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20"/>
  </p:notesMasterIdLst>
  <p:sldIdLst>
    <p:sldId id="297" r:id="rId2"/>
    <p:sldId id="293" r:id="rId3"/>
    <p:sldId id="257" r:id="rId4"/>
    <p:sldId id="258" r:id="rId5"/>
    <p:sldId id="264" r:id="rId6"/>
    <p:sldId id="282" r:id="rId7"/>
    <p:sldId id="283" r:id="rId8"/>
    <p:sldId id="285" r:id="rId9"/>
    <p:sldId id="261" r:id="rId10"/>
    <p:sldId id="286" r:id="rId11"/>
    <p:sldId id="263" r:id="rId12"/>
    <p:sldId id="295" r:id="rId13"/>
    <p:sldId id="268" r:id="rId14"/>
    <p:sldId id="287" r:id="rId15"/>
    <p:sldId id="288" r:id="rId16"/>
    <p:sldId id="289" r:id="rId17"/>
    <p:sldId id="292" r:id="rId18"/>
    <p:sldId id="274" r:id="rId19"/>
  </p:sldIdLst>
  <p:sldSz cx="12192000" cy="6858000"/>
  <p:notesSz cx="6858000" cy="9144000"/>
  <p:embeddedFontLst>
    <p:embeddedFont>
      <p:font typeface="#9Slide05 IcielSanelma" panose="020B0604020202020204" charset="0"/>
      <p:regular r:id="rId21"/>
    </p:embeddedFont>
    <p:embeddedFont>
      <p:font typeface="#9Slide07 SFU Blackout" panose="020B0604020202020204" charset="0"/>
      <p:regular r:id="rId22"/>
    </p:embeddedFont>
    <p:embeddedFont>
      <p:font typeface="#9Slide07 SVNA Love Of Thunder" panose="02040603050506020204" charset="0"/>
      <p:regular r:id="rId23"/>
    </p:embeddedFont>
    <p:embeddedFont>
      <p:font typeface="#9Slide07 SVNSalty Sans" panose="02000000000000000000" charset="0"/>
      <p:regular r:id="rId24"/>
    </p:embeddedFont>
    <p:embeddedFont>
      <p:font typeface="Abril Fatface" panose="02000503000000020003" pitchFamily="2" charset="0"/>
      <p:regular r:id="rId25"/>
    </p:embeddedFont>
    <p:embeddedFont>
      <p:font typeface="Berkshire Swash" panose="020B0604020202020204" charset="0"/>
      <p:regular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Esteban" panose="020B0604020202020204" charset="0"/>
      <p:regular r:id="rId31"/>
    </p:embeddedFont>
    <p:embeddedFont>
      <p:font typeface="Griffy" panose="020B0604020202020204" charset="0"/>
      <p:regular r:id="rId32"/>
    </p:embeddedFont>
    <p:embeddedFont>
      <p:font typeface="UTM Avo" panose="02040603050506020204" pitchFamily="18" charset="0"/>
      <p:regular r:id="rId33"/>
      <p:bold r:id="rId34"/>
      <p:italic r:id="rId35"/>
      <p:boldItalic r:id="rId36"/>
    </p:embeddedFont>
    <p:embeddedFont>
      <p:font typeface="UTM Guanine" panose="02040603050506020204" pitchFamily="18" charset="0"/>
      <p:regular r:id="rId37"/>
    </p:embeddedFont>
    <p:embeddedFont>
      <p:font typeface="UTM Showcard" panose="02040603050506020204" pitchFamily="18" charset="0"/>
      <p:regular r:id="rId38"/>
    </p:embeddedFont>
    <p:embeddedFont>
      <p:font typeface="Verdana" panose="020B0604030504040204" pitchFamily="3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ableStyles" Target="tableStyles.xml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5" name="Google Shape;300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06" name="Google Shape;300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2" name="Google Shape;301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3" name="Google Shape;301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" name="Google Shape;348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4" name="Google Shape;348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1" name="Google Shape;34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2" name="Google Shape;345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1" name="Google Shape;345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52" name="Google Shape;345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0410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70" name="Google Shape;347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" name="Google Shape;375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9" name="Google Shape;3759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5777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6" name="Google Shape;397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7" name="Google Shape;3977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5"/>
          <p:cNvSpPr/>
          <p:nvPr/>
        </p:nvSpPr>
        <p:spPr>
          <a:xfrm>
            <a:off x="895139" y="737076"/>
            <a:ext cx="10401724" cy="5383847"/>
          </a:xfrm>
          <a:custGeom>
            <a:avLst/>
            <a:gdLst/>
            <a:ahLst/>
            <a:cxnLst/>
            <a:rect l="l" t="t" r="r" b="b"/>
            <a:pathLst>
              <a:path w="10427793" h="5201785" extrusionOk="0">
                <a:moveTo>
                  <a:pt x="787777" y="0"/>
                </a:moveTo>
                <a:lnTo>
                  <a:pt x="9675344" y="0"/>
                </a:lnTo>
                <a:lnTo>
                  <a:pt x="9673869" y="14631"/>
                </a:lnTo>
                <a:cubicBezTo>
                  <a:pt x="9673869" y="412828"/>
                  <a:pt x="9976496" y="740342"/>
                  <a:pt x="10364302" y="779726"/>
                </a:cubicBezTo>
                <a:lnTo>
                  <a:pt x="10427793" y="782932"/>
                </a:lnTo>
                <a:lnTo>
                  <a:pt x="10427793" y="4436664"/>
                </a:lnTo>
                <a:lnTo>
                  <a:pt x="10419725" y="4436256"/>
                </a:lnTo>
                <a:cubicBezTo>
                  <a:pt x="10048075" y="4436256"/>
                  <a:pt x="9737997" y="4699878"/>
                  <a:pt x="9666285" y="5050328"/>
                </a:cubicBezTo>
                <a:lnTo>
                  <a:pt x="9651016" y="5201785"/>
                </a:lnTo>
                <a:lnTo>
                  <a:pt x="765688" y="5201785"/>
                </a:lnTo>
                <a:lnTo>
                  <a:pt x="750420" y="5050328"/>
                </a:lnTo>
                <a:cubicBezTo>
                  <a:pt x="683829" y="4724910"/>
                  <a:pt x="411710" y="4474360"/>
                  <a:pt x="75612" y="4440227"/>
                </a:cubicBezTo>
                <a:lnTo>
                  <a:pt x="0" y="4436409"/>
                </a:lnTo>
                <a:lnTo>
                  <a:pt x="0" y="782677"/>
                </a:lnTo>
                <a:lnTo>
                  <a:pt x="20187" y="783696"/>
                </a:lnTo>
                <a:cubicBezTo>
                  <a:pt x="444930" y="783696"/>
                  <a:pt x="789252" y="439374"/>
                  <a:pt x="789252" y="14631"/>
                </a:cubicBezTo>
                <a:close/>
              </a:path>
            </a:pathLst>
          </a:custGeom>
          <a:noFill/>
          <a:ln w="254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5"/>
          <p:cNvSpPr/>
          <p:nvPr/>
        </p:nvSpPr>
        <p:spPr>
          <a:xfrm>
            <a:off x="1313707" y="1041324"/>
            <a:ext cx="9567500" cy="4772638"/>
          </a:xfrm>
          <a:custGeom>
            <a:avLst/>
            <a:gdLst/>
            <a:ahLst/>
            <a:cxnLst/>
            <a:rect l="l" t="t" r="r" b="b"/>
            <a:pathLst>
              <a:path w="10427793" h="5201785" extrusionOk="0">
                <a:moveTo>
                  <a:pt x="787777" y="0"/>
                </a:moveTo>
                <a:lnTo>
                  <a:pt x="9675344" y="0"/>
                </a:lnTo>
                <a:lnTo>
                  <a:pt x="9673869" y="14631"/>
                </a:lnTo>
                <a:cubicBezTo>
                  <a:pt x="9673869" y="412828"/>
                  <a:pt x="9976496" y="740342"/>
                  <a:pt x="10364302" y="779726"/>
                </a:cubicBezTo>
                <a:lnTo>
                  <a:pt x="10427793" y="782932"/>
                </a:lnTo>
                <a:lnTo>
                  <a:pt x="10427793" y="4436664"/>
                </a:lnTo>
                <a:lnTo>
                  <a:pt x="10419725" y="4436256"/>
                </a:lnTo>
                <a:cubicBezTo>
                  <a:pt x="10048075" y="4436256"/>
                  <a:pt x="9737997" y="4699878"/>
                  <a:pt x="9666285" y="5050328"/>
                </a:cubicBezTo>
                <a:lnTo>
                  <a:pt x="9651016" y="5201785"/>
                </a:lnTo>
                <a:lnTo>
                  <a:pt x="765688" y="5201785"/>
                </a:lnTo>
                <a:lnTo>
                  <a:pt x="750420" y="5050328"/>
                </a:lnTo>
                <a:cubicBezTo>
                  <a:pt x="683829" y="4724910"/>
                  <a:pt x="411710" y="4474360"/>
                  <a:pt x="75612" y="4440227"/>
                </a:cubicBezTo>
                <a:lnTo>
                  <a:pt x="0" y="4436409"/>
                </a:lnTo>
                <a:lnTo>
                  <a:pt x="0" y="782677"/>
                </a:lnTo>
                <a:lnTo>
                  <a:pt x="20187" y="783696"/>
                </a:lnTo>
                <a:cubicBezTo>
                  <a:pt x="444930" y="783696"/>
                  <a:pt x="789252" y="439374"/>
                  <a:pt x="789252" y="146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5"/>
          <p:cNvSpPr txBox="1">
            <a:spLocks noGrp="1"/>
          </p:cNvSpPr>
          <p:nvPr>
            <p:ph type="title"/>
          </p:nvPr>
        </p:nvSpPr>
        <p:spPr>
          <a:xfrm>
            <a:off x="1975725" y="2024925"/>
            <a:ext cx="5322600" cy="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5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03" name="Google Shape;1003;p5"/>
          <p:cNvSpPr txBox="1">
            <a:spLocks noGrp="1"/>
          </p:cNvSpPr>
          <p:nvPr>
            <p:ph type="body" idx="1"/>
          </p:nvPr>
        </p:nvSpPr>
        <p:spPr>
          <a:xfrm>
            <a:off x="1975700" y="3013200"/>
            <a:ext cx="5322600" cy="22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004" name="Google Shape;1004;p5"/>
          <p:cNvGrpSpPr/>
          <p:nvPr/>
        </p:nvGrpSpPr>
        <p:grpSpPr>
          <a:xfrm>
            <a:off x="11104738" y="102949"/>
            <a:ext cx="1040514" cy="1040512"/>
            <a:chOff x="3147602" y="349815"/>
            <a:chExt cx="2289359" cy="2289356"/>
          </a:xfrm>
        </p:grpSpPr>
        <p:sp>
          <p:nvSpPr>
            <p:cNvPr id="1005" name="Google Shape;1005;p5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5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5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5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5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5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5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5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3" name="Google Shape;1013;p5"/>
          <p:cNvGrpSpPr/>
          <p:nvPr/>
        </p:nvGrpSpPr>
        <p:grpSpPr>
          <a:xfrm flipH="1">
            <a:off x="163121" y="102949"/>
            <a:ext cx="1040514" cy="1040512"/>
            <a:chOff x="3147602" y="349815"/>
            <a:chExt cx="2289359" cy="2289356"/>
          </a:xfrm>
        </p:grpSpPr>
        <p:sp>
          <p:nvSpPr>
            <p:cNvPr id="1014" name="Google Shape;1014;p5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5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5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5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5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5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5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5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2" name="Google Shape;1022;p5"/>
          <p:cNvGrpSpPr/>
          <p:nvPr/>
        </p:nvGrpSpPr>
        <p:grpSpPr>
          <a:xfrm rot="10800000" flipH="1">
            <a:off x="11104738" y="5681874"/>
            <a:ext cx="1040514" cy="1040512"/>
            <a:chOff x="3147602" y="349815"/>
            <a:chExt cx="2289359" cy="2289356"/>
          </a:xfrm>
        </p:grpSpPr>
        <p:sp>
          <p:nvSpPr>
            <p:cNvPr id="1023" name="Google Shape;1023;p5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5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5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5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5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5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5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5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1" name="Google Shape;1031;p5"/>
          <p:cNvGrpSpPr/>
          <p:nvPr/>
        </p:nvGrpSpPr>
        <p:grpSpPr>
          <a:xfrm flipH="1">
            <a:off x="-543006" y="4416689"/>
            <a:ext cx="3733042" cy="2763693"/>
            <a:chOff x="7346248" y="3447208"/>
            <a:chExt cx="4903509" cy="3630228"/>
          </a:xfrm>
        </p:grpSpPr>
        <p:sp>
          <p:nvSpPr>
            <p:cNvPr id="1032" name="Google Shape;1032;p5"/>
            <p:cNvSpPr/>
            <p:nvPr/>
          </p:nvSpPr>
          <p:spPr>
            <a:xfrm rot="-153174">
              <a:off x="8722422" y="3935199"/>
              <a:ext cx="2012878" cy="517638"/>
            </a:xfrm>
            <a:custGeom>
              <a:avLst/>
              <a:gdLst/>
              <a:ahLst/>
              <a:cxnLst/>
              <a:rect l="l" t="t" r="r" b="b"/>
              <a:pathLst>
                <a:path w="2561631" h="658757" extrusionOk="0">
                  <a:moveTo>
                    <a:pt x="262583" y="539123"/>
                  </a:moveTo>
                  <a:cubicBezTo>
                    <a:pt x="32840" y="294426"/>
                    <a:pt x="-13261" y="208701"/>
                    <a:pt x="2931" y="184889"/>
                  </a:cubicBezTo>
                  <a:cubicBezTo>
                    <a:pt x="23505" y="154599"/>
                    <a:pt x="126375" y="250897"/>
                    <a:pt x="251534" y="221084"/>
                  </a:cubicBezTo>
                  <a:cubicBezTo>
                    <a:pt x="397647" y="186222"/>
                    <a:pt x="397076" y="21630"/>
                    <a:pt x="522329" y="1723"/>
                  </a:cubicBezTo>
                  <a:cubicBezTo>
                    <a:pt x="643964" y="-17613"/>
                    <a:pt x="681492" y="131834"/>
                    <a:pt x="843608" y="148503"/>
                  </a:cubicBezTo>
                  <a:cubicBezTo>
                    <a:pt x="1014105" y="166029"/>
                    <a:pt x="1052110" y="8771"/>
                    <a:pt x="1217083" y="29155"/>
                  </a:cubicBezTo>
                  <a:cubicBezTo>
                    <a:pt x="1368816" y="47919"/>
                    <a:pt x="1377198" y="185841"/>
                    <a:pt x="1530074" y="215940"/>
                  </a:cubicBezTo>
                  <a:cubicBezTo>
                    <a:pt x="1736481" y="256612"/>
                    <a:pt x="1820016" y="24583"/>
                    <a:pt x="1987370" y="79447"/>
                  </a:cubicBezTo>
                  <a:cubicBezTo>
                    <a:pt x="2118529" y="122405"/>
                    <a:pt x="2116910" y="281282"/>
                    <a:pt x="2295313" y="379484"/>
                  </a:cubicBezTo>
                  <a:cubicBezTo>
                    <a:pt x="2395992" y="434920"/>
                    <a:pt x="2495433" y="438825"/>
                    <a:pt x="2561632" y="434158"/>
                  </a:cubicBezTo>
                  <a:cubicBezTo>
                    <a:pt x="2513150" y="509024"/>
                    <a:pt x="2386562" y="564460"/>
                    <a:pt x="2416185" y="658757"/>
                  </a:cubicBezTo>
                  <a:cubicBezTo>
                    <a:pt x="1698286" y="618848"/>
                    <a:pt x="980482" y="578938"/>
                    <a:pt x="262583" y="5390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3" name="Google Shape;1033;p5"/>
            <p:cNvSpPr/>
            <p:nvPr/>
          </p:nvSpPr>
          <p:spPr>
            <a:xfrm rot="-153174">
              <a:off x="8959722" y="3693258"/>
              <a:ext cx="1487246" cy="777243"/>
            </a:xfrm>
            <a:custGeom>
              <a:avLst/>
              <a:gdLst/>
              <a:ahLst/>
              <a:cxnLst/>
              <a:rect l="l" t="t" r="r" b="b"/>
              <a:pathLst>
                <a:path w="1892701" h="989136" extrusionOk="0">
                  <a:moveTo>
                    <a:pt x="0" y="830831"/>
                  </a:moveTo>
                  <a:cubicBezTo>
                    <a:pt x="66199" y="324101"/>
                    <a:pt x="526732" y="-42992"/>
                    <a:pt x="1030891" y="4061"/>
                  </a:cubicBezTo>
                  <a:cubicBezTo>
                    <a:pt x="1528286" y="50448"/>
                    <a:pt x="1910715" y="485264"/>
                    <a:pt x="1892046" y="989137"/>
                  </a:cubicBezTo>
                  <a:cubicBezTo>
                    <a:pt x="1261396" y="936368"/>
                    <a:pt x="630650" y="883600"/>
                    <a:pt x="0" y="8309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4" name="Google Shape;1034;p5"/>
            <p:cNvSpPr/>
            <p:nvPr/>
          </p:nvSpPr>
          <p:spPr>
            <a:xfrm rot="1367103">
              <a:off x="9639157" y="3788487"/>
              <a:ext cx="892916" cy="551946"/>
            </a:xfrm>
            <a:custGeom>
              <a:avLst/>
              <a:gdLst/>
              <a:ahLst/>
              <a:cxnLst/>
              <a:rect l="l" t="t" r="r" b="b"/>
              <a:pathLst>
                <a:path w="892397" h="551625" extrusionOk="0">
                  <a:moveTo>
                    <a:pt x="892397" y="443803"/>
                  </a:moveTo>
                  <a:cubicBezTo>
                    <a:pt x="793433" y="479712"/>
                    <a:pt x="694468" y="515621"/>
                    <a:pt x="595503" y="551626"/>
                  </a:cubicBezTo>
                  <a:cubicBezTo>
                    <a:pt x="537305" y="460186"/>
                    <a:pt x="453676" y="352172"/>
                    <a:pt x="335471" y="249969"/>
                  </a:cubicBezTo>
                  <a:cubicBezTo>
                    <a:pt x="222790" y="152719"/>
                    <a:pt x="106680" y="84615"/>
                    <a:pt x="0" y="36799"/>
                  </a:cubicBezTo>
                  <a:cubicBezTo>
                    <a:pt x="353473" y="-81977"/>
                    <a:pt x="747236" y="95473"/>
                    <a:pt x="892397" y="443803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5" name="Google Shape;1035;p5"/>
            <p:cNvSpPr/>
            <p:nvPr/>
          </p:nvSpPr>
          <p:spPr>
            <a:xfrm rot="-153174">
              <a:off x="9354611" y="3564417"/>
              <a:ext cx="778992" cy="365873"/>
            </a:xfrm>
            <a:custGeom>
              <a:avLst/>
              <a:gdLst/>
              <a:ahLst/>
              <a:cxnLst/>
              <a:rect l="l" t="t" r="r" b="b"/>
              <a:pathLst>
                <a:path w="991362" h="465618" extrusionOk="0">
                  <a:moveTo>
                    <a:pt x="991362" y="347758"/>
                  </a:moveTo>
                  <a:cubicBezTo>
                    <a:pt x="926592" y="385382"/>
                    <a:pt x="717328" y="495776"/>
                    <a:pt x="440627" y="457772"/>
                  </a:cubicBezTo>
                  <a:cubicBezTo>
                    <a:pt x="212503" y="426434"/>
                    <a:pt x="60484" y="310896"/>
                    <a:pt x="0" y="259366"/>
                  </a:cubicBezTo>
                  <a:cubicBezTo>
                    <a:pt x="54293" y="229267"/>
                    <a:pt x="186690" y="163544"/>
                    <a:pt x="367665" y="150400"/>
                  </a:cubicBezTo>
                  <a:cubicBezTo>
                    <a:pt x="376619" y="137636"/>
                    <a:pt x="384238" y="121825"/>
                    <a:pt x="388334" y="102680"/>
                  </a:cubicBezTo>
                  <a:cubicBezTo>
                    <a:pt x="399764" y="49054"/>
                    <a:pt x="374142" y="7906"/>
                    <a:pt x="368998" y="0"/>
                  </a:cubicBezTo>
                  <a:cubicBezTo>
                    <a:pt x="451580" y="13907"/>
                    <a:pt x="534162" y="27813"/>
                    <a:pt x="616744" y="41815"/>
                  </a:cubicBezTo>
                  <a:cubicBezTo>
                    <a:pt x="608647" y="52483"/>
                    <a:pt x="594836" y="74009"/>
                    <a:pt x="591026" y="104203"/>
                  </a:cubicBezTo>
                  <a:cubicBezTo>
                    <a:pt x="588169" y="127254"/>
                    <a:pt x="591979" y="147733"/>
                    <a:pt x="597884" y="164116"/>
                  </a:cubicBezTo>
                  <a:cubicBezTo>
                    <a:pt x="800481" y="203168"/>
                    <a:pt x="936879" y="303467"/>
                    <a:pt x="991267" y="34775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6" name="Google Shape;1036;p5"/>
            <p:cNvSpPr/>
            <p:nvPr/>
          </p:nvSpPr>
          <p:spPr>
            <a:xfrm rot="-153174">
              <a:off x="9359329" y="3749685"/>
              <a:ext cx="778992" cy="181379"/>
            </a:xfrm>
            <a:custGeom>
              <a:avLst/>
              <a:gdLst/>
              <a:ahLst/>
              <a:cxnLst/>
              <a:rect l="l" t="t" r="r" b="b"/>
              <a:pathLst>
                <a:path w="991361" h="230827" extrusionOk="0">
                  <a:moveTo>
                    <a:pt x="991362" y="112967"/>
                  </a:moveTo>
                  <a:cubicBezTo>
                    <a:pt x="926592" y="150590"/>
                    <a:pt x="717328" y="260985"/>
                    <a:pt x="440626" y="222980"/>
                  </a:cubicBezTo>
                  <a:cubicBezTo>
                    <a:pt x="212503" y="191643"/>
                    <a:pt x="60484" y="76105"/>
                    <a:pt x="0" y="24575"/>
                  </a:cubicBezTo>
                  <a:cubicBezTo>
                    <a:pt x="12192" y="17812"/>
                    <a:pt x="28289" y="9335"/>
                    <a:pt x="48006" y="0"/>
                  </a:cubicBezTo>
                  <a:cubicBezTo>
                    <a:pt x="124301" y="57245"/>
                    <a:pt x="260032" y="139160"/>
                    <a:pt x="446532" y="164783"/>
                  </a:cubicBezTo>
                  <a:cubicBezTo>
                    <a:pt x="673703" y="196025"/>
                    <a:pt x="855345" y="127159"/>
                    <a:pt x="948976" y="80772"/>
                  </a:cubicBezTo>
                  <a:cubicBezTo>
                    <a:pt x="966406" y="93155"/>
                    <a:pt x="980503" y="104204"/>
                    <a:pt x="991362" y="11306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7" name="Google Shape;1037;p5"/>
            <p:cNvSpPr/>
            <p:nvPr/>
          </p:nvSpPr>
          <p:spPr>
            <a:xfrm rot="-5268685">
              <a:off x="9676597" y="3313232"/>
              <a:ext cx="159079" cy="443866"/>
            </a:xfrm>
            <a:custGeom>
              <a:avLst/>
              <a:gdLst/>
              <a:ahLst/>
              <a:cxnLst/>
              <a:rect l="l" t="t" r="r" b="b"/>
              <a:pathLst>
                <a:path w="202501" h="565022" extrusionOk="0">
                  <a:moveTo>
                    <a:pt x="202501" y="282511"/>
                  </a:moveTo>
                  <a:cubicBezTo>
                    <a:pt x="202501" y="438538"/>
                    <a:pt x="157170" y="565023"/>
                    <a:pt x="101251" y="565023"/>
                  </a:cubicBezTo>
                  <a:cubicBezTo>
                    <a:pt x="45331" y="565023"/>
                    <a:pt x="0" y="438538"/>
                    <a:pt x="0" y="282511"/>
                  </a:cubicBezTo>
                  <a:cubicBezTo>
                    <a:pt x="0" y="126485"/>
                    <a:pt x="45331" y="0"/>
                    <a:pt x="101251" y="0"/>
                  </a:cubicBezTo>
                  <a:cubicBezTo>
                    <a:pt x="157170" y="0"/>
                    <a:pt x="202501" y="126485"/>
                    <a:pt x="202501" y="28251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8" name="Google Shape;1038;p5"/>
            <p:cNvSpPr/>
            <p:nvPr/>
          </p:nvSpPr>
          <p:spPr>
            <a:xfrm rot="-153174">
              <a:off x="9539090" y="3510064"/>
              <a:ext cx="442627" cy="114731"/>
            </a:xfrm>
            <a:custGeom>
              <a:avLst/>
              <a:gdLst/>
              <a:ahLst/>
              <a:cxnLst/>
              <a:rect l="l" t="t" r="r" b="b"/>
              <a:pathLst>
                <a:path w="563296" h="146009" extrusionOk="0">
                  <a:moveTo>
                    <a:pt x="563062" y="65913"/>
                  </a:moveTo>
                  <a:cubicBezTo>
                    <a:pt x="558395" y="121730"/>
                    <a:pt x="428569" y="156305"/>
                    <a:pt x="273121" y="143256"/>
                  </a:cubicBezTo>
                  <a:cubicBezTo>
                    <a:pt x="117578" y="130112"/>
                    <a:pt x="-4628" y="74295"/>
                    <a:pt x="135" y="18669"/>
                  </a:cubicBezTo>
                  <a:cubicBezTo>
                    <a:pt x="611" y="12097"/>
                    <a:pt x="2992" y="5810"/>
                    <a:pt x="6897" y="0"/>
                  </a:cubicBezTo>
                  <a:cubicBezTo>
                    <a:pt x="34805" y="46101"/>
                    <a:pt x="142057" y="87440"/>
                    <a:pt x="273026" y="98489"/>
                  </a:cubicBezTo>
                  <a:cubicBezTo>
                    <a:pt x="410091" y="110014"/>
                    <a:pt x="527343" y="84487"/>
                    <a:pt x="556299" y="39910"/>
                  </a:cubicBezTo>
                  <a:cubicBezTo>
                    <a:pt x="561538" y="48482"/>
                    <a:pt x="563919" y="57245"/>
                    <a:pt x="563157" y="66008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5"/>
            <p:cNvSpPr/>
            <p:nvPr/>
          </p:nvSpPr>
          <p:spPr>
            <a:xfrm rot="-405786">
              <a:off x="9138433" y="3869285"/>
              <a:ext cx="1160322" cy="426993"/>
            </a:xfrm>
            <a:custGeom>
              <a:avLst/>
              <a:gdLst/>
              <a:ahLst/>
              <a:cxnLst/>
              <a:rect l="l" t="t" r="r" b="b"/>
              <a:pathLst>
                <a:path w="1477241" h="543618" extrusionOk="0">
                  <a:moveTo>
                    <a:pt x="1041346" y="427032"/>
                  </a:moveTo>
                  <a:cubicBezTo>
                    <a:pt x="1069489" y="427032"/>
                    <a:pt x="1092304" y="453131"/>
                    <a:pt x="1092304" y="485325"/>
                  </a:cubicBezTo>
                  <a:cubicBezTo>
                    <a:pt x="1092304" y="517519"/>
                    <a:pt x="1069489" y="543618"/>
                    <a:pt x="1041346" y="543618"/>
                  </a:cubicBezTo>
                  <a:cubicBezTo>
                    <a:pt x="1013202" y="543618"/>
                    <a:pt x="990387" y="517519"/>
                    <a:pt x="990387" y="485325"/>
                  </a:cubicBezTo>
                  <a:cubicBezTo>
                    <a:pt x="990387" y="453131"/>
                    <a:pt x="1013202" y="427032"/>
                    <a:pt x="1041346" y="427032"/>
                  </a:cubicBezTo>
                  <a:close/>
                  <a:moveTo>
                    <a:pt x="1426282" y="414003"/>
                  </a:moveTo>
                  <a:cubicBezTo>
                    <a:pt x="1454425" y="414002"/>
                    <a:pt x="1477241" y="440102"/>
                    <a:pt x="1477241" y="472296"/>
                  </a:cubicBezTo>
                  <a:cubicBezTo>
                    <a:pt x="1477241" y="504489"/>
                    <a:pt x="1454426" y="530589"/>
                    <a:pt x="1426282" y="530588"/>
                  </a:cubicBezTo>
                  <a:cubicBezTo>
                    <a:pt x="1398138" y="530589"/>
                    <a:pt x="1375323" y="504490"/>
                    <a:pt x="1375323" y="472295"/>
                  </a:cubicBezTo>
                  <a:cubicBezTo>
                    <a:pt x="1375323" y="440101"/>
                    <a:pt x="1398138" y="414003"/>
                    <a:pt x="1426282" y="414003"/>
                  </a:cubicBezTo>
                  <a:close/>
                  <a:moveTo>
                    <a:pt x="383159" y="318952"/>
                  </a:moveTo>
                  <a:cubicBezTo>
                    <a:pt x="411302" y="318952"/>
                    <a:pt x="434117" y="345051"/>
                    <a:pt x="434118" y="377245"/>
                  </a:cubicBezTo>
                  <a:cubicBezTo>
                    <a:pt x="434118" y="409439"/>
                    <a:pt x="411303" y="435538"/>
                    <a:pt x="383160" y="435538"/>
                  </a:cubicBezTo>
                  <a:cubicBezTo>
                    <a:pt x="355016" y="435538"/>
                    <a:pt x="332201" y="409439"/>
                    <a:pt x="332200" y="377245"/>
                  </a:cubicBezTo>
                  <a:cubicBezTo>
                    <a:pt x="332200" y="345051"/>
                    <a:pt x="355016" y="318952"/>
                    <a:pt x="383159" y="318952"/>
                  </a:cubicBezTo>
                  <a:close/>
                  <a:moveTo>
                    <a:pt x="50959" y="198573"/>
                  </a:moveTo>
                  <a:cubicBezTo>
                    <a:pt x="79102" y="198573"/>
                    <a:pt x="101917" y="224672"/>
                    <a:pt x="101917" y="256866"/>
                  </a:cubicBezTo>
                  <a:cubicBezTo>
                    <a:pt x="101917" y="289060"/>
                    <a:pt x="79102" y="315159"/>
                    <a:pt x="50959" y="315159"/>
                  </a:cubicBezTo>
                  <a:cubicBezTo>
                    <a:pt x="22815" y="315159"/>
                    <a:pt x="0" y="289060"/>
                    <a:pt x="0" y="256866"/>
                  </a:cubicBezTo>
                  <a:cubicBezTo>
                    <a:pt x="0" y="224672"/>
                    <a:pt x="22815" y="198573"/>
                    <a:pt x="50959" y="198573"/>
                  </a:cubicBezTo>
                  <a:close/>
                  <a:moveTo>
                    <a:pt x="775141" y="211633"/>
                  </a:moveTo>
                  <a:cubicBezTo>
                    <a:pt x="803284" y="211633"/>
                    <a:pt x="826099" y="237732"/>
                    <a:pt x="826099" y="269926"/>
                  </a:cubicBezTo>
                  <a:cubicBezTo>
                    <a:pt x="826099" y="302120"/>
                    <a:pt x="803284" y="328219"/>
                    <a:pt x="775141" y="328219"/>
                  </a:cubicBezTo>
                  <a:cubicBezTo>
                    <a:pt x="746998" y="328219"/>
                    <a:pt x="724182" y="302120"/>
                    <a:pt x="724182" y="269926"/>
                  </a:cubicBezTo>
                  <a:cubicBezTo>
                    <a:pt x="724182" y="237732"/>
                    <a:pt x="746997" y="211633"/>
                    <a:pt x="775141" y="211633"/>
                  </a:cubicBezTo>
                  <a:close/>
                  <a:moveTo>
                    <a:pt x="1204789" y="236809"/>
                  </a:moveTo>
                  <a:cubicBezTo>
                    <a:pt x="1232932" y="236809"/>
                    <a:pt x="1255748" y="262908"/>
                    <a:pt x="1255748" y="295102"/>
                  </a:cubicBezTo>
                  <a:cubicBezTo>
                    <a:pt x="1255748" y="327296"/>
                    <a:pt x="1232933" y="353395"/>
                    <a:pt x="1204789" y="353395"/>
                  </a:cubicBezTo>
                  <a:cubicBezTo>
                    <a:pt x="1176645" y="353395"/>
                    <a:pt x="1153830" y="327296"/>
                    <a:pt x="1153830" y="295102"/>
                  </a:cubicBezTo>
                  <a:cubicBezTo>
                    <a:pt x="1153830" y="262908"/>
                    <a:pt x="1176645" y="236809"/>
                    <a:pt x="1204789" y="236809"/>
                  </a:cubicBezTo>
                  <a:close/>
                  <a:moveTo>
                    <a:pt x="1426654" y="197385"/>
                  </a:moveTo>
                  <a:cubicBezTo>
                    <a:pt x="1444434" y="197385"/>
                    <a:pt x="1458848" y="213889"/>
                    <a:pt x="1458848" y="234247"/>
                  </a:cubicBezTo>
                  <a:cubicBezTo>
                    <a:pt x="1458848" y="254605"/>
                    <a:pt x="1444434" y="271108"/>
                    <a:pt x="1426654" y="271108"/>
                  </a:cubicBezTo>
                  <a:cubicBezTo>
                    <a:pt x="1408873" y="271108"/>
                    <a:pt x="1394459" y="254605"/>
                    <a:pt x="1394459" y="234247"/>
                  </a:cubicBezTo>
                  <a:cubicBezTo>
                    <a:pt x="1394459" y="213889"/>
                    <a:pt x="1408873" y="197385"/>
                    <a:pt x="1426654" y="197385"/>
                  </a:cubicBezTo>
                  <a:close/>
                  <a:moveTo>
                    <a:pt x="374810" y="83933"/>
                  </a:moveTo>
                  <a:cubicBezTo>
                    <a:pt x="402953" y="83933"/>
                    <a:pt x="425769" y="110032"/>
                    <a:pt x="425769" y="142226"/>
                  </a:cubicBezTo>
                  <a:cubicBezTo>
                    <a:pt x="425769" y="174420"/>
                    <a:pt x="402954" y="200519"/>
                    <a:pt x="374810" y="200519"/>
                  </a:cubicBezTo>
                  <a:cubicBezTo>
                    <a:pt x="346666" y="200519"/>
                    <a:pt x="323851" y="174420"/>
                    <a:pt x="323851" y="142226"/>
                  </a:cubicBezTo>
                  <a:cubicBezTo>
                    <a:pt x="323851" y="110032"/>
                    <a:pt x="346666" y="83933"/>
                    <a:pt x="374810" y="83933"/>
                  </a:cubicBezTo>
                  <a:close/>
                  <a:moveTo>
                    <a:pt x="152533" y="0"/>
                  </a:moveTo>
                  <a:cubicBezTo>
                    <a:pt x="170314" y="0"/>
                    <a:pt x="184728" y="16504"/>
                    <a:pt x="184728" y="36862"/>
                  </a:cubicBezTo>
                  <a:cubicBezTo>
                    <a:pt x="184728" y="57220"/>
                    <a:pt x="170314" y="73723"/>
                    <a:pt x="152533" y="73723"/>
                  </a:cubicBezTo>
                  <a:cubicBezTo>
                    <a:pt x="134753" y="73723"/>
                    <a:pt x="120339" y="57220"/>
                    <a:pt x="120339" y="36862"/>
                  </a:cubicBezTo>
                  <a:cubicBezTo>
                    <a:pt x="120339" y="16504"/>
                    <a:pt x="134753" y="0"/>
                    <a:pt x="15253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5"/>
            <p:cNvSpPr/>
            <p:nvPr/>
          </p:nvSpPr>
          <p:spPr>
            <a:xfrm rot="-153174">
              <a:off x="7350864" y="3882131"/>
              <a:ext cx="380420" cy="97219"/>
            </a:xfrm>
            <a:custGeom>
              <a:avLst/>
              <a:gdLst/>
              <a:ahLst/>
              <a:cxnLst/>
              <a:rect l="l" t="t" r="r" b="b"/>
              <a:pathLst>
                <a:path w="484130" h="123723" extrusionOk="0">
                  <a:moveTo>
                    <a:pt x="483913" y="58437"/>
                  </a:moveTo>
                  <a:cubicBezTo>
                    <a:pt x="484199" y="61390"/>
                    <a:pt x="484294" y="64247"/>
                    <a:pt x="483627" y="67200"/>
                  </a:cubicBezTo>
                  <a:cubicBezTo>
                    <a:pt x="481627" y="65200"/>
                    <a:pt x="479531" y="63295"/>
                    <a:pt x="477436" y="61390"/>
                  </a:cubicBezTo>
                  <a:cubicBezTo>
                    <a:pt x="475817" y="59961"/>
                    <a:pt x="473626" y="59104"/>
                    <a:pt x="471340" y="59104"/>
                  </a:cubicBezTo>
                  <a:cubicBezTo>
                    <a:pt x="427239" y="60152"/>
                    <a:pt x="399617" y="114539"/>
                    <a:pt x="359040" y="113015"/>
                  </a:cubicBezTo>
                  <a:cubicBezTo>
                    <a:pt x="282554" y="110348"/>
                    <a:pt x="196448" y="55580"/>
                    <a:pt x="123868" y="104252"/>
                  </a:cubicBezTo>
                  <a:cubicBezTo>
                    <a:pt x="85673" y="129779"/>
                    <a:pt x="44429" y="124541"/>
                    <a:pt x="233" y="119778"/>
                  </a:cubicBezTo>
                  <a:lnTo>
                    <a:pt x="233" y="119778"/>
                  </a:lnTo>
                  <a:cubicBezTo>
                    <a:pt x="-5577" y="73582"/>
                    <a:pt x="97865" y="22337"/>
                    <a:pt x="231405" y="5478"/>
                  </a:cubicBezTo>
                  <a:cubicBezTo>
                    <a:pt x="365041" y="-11476"/>
                    <a:pt x="478007" y="12241"/>
                    <a:pt x="483818" y="5843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1" name="Google Shape;1041;p5"/>
            <p:cNvSpPr/>
            <p:nvPr/>
          </p:nvSpPr>
          <p:spPr>
            <a:xfrm rot="-153174">
              <a:off x="7388868" y="3910964"/>
              <a:ext cx="1006230" cy="1704913"/>
            </a:xfrm>
            <a:custGeom>
              <a:avLst/>
              <a:gdLst/>
              <a:ahLst/>
              <a:cxnLst/>
              <a:rect l="l" t="t" r="r" b="b"/>
              <a:pathLst>
                <a:path w="1280549" h="2169708" extrusionOk="0">
                  <a:moveTo>
                    <a:pt x="1278588" y="1366076"/>
                  </a:moveTo>
                  <a:cubicBezTo>
                    <a:pt x="1284112" y="1452086"/>
                    <a:pt x="1281350" y="1591628"/>
                    <a:pt x="1224676" y="1749266"/>
                  </a:cubicBezTo>
                  <a:cubicBezTo>
                    <a:pt x="1143714" y="1973961"/>
                    <a:pt x="998362" y="2109121"/>
                    <a:pt x="926258" y="2167795"/>
                  </a:cubicBezTo>
                  <a:cubicBezTo>
                    <a:pt x="924639" y="2169128"/>
                    <a:pt x="922639" y="2169795"/>
                    <a:pt x="920543" y="2169700"/>
                  </a:cubicBezTo>
                  <a:cubicBezTo>
                    <a:pt x="586311" y="2162366"/>
                    <a:pt x="346567" y="1919669"/>
                    <a:pt x="290655" y="1596581"/>
                  </a:cubicBezTo>
                  <a:cubicBezTo>
                    <a:pt x="240744" y="1308068"/>
                    <a:pt x="430006" y="1094423"/>
                    <a:pt x="424672" y="818483"/>
                  </a:cubicBezTo>
                  <a:cubicBezTo>
                    <a:pt x="420862" y="616744"/>
                    <a:pt x="344947" y="465582"/>
                    <a:pt x="310276" y="398335"/>
                  </a:cubicBezTo>
                  <a:cubicBezTo>
                    <a:pt x="201787" y="188309"/>
                    <a:pt x="90820" y="126206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8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2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42877" y="55435"/>
                    <a:pt x="581358" y="123825"/>
                    <a:pt x="624601" y="238887"/>
                  </a:cubicBezTo>
                  <a:cubicBezTo>
                    <a:pt x="681085" y="388810"/>
                    <a:pt x="678418" y="485299"/>
                    <a:pt x="714422" y="716375"/>
                  </a:cubicBezTo>
                  <a:cubicBezTo>
                    <a:pt x="734425" y="844772"/>
                    <a:pt x="751189" y="951738"/>
                    <a:pt x="810720" y="1052989"/>
                  </a:cubicBezTo>
                  <a:cubicBezTo>
                    <a:pt x="846058" y="1113187"/>
                    <a:pt x="960548" y="1279874"/>
                    <a:pt x="1272111" y="1358360"/>
                  </a:cubicBezTo>
                  <a:cubicBezTo>
                    <a:pt x="1275730" y="1359218"/>
                    <a:pt x="1278493" y="1362361"/>
                    <a:pt x="1278683" y="1366171"/>
                  </a:cubicBezTo>
                  <a:close/>
                </a:path>
              </a:pathLst>
            </a:custGeom>
            <a:gradFill>
              <a:gsLst>
                <a:gs pos="0">
                  <a:srgbClr val="FAFAFA"/>
                </a:gs>
                <a:gs pos="73000">
                  <a:srgbClr val="E6E6E6"/>
                </a:gs>
                <a:gs pos="100000">
                  <a:srgbClr val="E6E6E6"/>
                </a:gs>
              </a:gsLst>
              <a:lin ang="0" scaled="0"/>
            </a:gradFill>
            <a:ln>
              <a:noFill/>
            </a:ln>
            <a:effectLst>
              <a:outerShdw blurRad="101600" dist="57150" dir="42000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2" name="Google Shape;1042;p5"/>
            <p:cNvSpPr/>
            <p:nvPr/>
          </p:nvSpPr>
          <p:spPr>
            <a:xfrm rot="-153174">
              <a:off x="7348091" y="3916676"/>
              <a:ext cx="433167" cy="92423"/>
            </a:xfrm>
            <a:custGeom>
              <a:avLst/>
              <a:gdLst/>
              <a:ahLst/>
              <a:cxnLst/>
              <a:rect l="l" t="t" r="r" b="b"/>
              <a:pathLst>
                <a:path w="551258" h="117620" extrusionOk="0">
                  <a:moveTo>
                    <a:pt x="551259" y="81248"/>
                  </a:moveTo>
                  <a:cubicBezTo>
                    <a:pt x="544972" y="74200"/>
                    <a:pt x="538591" y="67437"/>
                    <a:pt x="531923" y="61055"/>
                  </a:cubicBezTo>
                  <a:cubicBezTo>
                    <a:pt x="529923" y="59055"/>
                    <a:pt x="527827" y="57150"/>
                    <a:pt x="525732" y="55245"/>
                  </a:cubicBezTo>
                  <a:cubicBezTo>
                    <a:pt x="524113" y="53816"/>
                    <a:pt x="521922" y="52959"/>
                    <a:pt x="519636" y="52959"/>
                  </a:cubicBezTo>
                  <a:cubicBezTo>
                    <a:pt x="475535" y="54007"/>
                    <a:pt x="447913" y="108395"/>
                    <a:pt x="407336" y="106871"/>
                  </a:cubicBezTo>
                  <a:cubicBezTo>
                    <a:pt x="330850" y="104204"/>
                    <a:pt x="244744" y="49435"/>
                    <a:pt x="172164" y="98108"/>
                  </a:cubicBezTo>
                  <a:cubicBezTo>
                    <a:pt x="140065" y="119634"/>
                    <a:pt x="105679" y="119348"/>
                    <a:pt x="69294" y="115824"/>
                  </a:cubicBezTo>
                  <a:cubicBezTo>
                    <a:pt x="46529" y="100870"/>
                    <a:pt x="24717" y="88583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9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3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14016" y="28099"/>
                    <a:pt x="533066" y="51721"/>
                    <a:pt x="551259" y="81153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72000">
                  <a:srgbClr val="F3ECAF"/>
                </a:gs>
                <a:gs pos="100000">
                  <a:srgbClr val="BE9C6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3" name="Google Shape;1043;p5"/>
            <p:cNvSpPr/>
            <p:nvPr/>
          </p:nvSpPr>
          <p:spPr>
            <a:xfrm rot="-153174">
              <a:off x="8811628" y="6197874"/>
              <a:ext cx="1785440" cy="503481"/>
            </a:xfrm>
            <a:custGeom>
              <a:avLst/>
              <a:gdLst/>
              <a:ahLst/>
              <a:cxnLst/>
              <a:rect l="l" t="t" r="r" b="b"/>
              <a:pathLst>
                <a:path w="2272188" h="640741" extrusionOk="0">
                  <a:moveTo>
                    <a:pt x="95" y="0"/>
                  </a:moveTo>
                  <a:cubicBezTo>
                    <a:pt x="17240" y="85725"/>
                    <a:pt x="34290" y="171355"/>
                    <a:pt x="51435" y="257080"/>
                  </a:cubicBezTo>
                  <a:cubicBezTo>
                    <a:pt x="201073" y="482251"/>
                    <a:pt x="553212" y="565499"/>
                    <a:pt x="1022509" y="622173"/>
                  </a:cubicBezTo>
                  <a:cubicBezTo>
                    <a:pt x="1583722" y="689896"/>
                    <a:pt x="1955387" y="559689"/>
                    <a:pt x="2203418" y="435959"/>
                  </a:cubicBezTo>
                  <a:cubicBezTo>
                    <a:pt x="2226374" y="341757"/>
                    <a:pt x="2249329" y="247555"/>
                    <a:pt x="2272189" y="153353"/>
                  </a:cubicBezTo>
                  <a:cubicBezTo>
                    <a:pt x="1514761" y="102203"/>
                    <a:pt x="757428" y="51149"/>
                    <a:pt x="0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4" name="Google Shape;1044;p5"/>
            <p:cNvSpPr/>
            <p:nvPr/>
          </p:nvSpPr>
          <p:spPr>
            <a:xfrm rot="-153174">
              <a:off x="8847989" y="6352943"/>
              <a:ext cx="1716133" cy="357907"/>
            </a:xfrm>
            <a:custGeom>
              <a:avLst/>
              <a:gdLst/>
              <a:ahLst/>
              <a:cxnLst/>
              <a:rect l="l" t="t" r="r" b="b"/>
              <a:pathLst>
                <a:path w="2183987" h="455480" extrusionOk="0">
                  <a:moveTo>
                    <a:pt x="2183987" y="178022"/>
                  </a:moveTo>
                  <a:cubicBezTo>
                    <a:pt x="2178082" y="202216"/>
                    <a:pt x="2172177" y="226504"/>
                    <a:pt x="2166271" y="250698"/>
                  </a:cubicBezTo>
                  <a:cubicBezTo>
                    <a:pt x="1918240" y="374428"/>
                    <a:pt x="1546574" y="504635"/>
                    <a:pt x="985266" y="436912"/>
                  </a:cubicBezTo>
                  <a:cubicBezTo>
                    <a:pt x="516065" y="380238"/>
                    <a:pt x="163925" y="296990"/>
                    <a:pt x="14288" y="71819"/>
                  </a:cubicBezTo>
                  <a:cubicBezTo>
                    <a:pt x="9430" y="47816"/>
                    <a:pt x="4667" y="24003"/>
                    <a:pt x="0" y="0"/>
                  </a:cubicBezTo>
                  <a:cubicBezTo>
                    <a:pt x="166783" y="213265"/>
                    <a:pt x="523399" y="295466"/>
                    <a:pt x="991934" y="352330"/>
                  </a:cubicBezTo>
                  <a:cubicBezTo>
                    <a:pt x="1548098" y="419767"/>
                    <a:pt x="1925860" y="300704"/>
                    <a:pt x="2183987" y="17802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5" name="Google Shape;1045;p5"/>
            <p:cNvSpPr/>
            <p:nvPr/>
          </p:nvSpPr>
          <p:spPr>
            <a:xfrm rot="-153174">
              <a:off x="10675123" y="4577872"/>
              <a:ext cx="500117" cy="378305"/>
            </a:xfrm>
            <a:custGeom>
              <a:avLst/>
              <a:gdLst/>
              <a:ahLst/>
              <a:cxnLst/>
              <a:rect l="l" t="t" r="r" b="b"/>
              <a:pathLst>
                <a:path w="636460" h="481439" extrusionOk="0">
                  <a:moveTo>
                    <a:pt x="7239" y="1523"/>
                  </a:moveTo>
                  <a:cubicBezTo>
                    <a:pt x="34386" y="-17622"/>
                    <a:pt x="128302" y="150208"/>
                    <a:pt x="276035" y="142588"/>
                  </a:cubicBezTo>
                  <a:cubicBezTo>
                    <a:pt x="363379" y="138111"/>
                    <a:pt x="431483" y="74199"/>
                    <a:pt x="474917" y="21906"/>
                  </a:cubicBezTo>
                  <a:lnTo>
                    <a:pt x="636461" y="161448"/>
                  </a:lnTo>
                  <a:cubicBezTo>
                    <a:pt x="625698" y="173449"/>
                    <a:pt x="610934" y="192594"/>
                    <a:pt x="600647" y="218979"/>
                  </a:cubicBezTo>
                  <a:cubicBezTo>
                    <a:pt x="564833" y="310514"/>
                    <a:pt x="626079" y="376427"/>
                    <a:pt x="600933" y="426624"/>
                  </a:cubicBezTo>
                  <a:cubicBezTo>
                    <a:pt x="571024" y="486345"/>
                    <a:pt x="433960" y="494346"/>
                    <a:pt x="333566" y="464724"/>
                  </a:cubicBezTo>
                  <a:cubicBezTo>
                    <a:pt x="71533" y="387476"/>
                    <a:pt x="-29527" y="27431"/>
                    <a:pt x="7335" y="142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6" name="Google Shape;1046;p5"/>
            <p:cNvSpPr/>
            <p:nvPr/>
          </p:nvSpPr>
          <p:spPr>
            <a:xfrm rot="-153174">
              <a:off x="10908533" y="3697747"/>
              <a:ext cx="1292955" cy="2196157"/>
            </a:xfrm>
            <a:custGeom>
              <a:avLst/>
              <a:gdLst/>
              <a:ahLst/>
              <a:cxnLst/>
              <a:rect l="l" t="t" r="r" b="b"/>
              <a:pathLst>
                <a:path w="1645442" h="2794876" extrusionOk="0">
                  <a:moveTo>
                    <a:pt x="722975" y="1147012"/>
                  </a:moveTo>
                  <a:cubicBezTo>
                    <a:pt x="725261" y="1083766"/>
                    <a:pt x="649823" y="1021187"/>
                    <a:pt x="581719" y="1017091"/>
                  </a:cubicBezTo>
                  <a:cubicBezTo>
                    <a:pt x="502185" y="1012329"/>
                    <a:pt x="479420" y="1089862"/>
                    <a:pt x="410459" y="1088719"/>
                  </a:cubicBezTo>
                  <a:cubicBezTo>
                    <a:pt x="310256" y="1087005"/>
                    <a:pt x="225579" y="921079"/>
                    <a:pt x="197861" y="804303"/>
                  </a:cubicBezTo>
                  <a:cubicBezTo>
                    <a:pt x="190051" y="771632"/>
                    <a:pt x="150236" y="588466"/>
                    <a:pt x="258154" y="418064"/>
                  </a:cubicBezTo>
                  <a:cubicBezTo>
                    <a:pt x="386266" y="215944"/>
                    <a:pt x="624962" y="185654"/>
                    <a:pt x="732976" y="172033"/>
                  </a:cubicBezTo>
                  <a:cubicBezTo>
                    <a:pt x="827178" y="160127"/>
                    <a:pt x="1066065" y="129838"/>
                    <a:pt x="1262566" y="288524"/>
                  </a:cubicBezTo>
                  <a:cubicBezTo>
                    <a:pt x="1468973" y="455212"/>
                    <a:pt x="1483927" y="713530"/>
                    <a:pt x="1489166" y="803827"/>
                  </a:cubicBezTo>
                  <a:cubicBezTo>
                    <a:pt x="1507549" y="1120438"/>
                    <a:pt x="1337813" y="1358182"/>
                    <a:pt x="1269233" y="1454098"/>
                  </a:cubicBezTo>
                  <a:cubicBezTo>
                    <a:pt x="1133311" y="1644408"/>
                    <a:pt x="1044348" y="1654219"/>
                    <a:pt x="760313" y="1953685"/>
                  </a:cubicBezTo>
                  <a:cubicBezTo>
                    <a:pt x="597054" y="2125801"/>
                    <a:pt x="624200" y="2129611"/>
                    <a:pt x="500852" y="2252960"/>
                  </a:cubicBezTo>
                  <a:cubicBezTo>
                    <a:pt x="423985" y="2329827"/>
                    <a:pt x="377312" y="2367355"/>
                    <a:pt x="341879" y="2449461"/>
                  </a:cubicBezTo>
                  <a:cubicBezTo>
                    <a:pt x="331592" y="2473274"/>
                    <a:pt x="267013" y="2629007"/>
                    <a:pt x="341879" y="2735878"/>
                  </a:cubicBezTo>
                  <a:cubicBezTo>
                    <a:pt x="349595" y="2746927"/>
                    <a:pt x="385885" y="2798743"/>
                    <a:pt x="429986" y="2794647"/>
                  </a:cubicBezTo>
                  <a:cubicBezTo>
                    <a:pt x="491041" y="2788932"/>
                    <a:pt x="518473" y="2663297"/>
                    <a:pt x="522854" y="2643961"/>
                  </a:cubicBezTo>
                  <a:cubicBezTo>
                    <a:pt x="541618" y="2560332"/>
                    <a:pt x="517616" y="2532709"/>
                    <a:pt x="536380" y="2459462"/>
                  </a:cubicBezTo>
                  <a:cubicBezTo>
                    <a:pt x="550286" y="2405265"/>
                    <a:pt x="577623" y="2364784"/>
                    <a:pt x="616009" y="2319064"/>
                  </a:cubicBezTo>
                  <a:cubicBezTo>
                    <a:pt x="755169" y="2153519"/>
                    <a:pt x="1028632" y="1933396"/>
                    <a:pt x="1164839" y="1805476"/>
                  </a:cubicBezTo>
                  <a:cubicBezTo>
                    <a:pt x="1271995" y="1704796"/>
                    <a:pt x="1411632" y="1571351"/>
                    <a:pt x="1517169" y="1355515"/>
                  </a:cubicBezTo>
                  <a:cubicBezTo>
                    <a:pt x="1559555" y="1268742"/>
                    <a:pt x="1648233" y="1082147"/>
                    <a:pt x="1645375" y="827353"/>
                  </a:cubicBezTo>
                  <a:cubicBezTo>
                    <a:pt x="1644137" y="719911"/>
                    <a:pt x="1639565" y="530459"/>
                    <a:pt x="1518026" y="338816"/>
                  </a:cubicBezTo>
                  <a:cubicBezTo>
                    <a:pt x="1482593" y="282904"/>
                    <a:pt x="1395344" y="149269"/>
                    <a:pt x="1225228" y="65830"/>
                  </a:cubicBezTo>
                  <a:cubicBezTo>
                    <a:pt x="1054825" y="-17705"/>
                    <a:pt x="899187" y="-2941"/>
                    <a:pt x="762027" y="10204"/>
                  </a:cubicBezTo>
                  <a:cubicBezTo>
                    <a:pt x="602198" y="25444"/>
                    <a:pt x="395029" y="45160"/>
                    <a:pt x="219388" y="207181"/>
                  </a:cubicBezTo>
                  <a:cubicBezTo>
                    <a:pt x="175478" y="247662"/>
                    <a:pt x="28888" y="387108"/>
                    <a:pt x="3646" y="614565"/>
                  </a:cubicBezTo>
                  <a:cubicBezTo>
                    <a:pt x="-16356" y="795254"/>
                    <a:pt x="51271" y="931652"/>
                    <a:pt x="76989" y="981754"/>
                  </a:cubicBezTo>
                  <a:cubicBezTo>
                    <a:pt x="107755" y="1041761"/>
                    <a:pt x="169096" y="1161490"/>
                    <a:pt x="305779" y="1232356"/>
                  </a:cubicBezTo>
                  <a:cubicBezTo>
                    <a:pt x="343879" y="1252168"/>
                    <a:pt x="452560" y="1308556"/>
                    <a:pt x="572765" y="1272933"/>
                  </a:cubicBezTo>
                  <a:cubicBezTo>
                    <a:pt x="586957" y="1268742"/>
                    <a:pt x="720022" y="1229404"/>
                    <a:pt x="722975" y="114701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7" name="Google Shape;1047;p5"/>
            <p:cNvSpPr/>
            <p:nvPr/>
          </p:nvSpPr>
          <p:spPr>
            <a:xfrm rot="-153174">
              <a:off x="8135834" y="4112041"/>
              <a:ext cx="3108428" cy="2357831"/>
            </a:xfrm>
            <a:custGeom>
              <a:avLst/>
              <a:gdLst/>
              <a:ahLst/>
              <a:cxnLst/>
              <a:rect l="l" t="t" r="r" b="b"/>
              <a:pathLst>
                <a:path w="3955851" h="3000625" extrusionOk="0">
                  <a:moveTo>
                    <a:pt x="816007" y="0"/>
                  </a:moveTo>
                  <a:cubicBezTo>
                    <a:pt x="940118" y="166592"/>
                    <a:pt x="935260" y="287274"/>
                    <a:pt x="925735" y="343090"/>
                  </a:cubicBezTo>
                  <a:cubicBezTo>
                    <a:pt x="909352" y="439769"/>
                    <a:pt x="852297" y="498539"/>
                    <a:pt x="614267" y="733711"/>
                  </a:cubicBezTo>
                  <a:cubicBezTo>
                    <a:pt x="556641" y="790575"/>
                    <a:pt x="464153" y="881920"/>
                    <a:pt x="347472" y="996220"/>
                  </a:cubicBezTo>
                  <a:cubicBezTo>
                    <a:pt x="351187" y="1088231"/>
                    <a:pt x="345567" y="1240441"/>
                    <a:pt x="280988" y="1412748"/>
                  </a:cubicBezTo>
                  <a:cubicBezTo>
                    <a:pt x="201263" y="1625346"/>
                    <a:pt x="72200" y="1760601"/>
                    <a:pt x="0" y="1826324"/>
                  </a:cubicBezTo>
                  <a:cubicBezTo>
                    <a:pt x="12192" y="1924431"/>
                    <a:pt x="43053" y="2073116"/>
                    <a:pt x="130873" y="2229422"/>
                  </a:cubicBezTo>
                  <a:cubicBezTo>
                    <a:pt x="185261" y="2326196"/>
                    <a:pt x="312706" y="2516791"/>
                    <a:pt x="644843" y="2699576"/>
                  </a:cubicBezTo>
                  <a:cubicBezTo>
                    <a:pt x="1072515" y="2934938"/>
                    <a:pt x="1479137" y="2958941"/>
                    <a:pt x="2003108" y="2984278"/>
                  </a:cubicBezTo>
                  <a:cubicBezTo>
                    <a:pt x="2579656" y="3012186"/>
                    <a:pt x="2891314" y="3023426"/>
                    <a:pt x="3260408" y="2855405"/>
                  </a:cubicBezTo>
                  <a:cubicBezTo>
                    <a:pt x="3448812" y="2769584"/>
                    <a:pt x="3750278" y="2632329"/>
                    <a:pt x="3887438" y="2308574"/>
                  </a:cubicBezTo>
                  <a:cubicBezTo>
                    <a:pt x="4032409" y="1966531"/>
                    <a:pt x="3905726" y="1624584"/>
                    <a:pt x="3881152" y="1558290"/>
                  </a:cubicBezTo>
                  <a:cubicBezTo>
                    <a:pt x="3831431" y="1424083"/>
                    <a:pt x="3747040" y="1309783"/>
                    <a:pt x="3578162" y="1081183"/>
                  </a:cubicBezTo>
                  <a:cubicBezTo>
                    <a:pt x="3345466" y="766191"/>
                    <a:pt x="3218022" y="669893"/>
                    <a:pt x="3229928" y="507682"/>
                  </a:cubicBezTo>
                  <a:cubicBezTo>
                    <a:pt x="3239262" y="379667"/>
                    <a:pt x="3302222" y="272415"/>
                    <a:pt x="3371183" y="213550"/>
                  </a:cubicBezTo>
                  <a:cubicBezTo>
                    <a:pt x="3295936" y="273272"/>
                    <a:pt x="3216402" y="346615"/>
                    <a:pt x="3099626" y="329089"/>
                  </a:cubicBezTo>
                  <a:cubicBezTo>
                    <a:pt x="2987326" y="312134"/>
                    <a:pt x="2968466" y="235648"/>
                    <a:pt x="2842927" y="206216"/>
                  </a:cubicBezTo>
                  <a:cubicBezTo>
                    <a:pt x="2689003" y="170212"/>
                    <a:pt x="2648331" y="269081"/>
                    <a:pt x="2478691" y="256032"/>
                  </a:cubicBezTo>
                  <a:cubicBezTo>
                    <a:pt x="2282762" y="240982"/>
                    <a:pt x="2271332" y="104013"/>
                    <a:pt x="2097405" y="98488"/>
                  </a:cubicBezTo>
                  <a:cubicBezTo>
                    <a:pt x="1913191" y="92583"/>
                    <a:pt x="1886045" y="244983"/>
                    <a:pt x="1697831" y="239363"/>
                  </a:cubicBezTo>
                  <a:cubicBezTo>
                    <a:pt x="1523429" y="234220"/>
                    <a:pt x="1491710" y="101727"/>
                    <a:pt x="1317117" y="115252"/>
                  </a:cubicBezTo>
                  <a:cubicBezTo>
                    <a:pt x="1189673" y="125158"/>
                    <a:pt x="1154430" y="199834"/>
                    <a:pt x="1050322" y="186880"/>
                  </a:cubicBezTo>
                  <a:cubicBezTo>
                    <a:pt x="943165" y="173450"/>
                    <a:pt x="865632" y="79819"/>
                    <a:pt x="815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7175" dist="85725" dir="21540000" algn="b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8" name="Google Shape;1048;p5"/>
            <p:cNvSpPr/>
            <p:nvPr/>
          </p:nvSpPr>
          <p:spPr>
            <a:xfrm rot="-405786">
              <a:off x="8199215" y="4221656"/>
              <a:ext cx="3021993" cy="2246646"/>
            </a:xfrm>
            <a:custGeom>
              <a:avLst/>
              <a:gdLst/>
              <a:ahLst/>
              <a:cxnLst/>
              <a:rect l="l" t="t" r="r" b="b"/>
              <a:pathLst>
                <a:path w="3847390" h="2860273" extrusionOk="0">
                  <a:moveTo>
                    <a:pt x="2052294" y="2754134"/>
                  </a:moveTo>
                  <a:cubicBezTo>
                    <a:pt x="2070075" y="2754134"/>
                    <a:pt x="2084489" y="2770638"/>
                    <a:pt x="2084489" y="2790995"/>
                  </a:cubicBezTo>
                  <a:cubicBezTo>
                    <a:pt x="2084489" y="2811353"/>
                    <a:pt x="2070075" y="2827857"/>
                    <a:pt x="2052294" y="2827856"/>
                  </a:cubicBezTo>
                  <a:cubicBezTo>
                    <a:pt x="2034514" y="2827856"/>
                    <a:pt x="2020100" y="2811353"/>
                    <a:pt x="2020100" y="2790996"/>
                  </a:cubicBezTo>
                  <a:cubicBezTo>
                    <a:pt x="2020100" y="2770637"/>
                    <a:pt x="2034514" y="2754133"/>
                    <a:pt x="2052294" y="2754134"/>
                  </a:cubicBezTo>
                  <a:close/>
                  <a:moveTo>
                    <a:pt x="2580965" y="2786551"/>
                  </a:moveTo>
                  <a:cubicBezTo>
                    <a:pt x="2598746" y="2786551"/>
                    <a:pt x="2613160" y="2803055"/>
                    <a:pt x="2613160" y="2823412"/>
                  </a:cubicBezTo>
                  <a:cubicBezTo>
                    <a:pt x="2613160" y="2843770"/>
                    <a:pt x="2598746" y="2860274"/>
                    <a:pt x="2580965" y="2860273"/>
                  </a:cubicBezTo>
                  <a:cubicBezTo>
                    <a:pt x="2563185" y="2860273"/>
                    <a:pt x="2548771" y="2843770"/>
                    <a:pt x="2548771" y="2823413"/>
                  </a:cubicBezTo>
                  <a:cubicBezTo>
                    <a:pt x="2548771" y="2803054"/>
                    <a:pt x="2563185" y="2786550"/>
                    <a:pt x="2580965" y="2786551"/>
                  </a:cubicBezTo>
                  <a:close/>
                  <a:moveTo>
                    <a:pt x="1453798" y="2667580"/>
                  </a:moveTo>
                  <a:cubicBezTo>
                    <a:pt x="1471578" y="2667581"/>
                    <a:pt x="1485992" y="2684085"/>
                    <a:pt x="1485992" y="2704443"/>
                  </a:cubicBezTo>
                  <a:cubicBezTo>
                    <a:pt x="1485992" y="2724801"/>
                    <a:pt x="1471578" y="2741304"/>
                    <a:pt x="1453798" y="2741304"/>
                  </a:cubicBezTo>
                  <a:cubicBezTo>
                    <a:pt x="1436017" y="2741304"/>
                    <a:pt x="1421603" y="2724801"/>
                    <a:pt x="1421603" y="2704443"/>
                  </a:cubicBezTo>
                  <a:cubicBezTo>
                    <a:pt x="1421603" y="2684084"/>
                    <a:pt x="1436017" y="2667581"/>
                    <a:pt x="1453798" y="2667580"/>
                  </a:cubicBezTo>
                  <a:close/>
                  <a:moveTo>
                    <a:pt x="951955" y="2576520"/>
                  </a:moveTo>
                  <a:cubicBezTo>
                    <a:pt x="969735" y="2576521"/>
                    <a:pt x="984149" y="2593025"/>
                    <a:pt x="984149" y="2613383"/>
                  </a:cubicBezTo>
                  <a:cubicBezTo>
                    <a:pt x="984149" y="2633740"/>
                    <a:pt x="969735" y="2650244"/>
                    <a:pt x="951955" y="2650244"/>
                  </a:cubicBezTo>
                  <a:cubicBezTo>
                    <a:pt x="934174" y="2650244"/>
                    <a:pt x="919760" y="2633741"/>
                    <a:pt x="919760" y="2613383"/>
                  </a:cubicBezTo>
                  <a:cubicBezTo>
                    <a:pt x="919760" y="2593024"/>
                    <a:pt x="934174" y="2576521"/>
                    <a:pt x="951955" y="2576520"/>
                  </a:cubicBezTo>
                  <a:close/>
                  <a:moveTo>
                    <a:pt x="3100965" y="2717273"/>
                  </a:moveTo>
                  <a:cubicBezTo>
                    <a:pt x="3118746" y="2717273"/>
                    <a:pt x="3133159" y="2733777"/>
                    <a:pt x="3133159" y="2754134"/>
                  </a:cubicBezTo>
                  <a:cubicBezTo>
                    <a:pt x="3133160" y="2774492"/>
                    <a:pt x="3118745" y="2790996"/>
                    <a:pt x="3100965" y="2790995"/>
                  </a:cubicBezTo>
                  <a:cubicBezTo>
                    <a:pt x="3083184" y="2790995"/>
                    <a:pt x="3068771" y="2774492"/>
                    <a:pt x="3068771" y="2754135"/>
                  </a:cubicBezTo>
                  <a:cubicBezTo>
                    <a:pt x="3068770" y="2733776"/>
                    <a:pt x="3083185" y="2717272"/>
                    <a:pt x="3100965" y="2717273"/>
                  </a:cubicBezTo>
                  <a:close/>
                  <a:moveTo>
                    <a:pt x="2876691" y="2626312"/>
                  </a:moveTo>
                  <a:cubicBezTo>
                    <a:pt x="2894471" y="2626313"/>
                    <a:pt x="2908885" y="2642817"/>
                    <a:pt x="2908885" y="2663174"/>
                  </a:cubicBezTo>
                  <a:cubicBezTo>
                    <a:pt x="2908885" y="2683532"/>
                    <a:pt x="2894471" y="2700036"/>
                    <a:pt x="2876691" y="2700035"/>
                  </a:cubicBezTo>
                  <a:cubicBezTo>
                    <a:pt x="2858910" y="2700035"/>
                    <a:pt x="2844496" y="2683532"/>
                    <a:pt x="2844496" y="2663175"/>
                  </a:cubicBezTo>
                  <a:cubicBezTo>
                    <a:pt x="2844496" y="2642816"/>
                    <a:pt x="2858910" y="2626312"/>
                    <a:pt x="2876691" y="2626312"/>
                  </a:cubicBezTo>
                  <a:close/>
                  <a:moveTo>
                    <a:pt x="2336362" y="2576556"/>
                  </a:moveTo>
                  <a:cubicBezTo>
                    <a:pt x="2354143" y="2576555"/>
                    <a:pt x="2368557" y="2593059"/>
                    <a:pt x="2368556" y="2613417"/>
                  </a:cubicBezTo>
                  <a:cubicBezTo>
                    <a:pt x="2368557" y="2633775"/>
                    <a:pt x="2354142" y="2650279"/>
                    <a:pt x="2336362" y="2650278"/>
                  </a:cubicBezTo>
                  <a:cubicBezTo>
                    <a:pt x="2318582" y="2650278"/>
                    <a:pt x="2304168" y="2633775"/>
                    <a:pt x="2304168" y="2613417"/>
                  </a:cubicBezTo>
                  <a:cubicBezTo>
                    <a:pt x="2304167" y="2593059"/>
                    <a:pt x="2318582" y="2576555"/>
                    <a:pt x="2336362" y="2576556"/>
                  </a:cubicBezTo>
                  <a:close/>
                  <a:moveTo>
                    <a:pt x="1794328" y="2515124"/>
                  </a:moveTo>
                  <a:cubicBezTo>
                    <a:pt x="1822470" y="2515124"/>
                    <a:pt x="1845286" y="2541223"/>
                    <a:pt x="1845286" y="2573417"/>
                  </a:cubicBezTo>
                  <a:cubicBezTo>
                    <a:pt x="1845286" y="2605611"/>
                    <a:pt x="1822472" y="2631710"/>
                    <a:pt x="1794328" y="2631710"/>
                  </a:cubicBezTo>
                  <a:cubicBezTo>
                    <a:pt x="1766184" y="2631710"/>
                    <a:pt x="1743369" y="2605611"/>
                    <a:pt x="1743369" y="2573417"/>
                  </a:cubicBezTo>
                  <a:cubicBezTo>
                    <a:pt x="1743368" y="2541223"/>
                    <a:pt x="1766184" y="2515124"/>
                    <a:pt x="1794328" y="2515124"/>
                  </a:cubicBezTo>
                  <a:close/>
                  <a:moveTo>
                    <a:pt x="3347783" y="2576454"/>
                  </a:moveTo>
                  <a:cubicBezTo>
                    <a:pt x="3365564" y="2576454"/>
                    <a:pt x="3379978" y="2592958"/>
                    <a:pt x="3379978" y="2613316"/>
                  </a:cubicBezTo>
                  <a:cubicBezTo>
                    <a:pt x="3379978" y="2633674"/>
                    <a:pt x="3365564" y="2650178"/>
                    <a:pt x="3347783" y="2650178"/>
                  </a:cubicBezTo>
                  <a:cubicBezTo>
                    <a:pt x="3330003" y="2650178"/>
                    <a:pt x="3315589" y="2633674"/>
                    <a:pt x="3315589" y="2613316"/>
                  </a:cubicBezTo>
                  <a:cubicBezTo>
                    <a:pt x="3315589" y="2592958"/>
                    <a:pt x="3330003" y="2576454"/>
                    <a:pt x="3347783" y="2576454"/>
                  </a:cubicBezTo>
                  <a:close/>
                  <a:moveTo>
                    <a:pt x="1217072" y="2421582"/>
                  </a:moveTo>
                  <a:cubicBezTo>
                    <a:pt x="1234854" y="2421582"/>
                    <a:pt x="1249267" y="2438086"/>
                    <a:pt x="1249267" y="2458444"/>
                  </a:cubicBezTo>
                  <a:cubicBezTo>
                    <a:pt x="1249268" y="2478801"/>
                    <a:pt x="1234854" y="2495306"/>
                    <a:pt x="1217072" y="2495305"/>
                  </a:cubicBezTo>
                  <a:cubicBezTo>
                    <a:pt x="1199292" y="2495306"/>
                    <a:pt x="1184878" y="2478802"/>
                    <a:pt x="1184879" y="2458444"/>
                  </a:cubicBezTo>
                  <a:cubicBezTo>
                    <a:pt x="1184878" y="2438085"/>
                    <a:pt x="1199293" y="2421582"/>
                    <a:pt x="1217072" y="2421582"/>
                  </a:cubicBezTo>
                  <a:close/>
                  <a:moveTo>
                    <a:pt x="474994" y="2354602"/>
                  </a:moveTo>
                  <a:cubicBezTo>
                    <a:pt x="492776" y="2354602"/>
                    <a:pt x="507189" y="2371106"/>
                    <a:pt x="507189" y="2391463"/>
                  </a:cubicBezTo>
                  <a:cubicBezTo>
                    <a:pt x="507190" y="2411821"/>
                    <a:pt x="492776" y="2428326"/>
                    <a:pt x="474995" y="2428325"/>
                  </a:cubicBezTo>
                  <a:cubicBezTo>
                    <a:pt x="457214" y="2428325"/>
                    <a:pt x="442801" y="2411821"/>
                    <a:pt x="442801" y="2391464"/>
                  </a:cubicBezTo>
                  <a:cubicBezTo>
                    <a:pt x="442800" y="2371105"/>
                    <a:pt x="457215" y="2354601"/>
                    <a:pt x="474994" y="2354602"/>
                  </a:cubicBezTo>
                  <a:close/>
                  <a:moveTo>
                    <a:pt x="686333" y="2315063"/>
                  </a:moveTo>
                  <a:cubicBezTo>
                    <a:pt x="704114" y="2315063"/>
                    <a:pt x="718528" y="2331567"/>
                    <a:pt x="718528" y="2351925"/>
                  </a:cubicBezTo>
                  <a:cubicBezTo>
                    <a:pt x="718528" y="2372283"/>
                    <a:pt x="704114" y="2388786"/>
                    <a:pt x="686333" y="2388786"/>
                  </a:cubicBezTo>
                  <a:cubicBezTo>
                    <a:pt x="668553" y="2388786"/>
                    <a:pt x="654139" y="2372283"/>
                    <a:pt x="654139" y="2351925"/>
                  </a:cubicBezTo>
                  <a:cubicBezTo>
                    <a:pt x="654139" y="2331567"/>
                    <a:pt x="668553" y="2315063"/>
                    <a:pt x="686333" y="2315063"/>
                  </a:cubicBezTo>
                  <a:close/>
                  <a:moveTo>
                    <a:pt x="2147385" y="2358325"/>
                  </a:moveTo>
                  <a:cubicBezTo>
                    <a:pt x="2175527" y="2358325"/>
                    <a:pt x="2198344" y="2384424"/>
                    <a:pt x="2198344" y="2416618"/>
                  </a:cubicBezTo>
                  <a:cubicBezTo>
                    <a:pt x="2198344" y="2448812"/>
                    <a:pt x="2175528" y="2474911"/>
                    <a:pt x="2147385" y="2474911"/>
                  </a:cubicBezTo>
                  <a:cubicBezTo>
                    <a:pt x="2119241" y="2474911"/>
                    <a:pt x="2096426" y="2448812"/>
                    <a:pt x="2096426" y="2416618"/>
                  </a:cubicBezTo>
                  <a:cubicBezTo>
                    <a:pt x="2096425" y="2384424"/>
                    <a:pt x="2119241" y="2358325"/>
                    <a:pt x="2147385" y="2358325"/>
                  </a:cubicBezTo>
                  <a:close/>
                  <a:moveTo>
                    <a:pt x="2707337" y="2384498"/>
                  </a:moveTo>
                  <a:cubicBezTo>
                    <a:pt x="2735480" y="2384498"/>
                    <a:pt x="2758295" y="2410597"/>
                    <a:pt x="2758295" y="2442791"/>
                  </a:cubicBezTo>
                  <a:cubicBezTo>
                    <a:pt x="2758295" y="2474985"/>
                    <a:pt x="2735481" y="2501084"/>
                    <a:pt x="2707337" y="2501084"/>
                  </a:cubicBezTo>
                  <a:cubicBezTo>
                    <a:pt x="2679193" y="2501084"/>
                    <a:pt x="2656378" y="2474985"/>
                    <a:pt x="2656378" y="2442791"/>
                  </a:cubicBezTo>
                  <a:cubicBezTo>
                    <a:pt x="2656378" y="2410597"/>
                    <a:pt x="2679193" y="2384498"/>
                    <a:pt x="2707337" y="2384498"/>
                  </a:cubicBezTo>
                  <a:close/>
                  <a:moveTo>
                    <a:pt x="3199442" y="2414447"/>
                  </a:moveTo>
                  <a:cubicBezTo>
                    <a:pt x="3217223" y="2414447"/>
                    <a:pt x="3231637" y="2430951"/>
                    <a:pt x="3231637" y="2451309"/>
                  </a:cubicBezTo>
                  <a:cubicBezTo>
                    <a:pt x="3231637" y="2471667"/>
                    <a:pt x="3217223" y="2488171"/>
                    <a:pt x="3199442" y="2488171"/>
                  </a:cubicBezTo>
                  <a:cubicBezTo>
                    <a:pt x="3181662" y="2488171"/>
                    <a:pt x="3167248" y="2471667"/>
                    <a:pt x="3167248" y="2451309"/>
                  </a:cubicBezTo>
                  <a:cubicBezTo>
                    <a:pt x="3167248" y="2430950"/>
                    <a:pt x="3181662" y="2414447"/>
                    <a:pt x="3199442" y="2414447"/>
                  </a:cubicBezTo>
                  <a:close/>
                  <a:moveTo>
                    <a:pt x="286398" y="2153822"/>
                  </a:moveTo>
                  <a:cubicBezTo>
                    <a:pt x="304179" y="2153822"/>
                    <a:pt x="318593" y="2170326"/>
                    <a:pt x="318592" y="2190684"/>
                  </a:cubicBezTo>
                  <a:cubicBezTo>
                    <a:pt x="318593" y="2211042"/>
                    <a:pt x="304179" y="2227545"/>
                    <a:pt x="286398" y="2227545"/>
                  </a:cubicBezTo>
                  <a:cubicBezTo>
                    <a:pt x="268618" y="2227545"/>
                    <a:pt x="254204" y="2211042"/>
                    <a:pt x="254204" y="2190684"/>
                  </a:cubicBezTo>
                  <a:cubicBezTo>
                    <a:pt x="254203" y="2170326"/>
                    <a:pt x="268618" y="2153822"/>
                    <a:pt x="286398" y="2153822"/>
                  </a:cubicBezTo>
                  <a:close/>
                  <a:moveTo>
                    <a:pt x="1504565" y="2201442"/>
                  </a:moveTo>
                  <a:cubicBezTo>
                    <a:pt x="1532708" y="2201442"/>
                    <a:pt x="1555524" y="2227541"/>
                    <a:pt x="1555525" y="2259734"/>
                  </a:cubicBezTo>
                  <a:cubicBezTo>
                    <a:pt x="1555525" y="2291929"/>
                    <a:pt x="1532709" y="2318028"/>
                    <a:pt x="1504566" y="2318028"/>
                  </a:cubicBezTo>
                  <a:cubicBezTo>
                    <a:pt x="1476422" y="2318027"/>
                    <a:pt x="1453607" y="2291929"/>
                    <a:pt x="1453606" y="2259735"/>
                  </a:cubicBezTo>
                  <a:cubicBezTo>
                    <a:pt x="1453606" y="2227541"/>
                    <a:pt x="1476422" y="2201442"/>
                    <a:pt x="1504565" y="2201442"/>
                  </a:cubicBezTo>
                  <a:close/>
                  <a:moveTo>
                    <a:pt x="888155" y="2115077"/>
                  </a:moveTo>
                  <a:cubicBezTo>
                    <a:pt x="916298" y="2115077"/>
                    <a:pt x="939114" y="2141176"/>
                    <a:pt x="939114" y="2173369"/>
                  </a:cubicBezTo>
                  <a:cubicBezTo>
                    <a:pt x="939114" y="2205564"/>
                    <a:pt x="916298" y="2231662"/>
                    <a:pt x="888155" y="2231662"/>
                  </a:cubicBezTo>
                  <a:cubicBezTo>
                    <a:pt x="860011" y="2231662"/>
                    <a:pt x="837196" y="2205563"/>
                    <a:pt x="837196" y="2173370"/>
                  </a:cubicBezTo>
                  <a:cubicBezTo>
                    <a:pt x="837196" y="2141175"/>
                    <a:pt x="860011" y="2115076"/>
                    <a:pt x="888155" y="2115077"/>
                  </a:cubicBezTo>
                  <a:close/>
                  <a:moveTo>
                    <a:pt x="3627438" y="2297284"/>
                  </a:moveTo>
                  <a:cubicBezTo>
                    <a:pt x="3645219" y="2297284"/>
                    <a:pt x="3659633" y="2313788"/>
                    <a:pt x="3659633" y="2334145"/>
                  </a:cubicBezTo>
                  <a:cubicBezTo>
                    <a:pt x="3659633" y="2354503"/>
                    <a:pt x="3645219" y="2371007"/>
                    <a:pt x="3627438" y="2371006"/>
                  </a:cubicBezTo>
                  <a:cubicBezTo>
                    <a:pt x="3609658" y="2371007"/>
                    <a:pt x="3595244" y="2354504"/>
                    <a:pt x="3595244" y="2334146"/>
                  </a:cubicBezTo>
                  <a:cubicBezTo>
                    <a:pt x="3595244" y="2313787"/>
                    <a:pt x="3609658" y="2297283"/>
                    <a:pt x="3627438" y="2297284"/>
                  </a:cubicBezTo>
                  <a:close/>
                  <a:moveTo>
                    <a:pt x="424252" y="1962352"/>
                  </a:moveTo>
                  <a:cubicBezTo>
                    <a:pt x="442033" y="1962352"/>
                    <a:pt x="456447" y="1978856"/>
                    <a:pt x="456447" y="1999214"/>
                  </a:cubicBezTo>
                  <a:cubicBezTo>
                    <a:pt x="456447" y="2019572"/>
                    <a:pt x="442033" y="2036076"/>
                    <a:pt x="424252" y="2036076"/>
                  </a:cubicBezTo>
                  <a:cubicBezTo>
                    <a:pt x="406472" y="2036076"/>
                    <a:pt x="392058" y="2019572"/>
                    <a:pt x="392058" y="1999214"/>
                  </a:cubicBezTo>
                  <a:cubicBezTo>
                    <a:pt x="392058" y="1978856"/>
                    <a:pt x="406472" y="1962352"/>
                    <a:pt x="424252" y="1962352"/>
                  </a:cubicBezTo>
                  <a:close/>
                  <a:moveTo>
                    <a:pt x="3089613" y="2115127"/>
                  </a:moveTo>
                  <a:cubicBezTo>
                    <a:pt x="3117756" y="2115127"/>
                    <a:pt x="3140571" y="2141225"/>
                    <a:pt x="3140571" y="2173419"/>
                  </a:cubicBezTo>
                  <a:cubicBezTo>
                    <a:pt x="3140571" y="2205614"/>
                    <a:pt x="3117757" y="2231713"/>
                    <a:pt x="3089613" y="2231712"/>
                  </a:cubicBezTo>
                  <a:cubicBezTo>
                    <a:pt x="3061469" y="2231712"/>
                    <a:pt x="3038654" y="2205613"/>
                    <a:pt x="3038654" y="2173420"/>
                  </a:cubicBezTo>
                  <a:cubicBezTo>
                    <a:pt x="3038654" y="2141225"/>
                    <a:pt x="3061469" y="2115126"/>
                    <a:pt x="3089613" y="2115127"/>
                  </a:cubicBezTo>
                  <a:close/>
                  <a:moveTo>
                    <a:pt x="2525795" y="2041759"/>
                  </a:moveTo>
                  <a:cubicBezTo>
                    <a:pt x="2553938" y="2041759"/>
                    <a:pt x="2576754" y="2067858"/>
                    <a:pt x="2576755" y="2100052"/>
                  </a:cubicBezTo>
                  <a:cubicBezTo>
                    <a:pt x="2576755" y="2132246"/>
                    <a:pt x="2553939" y="2158345"/>
                    <a:pt x="2525796" y="2158345"/>
                  </a:cubicBezTo>
                  <a:cubicBezTo>
                    <a:pt x="2497652" y="2158345"/>
                    <a:pt x="2474837" y="2132246"/>
                    <a:pt x="2474836" y="2100052"/>
                  </a:cubicBezTo>
                  <a:cubicBezTo>
                    <a:pt x="2474836" y="2067858"/>
                    <a:pt x="2497652" y="2041759"/>
                    <a:pt x="2525795" y="2041759"/>
                  </a:cubicBezTo>
                  <a:close/>
                  <a:moveTo>
                    <a:pt x="1865507" y="1970731"/>
                  </a:moveTo>
                  <a:cubicBezTo>
                    <a:pt x="1893650" y="1970731"/>
                    <a:pt x="1916466" y="1996830"/>
                    <a:pt x="1916466" y="2029023"/>
                  </a:cubicBezTo>
                  <a:cubicBezTo>
                    <a:pt x="1916466" y="2061218"/>
                    <a:pt x="1893651" y="2087317"/>
                    <a:pt x="1865507" y="2087317"/>
                  </a:cubicBezTo>
                  <a:cubicBezTo>
                    <a:pt x="1837363" y="2087316"/>
                    <a:pt x="1814548" y="2061218"/>
                    <a:pt x="1814548" y="2029024"/>
                  </a:cubicBezTo>
                  <a:cubicBezTo>
                    <a:pt x="1814548" y="1996829"/>
                    <a:pt x="1837363" y="1970731"/>
                    <a:pt x="1865507" y="1970731"/>
                  </a:cubicBezTo>
                  <a:close/>
                  <a:moveTo>
                    <a:pt x="1241428" y="1870902"/>
                  </a:moveTo>
                  <a:cubicBezTo>
                    <a:pt x="1269572" y="1870902"/>
                    <a:pt x="1292387" y="1897001"/>
                    <a:pt x="1292387" y="1929195"/>
                  </a:cubicBezTo>
                  <a:cubicBezTo>
                    <a:pt x="1292387" y="1961389"/>
                    <a:pt x="1269572" y="1987488"/>
                    <a:pt x="1241428" y="1987488"/>
                  </a:cubicBezTo>
                  <a:cubicBezTo>
                    <a:pt x="1213284" y="1987488"/>
                    <a:pt x="1190469" y="1961389"/>
                    <a:pt x="1190469" y="1929195"/>
                  </a:cubicBezTo>
                  <a:cubicBezTo>
                    <a:pt x="1190469" y="1897001"/>
                    <a:pt x="1213284" y="1870902"/>
                    <a:pt x="1241428" y="1870902"/>
                  </a:cubicBezTo>
                  <a:close/>
                  <a:moveTo>
                    <a:pt x="108286" y="1770719"/>
                  </a:moveTo>
                  <a:cubicBezTo>
                    <a:pt x="126066" y="1770719"/>
                    <a:pt x="140480" y="1787223"/>
                    <a:pt x="140480" y="1807581"/>
                  </a:cubicBezTo>
                  <a:cubicBezTo>
                    <a:pt x="140480" y="1827939"/>
                    <a:pt x="126066" y="1844443"/>
                    <a:pt x="108286" y="1844442"/>
                  </a:cubicBezTo>
                  <a:cubicBezTo>
                    <a:pt x="90505" y="1844442"/>
                    <a:pt x="76091" y="1827939"/>
                    <a:pt x="76091" y="1807581"/>
                  </a:cubicBezTo>
                  <a:cubicBezTo>
                    <a:pt x="76091" y="1787223"/>
                    <a:pt x="90505" y="1770719"/>
                    <a:pt x="108286" y="1770719"/>
                  </a:cubicBezTo>
                  <a:close/>
                  <a:moveTo>
                    <a:pt x="3536559" y="2013894"/>
                  </a:moveTo>
                  <a:cubicBezTo>
                    <a:pt x="3564702" y="2013894"/>
                    <a:pt x="3587518" y="2039992"/>
                    <a:pt x="3587518" y="2072186"/>
                  </a:cubicBezTo>
                  <a:cubicBezTo>
                    <a:pt x="3587518" y="2104381"/>
                    <a:pt x="3564703" y="2130479"/>
                    <a:pt x="3536559" y="2130479"/>
                  </a:cubicBezTo>
                  <a:cubicBezTo>
                    <a:pt x="3508415" y="2130479"/>
                    <a:pt x="3485600" y="2104380"/>
                    <a:pt x="3485600" y="2072187"/>
                  </a:cubicBezTo>
                  <a:cubicBezTo>
                    <a:pt x="3485600" y="2039992"/>
                    <a:pt x="3508415" y="2013893"/>
                    <a:pt x="3536559" y="2013894"/>
                  </a:cubicBezTo>
                  <a:close/>
                  <a:moveTo>
                    <a:pt x="636398" y="1773079"/>
                  </a:moveTo>
                  <a:cubicBezTo>
                    <a:pt x="664541" y="1773079"/>
                    <a:pt x="687356" y="1799178"/>
                    <a:pt x="687356" y="1831372"/>
                  </a:cubicBezTo>
                  <a:cubicBezTo>
                    <a:pt x="687356" y="1863566"/>
                    <a:pt x="664541" y="1889665"/>
                    <a:pt x="636398" y="1889665"/>
                  </a:cubicBezTo>
                  <a:cubicBezTo>
                    <a:pt x="608254" y="1889665"/>
                    <a:pt x="585439" y="1863566"/>
                    <a:pt x="585439" y="1831372"/>
                  </a:cubicBezTo>
                  <a:cubicBezTo>
                    <a:pt x="585439" y="1799178"/>
                    <a:pt x="608254" y="1773079"/>
                    <a:pt x="636398" y="1773079"/>
                  </a:cubicBezTo>
                  <a:close/>
                  <a:moveTo>
                    <a:pt x="3815196" y="1959050"/>
                  </a:moveTo>
                  <a:cubicBezTo>
                    <a:pt x="3832977" y="1959050"/>
                    <a:pt x="3847390" y="1975554"/>
                    <a:pt x="3847390" y="1995912"/>
                  </a:cubicBezTo>
                  <a:cubicBezTo>
                    <a:pt x="3847391" y="2016269"/>
                    <a:pt x="3832976" y="2032773"/>
                    <a:pt x="3815196" y="2032772"/>
                  </a:cubicBezTo>
                  <a:cubicBezTo>
                    <a:pt x="3797415" y="2032773"/>
                    <a:pt x="3783001" y="2016270"/>
                    <a:pt x="3783002" y="1995912"/>
                  </a:cubicBezTo>
                  <a:cubicBezTo>
                    <a:pt x="3783001" y="1975554"/>
                    <a:pt x="3797416" y="1959049"/>
                    <a:pt x="3815196" y="1959050"/>
                  </a:cubicBezTo>
                  <a:close/>
                  <a:moveTo>
                    <a:pt x="2242569" y="1716714"/>
                  </a:moveTo>
                  <a:cubicBezTo>
                    <a:pt x="2270711" y="1716714"/>
                    <a:pt x="2293527" y="1742813"/>
                    <a:pt x="2293527" y="1775007"/>
                  </a:cubicBezTo>
                  <a:cubicBezTo>
                    <a:pt x="2293527" y="1807201"/>
                    <a:pt x="2270712" y="1833300"/>
                    <a:pt x="2242569" y="1833300"/>
                  </a:cubicBezTo>
                  <a:cubicBezTo>
                    <a:pt x="2214425" y="1833300"/>
                    <a:pt x="2191610" y="1807201"/>
                    <a:pt x="2191610" y="1775007"/>
                  </a:cubicBezTo>
                  <a:cubicBezTo>
                    <a:pt x="2191609" y="1742813"/>
                    <a:pt x="2214425" y="1716714"/>
                    <a:pt x="2242569" y="1716714"/>
                  </a:cubicBezTo>
                  <a:close/>
                  <a:moveTo>
                    <a:pt x="2876720" y="1753712"/>
                  </a:moveTo>
                  <a:cubicBezTo>
                    <a:pt x="2904863" y="1753712"/>
                    <a:pt x="2927678" y="1779811"/>
                    <a:pt x="2927678" y="1812005"/>
                  </a:cubicBezTo>
                  <a:cubicBezTo>
                    <a:pt x="2927678" y="1844199"/>
                    <a:pt x="2904864" y="1870298"/>
                    <a:pt x="2876720" y="1870298"/>
                  </a:cubicBezTo>
                  <a:cubicBezTo>
                    <a:pt x="2848576" y="1870298"/>
                    <a:pt x="2825761" y="1844199"/>
                    <a:pt x="2825761" y="1812005"/>
                  </a:cubicBezTo>
                  <a:cubicBezTo>
                    <a:pt x="2825761" y="1779811"/>
                    <a:pt x="2848576" y="1753712"/>
                    <a:pt x="2876720" y="1753712"/>
                  </a:cubicBezTo>
                  <a:close/>
                  <a:moveTo>
                    <a:pt x="229466" y="1560086"/>
                  </a:moveTo>
                  <a:cubicBezTo>
                    <a:pt x="257609" y="1560086"/>
                    <a:pt x="280424" y="1586185"/>
                    <a:pt x="280424" y="1618379"/>
                  </a:cubicBezTo>
                  <a:cubicBezTo>
                    <a:pt x="280424" y="1650573"/>
                    <a:pt x="257609" y="1676672"/>
                    <a:pt x="229466" y="1676672"/>
                  </a:cubicBezTo>
                  <a:cubicBezTo>
                    <a:pt x="201322" y="1676672"/>
                    <a:pt x="178507" y="1650573"/>
                    <a:pt x="178507" y="1618379"/>
                  </a:cubicBezTo>
                  <a:cubicBezTo>
                    <a:pt x="178507" y="1586185"/>
                    <a:pt x="201322" y="1560086"/>
                    <a:pt x="229466" y="1560086"/>
                  </a:cubicBezTo>
                  <a:close/>
                  <a:moveTo>
                    <a:pt x="3358402" y="1753794"/>
                  </a:moveTo>
                  <a:cubicBezTo>
                    <a:pt x="3386544" y="1753794"/>
                    <a:pt x="3409360" y="1779893"/>
                    <a:pt x="3409360" y="1812087"/>
                  </a:cubicBezTo>
                  <a:cubicBezTo>
                    <a:pt x="3409360" y="1844281"/>
                    <a:pt x="3386546" y="1870380"/>
                    <a:pt x="3358402" y="1870380"/>
                  </a:cubicBezTo>
                  <a:cubicBezTo>
                    <a:pt x="3330258" y="1870380"/>
                    <a:pt x="3307443" y="1844281"/>
                    <a:pt x="3307443" y="1812087"/>
                  </a:cubicBezTo>
                  <a:cubicBezTo>
                    <a:pt x="3307442" y="1779893"/>
                    <a:pt x="3330258" y="1753794"/>
                    <a:pt x="3358402" y="1753794"/>
                  </a:cubicBezTo>
                  <a:close/>
                  <a:moveTo>
                    <a:pt x="32195" y="1493314"/>
                  </a:moveTo>
                  <a:cubicBezTo>
                    <a:pt x="49975" y="1493314"/>
                    <a:pt x="64390" y="1509819"/>
                    <a:pt x="64390" y="1530176"/>
                  </a:cubicBezTo>
                  <a:cubicBezTo>
                    <a:pt x="64389" y="1550534"/>
                    <a:pt x="49976" y="1567037"/>
                    <a:pt x="32196" y="1567038"/>
                  </a:cubicBezTo>
                  <a:cubicBezTo>
                    <a:pt x="14415" y="1567037"/>
                    <a:pt x="1" y="1550534"/>
                    <a:pt x="0" y="1530176"/>
                  </a:cubicBezTo>
                  <a:cubicBezTo>
                    <a:pt x="1" y="1509818"/>
                    <a:pt x="14415" y="1493314"/>
                    <a:pt x="32195" y="1493314"/>
                  </a:cubicBezTo>
                  <a:close/>
                  <a:moveTo>
                    <a:pt x="1595095" y="1592147"/>
                  </a:moveTo>
                  <a:cubicBezTo>
                    <a:pt x="1623238" y="1592147"/>
                    <a:pt x="1646053" y="1618246"/>
                    <a:pt x="1646053" y="1650440"/>
                  </a:cubicBezTo>
                  <a:cubicBezTo>
                    <a:pt x="1646054" y="1682634"/>
                    <a:pt x="1623239" y="1708733"/>
                    <a:pt x="1595095" y="1708733"/>
                  </a:cubicBezTo>
                  <a:cubicBezTo>
                    <a:pt x="1566952" y="1708733"/>
                    <a:pt x="1544136" y="1682634"/>
                    <a:pt x="1544136" y="1650440"/>
                  </a:cubicBezTo>
                  <a:cubicBezTo>
                    <a:pt x="1544136" y="1618246"/>
                    <a:pt x="1566951" y="1592147"/>
                    <a:pt x="1595095" y="1592147"/>
                  </a:cubicBezTo>
                  <a:close/>
                  <a:moveTo>
                    <a:pt x="902128" y="1471922"/>
                  </a:moveTo>
                  <a:cubicBezTo>
                    <a:pt x="930271" y="1471922"/>
                    <a:pt x="953086" y="1498021"/>
                    <a:pt x="953086" y="1530215"/>
                  </a:cubicBezTo>
                  <a:cubicBezTo>
                    <a:pt x="953086" y="1562409"/>
                    <a:pt x="930271" y="1588508"/>
                    <a:pt x="902128" y="1588508"/>
                  </a:cubicBezTo>
                  <a:cubicBezTo>
                    <a:pt x="873984" y="1588508"/>
                    <a:pt x="851169" y="1562409"/>
                    <a:pt x="851169" y="1530215"/>
                  </a:cubicBezTo>
                  <a:cubicBezTo>
                    <a:pt x="851169" y="1498021"/>
                    <a:pt x="873984" y="1471922"/>
                    <a:pt x="902128" y="1471922"/>
                  </a:cubicBezTo>
                  <a:close/>
                  <a:moveTo>
                    <a:pt x="3736361" y="1650260"/>
                  </a:moveTo>
                  <a:cubicBezTo>
                    <a:pt x="3764504" y="1650260"/>
                    <a:pt x="3787320" y="1676359"/>
                    <a:pt x="3787320" y="1708553"/>
                  </a:cubicBezTo>
                  <a:cubicBezTo>
                    <a:pt x="3787320" y="1740747"/>
                    <a:pt x="3764505" y="1766846"/>
                    <a:pt x="3736361" y="1766846"/>
                  </a:cubicBezTo>
                  <a:cubicBezTo>
                    <a:pt x="3708217" y="1766846"/>
                    <a:pt x="3685402" y="1740747"/>
                    <a:pt x="3685402" y="1708553"/>
                  </a:cubicBezTo>
                  <a:cubicBezTo>
                    <a:pt x="3685402" y="1676359"/>
                    <a:pt x="3708217" y="1650260"/>
                    <a:pt x="3736361" y="1650260"/>
                  </a:cubicBezTo>
                  <a:close/>
                  <a:moveTo>
                    <a:pt x="491960" y="1302329"/>
                  </a:moveTo>
                  <a:cubicBezTo>
                    <a:pt x="520103" y="1302328"/>
                    <a:pt x="542918" y="1328427"/>
                    <a:pt x="542918" y="1360621"/>
                  </a:cubicBezTo>
                  <a:cubicBezTo>
                    <a:pt x="542918" y="1392815"/>
                    <a:pt x="520103" y="1418914"/>
                    <a:pt x="491960" y="1418914"/>
                  </a:cubicBezTo>
                  <a:cubicBezTo>
                    <a:pt x="463816" y="1418914"/>
                    <a:pt x="441001" y="1392815"/>
                    <a:pt x="441001" y="1360621"/>
                  </a:cubicBezTo>
                  <a:cubicBezTo>
                    <a:pt x="441001" y="1328427"/>
                    <a:pt x="463816" y="1302328"/>
                    <a:pt x="491960" y="1302329"/>
                  </a:cubicBezTo>
                  <a:close/>
                  <a:moveTo>
                    <a:pt x="2661379" y="1328332"/>
                  </a:moveTo>
                  <a:cubicBezTo>
                    <a:pt x="2689521" y="1328332"/>
                    <a:pt x="2712337" y="1354431"/>
                    <a:pt x="2712337" y="1386625"/>
                  </a:cubicBezTo>
                  <a:cubicBezTo>
                    <a:pt x="2712337" y="1418819"/>
                    <a:pt x="2689523" y="1444918"/>
                    <a:pt x="2661379" y="1444918"/>
                  </a:cubicBezTo>
                  <a:cubicBezTo>
                    <a:pt x="2633235" y="1444918"/>
                    <a:pt x="2610420" y="1418819"/>
                    <a:pt x="2610420" y="1386625"/>
                  </a:cubicBezTo>
                  <a:cubicBezTo>
                    <a:pt x="2610419" y="1354431"/>
                    <a:pt x="2633235" y="1328332"/>
                    <a:pt x="2661379" y="1328332"/>
                  </a:cubicBezTo>
                  <a:close/>
                  <a:moveTo>
                    <a:pt x="3165426" y="1343963"/>
                  </a:moveTo>
                  <a:cubicBezTo>
                    <a:pt x="3193568" y="1343963"/>
                    <a:pt x="3216384" y="1370062"/>
                    <a:pt x="3216384" y="1402256"/>
                  </a:cubicBezTo>
                  <a:cubicBezTo>
                    <a:pt x="3216384" y="1434450"/>
                    <a:pt x="3193568" y="1460549"/>
                    <a:pt x="3165426" y="1460549"/>
                  </a:cubicBezTo>
                  <a:cubicBezTo>
                    <a:pt x="3137282" y="1460549"/>
                    <a:pt x="3114467" y="1434450"/>
                    <a:pt x="3114467" y="1402256"/>
                  </a:cubicBezTo>
                  <a:cubicBezTo>
                    <a:pt x="3114466" y="1370062"/>
                    <a:pt x="3137282" y="1343963"/>
                    <a:pt x="3165426" y="1343963"/>
                  </a:cubicBezTo>
                  <a:close/>
                  <a:moveTo>
                    <a:pt x="1969166" y="1239668"/>
                  </a:moveTo>
                  <a:cubicBezTo>
                    <a:pt x="1997309" y="1239668"/>
                    <a:pt x="2020124" y="1265767"/>
                    <a:pt x="2020124" y="1297961"/>
                  </a:cubicBezTo>
                  <a:cubicBezTo>
                    <a:pt x="2020124" y="1330155"/>
                    <a:pt x="1997309" y="1356254"/>
                    <a:pt x="1969166" y="1356254"/>
                  </a:cubicBezTo>
                  <a:cubicBezTo>
                    <a:pt x="1941022" y="1356254"/>
                    <a:pt x="1918207" y="1330155"/>
                    <a:pt x="1918207" y="1297961"/>
                  </a:cubicBezTo>
                  <a:cubicBezTo>
                    <a:pt x="1918207" y="1265767"/>
                    <a:pt x="1941022" y="1239668"/>
                    <a:pt x="1969166" y="1239668"/>
                  </a:cubicBezTo>
                  <a:close/>
                  <a:moveTo>
                    <a:pt x="3536444" y="1302307"/>
                  </a:moveTo>
                  <a:cubicBezTo>
                    <a:pt x="3564587" y="1302307"/>
                    <a:pt x="3587402" y="1328406"/>
                    <a:pt x="3587402" y="1360600"/>
                  </a:cubicBezTo>
                  <a:cubicBezTo>
                    <a:pt x="3587402" y="1392794"/>
                    <a:pt x="3564588" y="1418893"/>
                    <a:pt x="3536444" y="1418893"/>
                  </a:cubicBezTo>
                  <a:cubicBezTo>
                    <a:pt x="3508300" y="1418893"/>
                    <a:pt x="3485485" y="1392794"/>
                    <a:pt x="3485485" y="1360600"/>
                  </a:cubicBezTo>
                  <a:cubicBezTo>
                    <a:pt x="3485485" y="1328406"/>
                    <a:pt x="3508300" y="1302307"/>
                    <a:pt x="3536444" y="1302307"/>
                  </a:cubicBezTo>
                  <a:close/>
                  <a:moveTo>
                    <a:pt x="1348305" y="1144581"/>
                  </a:moveTo>
                  <a:cubicBezTo>
                    <a:pt x="1376449" y="1144581"/>
                    <a:pt x="1399264" y="1170680"/>
                    <a:pt x="1399264" y="1202874"/>
                  </a:cubicBezTo>
                  <a:cubicBezTo>
                    <a:pt x="1399265" y="1235068"/>
                    <a:pt x="1376449" y="1261167"/>
                    <a:pt x="1348305" y="1261167"/>
                  </a:cubicBezTo>
                  <a:cubicBezTo>
                    <a:pt x="1320162" y="1261167"/>
                    <a:pt x="1297346" y="1235068"/>
                    <a:pt x="1297346" y="1202874"/>
                  </a:cubicBezTo>
                  <a:cubicBezTo>
                    <a:pt x="1297346" y="1170680"/>
                    <a:pt x="1320162" y="1144581"/>
                    <a:pt x="1348305" y="1144581"/>
                  </a:cubicBezTo>
                  <a:close/>
                  <a:moveTo>
                    <a:pt x="806964" y="1025737"/>
                  </a:moveTo>
                  <a:cubicBezTo>
                    <a:pt x="835108" y="1025737"/>
                    <a:pt x="857923" y="1051836"/>
                    <a:pt x="857923" y="1084030"/>
                  </a:cubicBezTo>
                  <a:cubicBezTo>
                    <a:pt x="857923" y="1116224"/>
                    <a:pt x="835108" y="1142323"/>
                    <a:pt x="806964" y="1142323"/>
                  </a:cubicBezTo>
                  <a:cubicBezTo>
                    <a:pt x="778820" y="1142323"/>
                    <a:pt x="756005" y="1116224"/>
                    <a:pt x="756005" y="1084030"/>
                  </a:cubicBezTo>
                  <a:cubicBezTo>
                    <a:pt x="756005" y="1051836"/>
                    <a:pt x="778820" y="1025737"/>
                    <a:pt x="806964" y="1025737"/>
                  </a:cubicBezTo>
                  <a:close/>
                  <a:moveTo>
                    <a:pt x="471472" y="838074"/>
                  </a:moveTo>
                  <a:cubicBezTo>
                    <a:pt x="499615" y="838074"/>
                    <a:pt x="522430" y="864173"/>
                    <a:pt x="522430" y="896367"/>
                  </a:cubicBezTo>
                  <a:cubicBezTo>
                    <a:pt x="522430" y="928561"/>
                    <a:pt x="499615" y="954660"/>
                    <a:pt x="471472" y="954660"/>
                  </a:cubicBezTo>
                  <a:cubicBezTo>
                    <a:pt x="443328" y="954660"/>
                    <a:pt x="420513" y="928561"/>
                    <a:pt x="420513" y="896367"/>
                  </a:cubicBezTo>
                  <a:cubicBezTo>
                    <a:pt x="420513" y="864173"/>
                    <a:pt x="443328" y="838074"/>
                    <a:pt x="471472" y="838074"/>
                  </a:cubicBezTo>
                  <a:close/>
                  <a:moveTo>
                    <a:pt x="2336298" y="923192"/>
                  </a:moveTo>
                  <a:cubicBezTo>
                    <a:pt x="2364440" y="923192"/>
                    <a:pt x="2387256" y="949291"/>
                    <a:pt x="2387256" y="981485"/>
                  </a:cubicBezTo>
                  <a:cubicBezTo>
                    <a:pt x="2387256" y="1013679"/>
                    <a:pt x="2364442" y="1039778"/>
                    <a:pt x="2336298" y="1039778"/>
                  </a:cubicBezTo>
                  <a:cubicBezTo>
                    <a:pt x="2308154" y="1039778"/>
                    <a:pt x="2285339" y="1013679"/>
                    <a:pt x="2285339" y="981485"/>
                  </a:cubicBezTo>
                  <a:cubicBezTo>
                    <a:pt x="2285338" y="949291"/>
                    <a:pt x="2308154" y="923192"/>
                    <a:pt x="2336298" y="923192"/>
                  </a:cubicBezTo>
                  <a:close/>
                  <a:moveTo>
                    <a:pt x="2876725" y="958172"/>
                  </a:moveTo>
                  <a:cubicBezTo>
                    <a:pt x="2904868" y="958172"/>
                    <a:pt x="2927683" y="984271"/>
                    <a:pt x="2927683" y="1016465"/>
                  </a:cubicBezTo>
                  <a:cubicBezTo>
                    <a:pt x="2927683" y="1048659"/>
                    <a:pt x="2904869" y="1074758"/>
                    <a:pt x="2876725" y="1074758"/>
                  </a:cubicBezTo>
                  <a:cubicBezTo>
                    <a:pt x="2848581" y="1074758"/>
                    <a:pt x="2825766" y="1048659"/>
                    <a:pt x="2825766" y="1016465"/>
                  </a:cubicBezTo>
                  <a:cubicBezTo>
                    <a:pt x="2825766" y="984271"/>
                    <a:pt x="2848581" y="958172"/>
                    <a:pt x="2876725" y="958172"/>
                  </a:cubicBezTo>
                  <a:close/>
                  <a:moveTo>
                    <a:pt x="1711268" y="838053"/>
                  </a:moveTo>
                  <a:cubicBezTo>
                    <a:pt x="1739411" y="838053"/>
                    <a:pt x="1762226" y="864152"/>
                    <a:pt x="1762226" y="896346"/>
                  </a:cubicBezTo>
                  <a:cubicBezTo>
                    <a:pt x="1762226" y="928540"/>
                    <a:pt x="1739412" y="954639"/>
                    <a:pt x="1711268" y="954639"/>
                  </a:cubicBezTo>
                  <a:cubicBezTo>
                    <a:pt x="1683124" y="954639"/>
                    <a:pt x="1660309" y="928540"/>
                    <a:pt x="1660309" y="896346"/>
                  </a:cubicBezTo>
                  <a:cubicBezTo>
                    <a:pt x="1660309" y="864152"/>
                    <a:pt x="1683124" y="838053"/>
                    <a:pt x="1711268" y="838053"/>
                  </a:cubicBezTo>
                  <a:close/>
                  <a:moveTo>
                    <a:pt x="3295683" y="936435"/>
                  </a:moveTo>
                  <a:cubicBezTo>
                    <a:pt x="3323826" y="936434"/>
                    <a:pt x="3346641" y="962533"/>
                    <a:pt x="3346641" y="994728"/>
                  </a:cubicBezTo>
                  <a:cubicBezTo>
                    <a:pt x="3346641" y="1026922"/>
                    <a:pt x="3323827" y="1053021"/>
                    <a:pt x="3295683" y="1053020"/>
                  </a:cubicBezTo>
                  <a:cubicBezTo>
                    <a:pt x="3267539" y="1053021"/>
                    <a:pt x="3244724" y="1026922"/>
                    <a:pt x="3244724" y="994727"/>
                  </a:cubicBezTo>
                  <a:cubicBezTo>
                    <a:pt x="3244724" y="962533"/>
                    <a:pt x="3267539" y="936435"/>
                    <a:pt x="3295683" y="936435"/>
                  </a:cubicBezTo>
                  <a:close/>
                  <a:moveTo>
                    <a:pt x="1151067" y="715512"/>
                  </a:moveTo>
                  <a:cubicBezTo>
                    <a:pt x="1179210" y="715511"/>
                    <a:pt x="1202026" y="741611"/>
                    <a:pt x="1202026" y="773805"/>
                  </a:cubicBezTo>
                  <a:cubicBezTo>
                    <a:pt x="1202026" y="805998"/>
                    <a:pt x="1179210" y="832097"/>
                    <a:pt x="1151067" y="832097"/>
                  </a:cubicBezTo>
                  <a:cubicBezTo>
                    <a:pt x="1122923" y="832098"/>
                    <a:pt x="1100108" y="805999"/>
                    <a:pt x="1100108" y="773804"/>
                  </a:cubicBezTo>
                  <a:cubicBezTo>
                    <a:pt x="1100108" y="741610"/>
                    <a:pt x="1122923" y="715512"/>
                    <a:pt x="1151067" y="715512"/>
                  </a:cubicBezTo>
                  <a:close/>
                  <a:moveTo>
                    <a:pt x="786081" y="591329"/>
                  </a:moveTo>
                  <a:cubicBezTo>
                    <a:pt x="814224" y="591329"/>
                    <a:pt x="837039" y="617428"/>
                    <a:pt x="837039" y="649622"/>
                  </a:cubicBezTo>
                  <a:cubicBezTo>
                    <a:pt x="837039" y="681816"/>
                    <a:pt x="814224" y="707915"/>
                    <a:pt x="786081" y="707915"/>
                  </a:cubicBezTo>
                  <a:cubicBezTo>
                    <a:pt x="757937" y="707915"/>
                    <a:pt x="735122" y="681816"/>
                    <a:pt x="735122" y="649622"/>
                  </a:cubicBezTo>
                  <a:cubicBezTo>
                    <a:pt x="735122" y="617428"/>
                    <a:pt x="757937" y="591329"/>
                    <a:pt x="786081" y="591329"/>
                  </a:cubicBezTo>
                  <a:close/>
                  <a:moveTo>
                    <a:pt x="3047713" y="619166"/>
                  </a:moveTo>
                  <a:cubicBezTo>
                    <a:pt x="3075856" y="619166"/>
                    <a:pt x="3098671" y="645265"/>
                    <a:pt x="3098671" y="677459"/>
                  </a:cubicBezTo>
                  <a:cubicBezTo>
                    <a:pt x="3098671" y="709653"/>
                    <a:pt x="3075856" y="735752"/>
                    <a:pt x="3047713" y="735752"/>
                  </a:cubicBezTo>
                  <a:cubicBezTo>
                    <a:pt x="3019569" y="735752"/>
                    <a:pt x="2996754" y="709653"/>
                    <a:pt x="2996754" y="677459"/>
                  </a:cubicBezTo>
                  <a:cubicBezTo>
                    <a:pt x="2996754" y="645265"/>
                    <a:pt x="3019569" y="619166"/>
                    <a:pt x="3047713" y="619166"/>
                  </a:cubicBezTo>
                  <a:close/>
                  <a:moveTo>
                    <a:pt x="2612761" y="569254"/>
                  </a:moveTo>
                  <a:cubicBezTo>
                    <a:pt x="2640904" y="569254"/>
                    <a:pt x="2663720" y="595353"/>
                    <a:pt x="2663720" y="627547"/>
                  </a:cubicBezTo>
                  <a:cubicBezTo>
                    <a:pt x="2663720" y="659741"/>
                    <a:pt x="2640905" y="685840"/>
                    <a:pt x="2612761" y="685840"/>
                  </a:cubicBezTo>
                  <a:cubicBezTo>
                    <a:pt x="2584617" y="685840"/>
                    <a:pt x="2561802" y="659741"/>
                    <a:pt x="2561802" y="627547"/>
                  </a:cubicBezTo>
                  <a:cubicBezTo>
                    <a:pt x="2561802" y="595353"/>
                    <a:pt x="2584617" y="569254"/>
                    <a:pt x="2612761" y="569254"/>
                  </a:cubicBezTo>
                  <a:close/>
                  <a:moveTo>
                    <a:pt x="2076412" y="522150"/>
                  </a:moveTo>
                  <a:cubicBezTo>
                    <a:pt x="2104555" y="522150"/>
                    <a:pt x="2127371" y="548249"/>
                    <a:pt x="2127372" y="580443"/>
                  </a:cubicBezTo>
                  <a:cubicBezTo>
                    <a:pt x="2127372" y="612637"/>
                    <a:pt x="2104556" y="638736"/>
                    <a:pt x="2076413" y="638736"/>
                  </a:cubicBezTo>
                  <a:cubicBezTo>
                    <a:pt x="2048269" y="638736"/>
                    <a:pt x="2025454" y="612637"/>
                    <a:pt x="2025453" y="580443"/>
                  </a:cubicBezTo>
                  <a:cubicBezTo>
                    <a:pt x="2025453" y="548249"/>
                    <a:pt x="2048269" y="522150"/>
                    <a:pt x="2076412" y="522150"/>
                  </a:cubicBezTo>
                  <a:close/>
                  <a:moveTo>
                    <a:pt x="1544920" y="426054"/>
                  </a:moveTo>
                  <a:cubicBezTo>
                    <a:pt x="1573063" y="426054"/>
                    <a:pt x="1595879" y="452153"/>
                    <a:pt x="1595879" y="484347"/>
                  </a:cubicBezTo>
                  <a:cubicBezTo>
                    <a:pt x="1595879" y="516541"/>
                    <a:pt x="1573064" y="542640"/>
                    <a:pt x="1544920" y="542640"/>
                  </a:cubicBezTo>
                  <a:cubicBezTo>
                    <a:pt x="1516776" y="542640"/>
                    <a:pt x="1493961" y="516541"/>
                    <a:pt x="1493961" y="484347"/>
                  </a:cubicBezTo>
                  <a:cubicBezTo>
                    <a:pt x="1493961" y="452153"/>
                    <a:pt x="1516776" y="426054"/>
                    <a:pt x="1544920" y="426054"/>
                  </a:cubicBezTo>
                  <a:close/>
                  <a:moveTo>
                    <a:pt x="1098898" y="329991"/>
                  </a:moveTo>
                  <a:cubicBezTo>
                    <a:pt x="1127041" y="329991"/>
                    <a:pt x="1149856" y="356090"/>
                    <a:pt x="1149856" y="388284"/>
                  </a:cubicBezTo>
                  <a:cubicBezTo>
                    <a:pt x="1149856" y="420478"/>
                    <a:pt x="1127041" y="446577"/>
                    <a:pt x="1098898" y="446577"/>
                  </a:cubicBezTo>
                  <a:cubicBezTo>
                    <a:pt x="1070754" y="446577"/>
                    <a:pt x="1047939" y="420478"/>
                    <a:pt x="1047939" y="388284"/>
                  </a:cubicBezTo>
                  <a:cubicBezTo>
                    <a:pt x="1047939" y="356090"/>
                    <a:pt x="1070754" y="329991"/>
                    <a:pt x="1098898" y="329991"/>
                  </a:cubicBezTo>
                  <a:close/>
                  <a:moveTo>
                    <a:pt x="3213566" y="321872"/>
                  </a:moveTo>
                  <a:cubicBezTo>
                    <a:pt x="3231347" y="321873"/>
                    <a:pt x="3245761" y="338377"/>
                    <a:pt x="3245761" y="358734"/>
                  </a:cubicBezTo>
                  <a:cubicBezTo>
                    <a:pt x="3245761" y="379093"/>
                    <a:pt x="3231347" y="395595"/>
                    <a:pt x="3213566" y="395596"/>
                  </a:cubicBezTo>
                  <a:cubicBezTo>
                    <a:pt x="3195786" y="395596"/>
                    <a:pt x="3181372" y="379093"/>
                    <a:pt x="3181372" y="358735"/>
                  </a:cubicBezTo>
                  <a:cubicBezTo>
                    <a:pt x="3181372" y="338377"/>
                    <a:pt x="3195786" y="321872"/>
                    <a:pt x="3213566" y="321872"/>
                  </a:cubicBezTo>
                  <a:close/>
                  <a:moveTo>
                    <a:pt x="2925115" y="271436"/>
                  </a:moveTo>
                  <a:cubicBezTo>
                    <a:pt x="2953258" y="271436"/>
                    <a:pt x="2976073" y="297535"/>
                    <a:pt x="2976073" y="329729"/>
                  </a:cubicBezTo>
                  <a:cubicBezTo>
                    <a:pt x="2976073" y="361923"/>
                    <a:pt x="2953259" y="388022"/>
                    <a:pt x="2925115" y="388022"/>
                  </a:cubicBezTo>
                  <a:cubicBezTo>
                    <a:pt x="2896971" y="388022"/>
                    <a:pt x="2874156" y="361923"/>
                    <a:pt x="2874156" y="329729"/>
                  </a:cubicBezTo>
                  <a:cubicBezTo>
                    <a:pt x="2874156" y="297535"/>
                    <a:pt x="2896971" y="271436"/>
                    <a:pt x="2925115" y="271436"/>
                  </a:cubicBezTo>
                  <a:close/>
                  <a:moveTo>
                    <a:pt x="2445553" y="179434"/>
                  </a:moveTo>
                  <a:cubicBezTo>
                    <a:pt x="2473696" y="179434"/>
                    <a:pt x="2496511" y="205533"/>
                    <a:pt x="2496511" y="237727"/>
                  </a:cubicBezTo>
                  <a:cubicBezTo>
                    <a:pt x="2496511" y="269921"/>
                    <a:pt x="2473697" y="296020"/>
                    <a:pt x="2445553" y="296020"/>
                  </a:cubicBezTo>
                  <a:cubicBezTo>
                    <a:pt x="2417409" y="296020"/>
                    <a:pt x="2394594" y="269921"/>
                    <a:pt x="2394594" y="237727"/>
                  </a:cubicBezTo>
                  <a:cubicBezTo>
                    <a:pt x="2394594" y="205533"/>
                    <a:pt x="2417409" y="179434"/>
                    <a:pt x="2445553" y="179434"/>
                  </a:cubicBezTo>
                  <a:close/>
                  <a:moveTo>
                    <a:pt x="1837575" y="104347"/>
                  </a:moveTo>
                  <a:cubicBezTo>
                    <a:pt x="1865718" y="104347"/>
                    <a:pt x="1888534" y="130446"/>
                    <a:pt x="1888534" y="162640"/>
                  </a:cubicBezTo>
                  <a:cubicBezTo>
                    <a:pt x="1888534" y="194834"/>
                    <a:pt x="1865719" y="220933"/>
                    <a:pt x="1837575" y="220933"/>
                  </a:cubicBezTo>
                  <a:cubicBezTo>
                    <a:pt x="1809431" y="220933"/>
                    <a:pt x="1786616" y="194834"/>
                    <a:pt x="1786616" y="162640"/>
                  </a:cubicBezTo>
                  <a:cubicBezTo>
                    <a:pt x="1786616" y="130446"/>
                    <a:pt x="1809431" y="104347"/>
                    <a:pt x="1837575" y="104347"/>
                  </a:cubicBezTo>
                  <a:close/>
                  <a:moveTo>
                    <a:pt x="1295080" y="32705"/>
                  </a:moveTo>
                  <a:cubicBezTo>
                    <a:pt x="1312862" y="32705"/>
                    <a:pt x="1327275" y="49209"/>
                    <a:pt x="1327275" y="69567"/>
                  </a:cubicBezTo>
                  <a:cubicBezTo>
                    <a:pt x="1327276" y="89925"/>
                    <a:pt x="1312861" y="106428"/>
                    <a:pt x="1295081" y="106428"/>
                  </a:cubicBezTo>
                  <a:cubicBezTo>
                    <a:pt x="1277300" y="106428"/>
                    <a:pt x="1262887" y="89925"/>
                    <a:pt x="1262887" y="69567"/>
                  </a:cubicBezTo>
                  <a:cubicBezTo>
                    <a:pt x="1262886" y="49209"/>
                    <a:pt x="1277301" y="32705"/>
                    <a:pt x="1295080" y="32705"/>
                  </a:cubicBezTo>
                  <a:close/>
                  <a:moveTo>
                    <a:pt x="1002654" y="0"/>
                  </a:moveTo>
                  <a:cubicBezTo>
                    <a:pt x="1020436" y="0"/>
                    <a:pt x="1034849" y="16504"/>
                    <a:pt x="1034849" y="36862"/>
                  </a:cubicBezTo>
                  <a:cubicBezTo>
                    <a:pt x="1034850" y="57220"/>
                    <a:pt x="1020436" y="73724"/>
                    <a:pt x="1002654" y="73724"/>
                  </a:cubicBezTo>
                  <a:cubicBezTo>
                    <a:pt x="984874" y="73724"/>
                    <a:pt x="970461" y="57220"/>
                    <a:pt x="970461" y="36862"/>
                  </a:cubicBezTo>
                  <a:cubicBezTo>
                    <a:pt x="970460" y="16504"/>
                    <a:pt x="984875" y="0"/>
                    <a:pt x="100265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9" name="Google Shape;1049;p5"/>
            <p:cNvSpPr/>
            <p:nvPr/>
          </p:nvSpPr>
          <p:spPr>
            <a:xfrm rot="-150306">
              <a:off x="8743887" y="4140850"/>
              <a:ext cx="2032901" cy="230880"/>
            </a:xfrm>
            <a:custGeom>
              <a:avLst/>
              <a:gdLst/>
              <a:ahLst/>
              <a:cxnLst/>
              <a:rect l="l" t="t" r="r" b="b"/>
              <a:pathLst>
                <a:path w="2538698" h="381227" extrusionOk="0">
                  <a:moveTo>
                    <a:pt x="2538698" y="167259"/>
                  </a:moveTo>
                  <a:cubicBezTo>
                    <a:pt x="2492597" y="206883"/>
                    <a:pt x="2448973" y="268129"/>
                    <a:pt x="2422398" y="342900"/>
                  </a:cubicBezTo>
                  <a:cubicBezTo>
                    <a:pt x="2375154" y="370713"/>
                    <a:pt x="2322195" y="388239"/>
                    <a:pt x="2257996" y="378523"/>
                  </a:cubicBezTo>
                  <a:cubicBezTo>
                    <a:pt x="2144840" y="361283"/>
                    <a:pt x="2125694" y="283750"/>
                    <a:pt x="1999107" y="253841"/>
                  </a:cubicBezTo>
                  <a:cubicBezTo>
                    <a:pt x="1843945" y="217075"/>
                    <a:pt x="1803178" y="317087"/>
                    <a:pt x="1632204" y="303562"/>
                  </a:cubicBezTo>
                  <a:cubicBezTo>
                    <a:pt x="1434846" y="288036"/>
                    <a:pt x="1423035" y="149447"/>
                    <a:pt x="1247775" y="143542"/>
                  </a:cubicBezTo>
                  <a:cubicBezTo>
                    <a:pt x="1062133" y="137351"/>
                    <a:pt x="1035082" y="291465"/>
                    <a:pt x="845439" y="285464"/>
                  </a:cubicBezTo>
                  <a:cubicBezTo>
                    <a:pt x="669703" y="279940"/>
                    <a:pt x="637604" y="145923"/>
                    <a:pt x="461677" y="159353"/>
                  </a:cubicBezTo>
                  <a:cubicBezTo>
                    <a:pt x="333280" y="169164"/>
                    <a:pt x="297942" y="244602"/>
                    <a:pt x="193072" y="231267"/>
                  </a:cubicBezTo>
                  <a:cubicBezTo>
                    <a:pt x="147923" y="225647"/>
                    <a:pt x="108013" y="205645"/>
                    <a:pt x="73152" y="178499"/>
                  </a:cubicBezTo>
                  <a:cubicBezTo>
                    <a:pt x="64103" y="129350"/>
                    <a:pt x="43339" y="69342"/>
                    <a:pt x="0" y="0"/>
                  </a:cubicBezTo>
                  <a:cubicBezTo>
                    <a:pt x="48863" y="64865"/>
                    <a:pt x="115443" y="125730"/>
                    <a:pt x="200215" y="136398"/>
                  </a:cubicBezTo>
                  <a:cubicBezTo>
                    <a:pt x="305086" y="149733"/>
                    <a:pt x="340519" y="74295"/>
                    <a:pt x="468821" y="64484"/>
                  </a:cubicBezTo>
                  <a:cubicBezTo>
                    <a:pt x="644652" y="51054"/>
                    <a:pt x="676847" y="185071"/>
                    <a:pt x="852583" y="190595"/>
                  </a:cubicBezTo>
                  <a:cubicBezTo>
                    <a:pt x="1042226" y="196596"/>
                    <a:pt x="1069277" y="42481"/>
                    <a:pt x="1254919" y="48673"/>
                  </a:cubicBezTo>
                  <a:cubicBezTo>
                    <a:pt x="1430179" y="54674"/>
                    <a:pt x="1441894" y="193167"/>
                    <a:pt x="1639348" y="208693"/>
                  </a:cubicBezTo>
                  <a:cubicBezTo>
                    <a:pt x="1810321" y="222218"/>
                    <a:pt x="1851088" y="122301"/>
                    <a:pt x="2006251" y="158972"/>
                  </a:cubicBezTo>
                  <a:cubicBezTo>
                    <a:pt x="2132838" y="188881"/>
                    <a:pt x="2151888" y="266414"/>
                    <a:pt x="2265140" y="283655"/>
                  </a:cubicBezTo>
                  <a:cubicBezTo>
                    <a:pt x="2382869" y="301657"/>
                    <a:pt x="2462879" y="227552"/>
                    <a:pt x="2538603" y="167164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0" name="Google Shape;1050;p5"/>
            <p:cNvSpPr/>
            <p:nvPr/>
          </p:nvSpPr>
          <p:spPr>
            <a:xfrm rot="1256456">
              <a:off x="8537377" y="4532657"/>
              <a:ext cx="1076800" cy="1064254"/>
            </a:xfrm>
            <a:custGeom>
              <a:avLst/>
              <a:gdLst/>
              <a:ahLst/>
              <a:cxnLst/>
              <a:rect l="l" t="t" r="r" b="b"/>
              <a:pathLst>
                <a:path w="1123661" h="1083772" extrusionOk="0">
                  <a:moveTo>
                    <a:pt x="13083" y="681562"/>
                  </a:moveTo>
                  <a:cubicBezTo>
                    <a:pt x="-53402" y="392287"/>
                    <a:pt x="154243" y="180070"/>
                    <a:pt x="171960" y="162544"/>
                  </a:cubicBezTo>
                  <a:cubicBezTo>
                    <a:pt x="363317" y="-26336"/>
                    <a:pt x="613730" y="-905"/>
                    <a:pt x="659164" y="3667"/>
                  </a:cubicBezTo>
                  <a:cubicBezTo>
                    <a:pt x="718314" y="9668"/>
                    <a:pt x="977108" y="35957"/>
                    <a:pt x="1082836" y="236649"/>
                  </a:cubicBezTo>
                  <a:cubicBezTo>
                    <a:pt x="1216567" y="490681"/>
                    <a:pt x="981109" y="788051"/>
                    <a:pt x="955772" y="819198"/>
                  </a:cubicBezTo>
                  <a:cubicBezTo>
                    <a:pt x="936151" y="843296"/>
                    <a:pt x="662974" y="1168099"/>
                    <a:pt x="341505" y="1062847"/>
                  </a:cubicBezTo>
                  <a:cubicBezTo>
                    <a:pt x="86330" y="979313"/>
                    <a:pt x="16321" y="695468"/>
                    <a:pt x="13178" y="681562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1" name="Google Shape;1051;p5"/>
            <p:cNvSpPr/>
            <p:nvPr/>
          </p:nvSpPr>
          <p:spPr>
            <a:xfrm rot="1293721">
              <a:off x="8265557" y="4483546"/>
              <a:ext cx="1689332" cy="1786300"/>
            </a:xfrm>
            <a:custGeom>
              <a:avLst/>
              <a:gdLst/>
              <a:ahLst/>
              <a:cxnLst/>
              <a:rect l="l" t="t" r="r" b="b"/>
              <a:pathLst>
                <a:path w="1689369" h="1786339" extrusionOk="0">
                  <a:moveTo>
                    <a:pt x="536302" y="112681"/>
                  </a:moveTo>
                  <a:cubicBezTo>
                    <a:pt x="465314" y="136095"/>
                    <a:pt x="389161" y="176983"/>
                    <a:pt x="321323" y="247353"/>
                  </a:cubicBezTo>
                  <a:cubicBezTo>
                    <a:pt x="304575" y="264765"/>
                    <a:pt x="108366" y="475519"/>
                    <a:pt x="175525" y="758661"/>
                  </a:cubicBezTo>
                  <a:lnTo>
                    <a:pt x="175616" y="758660"/>
                  </a:lnTo>
                  <a:cubicBezTo>
                    <a:pt x="178793" y="772272"/>
                    <a:pt x="249260" y="1050043"/>
                    <a:pt x="494560" y="1129013"/>
                  </a:cubicBezTo>
                  <a:cubicBezTo>
                    <a:pt x="803589" y="1228514"/>
                    <a:pt x="1061167" y="906479"/>
                    <a:pt x="1079657" y="882595"/>
                  </a:cubicBezTo>
                  <a:cubicBezTo>
                    <a:pt x="1103536" y="851723"/>
                    <a:pt x="1325337" y="557061"/>
                    <a:pt x="1194229" y="309307"/>
                  </a:cubicBezTo>
                  <a:cubicBezTo>
                    <a:pt x="1090577" y="113575"/>
                    <a:pt x="842507" y="90835"/>
                    <a:pt x="785809" y="85645"/>
                  </a:cubicBezTo>
                  <a:cubicBezTo>
                    <a:pt x="758589" y="83177"/>
                    <a:pt x="654618" y="73659"/>
                    <a:pt x="536302" y="112681"/>
                  </a:cubicBezTo>
                  <a:close/>
                  <a:moveTo>
                    <a:pt x="436243" y="79870"/>
                  </a:moveTo>
                  <a:cubicBezTo>
                    <a:pt x="539773" y="34752"/>
                    <a:pt x="665283" y="191"/>
                    <a:pt x="810051" y="1"/>
                  </a:cubicBezTo>
                  <a:cubicBezTo>
                    <a:pt x="892028" y="-94"/>
                    <a:pt x="1314000" y="10379"/>
                    <a:pt x="1551170" y="349328"/>
                  </a:cubicBezTo>
                  <a:cubicBezTo>
                    <a:pt x="1770630" y="663047"/>
                    <a:pt x="1696557" y="1064646"/>
                    <a:pt x="1551170" y="1312764"/>
                  </a:cubicBezTo>
                  <a:cubicBezTo>
                    <a:pt x="1479667" y="1434824"/>
                    <a:pt x="1385409" y="1529178"/>
                    <a:pt x="1278773" y="1600395"/>
                  </a:cubicBezTo>
                  <a:cubicBezTo>
                    <a:pt x="1132149" y="1656379"/>
                    <a:pt x="985524" y="1712267"/>
                    <a:pt x="838900" y="1768156"/>
                  </a:cubicBezTo>
                  <a:cubicBezTo>
                    <a:pt x="674186" y="1795481"/>
                    <a:pt x="510900" y="1790339"/>
                    <a:pt x="375320" y="1763871"/>
                  </a:cubicBezTo>
                  <a:lnTo>
                    <a:pt x="375129" y="1763871"/>
                  </a:lnTo>
                  <a:cubicBezTo>
                    <a:pt x="313148" y="1736641"/>
                    <a:pt x="269922" y="1708268"/>
                    <a:pt x="241073" y="1687418"/>
                  </a:cubicBezTo>
                  <a:cubicBezTo>
                    <a:pt x="131485" y="1607916"/>
                    <a:pt x="63315" y="1515752"/>
                    <a:pt x="23993" y="1452247"/>
                  </a:cubicBezTo>
                  <a:cubicBezTo>
                    <a:pt x="52747" y="1384362"/>
                    <a:pt x="98543" y="1250781"/>
                    <a:pt x="85975" y="1079784"/>
                  </a:cubicBezTo>
                  <a:cubicBezTo>
                    <a:pt x="75884" y="941252"/>
                    <a:pt x="31610" y="834997"/>
                    <a:pt x="0" y="773111"/>
                  </a:cubicBezTo>
                  <a:cubicBezTo>
                    <a:pt x="43892" y="657811"/>
                    <a:pt x="78454" y="565932"/>
                    <a:pt x="100066" y="508711"/>
                  </a:cubicBezTo>
                  <a:cubicBezTo>
                    <a:pt x="157098" y="357040"/>
                    <a:pt x="186042" y="278587"/>
                    <a:pt x="194324" y="223079"/>
                  </a:cubicBezTo>
                  <a:cubicBezTo>
                    <a:pt x="251166" y="180663"/>
                    <a:pt x="332713" y="124988"/>
                    <a:pt x="436243" y="79870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2" name="Google Shape;1052;p5"/>
            <p:cNvSpPr/>
            <p:nvPr/>
          </p:nvSpPr>
          <p:spPr>
            <a:xfrm rot="1390832">
              <a:off x="9744663" y="4253624"/>
              <a:ext cx="1535305" cy="2627710"/>
            </a:xfrm>
            <a:custGeom>
              <a:avLst/>
              <a:gdLst/>
              <a:ahLst/>
              <a:cxnLst/>
              <a:rect l="l" t="t" r="r" b="b"/>
              <a:pathLst>
                <a:path w="1474004" h="2522791" extrusionOk="0">
                  <a:moveTo>
                    <a:pt x="1216247" y="1847850"/>
                  </a:moveTo>
                  <a:cubicBezTo>
                    <a:pt x="1174337" y="1896428"/>
                    <a:pt x="1131665" y="1938814"/>
                    <a:pt x="1086707" y="1977009"/>
                  </a:cubicBezTo>
                  <a:cubicBezTo>
                    <a:pt x="1094423" y="2016157"/>
                    <a:pt x="1102043" y="2055305"/>
                    <a:pt x="1109663" y="2094452"/>
                  </a:cubicBezTo>
                  <a:cubicBezTo>
                    <a:pt x="1000887" y="2229993"/>
                    <a:pt x="835057" y="2395633"/>
                    <a:pt x="549402" y="2522791"/>
                  </a:cubicBezTo>
                  <a:cubicBezTo>
                    <a:pt x="532733" y="2420969"/>
                    <a:pt x="534829" y="2338578"/>
                    <a:pt x="546926" y="2271617"/>
                  </a:cubicBezTo>
                  <a:cubicBezTo>
                    <a:pt x="559213" y="2204085"/>
                    <a:pt x="581597" y="2152269"/>
                    <a:pt x="605504" y="2112359"/>
                  </a:cubicBezTo>
                  <a:cubicBezTo>
                    <a:pt x="625412" y="2078927"/>
                    <a:pt x="647033" y="2052733"/>
                    <a:pt x="670274" y="2030254"/>
                  </a:cubicBezTo>
                  <a:cubicBezTo>
                    <a:pt x="762286" y="1941576"/>
                    <a:pt x="880777" y="1911477"/>
                    <a:pt x="1029176" y="1730978"/>
                  </a:cubicBezTo>
                  <a:cubicBezTo>
                    <a:pt x="1122331" y="1617631"/>
                    <a:pt x="1239488" y="1474946"/>
                    <a:pt x="1219772" y="1307402"/>
                  </a:cubicBezTo>
                  <a:cubicBezTo>
                    <a:pt x="1200626" y="1144238"/>
                    <a:pt x="1061180" y="1038130"/>
                    <a:pt x="880872" y="904875"/>
                  </a:cubicBezTo>
                  <a:cubicBezTo>
                    <a:pt x="666464" y="746474"/>
                    <a:pt x="544925" y="723329"/>
                    <a:pt x="404241" y="640080"/>
                  </a:cubicBezTo>
                  <a:cubicBezTo>
                    <a:pt x="277273" y="564928"/>
                    <a:pt x="129540" y="437769"/>
                    <a:pt x="0" y="206788"/>
                  </a:cubicBezTo>
                  <a:cubicBezTo>
                    <a:pt x="22574" y="187262"/>
                    <a:pt x="49340" y="170879"/>
                    <a:pt x="92297" y="162020"/>
                  </a:cubicBezTo>
                  <a:cubicBezTo>
                    <a:pt x="187738" y="142494"/>
                    <a:pt x="224885" y="188976"/>
                    <a:pt x="307276" y="165164"/>
                  </a:cubicBezTo>
                  <a:cubicBezTo>
                    <a:pt x="393001" y="140208"/>
                    <a:pt x="424339" y="64770"/>
                    <a:pt x="457105" y="0"/>
                  </a:cubicBezTo>
                  <a:cubicBezTo>
                    <a:pt x="428435" y="62198"/>
                    <a:pt x="419100" y="155734"/>
                    <a:pt x="453200" y="246507"/>
                  </a:cubicBezTo>
                  <a:cubicBezTo>
                    <a:pt x="496253" y="361569"/>
                    <a:pt x="614172" y="387382"/>
                    <a:pt x="873443" y="529971"/>
                  </a:cubicBezTo>
                  <a:cubicBezTo>
                    <a:pt x="1061561" y="633413"/>
                    <a:pt x="1155668" y="685133"/>
                    <a:pt x="1232154" y="761524"/>
                  </a:cubicBezTo>
                  <a:cubicBezTo>
                    <a:pt x="1269968" y="799243"/>
                    <a:pt x="1465040" y="993838"/>
                    <a:pt x="1473708" y="1274350"/>
                  </a:cubicBezTo>
                  <a:cubicBezTo>
                    <a:pt x="1481900" y="1539907"/>
                    <a:pt x="1318451" y="1729359"/>
                    <a:pt x="1216247" y="1847850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53" name="Google Shape;1053;p5"/>
          <p:cNvGrpSpPr/>
          <p:nvPr/>
        </p:nvGrpSpPr>
        <p:grpSpPr>
          <a:xfrm flipH="1">
            <a:off x="2020287" y="5416352"/>
            <a:ext cx="2048823" cy="1517856"/>
            <a:chOff x="6122956" y="4863620"/>
            <a:chExt cx="2691216" cy="1993769"/>
          </a:xfrm>
        </p:grpSpPr>
        <p:grpSp>
          <p:nvGrpSpPr>
            <p:cNvPr id="1054" name="Google Shape;1054;p5"/>
            <p:cNvGrpSpPr/>
            <p:nvPr/>
          </p:nvGrpSpPr>
          <p:grpSpPr>
            <a:xfrm>
              <a:off x="6122956" y="4863620"/>
              <a:ext cx="2691216" cy="1993769"/>
              <a:chOff x="4629309" y="4201403"/>
              <a:chExt cx="3322899" cy="2461747"/>
            </a:xfrm>
          </p:grpSpPr>
          <p:grpSp>
            <p:nvGrpSpPr>
              <p:cNvPr id="1055" name="Google Shape;1055;p5"/>
              <p:cNvGrpSpPr/>
              <p:nvPr/>
            </p:nvGrpSpPr>
            <p:grpSpPr>
              <a:xfrm>
                <a:off x="4629309" y="5834981"/>
                <a:ext cx="3012258" cy="828170"/>
                <a:chOff x="2291005" y="4750768"/>
                <a:chExt cx="2572820" cy="707354"/>
              </a:xfrm>
            </p:grpSpPr>
            <p:sp>
              <p:nvSpPr>
                <p:cNvPr id="1056" name="Google Shape;1056;p5"/>
                <p:cNvSpPr/>
                <p:nvPr/>
              </p:nvSpPr>
              <p:spPr>
                <a:xfrm>
                  <a:off x="2919548" y="5131377"/>
                  <a:ext cx="1327415" cy="326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057" name="Google Shape;1057;p5"/>
                <p:cNvGrpSpPr/>
                <p:nvPr/>
              </p:nvGrpSpPr>
              <p:grpSpPr>
                <a:xfrm>
                  <a:off x="2307678" y="4750768"/>
                  <a:ext cx="2556147" cy="652281"/>
                  <a:chOff x="2667889" y="2329024"/>
                  <a:chExt cx="6545831" cy="1670373"/>
                </a:xfrm>
              </p:grpSpPr>
              <p:sp>
                <p:nvSpPr>
                  <p:cNvPr id="1058" name="Google Shape;1058;p5"/>
                  <p:cNvSpPr/>
                  <p:nvPr/>
                </p:nvSpPr>
                <p:spPr>
                  <a:xfrm>
                    <a:off x="2667889" y="2383633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3" y="807147"/>
                        </a:moveTo>
                        <a:cubicBezTo>
                          <a:pt x="6089083" y="1253327"/>
                          <a:pt x="4725960" y="1615029"/>
                          <a:pt x="3044512" y="1615029"/>
                        </a:cubicBezTo>
                        <a:cubicBezTo>
                          <a:pt x="1363063" y="1615029"/>
                          <a:pt x="-60" y="1253327"/>
                          <a:pt x="-60" y="807147"/>
                        </a:cubicBezTo>
                        <a:cubicBezTo>
                          <a:pt x="-60" y="360967"/>
                          <a:pt x="1363063" y="-735"/>
                          <a:pt x="3044512" y="-735"/>
                        </a:cubicBezTo>
                        <a:cubicBezTo>
                          <a:pt x="4725960" y="-735"/>
                          <a:pt x="6089083" y="360967"/>
                          <a:pt x="6089083" y="807147"/>
                        </a:cubicBez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9" name="Google Shape;1059;p5"/>
                  <p:cNvSpPr/>
                  <p:nvPr/>
                </p:nvSpPr>
                <p:spPr>
                  <a:xfrm>
                    <a:off x="2667892" y="2329024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4" y="807141"/>
                        </a:moveTo>
                        <a:cubicBezTo>
                          <a:pt x="6089084" y="1253321"/>
                          <a:pt x="4725961" y="1615023"/>
                          <a:pt x="3044513" y="1615023"/>
                        </a:cubicBezTo>
                        <a:cubicBezTo>
                          <a:pt x="1363065" y="1615023"/>
                          <a:pt x="-58" y="1253321"/>
                          <a:pt x="-58" y="807141"/>
                        </a:cubicBezTo>
                        <a:cubicBezTo>
                          <a:pt x="-58" y="360961"/>
                          <a:pt x="1363065" y="-741"/>
                          <a:pt x="3044513" y="-741"/>
                        </a:cubicBezTo>
                        <a:cubicBezTo>
                          <a:pt x="4725961" y="-741"/>
                          <a:pt x="6089084" y="360961"/>
                          <a:pt x="6089084" y="80714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10800025" scaled="0"/>
                  </a:gradFill>
                  <a:ln>
                    <a:noFill/>
                  </a:ln>
                  <a:effectLst>
                    <a:outerShdw blurRad="57150" dist="47625" dir="5400000" algn="bl" rotWithShape="0">
                      <a:srgbClr val="000000">
                        <a:alpha val="15690"/>
                      </a:srgbClr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0" name="Google Shape;1060;p5"/>
                  <p:cNvSpPr/>
                  <p:nvPr/>
                </p:nvSpPr>
                <p:spPr>
                  <a:xfrm>
                    <a:off x="3777418" y="2762888"/>
                    <a:ext cx="4390679" cy="103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4353" h="837806" extrusionOk="0">
                        <a:moveTo>
                          <a:pt x="4084298" y="418166"/>
                        </a:moveTo>
                        <a:cubicBezTo>
                          <a:pt x="4084298" y="649520"/>
                          <a:pt x="3169970" y="837069"/>
                          <a:pt x="2042122" y="837069"/>
                        </a:cubicBezTo>
                        <a:cubicBezTo>
                          <a:pt x="914273" y="837069"/>
                          <a:pt x="-55" y="649520"/>
                          <a:pt x="-55" y="418166"/>
                        </a:cubicBezTo>
                        <a:cubicBezTo>
                          <a:pt x="-55" y="186813"/>
                          <a:pt x="914273" y="-737"/>
                          <a:pt x="2042122" y="-737"/>
                        </a:cubicBezTo>
                        <a:cubicBezTo>
                          <a:pt x="3169970" y="-737"/>
                          <a:pt x="4084298" y="186813"/>
                          <a:pt x="4084298" y="4181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1" name="Google Shape;1061;p5"/>
                <p:cNvSpPr/>
                <p:nvPr/>
              </p:nvSpPr>
              <p:spPr>
                <a:xfrm>
                  <a:off x="2291005" y="4758147"/>
                  <a:ext cx="2563800" cy="600900"/>
                </a:xfrm>
                <a:prstGeom prst="donut">
                  <a:avLst>
                    <a:gd name="adj" fmla="val 3141"/>
                  </a:avLst>
                </a:pr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62" name="Google Shape;1062;p5"/>
              <p:cNvGrpSpPr/>
              <p:nvPr/>
            </p:nvGrpSpPr>
            <p:grpSpPr>
              <a:xfrm>
                <a:off x="4931938" y="4201403"/>
                <a:ext cx="3020270" cy="2297167"/>
                <a:chOff x="5649972" y="4456864"/>
                <a:chExt cx="2579663" cy="1962049"/>
              </a:xfrm>
            </p:grpSpPr>
            <p:sp>
              <p:nvSpPr>
                <p:cNvPr id="1063" name="Google Shape;1063;p5"/>
                <p:cNvSpPr/>
                <p:nvPr/>
              </p:nvSpPr>
              <p:spPr>
                <a:xfrm>
                  <a:off x="7179402" y="4840250"/>
                  <a:ext cx="1050233" cy="1064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77" h="1356157" extrusionOk="0">
                      <a:moveTo>
                        <a:pt x="474431" y="386369"/>
                      </a:moveTo>
                      <a:cubicBezTo>
                        <a:pt x="566824" y="292167"/>
                        <a:pt x="701698" y="279022"/>
                        <a:pt x="790375" y="173771"/>
                      </a:cubicBezTo>
                      <a:cubicBezTo>
                        <a:pt x="861337" y="89475"/>
                        <a:pt x="942871" y="-3966"/>
                        <a:pt x="1062695" y="130"/>
                      </a:cubicBezTo>
                      <a:cubicBezTo>
                        <a:pt x="1171471" y="3940"/>
                        <a:pt x="1265768" y="79188"/>
                        <a:pt x="1307583" y="177581"/>
                      </a:cubicBezTo>
                      <a:cubicBezTo>
                        <a:pt x="1349207" y="275593"/>
                        <a:pt x="1343683" y="388179"/>
                        <a:pt x="1316632" y="491144"/>
                      </a:cubicBezTo>
                      <a:cubicBezTo>
                        <a:pt x="1258815" y="711457"/>
                        <a:pt x="1102033" y="894623"/>
                        <a:pt x="908104" y="1009590"/>
                      </a:cubicBezTo>
                      <a:cubicBezTo>
                        <a:pt x="759991" y="1097410"/>
                        <a:pt x="605876" y="1136653"/>
                        <a:pt x="434426" y="1140273"/>
                      </a:cubicBezTo>
                      <a:cubicBezTo>
                        <a:pt x="398898" y="1141035"/>
                        <a:pt x="362893" y="1141320"/>
                        <a:pt x="328413" y="1149893"/>
                      </a:cubicBezTo>
                      <a:cubicBezTo>
                        <a:pt x="216494" y="1177896"/>
                        <a:pt x="218875" y="1311151"/>
                        <a:pt x="120006" y="1347251"/>
                      </a:cubicBezTo>
                      <a:cubicBezTo>
                        <a:pt x="110957" y="1350585"/>
                        <a:pt x="65904" y="1366968"/>
                        <a:pt x="33805" y="1344584"/>
                      </a:cubicBezTo>
                      <a:cubicBezTo>
                        <a:pt x="-4105" y="1318104"/>
                        <a:pt x="-8582" y="1251906"/>
                        <a:pt x="12659" y="1208567"/>
                      </a:cubicBezTo>
                      <a:cubicBezTo>
                        <a:pt x="34376" y="1164181"/>
                        <a:pt x="81334" y="1147131"/>
                        <a:pt x="134484" y="1130652"/>
                      </a:cubicBezTo>
                      <a:cubicBezTo>
                        <a:pt x="289741" y="1082646"/>
                        <a:pt x="416805" y="1065025"/>
                        <a:pt x="434712" y="1062549"/>
                      </a:cubicBezTo>
                      <a:cubicBezTo>
                        <a:pt x="493481" y="1054262"/>
                        <a:pt x="638261" y="1033878"/>
                        <a:pt x="779612" y="971394"/>
                      </a:cubicBezTo>
                      <a:cubicBezTo>
                        <a:pt x="919058" y="909768"/>
                        <a:pt x="1046407" y="805564"/>
                        <a:pt x="1139372" y="684882"/>
                      </a:cubicBezTo>
                      <a:cubicBezTo>
                        <a:pt x="1229383" y="567915"/>
                        <a:pt x="1277865" y="425612"/>
                        <a:pt x="1246242" y="279022"/>
                      </a:cubicBezTo>
                      <a:cubicBezTo>
                        <a:pt x="1222049" y="166818"/>
                        <a:pt x="1148992" y="58614"/>
                        <a:pt x="1019737" y="88332"/>
                      </a:cubicBezTo>
                      <a:cubicBezTo>
                        <a:pt x="980114" y="97476"/>
                        <a:pt x="948014" y="126241"/>
                        <a:pt x="921535" y="157102"/>
                      </a:cubicBezTo>
                      <a:cubicBezTo>
                        <a:pt x="857527" y="231778"/>
                        <a:pt x="787994" y="303406"/>
                        <a:pt x="731225" y="383988"/>
                      </a:cubicBezTo>
                      <a:cubicBezTo>
                        <a:pt x="659026" y="486381"/>
                        <a:pt x="667312" y="506003"/>
                        <a:pt x="615211" y="568201"/>
                      </a:cubicBezTo>
                      <a:cubicBezTo>
                        <a:pt x="565871" y="626970"/>
                        <a:pt x="460906" y="725744"/>
                        <a:pt x="416138" y="700980"/>
                      </a:cubicBezTo>
                      <a:cubicBezTo>
                        <a:pt x="366799" y="673738"/>
                        <a:pt x="374895" y="487905"/>
                        <a:pt x="474431" y="386464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  <a:effectLst>
                  <a:outerShdw blurRad="101600" algn="bl" rotWithShape="0">
                    <a:srgbClr val="000000">
                      <a:alpha val="902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4" name="Google Shape;1064;p5"/>
                <p:cNvSpPr/>
                <p:nvPr/>
              </p:nvSpPr>
              <p:spPr>
                <a:xfrm>
                  <a:off x="5650709" y="4639978"/>
                  <a:ext cx="2108960" cy="1778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6573" h="2265997" extrusionOk="0">
                      <a:moveTo>
                        <a:pt x="43829" y="2417"/>
                      </a:moveTo>
                      <a:cubicBezTo>
                        <a:pt x="22493" y="-6347"/>
                        <a:pt x="-653" y="9846"/>
                        <a:pt x="14" y="32896"/>
                      </a:cubicBezTo>
                      <a:cubicBezTo>
                        <a:pt x="2395" y="112906"/>
                        <a:pt x="10301" y="215395"/>
                        <a:pt x="31923" y="332458"/>
                      </a:cubicBezTo>
                      <a:cubicBezTo>
                        <a:pt x="83263" y="609826"/>
                        <a:pt x="181846" y="807755"/>
                        <a:pt x="242235" y="926818"/>
                      </a:cubicBezTo>
                      <a:cubicBezTo>
                        <a:pt x="316244" y="1072741"/>
                        <a:pt x="385586" y="1209234"/>
                        <a:pt x="511888" y="1351156"/>
                      </a:cubicBezTo>
                      <a:cubicBezTo>
                        <a:pt x="699435" y="1561849"/>
                        <a:pt x="562846" y="1413640"/>
                        <a:pt x="710389" y="1593663"/>
                      </a:cubicBezTo>
                      <a:cubicBezTo>
                        <a:pt x="786017" y="1685865"/>
                        <a:pt x="811639" y="1716917"/>
                        <a:pt x="817354" y="1764637"/>
                      </a:cubicBezTo>
                      <a:cubicBezTo>
                        <a:pt x="829261" y="1862935"/>
                        <a:pt x="746774" y="1951231"/>
                        <a:pt x="689815" y="2000380"/>
                      </a:cubicBezTo>
                      <a:cubicBezTo>
                        <a:pt x="674384" y="2013620"/>
                        <a:pt x="675146" y="2037719"/>
                        <a:pt x="691339" y="2049910"/>
                      </a:cubicBezTo>
                      <a:cubicBezTo>
                        <a:pt x="788589" y="2122872"/>
                        <a:pt x="1023475" y="2271462"/>
                        <a:pt x="1350850" y="2265842"/>
                      </a:cubicBezTo>
                      <a:cubicBezTo>
                        <a:pt x="1642505" y="2260889"/>
                        <a:pt x="1853293" y="2136112"/>
                        <a:pt x="1949210" y="2068103"/>
                      </a:cubicBezTo>
                      <a:cubicBezTo>
                        <a:pt x="1965498" y="2056483"/>
                        <a:pt x="1967212" y="2032956"/>
                        <a:pt x="1952639" y="2019145"/>
                      </a:cubicBezTo>
                      <a:cubicBezTo>
                        <a:pt x="1891489" y="1961233"/>
                        <a:pt x="1821480" y="1874079"/>
                        <a:pt x="1832338" y="1778257"/>
                      </a:cubicBezTo>
                      <a:cubicBezTo>
                        <a:pt x="1841578" y="1696438"/>
                        <a:pt x="1905586" y="1645288"/>
                        <a:pt x="1964069" y="1591663"/>
                      </a:cubicBezTo>
                      <a:cubicBezTo>
                        <a:pt x="1964069" y="1591663"/>
                        <a:pt x="2057795" y="1505747"/>
                        <a:pt x="2305636" y="1168753"/>
                      </a:cubicBezTo>
                      <a:cubicBezTo>
                        <a:pt x="2483182" y="927294"/>
                        <a:pt x="2552333" y="690407"/>
                        <a:pt x="2598148" y="533721"/>
                      </a:cubicBezTo>
                      <a:cubicBezTo>
                        <a:pt x="2648440" y="361604"/>
                        <a:pt x="2675301" y="157102"/>
                        <a:pt x="2686445" y="36326"/>
                      </a:cubicBezTo>
                      <a:cubicBezTo>
                        <a:pt x="2688636" y="13085"/>
                        <a:pt x="2662442" y="46898"/>
                        <a:pt x="2640535" y="54804"/>
                      </a:cubicBezTo>
                      <a:cubicBezTo>
                        <a:pt x="2350594" y="159960"/>
                        <a:pt x="1882059" y="287881"/>
                        <a:pt x="1297700" y="269688"/>
                      </a:cubicBezTo>
                      <a:cubicBezTo>
                        <a:pt x="753251" y="252734"/>
                        <a:pt x="320054" y="115573"/>
                        <a:pt x="43829" y="25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5" name="Google Shape;1065;p5"/>
                <p:cNvSpPr/>
                <p:nvPr/>
              </p:nvSpPr>
              <p:spPr>
                <a:xfrm>
                  <a:off x="6161219" y="6107370"/>
                  <a:ext cx="1036748" cy="3114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3898" h="396776" extrusionOk="0">
                      <a:moveTo>
                        <a:pt x="1270627" y="198882"/>
                      </a:moveTo>
                      <a:cubicBezTo>
                        <a:pt x="1174710" y="266891"/>
                        <a:pt x="963922" y="391668"/>
                        <a:pt x="672266" y="396621"/>
                      </a:cubicBezTo>
                      <a:cubicBezTo>
                        <a:pt x="344892" y="402241"/>
                        <a:pt x="110005" y="253555"/>
                        <a:pt x="12755" y="180690"/>
                      </a:cubicBezTo>
                      <a:cubicBezTo>
                        <a:pt x="-3628" y="168497"/>
                        <a:pt x="-4295" y="144399"/>
                        <a:pt x="11136" y="131064"/>
                      </a:cubicBezTo>
                      <a:cubicBezTo>
                        <a:pt x="46759" y="100394"/>
                        <a:pt x="92384" y="54293"/>
                        <a:pt x="118768" y="0"/>
                      </a:cubicBezTo>
                      <a:cubicBezTo>
                        <a:pt x="230116" y="51721"/>
                        <a:pt x="415758" y="117824"/>
                        <a:pt x="651502" y="117158"/>
                      </a:cubicBezTo>
                      <a:cubicBezTo>
                        <a:pt x="884959" y="116396"/>
                        <a:pt x="1065934" y="50387"/>
                        <a:pt x="1167661" y="4286"/>
                      </a:cubicBezTo>
                      <a:cubicBezTo>
                        <a:pt x="1190045" y="61436"/>
                        <a:pt x="1233860" y="112014"/>
                        <a:pt x="1273960" y="149924"/>
                      </a:cubicBezTo>
                      <a:cubicBezTo>
                        <a:pt x="1288534" y="163639"/>
                        <a:pt x="1286819" y="187262"/>
                        <a:pt x="1270531" y="198882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6" name="Google Shape;1066;p5"/>
                <p:cNvSpPr/>
                <p:nvPr/>
              </p:nvSpPr>
              <p:spPr>
                <a:xfrm>
                  <a:off x="6147922" y="6240425"/>
                  <a:ext cx="1074877" cy="17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2926" h="262483" extrusionOk="0">
                      <a:moveTo>
                        <a:pt x="671487" y="262484"/>
                      </a:moveTo>
                      <a:cubicBezTo>
                        <a:pt x="354686" y="262484"/>
                        <a:pt x="121704" y="125800"/>
                        <a:pt x="9690" y="43028"/>
                      </a:cubicBezTo>
                      <a:cubicBezTo>
                        <a:pt x="-882" y="35218"/>
                        <a:pt x="-3168" y="20263"/>
                        <a:pt x="4642" y="9690"/>
                      </a:cubicBezTo>
                      <a:cubicBezTo>
                        <a:pt x="12453" y="-882"/>
                        <a:pt x="27407" y="-3168"/>
                        <a:pt x="37980" y="4642"/>
                      </a:cubicBezTo>
                      <a:cubicBezTo>
                        <a:pt x="147612" y="85605"/>
                        <a:pt x="378117" y="220478"/>
                        <a:pt x="691585" y="214573"/>
                      </a:cubicBezTo>
                      <a:cubicBezTo>
                        <a:pt x="974001" y="209239"/>
                        <a:pt x="1184885" y="90272"/>
                        <a:pt x="1285469" y="19787"/>
                      </a:cubicBezTo>
                      <a:cubicBezTo>
                        <a:pt x="1296232" y="12262"/>
                        <a:pt x="1311091" y="14834"/>
                        <a:pt x="1318616" y="25597"/>
                      </a:cubicBezTo>
                      <a:cubicBezTo>
                        <a:pt x="1326141" y="36361"/>
                        <a:pt x="1323569" y="51220"/>
                        <a:pt x="1312806" y="58744"/>
                      </a:cubicBezTo>
                      <a:cubicBezTo>
                        <a:pt x="1207840" y="132277"/>
                        <a:pt x="987622" y="256579"/>
                        <a:pt x="692538" y="262103"/>
                      </a:cubicBezTo>
                      <a:cubicBezTo>
                        <a:pt x="685489" y="262198"/>
                        <a:pt x="678536" y="262293"/>
                        <a:pt x="671583" y="26229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7" name="Google Shape;1067;p5"/>
                <p:cNvSpPr/>
                <p:nvPr/>
              </p:nvSpPr>
              <p:spPr>
                <a:xfrm>
                  <a:off x="6274848" y="6088678"/>
                  <a:ext cx="830950" cy="13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8535" h="167729" extrusionOk="0">
                      <a:moveTo>
                        <a:pt x="541014" y="167729"/>
                      </a:moveTo>
                      <a:lnTo>
                        <a:pt x="537871" y="167729"/>
                      </a:lnTo>
                      <a:cubicBezTo>
                        <a:pt x="311271" y="166967"/>
                        <a:pt x="127629" y="100769"/>
                        <a:pt x="13424" y="45238"/>
                      </a:cubicBezTo>
                      <a:cubicBezTo>
                        <a:pt x="1613" y="39523"/>
                        <a:pt x="-3340" y="25235"/>
                        <a:pt x="2375" y="13424"/>
                      </a:cubicBezTo>
                      <a:cubicBezTo>
                        <a:pt x="8090" y="1613"/>
                        <a:pt x="22378" y="-3340"/>
                        <a:pt x="34189" y="2375"/>
                      </a:cubicBezTo>
                      <a:cubicBezTo>
                        <a:pt x="143917" y="55715"/>
                        <a:pt x="320415" y="119342"/>
                        <a:pt x="537966" y="120009"/>
                      </a:cubicBezTo>
                      <a:lnTo>
                        <a:pt x="541014" y="120009"/>
                      </a:lnTo>
                      <a:cubicBezTo>
                        <a:pt x="708368" y="120009"/>
                        <a:pt x="871055" y="83814"/>
                        <a:pt x="1024694" y="12377"/>
                      </a:cubicBezTo>
                      <a:cubicBezTo>
                        <a:pt x="1036600" y="6852"/>
                        <a:pt x="1050792" y="11995"/>
                        <a:pt x="1056317" y="23902"/>
                      </a:cubicBezTo>
                      <a:cubicBezTo>
                        <a:pt x="1061841" y="35808"/>
                        <a:pt x="1056698" y="50000"/>
                        <a:pt x="1044791" y="55525"/>
                      </a:cubicBezTo>
                      <a:cubicBezTo>
                        <a:pt x="884867" y="129915"/>
                        <a:pt x="715322" y="167634"/>
                        <a:pt x="541014" y="1676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8" name="Google Shape;1068;p5"/>
                <p:cNvSpPr/>
                <p:nvPr/>
              </p:nvSpPr>
              <p:spPr>
                <a:xfrm rot="-573150">
                  <a:off x="5918461" y="4770692"/>
                  <a:ext cx="1683215" cy="126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8706" h="1612425" extrusionOk="0">
                      <a:moveTo>
                        <a:pt x="858716" y="1503267"/>
                      </a:moveTo>
                      <a:cubicBezTo>
                        <a:pt x="881705" y="1503267"/>
                        <a:pt x="900340" y="1527702"/>
                        <a:pt x="900339" y="1557845"/>
                      </a:cubicBezTo>
                      <a:cubicBezTo>
                        <a:pt x="900339" y="1587988"/>
                        <a:pt x="881704" y="1612424"/>
                        <a:pt x="858715" y="1612425"/>
                      </a:cubicBezTo>
                      <a:cubicBezTo>
                        <a:pt x="835728" y="1612424"/>
                        <a:pt x="817091" y="1587989"/>
                        <a:pt x="817092" y="1557846"/>
                      </a:cubicBezTo>
                      <a:cubicBezTo>
                        <a:pt x="817091" y="1527704"/>
                        <a:pt x="835728" y="1503267"/>
                        <a:pt x="858716" y="1503267"/>
                      </a:cubicBezTo>
                      <a:close/>
                      <a:moveTo>
                        <a:pt x="468765" y="1407835"/>
                      </a:moveTo>
                      <a:cubicBezTo>
                        <a:pt x="483599" y="1407835"/>
                        <a:pt x="495625" y="1423571"/>
                        <a:pt x="495625" y="1442983"/>
                      </a:cubicBezTo>
                      <a:cubicBezTo>
                        <a:pt x="495625" y="1462395"/>
                        <a:pt x="483599" y="1478131"/>
                        <a:pt x="468765" y="1478131"/>
                      </a:cubicBezTo>
                      <a:cubicBezTo>
                        <a:pt x="453930" y="1478130"/>
                        <a:pt x="441904" y="1462394"/>
                        <a:pt x="441904" y="1442982"/>
                      </a:cubicBezTo>
                      <a:cubicBezTo>
                        <a:pt x="441904" y="1423571"/>
                        <a:pt x="453930" y="1407835"/>
                        <a:pt x="468765" y="1407835"/>
                      </a:cubicBezTo>
                      <a:close/>
                      <a:moveTo>
                        <a:pt x="1270274" y="1535639"/>
                      </a:moveTo>
                      <a:cubicBezTo>
                        <a:pt x="1283529" y="1537316"/>
                        <a:pt x="1292209" y="1555007"/>
                        <a:pt x="1289661" y="1575152"/>
                      </a:cubicBezTo>
                      <a:cubicBezTo>
                        <a:pt x="1287112" y="1595296"/>
                        <a:pt x="1274300" y="1610268"/>
                        <a:pt x="1261045" y="1608591"/>
                      </a:cubicBezTo>
                      <a:cubicBezTo>
                        <a:pt x="1247788" y="1606914"/>
                        <a:pt x="1239108" y="1589223"/>
                        <a:pt x="1241656" y="1569079"/>
                      </a:cubicBezTo>
                      <a:cubicBezTo>
                        <a:pt x="1244205" y="1548934"/>
                        <a:pt x="1257017" y="1533962"/>
                        <a:pt x="1270274" y="1535639"/>
                      </a:cubicBezTo>
                      <a:close/>
                      <a:moveTo>
                        <a:pt x="702331" y="1266304"/>
                      </a:moveTo>
                      <a:cubicBezTo>
                        <a:pt x="725320" y="1266304"/>
                        <a:pt x="743956" y="1290740"/>
                        <a:pt x="743956" y="1320883"/>
                      </a:cubicBezTo>
                      <a:cubicBezTo>
                        <a:pt x="743956" y="1351026"/>
                        <a:pt x="725320" y="1375461"/>
                        <a:pt x="702331" y="1375462"/>
                      </a:cubicBezTo>
                      <a:cubicBezTo>
                        <a:pt x="679343" y="1375461"/>
                        <a:pt x="660707" y="1351026"/>
                        <a:pt x="660707" y="1320883"/>
                      </a:cubicBezTo>
                      <a:cubicBezTo>
                        <a:pt x="660707" y="1290741"/>
                        <a:pt x="679343" y="1266304"/>
                        <a:pt x="702331" y="1266304"/>
                      </a:cubicBezTo>
                      <a:close/>
                      <a:moveTo>
                        <a:pt x="1069779" y="1311713"/>
                      </a:moveTo>
                      <a:cubicBezTo>
                        <a:pt x="1092768" y="1311713"/>
                        <a:pt x="1111403" y="1336148"/>
                        <a:pt x="1111403" y="1366291"/>
                      </a:cubicBezTo>
                      <a:cubicBezTo>
                        <a:pt x="1111403" y="1396434"/>
                        <a:pt x="1092768" y="1420870"/>
                        <a:pt x="1069779" y="1420871"/>
                      </a:cubicBezTo>
                      <a:cubicBezTo>
                        <a:pt x="1046791" y="1420870"/>
                        <a:pt x="1028155" y="1396434"/>
                        <a:pt x="1028155" y="1366291"/>
                      </a:cubicBezTo>
                      <a:cubicBezTo>
                        <a:pt x="1028155" y="1336149"/>
                        <a:pt x="1046791" y="1311713"/>
                        <a:pt x="1069779" y="1311713"/>
                      </a:cubicBezTo>
                      <a:close/>
                      <a:moveTo>
                        <a:pt x="347101" y="1157225"/>
                      </a:moveTo>
                      <a:cubicBezTo>
                        <a:pt x="361935" y="1157225"/>
                        <a:pt x="373961" y="1172960"/>
                        <a:pt x="373961" y="1192372"/>
                      </a:cubicBezTo>
                      <a:cubicBezTo>
                        <a:pt x="373961" y="1211784"/>
                        <a:pt x="361935" y="1227520"/>
                        <a:pt x="347101" y="1227520"/>
                      </a:cubicBezTo>
                      <a:cubicBezTo>
                        <a:pt x="332266" y="1227520"/>
                        <a:pt x="320240" y="1211783"/>
                        <a:pt x="320240" y="1192372"/>
                      </a:cubicBezTo>
                      <a:cubicBezTo>
                        <a:pt x="320240" y="1172961"/>
                        <a:pt x="332266" y="1157225"/>
                        <a:pt x="347101" y="1157225"/>
                      </a:cubicBezTo>
                      <a:close/>
                      <a:moveTo>
                        <a:pt x="1458583" y="1330000"/>
                      </a:moveTo>
                      <a:cubicBezTo>
                        <a:pt x="1471838" y="1331676"/>
                        <a:pt x="1480519" y="1349367"/>
                        <a:pt x="1477970" y="1369512"/>
                      </a:cubicBezTo>
                      <a:cubicBezTo>
                        <a:pt x="1475422" y="1389657"/>
                        <a:pt x="1462610" y="1404628"/>
                        <a:pt x="1449354" y="1402951"/>
                      </a:cubicBezTo>
                      <a:cubicBezTo>
                        <a:pt x="1436098" y="1401274"/>
                        <a:pt x="1427417" y="1383584"/>
                        <a:pt x="1429966" y="1363440"/>
                      </a:cubicBezTo>
                      <a:cubicBezTo>
                        <a:pt x="1432514" y="1343294"/>
                        <a:pt x="1445327" y="1328323"/>
                        <a:pt x="1458583" y="1330000"/>
                      </a:cubicBezTo>
                      <a:close/>
                      <a:moveTo>
                        <a:pt x="955232" y="985630"/>
                      </a:moveTo>
                      <a:cubicBezTo>
                        <a:pt x="978221" y="985630"/>
                        <a:pt x="996856" y="1010065"/>
                        <a:pt x="996856" y="1040208"/>
                      </a:cubicBezTo>
                      <a:cubicBezTo>
                        <a:pt x="996856" y="1070351"/>
                        <a:pt x="978221" y="1094787"/>
                        <a:pt x="955232" y="1094787"/>
                      </a:cubicBezTo>
                      <a:cubicBezTo>
                        <a:pt x="932244" y="1094787"/>
                        <a:pt x="913608" y="1070351"/>
                        <a:pt x="913608" y="1040208"/>
                      </a:cubicBezTo>
                      <a:cubicBezTo>
                        <a:pt x="913608" y="1010066"/>
                        <a:pt x="932244" y="985630"/>
                        <a:pt x="955232" y="985630"/>
                      </a:cubicBezTo>
                      <a:close/>
                      <a:moveTo>
                        <a:pt x="122853" y="832326"/>
                      </a:moveTo>
                      <a:cubicBezTo>
                        <a:pt x="137687" y="832326"/>
                        <a:pt x="149713" y="848062"/>
                        <a:pt x="149713" y="867473"/>
                      </a:cubicBezTo>
                      <a:cubicBezTo>
                        <a:pt x="149713" y="886885"/>
                        <a:pt x="137687" y="902620"/>
                        <a:pt x="122853" y="902620"/>
                      </a:cubicBezTo>
                      <a:cubicBezTo>
                        <a:pt x="108018" y="902620"/>
                        <a:pt x="95992" y="886885"/>
                        <a:pt x="95992" y="867473"/>
                      </a:cubicBezTo>
                      <a:cubicBezTo>
                        <a:pt x="95992" y="848062"/>
                        <a:pt x="108018" y="832326"/>
                        <a:pt x="122853" y="832326"/>
                      </a:cubicBezTo>
                      <a:close/>
                      <a:moveTo>
                        <a:pt x="1750991" y="1100064"/>
                      </a:moveTo>
                      <a:cubicBezTo>
                        <a:pt x="1764247" y="1101741"/>
                        <a:pt x="1772927" y="1119432"/>
                        <a:pt x="1770379" y="1139577"/>
                      </a:cubicBezTo>
                      <a:cubicBezTo>
                        <a:pt x="1767830" y="1159722"/>
                        <a:pt x="1755018" y="1174693"/>
                        <a:pt x="1741761" y="1173016"/>
                      </a:cubicBezTo>
                      <a:cubicBezTo>
                        <a:pt x="1728506" y="1171339"/>
                        <a:pt x="1719826" y="1153649"/>
                        <a:pt x="1722374" y="1133505"/>
                      </a:cubicBezTo>
                      <a:cubicBezTo>
                        <a:pt x="1724923" y="1113359"/>
                        <a:pt x="1737735" y="1098388"/>
                        <a:pt x="1750991" y="1100064"/>
                      </a:cubicBezTo>
                      <a:close/>
                      <a:moveTo>
                        <a:pt x="1430117" y="1040333"/>
                      </a:moveTo>
                      <a:cubicBezTo>
                        <a:pt x="1453106" y="1040333"/>
                        <a:pt x="1471741" y="1064768"/>
                        <a:pt x="1471741" y="1094911"/>
                      </a:cubicBezTo>
                      <a:cubicBezTo>
                        <a:pt x="1471741" y="1125054"/>
                        <a:pt x="1453106" y="1149490"/>
                        <a:pt x="1430117" y="1149490"/>
                      </a:cubicBezTo>
                      <a:cubicBezTo>
                        <a:pt x="1407129" y="1149490"/>
                        <a:pt x="1388493" y="1125054"/>
                        <a:pt x="1388493" y="1094911"/>
                      </a:cubicBezTo>
                      <a:cubicBezTo>
                        <a:pt x="1388493" y="1064769"/>
                        <a:pt x="1407129" y="1040333"/>
                        <a:pt x="1430117" y="1040333"/>
                      </a:cubicBezTo>
                      <a:close/>
                      <a:moveTo>
                        <a:pt x="468809" y="876475"/>
                      </a:moveTo>
                      <a:cubicBezTo>
                        <a:pt x="491798" y="876476"/>
                        <a:pt x="510433" y="900911"/>
                        <a:pt x="510433" y="931054"/>
                      </a:cubicBezTo>
                      <a:cubicBezTo>
                        <a:pt x="510433" y="961197"/>
                        <a:pt x="491798" y="985633"/>
                        <a:pt x="468809" y="985633"/>
                      </a:cubicBezTo>
                      <a:cubicBezTo>
                        <a:pt x="445821" y="985632"/>
                        <a:pt x="427185" y="961197"/>
                        <a:pt x="427185" y="931054"/>
                      </a:cubicBezTo>
                      <a:cubicBezTo>
                        <a:pt x="427185" y="900912"/>
                        <a:pt x="445821" y="876476"/>
                        <a:pt x="468809" y="876475"/>
                      </a:cubicBezTo>
                      <a:close/>
                      <a:moveTo>
                        <a:pt x="743951" y="609696"/>
                      </a:moveTo>
                      <a:cubicBezTo>
                        <a:pt x="771569" y="609696"/>
                        <a:pt x="793957" y="639036"/>
                        <a:pt x="793957" y="675228"/>
                      </a:cubicBezTo>
                      <a:cubicBezTo>
                        <a:pt x="793957" y="711420"/>
                        <a:pt x="771569" y="740760"/>
                        <a:pt x="743952" y="740760"/>
                      </a:cubicBezTo>
                      <a:cubicBezTo>
                        <a:pt x="716334" y="740760"/>
                        <a:pt x="693945" y="711420"/>
                        <a:pt x="693946" y="675228"/>
                      </a:cubicBezTo>
                      <a:cubicBezTo>
                        <a:pt x="693945" y="639036"/>
                        <a:pt x="716334" y="609696"/>
                        <a:pt x="743951" y="609696"/>
                      </a:cubicBezTo>
                      <a:close/>
                      <a:moveTo>
                        <a:pt x="1241793" y="675154"/>
                      </a:moveTo>
                      <a:cubicBezTo>
                        <a:pt x="1269411" y="675154"/>
                        <a:pt x="1291800" y="704494"/>
                        <a:pt x="1291800" y="740686"/>
                      </a:cubicBezTo>
                      <a:cubicBezTo>
                        <a:pt x="1291800" y="776878"/>
                        <a:pt x="1269411" y="806218"/>
                        <a:pt x="1241793" y="806218"/>
                      </a:cubicBezTo>
                      <a:cubicBezTo>
                        <a:pt x="1214176" y="806218"/>
                        <a:pt x="1191787" y="776878"/>
                        <a:pt x="1191787" y="740686"/>
                      </a:cubicBezTo>
                      <a:cubicBezTo>
                        <a:pt x="1191787" y="704494"/>
                        <a:pt x="1214176" y="675154"/>
                        <a:pt x="1241793" y="675154"/>
                      </a:cubicBezTo>
                      <a:close/>
                      <a:moveTo>
                        <a:pt x="179289" y="486377"/>
                      </a:moveTo>
                      <a:cubicBezTo>
                        <a:pt x="202277" y="486377"/>
                        <a:pt x="220914" y="510812"/>
                        <a:pt x="220913" y="540955"/>
                      </a:cubicBezTo>
                      <a:cubicBezTo>
                        <a:pt x="220913" y="571098"/>
                        <a:pt x="202277" y="595533"/>
                        <a:pt x="179288" y="595533"/>
                      </a:cubicBezTo>
                      <a:cubicBezTo>
                        <a:pt x="156301" y="595533"/>
                        <a:pt x="137664" y="571098"/>
                        <a:pt x="137664" y="540955"/>
                      </a:cubicBezTo>
                      <a:cubicBezTo>
                        <a:pt x="137665" y="510812"/>
                        <a:pt x="156301" y="486377"/>
                        <a:pt x="179289" y="486377"/>
                      </a:cubicBezTo>
                      <a:close/>
                      <a:moveTo>
                        <a:pt x="1817298" y="741309"/>
                      </a:moveTo>
                      <a:cubicBezTo>
                        <a:pt x="1837286" y="743837"/>
                        <a:pt x="1850369" y="770553"/>
                        <a:pt x="1846520" y="800979"/>
                      </a:cubicBezTo>
                      <a:cubicBezTo>
                        <a:pt x="1842671" y="831406"/>
                        <a:pt x="1823347" y="854020"/>
                        <a:pt x="1803359" y="851492"/>
                      </a:cubicBezTo>
                      <a:cubicBezTo>
                        <a:pt x="1783371" y="848963"/>
                        <a:pt x="1770287" y="822249"/>
                        <a:pt x="1774136" y="791822"/>
                      </a:cubicBezTo>
                      <a:cubicBezTo>
                        <a:pt x="1777985" y="761396"/>
                        <a:pt x="1797309" y="738780"/>
                        <a:pt x="1817298" y="741309"/>
                      </a:cubicBezTo>
                      <a:close/>
                      <a:moveTo>
                        <a:pt x="1054182" y="264751"/>
                      </a:moveTo>
                      <a:cubicBezTo>
                        <a:pt x="1085798" y="264751"/>
                        <a:pt x="1111428" y="294091"/>
                        <a:pt x="1111428" y="330283"/>
                      </a:cubicBezTo>
                      <a:cubicBezTo>
                        <a:pt x="1111428" y="366475"/>
                        <a:pt x="1085798" y="395815"/>
                        <a:pt x="1054182" y="395815"/>
                      </a:cubicBezTo>
                      <a:cubicBezTo>
                        <a:pt x="1022567" y="395815"/>
                        <a:pt x="996937" y="366475"/>
                        <a:pt x="996937" y="330283"/>
                      </a:cubicBezTo>
                      <a:cubicBezTo>
                        <a:pt x="996937" y="294091"/>
                        <a:pt x="1022567" y="264751"/>
                        <a:pt x="1054182" y="264751"/>
                      </a:cubicBezTo>
                      <a:close/>
                      <a:moveTo>
                        <a:pt x="1639700" y="344691"/>
                      </a:moveTo>
                      <a:cubicBezTo>
                        <a:pt x="1667843" y="344691"/>
                        <a:pt x="1690658" y="370790"/>
                        <a:pt x="1690658" y="402984"/>
                      </a:cubicBezTo>
                      <a:cubicBezTo>
                        <a:pt x="1690658" y="435178"/>
                        <a:pt x="1667843" y="461277"/>
                        <a:pt x="1639700" y="461277"/>
                      </a:cubicBezTo>
                      <a:cubicBezTo>
                        <a:pt x="1611556" y="461277"/>
                        <a:pt x="1588741" y="435178"/>
                        <a:pt x="1588741" y="402984"/>
                      </a:cubicBezTo>
                      <a:cubicBezTo>
                        <a:pt x="1588741" y="370790"/>
                        <a:pt x="1611556" y="344691"/>
                        <a:pt x="1639700" y="344691"/>
                      </a:cubicBezTo>
                      <a:close/>
                      <a:moveTo>
                        <a:pt x="494832" y="143018"/>
                      </a:moveTo>
                      <a:cubicBezTo>
                        <a:pt x="522450" y="143018"/>
                        <a:pt x="544839" y="172358"/>
                        <a:pt x="544839" y="208550"/>
                      </a:cubicBezTo>
                      <a:cubicBezTo>
                        <a:pt x="544839" y="244742"/>
                        <a:pt x="522450" y="274082"/>
                        <a:pt x="494832" y="274082"/>
                      </a:cubicBezTo>
                      <a:cubicBezTo>
                        <a:pt x="467215" y="274082"/>
                        <a:pt x="444826" y="244742"/>
                        <a:pt x="444826" y="208550"/>
                      </a:cubicBezTo>
                      <a:cubicBezTo>
                        <a:pt x="444826" y="172358"/>
                        <a:pt x="467215" y="143018"/>
                        <a:pt x="494832" y="143018"/>
                      </a:cubicBezTo>
                      <a:close/>
                      <a:moveTo>
                        <a:pt x="2105844" y="352208"/>
                      </a:moveTo>
                      <a:cubicBezTo>
                        <a:pt x="2129516" y="352208"/>
                        <a:pt x="2148706" y="374170"/>
                        <a:pt x="2148706" y="401262"/>
                      </a:cubicBezTo>
                      <a:cubicBezTo>
                        <a:pt x="2148706" y="428354"/>
                        <a:pt x="2129516" y="450316"/>
                        <a:pt x="2105844" y="450316"/>
                      </a:cubicBezTo>
                      <a:cubicBezTo>
                        <a:pt x="2082171" y="450316"/>
                        <a:pt x="2062981" y="428354"/>
                        <a:pt x="2062981" y="401262"/>
                      </a:cubicBezTo>
                      <a:cubicBezTo>
                        <a:pt x="2062981" y="374170"/>
                        <a:pt x="2082171" y="352208"/>
                        <a:pt x="2105844" y="352208"/>
                      </a:cubicBezTo>
                      <a:close/>
                      <a:moveTo>
                        <a:pt x="50006" y="0"/>
                      </a:moveTo>
                      <a:cubicBezTo>
                        <a:pt x="77624" y="0"/>
                        <a:pt x="100013" y="29340"/>
                        <a:pt x="100013" y="65532"/>
                      </a:cubicBezTo>
                      <a:cubicBezTo>
                        <a:pt x="100014" y="101724"/>
                        <a:pt x="77624" y="131064"/>
                        <a:pt x="50006" y="131064"/>
                      </a:cubicBezTo>
                      <a:cubicBezTo>
                        <a:pt x="22389" y="131064"/>
                        <a:pt x="0" y="101724"/>
                        <a:pt x="0" y="65532"/>
                      </a:cubicBezTo>
                      <a:cubicBezTo>
                        <a:pt x="0" y="29340"/>
                        <a:pt x="22389" y="0"/>
                        <a:pt x="50006" y="0"/>
                      </a:cubicBezTo>
                      <a:close/>
                    </a:path>
                  </a:pathLst>
                </a:custGeom>
                <a:solidFill>
                  <a:srgbClr val="FEEC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9" name="Google Shape;1069;p5"/>
                <p:cNvSpPr/>
                <p:nvPr/>
              </p:nvSpPr>
              <p:spPr>
                <a:xfrm>
                  <a:off x="5649972" y="4456864"/>
                  <a:ext cx="2109596" cy="422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4" extrusionOk="0">
                      <a:moveTo>
                        <a:pt x="2687384" y="269367"/>
                      </a:moveTo>
                      <a:cubicBezTo>
                        <a:pt x="2687384" y="418134"/>
                        <a:pt x="2085792" y="538734"/>
                        <a:pt x="1343692" y="538734"/>
                      </a:cubicBezTo>
                      <a:cubicBezTo>
                        <a:pt x="601591" y="538734"/>
                        <a:pt x="0" y="418134"/>
                        <a:pt x="0" y="269367"/>
                      </a:cubicBezTo>
                      <a:cubicBezTo>
                        <a:pt x="0" y="120600"/>
                        <a:pt x="601591" y="0"/>
                        <a:pt x="1343692" y="0"/>
                      </a:cubicBezTo>
                      <a:cubicBezTo>
                        <a:pt x="2085792" y="0"/>
                        <a:pt x="2687384" y="120600"/>
                        <a:pt x="2687384" y="269367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0" name="Google Shape;1070;p5"/>
                <p:cNvSpPr/>
                <p:nvPr/>
              </p:nvSpPr>
              <p:spPr>
                <a:xfrm>
                  <a:off x="5650421" y="4456864"/>
                  <a:ext cx="2109596" cy="422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3" extrusionOk="0">
                      <a:moveTo>
                        <a:pt x="1343692" y="0"/>
                      </a:moveTo>
                      <a:cubicBezTo>
                        <a:pt x="601599" y="0"/>
                        <a:pt x="0" y="120587"/>
                        <a:pt x="0" y="269367"/>
                      </a:cubicBezTo>
                      <a:cubicBezTo>
                        <a:pt x="0" y="418147"/>
                        <a:pt x="601599" y="538734"/>
                        <a:pt x="1343692" y="538734"/>
                      </a:cubicBezTo>
                      <a:cubicBezTo>
                        <a:pt x="2085784" y="538734"/>
                        <a:pt x="2687384" y="418147"/>
                        <a:pt x="2687384" y="269367"/>
                      </a:cubicBezTo>
                      <a:cubicBezTo>
                        <a:pt x="2687384" y="120587"/>
                        <a:pt x="2085784" y="0"/>
                        <a:pt x="1343692" y="0"/>
                      </a:cubicBezTo>
                      <a:close/>
                      <a:moveTo>
                        <a:pt x="1339025" y="514160"/>
                      </a:moveTo>
                      <a:cubicBezTo>
                        <a:pt x="634556" y="514160"/>
                        <a:pt x="63532" y="404527"/>
                        <a:pt x="63532" y="269367"/>
                      </a:cubicBezTo>
                      <a:cubicBezTo>
                        <a:pt x="63532" y="134207"/>
                        <a:pt x="634556" y="24479"/>
                        <a:pt x="1339025" y="24479"/>
                      </a:cubicBezTo>
                      <a:cubicBezTo>
                        <a:pt x="2043494" y="24479"/>
                        <a:pt x="2614422" y="134112"/>
                        <a:pt x="2614422" y="269367"/>
                      </a:cubicBezTo>
                      <a:cubicBezTo>
                        <a:pt x="2614422" y="404622"/>
                        <a:pt x="2043398" y="514160"/>
                        <a:pt x="1339025" y="51416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1" name="Google Shape;1071;p5"/>
                <p:cNvSpPr/>
                <p:nvPr/>
              </p:nvSpPr>
              <p:spPr>
                <a:xfrm>
                  <a:off x="5847170" y="4660866"/>
                  <a:ext cx="1716074" cy="200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082" h="255079" extrusionOk="0">
                      <a:moveTo>
                        <a:pt x="2186083" y="135827"/>
                      </a:moveTo>
                      <a:cubicBezTo>
                        <a:pt x="1963388" y="207264"/>
                        <a:pt x="1556195" y="255079"/>
                        <a:pt x="1090898" y="255079"/>
                      </a:cubicBezTo>
                      <a:cubicBezTo>
                        <a:pt x="625602" y="255079"/>
                        <a:pt x="223647" y="207836"/>
                        <a:pt x="0" y="137255"/>
                      </a:cubicBezTo>
                      <a:cubicBezTo>
                        <a:pt x="314325" y="50483"/>
                        <a:pt x="690848" y="0"/>
                        <a:pt x="1095566" y="0"/>
                      </a:cubicBezTo>
                      <a:cubicBezTo>
                        <a:pt x="1500283" y="0"/>
                        <a:pt x="1872710" y="49911"/>
                        <a:pt x="2186083" y="135827"/>
                      </a:cubicBezTo>
                      <a:close/>
                    </a:path>
                  </a:pathLst>
                </a:custGeom>
                <a:solidFill>
                  <a:srgbClr val="64301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72" name="Google Shape;1072;p5"/>
                <p:cNvSpPr/>
                <p:nvPr/>
              </p:nvSpPr>
              <p:spPr>
                <a:xfrm>
                  <a:off x="6078617" y="4769084"/>
                  <a:ext cx="1354107" cy="9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977" h="117252" extrusionOk="0">
                      <a:moveTo>
                        <a:pt x="1724978" y="43625"/>
                      </a:moveTo>
                      <a:cubicBezTo>
                        <a:pt x="1493425" y="89059"/>
                        <a:pt x="1170432" y="117253"/>
                        <a:pt x="813149" y="117253"/>
                      </a:cubicBezTo>
                      <a:cubicBezTo>
                        <a:pt x="504063" y="117253"/>
                        <a:pt x="220694" y="96107"/>
                        <a:pt x="0" y="61055"/>
                      </a:cubicBezTo>
                      <a:cubicBezTo>
                        <a:pt x="275844" y="22098"/>
                        <a:pt x="592931" y="0"/>
                        <a:pt x="930307" y="0"/>
                      </a:cubicBezTo>
                      <a:cubicBezTo>
                        <a:pt x="1213676" y="0"/>
                        <a:pt x="1482662" y="15621"/>
                        <a:pt x="1724978" y="43625"/>
                      </a:cubicBezTo>
                      <a:close/>
                    </a:path>
                  </a:pathLst>
                </a:custGeom>
                <a:solidFill>
                  <a:srgbClr val="884E3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073" name="Google Shape;1073;p5"/>
            <p:cNvSpPr/>
            <p:nvPr/>
          </p:nvSpPr>
          <p:spPr>
            <a:xfrm rot="-413639">
              <a:off x="7361032" y="5148454"/>
              <a:ext cx="1132085" cy="1505280"/>
            </a:xfrm>
            <a:custGeom>
              <a:avLst/>
              <a:gdLst/>
              <a:ahLst/>
              <a:cxnLst/>
              <a:rect l="l" t="t" r="r" b="b"/>
              <a:pathLst>
                <a:path w="1132393" h="1505689" extrusionOk="0">
                  <a:moveTo>
                    <a:pt x="1131888" y="6299"/>
                  </a:moveTo>
                  <a:cubicBezTo>
                    <a:pt x="1110389" y="94175"/>
                    <a:pt x="1068300" y="242038"/>
                    <a:pt x="1013149" y="363324"/>
                  </a:cubicBezTo>
                  <a:cubicBezTo>
                    <a:pt x="962896" y="473754"/>
                    <a:pt x="886972" y="640615"/>
                    <a:pt x="732947" y="798398"/>
                  </a:cubicBezTo>
                  <a:cubicBezTo>
                    <a:pt x="518056" y="1018696"/>
                    <a:pt x="441407" y="1071291"/>
                    <a:pt x="441407" y="1071291"/>
                  </a:cubicBezTo>
                  <a:cubicBezTo>
                    <a:pt x="393603" y="1104139"/>
                    <a:pt x="342080" y="1134554"/>
                    <a:pt x="326296" y="1193887"/>
                  </a:cubicBezTo>
                  <a:cubicBezTo>
                    <a:pt x="307792" y="1263327"/>
                    <a:pt x="348157" y="1335761"/>
                    <a:pt x="385439" y="1385548"/>
                  </a:cubicBezTo>
                  <a:cubicBezTo>
                    <a:pt x="394328" y="1397433"/>
                    <a:pt x="390428" y="1414559"/>
                    <a:pt x="377547" y="1421297"/>
                  </a:cubicBezTo>
                  <a:cubicBezTo>
                    <a:pt x="312508" y="1454707"/>
                    <a:pt x="182794" y="1509079"/>
                    <a:pt x="16070" y="1505523"/>
                  </a:cubicBezTo>
                  <a:cubicBezTo>
                    <a:pt x="-26564" y="1255185"/>
                    <a:pt x="22329" y="1108725"/>
                    <a:pt x="84465" y="1017761"/>
                  </a:cubicBezTo>
                  <a:cubicBezTo>
                    <a:pt x="195130" y="855953"/>
                    <a:pt x="335004" y="888520"/>
                    <a:pt x="508169" y="674399"/>
                  </a:cubicBezTo>
                  <a:cubicBezTo>
                    <a:pt x="574840" y="591857"/>
                    <a:pt x="620830" y="504449"/>
                    <a:pt x="750182" y="60391"/>
                  </a:cubicBezTo>
                  <a:cubicBezTo>
                    <a:pt x="750182" y="60297"/>
                    <a:pt x="750273" y="60204"/>
                    <a:pt x="750273" y="60110"/>
                  </a:cubicBezTo>
                  <a:cubicBezTo>
                    <a:pt x="886246" y="51687"/>
                    <a:pt x="1003443" y="33626"/>
                    <a:pt x="1096964" y="14722"/>
                  </a:cubicBezTo>
                  <a:cubicBezTo>
                    <a:pt x="1113564" y="11353"/>
                    <a:pt x="1136060" y="-10546"/>
                    <a:pt x="1131888" y="6299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74" name="Google Shape;1074;p5"/>
            <p:cNvGrpSpPr/>
            <p:nvPr/>
          </p:nvGrpSpPr>
          <p:grpSpPr>
            <a:xfrm>
              <a:off x="6380994" y="5101121"/>
              <a:ext cx="1524198" cy="1060014"/>
              <a:chOff x="6567690" y="5095743"/>
              <a:chExt cx="2109325" cy="1466944"/>
            </a:xfrm>
          </p:grpSpPr>
          <p:sp>
            <p:nvSpPr>
              <p:cNvPr id="1075" name="Google Shape;1075;p5"/>
              <p:cNvSpPr/>
              <p:nvPr/>
            </p:nvSpPr>
            <p:spPr>
              <a:xfrm>
                <a:off x="6588088" y="5285940"/>
                <a:ext cx="2088927" cy="1276747"/>
              </a:xfrm>
              <a:custGeom>
                <a:avLst/>
                <a:gdLst/>
                <a:ahLst/>
                <a:cxnLst/>
                <a:rect l="l" t="t" r="r" b="b"/>
                <a:pathLst>
                  <a:path w="2088927" h="1276747" extrusionOk="0">
                    <a:moveTo>
                      <a:pt x="2088928" y="0"/>
                    </a:moveTo>
                    <a:cubicBezTo>
                      <a:pt x="1993202" y="652653"/>
                      <a:pt x="1578483" y="1170718"/>
                      <a:pt x="1010222" y="1262539"/>
                    </a:cubicBezTo>
                    <a:cubicBezTo>
                      <a:pt x="864584" y="1286066"/>
                      <a:pt x="719709" y="1279874"/>
                      <a:pt x="579692" y="1247680"/>
                    </a:cubicBezTo>
                    <a:cubicBezTo>
                      <a:pt x="563118" y="1228820"/>
                      <a:pt x="538163" y="1200817"/>
                      <a:pt x="499396" y="1157859"/>
                    </a:cubicBezTo>
                    <a:cubicBezTo>
                      <a:pt x="372237" y="1016699"/>
                      <a:pt x="302133" y="880586"/>
                      <a:pt x="227267" y="735140"/>
                    </a:cubicBezTo>
                    <a:cubicBezTo>
                      <a:pt x="166116" y="616553"/>
                      <a:pt x="66294" y="419195"/>
                      <a:pt x="13335" y="142113"/>
                    </a:cubicBezTo>
                    <a:cubicBezTo>
                      <a:pt x="8192" y="115157"/>
                      <a:pt x="3810" y="88964"/>
                      <a:pt x="0" y="63722"/>
                    </a:cubicBezTo>
                    <a:cubicBezTo>
                      <a:pt x="243745" y="562356"/>
                      <a:pt x="613505" y="868204"/>
                      <a:pt x="972598" y="810197"/>
                    </a:cubicBezTo>
                    <a:cubicBezTo>
                      <a:pt x="1269968" y="762095"/>
                      <a:pt x="1495711" y="474726"/>
                      <a:pt x="1606582" y="64865"/>
                    </a:cubicBezTo>
                    <a:cubicBezTo>
                      <a:pt x="1781747" y="53340"/>
                      <a:pt x="1943195" y="29718"/>
                      <a:pt x="2088833" y="0"/>
                    </a:cubicBezTo>
                    <a:close/>
                  </a:path>
                </a:pathLst>
              </a:custGeom>
              <a:solidFill>
                <a:srgbClr val="FAFAFA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5"/>
              <p:cNvSpPr/>
              <p:nvPr/>
            </p:nvSpPr>
            <p:spPr>
              <a:xfrm>
                <a:off x="6567690" y="5095743"/>
                <a:ext cx="1627078" cy="1007437"/>
              </a:xfrm>
              <a:custGeom>
                <a:avLst/>
                <a:gdLst/>
                <a:ahLst/>
                <a:cxnLst/>
                <a:rect l="l" t="t" r="r" b="b"/>
                <a:pathLst>
                  <a:path w="1627078" h="1007437" extrusionOk="0">
                    <a:moveTo>
                      <a:pt x="1627079" y="255062"/>
                    </a:moveTo>
                    <a:cubicBezTo>
                      <a:pt x="1516208" y="664923"/>
                      <a:pt x="1290465" y="952292"/>
                      <a:pt x="993095" y="1000393"/>
                    </a:cubicBezTo>
                    <a:cubicBezTo>
                      <a:pt x="634003" y="1058496"/>
                      <a:pt x="264337" y="752553"/>
                      <a:pt x="20497" y="253919"/>
                    </a:cubicBezTo>
                    <a:cubicBezTo>
                      <a:pt x="7829" y="169432"/>
                      <a:pt x="2304" y="94566"/>
                      <a:pt x="18" y="33034"/>
                    </a:cubicBezTo>
                    <a:cubicBezTo>
                      <a:pt x="-743" y="9984"/>
                      <a:pt x="22307" y="-6304"/>
                      <a:pt x="43643" y="2364"/>
                    </a:cubicBezTo>
                    <a:cubicBezTo>
                      <a:pt x="320630" y="113711"/>
                      <a:pt x="754589" y="248299"/>
                      <a:pt x="1299133" y="261920"/>
                    </a:cubicBezTo>
                    <a:cubicBezTo>
                      <a:pt x="1413052" y="264682"/>
                      <a:pt x="1522495" y="262110"/>
                      <a:pt x="1627079" y="255157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7" name="Google Shape;1077;p5"/>
          <p:cNvGrpSpPr/>
          <p:nvPr/>
        </p:nvGrpSpPr>
        <p:grpSpPr>
          <a:xfrm>
            <a:off x="4026116" y="5677632"/>
            <a:ext cx="2394097" cy="1200130"/>
            <a:chOff x="3190034" y="5224170"/>
            <a:chExt cx="1775246" cy="889908"/>
          </a:xfrm>
        </p:grpSpPr>
        <p:grpSp>
          <p:nvGrpSpPr>
            <p:cNvPr id="1078" name="Google Shape;1078;p5"/>
            <p:cNvGrpSpPr/>
            <p:nvPr/>
          </p:nvGrpSpPr>
          <p:grpSpPr>
            <a:xfrm>
              <a:off x="3190034" y="5626004"/>
              <a:ext cx="1775246" cy="488074"/>
              <a:chOff x="2291005" y="4750768"/>
              <a:chExt cx="2572820" cy="707354"/>
            </a:xfrm>
          </p:grpSpPr>
          <p:sp>
            <p:nvSpPr>
              <p:cNvPr id="1079" name="Google Shape;1079;p5"/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80" name="Google Shape;1080;p5"/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1081" name="Google Shape;1081;p5"/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2" name="Google Shape;1082;p5"/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83" name="Google Shape;1083;p5"/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84" name="Google Shape;1084;p5"/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85" name="Google Shape;1085;p5"/>
            <p:cNvGrpSpPr/>
            <p:nvPr/>
          </p:nvGrpSpPr>
          <p:grpSpPr>
            <a:xfrm>
              <a:off x="4004830" y="5558176"/>
              <a:ext cx="531267" cy="402776"/>
              <a:chOff x="3699722" y="1806532"/>
              <a:chExt cx="3341299" cy="2533180"/>
            </a:xfrm>
          </p:grpSpPr>
          <p:grpSp>
            <p:nvGrpSpPr>
              <p:cNvPr id="1086" name="Google Shape;1086;p5"/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1087" name="Google Shape;1087;p5"/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1088" name="Google Shape;1088;p5"/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89" name="Google Shape;1089;p5"/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90" name="Google Shape;1090;p5"/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1" name="Google Shape;1091;p5"/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92" name="Google Shape;1092;p5"/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93" name="Google Shape;1093;p5"/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1094" name="Google Shape;1094;p5"/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095" name="Google Shape;1095;p5" descr="A black and white image of a mountain&#10;&#10;Description automatically generated with low confidence"/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096" name="Google Shape;1096;p5"/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1097" name="Google Shape;1097;p5"/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8" name="Google Shape;1098;p5"/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99" name="Google Shape;1099;p5"/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0" name="Google Shape;1100;p5"/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1" name="Google Shape;1101;p5"/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2" name="Google Shape;1102;p5"/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3" name="Google Shape;1103;p5"/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4" name="Google Shape;1104;p5"/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5" name="Google Shape;1105;p5"/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6" name="Google Shape;1106;p5"/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7" name="Google Shape;1107;p5"/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08" name="Google Shape;1108;p5"/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09" name="Google Shape;1109;p5"/>
            <p:cNvGrpSpPr/>
            <p:nvPr/>
          </p:nvGrpSpPr>
          <p:grpSpPr>
            <a:xfrm>
              <a:off x="3982931" y="5493942"/>
              <a:ext cx="564005" cy="283481"/>
              <a:chOff x="5525980" y="1774298"/>
              <a:chExt cx="4820559" cy="2422916"/>
            </a:xfrm>
          </p:grpSpPr>
          <p:sp>
            <p:nvSpPr>
              <p:cNvPr id="1110" name="Google Shape;1110;p5"/>
              <p:cNvSpPr/>
              <p:nvPr/>
            </p:nvSpPr>
            <p:spPr>
              <a:xfrm>
                <a:off x="5525980" y="1774298"/>
                <a:ext cx="4820559" cy="2422916"/>
              </a:xfrm>
              <a:custGeom>
                <a:avLst/>
                <a:gdLst/>
                <a:ahLst/>
                <a:cxnLst/>
                <a:rect l="l" t="t" r="r" b="b"/>
                <a:pathLst>
                  <a:path w="1113293" h="559565" extrusionOk="0">
                    <a:moveTo>
                      <a:pt x="434701" y="447347"/>
                    </a:moveTo>
                    <a:cubicBezTo>
                      <a:pt x="416127" y="450681"/>
                      <a:pt x="396410" y="454110"/>
                      <a:pt x="369550" y="456205"/>
                    </a:cubicBezTo>
                    <a:cubicBezTo>
                      <a:pt x="308590" y="461063"/>
                      <a:pt x="270204" y="463540"/>
                      <a:pt x="233057" y="440489"/>
                    </a:cubicBezTo>
                    <a:cubicBezTo>
                      <a:pt x="200672" y="420391"/>
                      <a:pt x="178478" y="386673"/>
                      <a:pt x="177050" y="384482"/>
                    </a:cubicBezTo>
                    <a:cubicBezTo>
                      <a:pt x="152570" y="346668"/>
                      <a:pt x="152380" y="315426"/>
                      <a:pt x="124567" y="303996"/>
                    </a:cubicBezTo>
                    <a:cubicBezTo>
                      <a:pt x="122281" y="303043"/>
                      <a:pt x="104564" y="295995"/>
                      <a:pt x="94849" y="303996"/>
                    </a:cubicBezTo>
                    <a:cubicBezTo>
                      <a:pt x="90372" y="307711"/>
                      <a:pt x="85705" y="316093"/>
                      <a:pt x="94849" y="366956"/>
                    </a:cubicBezTo>
                    <a:cubicBezTo>
                      <a:pt x="102564" y="410104"/>
                      <a:pt x="108089" y="416105"/>
                      <a:pt x="103612" y="429916"/>
                    </a:cubicBezTo>
                    <a:cubicBezTo>
                      <a:pt x="96563" y="451633"/>
                      <a:pt x="71513" y="471922"/>
                      <a:pt x="51129" y="466683"/>
                    </a:cubicBezTo>
                    <a:cubicBezTo>
                      <a:pt x="28460" y="460873"/>
                      <a:pt x="21983" y="426202"/>
                      <a:pt x="21411" y="422963"/>
                    </a:cubicBezTo>
                    <a:cubicBezTo>
                      <a:pt x="15220" y="387721"/>
                      <a:pt x="39890" y="376386"/>
                      <a:pt x="38937" y="340762"/>
                    </a:cubicBezTo>
                    <a:cubicBezTo>
                      <a:pt x="37985" y="306187"/>
                      <a:pt x="14267" y="299805"/>
                      <a:pt x="3980" y="261991"/>
                    </a:cubicBezTo>
                    <a:cubicBezTo>
                      <a:pt x="-7831" y="219128"/>
                      <a:pt x="9600" y="179409"/>
                      <a:pt x="17982" y="160549"/>
                    </a:cubicBezTo>
                    <a:cubicBezTo>
                      <a:pt x="63226" y="57298"/>
                      <a:pt x="229913" y="32819"/>
                      <a:pt x="357263" y="13579"/>
                    </a:cubicBezTo>
                    <a:cubicBezTo>
                      <a:pt x="434987" y="1863"/>
                      <a:pt x="502709" y="625"/>
                      <a:pt x="541000" y="148"/>
                    </a:cubicBezTo>
                    <a:cubicBezTo>
                      <a:pt x="632821" y="-1185"/>
                      <a:pt x="780077" y="6625"/>
                      <a:pt x="827988" y="17103"/>
                    </a:cubicBezTo>
                    <a:cubicBezTo>
                      <a:pt x="841895" y="20151"/>
                      <a:pt x="1071733" y="73110"/>
                      <a:pt x="1106213" y="216556"/>
                    </a:cubicBezTo>
                    <a:cubicBezTo>
                      <a:pt x="1121072" y="278564"/>
                      <a:pt x="1107928" y="328570"/>
                      <a:pt x="1107928" y="328570"/>
                    </a:cubicBezTo>
                    <a:cubicBezTo>
                      <a:pt x="1103927" y="343906"/>
                      <a:pt x="1093259" y="376481"/>
                      <a:pt x="1086973" y="395055"/>
                    </a:cubicBezTo>
                    <a:cubicBezTo>
                      <a:pt x="1073543" y="434774"/>
                      <a:pt x="1069447" y="441823"/>
                      <a:pt x="1071257" y="456301"/>
                    </a:cubicBezTo>
                    <a:cubicBezTo>
                      <a:pt x="1074781" y="485923"/>
                      <a:pt x="1095831" y="490972"/>
                      <a:pt x="1094021" y="514022"/>
                    </a:cubicBezTo>
                    <a:cubicBezTo>
                      <a:pt x="1092402" y="534501"/>
                      <a:pt x="1073638" y="557742"/>
                      <a:pt x="1052016" y="557742"/>
                    </a:cubicBezTo>
                    <a:cubicBezTo>
                      <a:pt x="1031347" y="557742"/>
                      <a:pt x="1014392" y="536501"/>
                      <a:pt x="1010011" y="517546"/>
                    </a:cubicBezTo>
                    <a:cubicBezTo>
                      <a:pt x="1003629" y="489733"/>
                      <a:pt x="1027156" y="479351"/>
                      <a:pt x="1029251" y="440584"/>
                    </a:cubicBezTo>
                    <a:cubicBezTo>
                      <a:pt x="1029537" y="434679"/>
                      <a:pt x="1031442" y="387244"/>
                      <a:pt x="1001248" y="368861"/>
                    </a:cubicBezTo>
                    <a:cubicBezTo>
                      <a:pt x="972006" y="351049"/>
                      <a:pt x="933144" y="372957"/>
                      <a:pt x="931239" y="374100"/>
                    </a:cubicBezTo>
                    <a:cubicBezTo>
                      <a:pt x="901807" y="391340"/>
                      <a:pt x="902093" y="415724"/>
                      <a:pt x="875232" y="461539"/>
                    </a:cubicBezTo>
                    <a:cubicBezTo>
                      <a:pt x="852086" y="501068"/>
                      <a:pt x="824559" y="548122"/>
                      <a:pt x="780744" y="557742"/>
                    </a:cubicBezTo>
                    <a:cubicBezTo>
                      <a:pt x="729309" y="569077"/>
                      <a:pt x="676636" y="524119"/>
                      <a:pt x="668730" y="517546"/>
                    </a:cubicBezTo>
                    <a:cubicBezTo>
                      <a:pt x="634440" y="488305"/>
                      <a:pt x="632059" y="462111"/>
                      <a:pt x="595197" y="445823"/>
                    </a:cubicBezTo>
                    <a:cubicBezTo>
                      <a:pt x="580529" y="439346"/>
                      <a:pt x="566051" y="436965"/>
                      <a:pt x="533951" y="437060"/>
                    </a:cubicBezTo>
                    <a:cubicBezTo>
                      <a:pt x="488803" y="437251"/>
                      <a:pt x="462895" y="442299"/>
                      <a:pt x="434606" y="447442"/>
                    </a:cubicBezTo>
                    <a:close/>
                  </a:path>
                </a:pathLst>
              </a:custGeom>
              <a:solidFill>
                <a:srgbClr val="3F27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5"/>
              <p:cNvSpPr/>
              <p:nvPr/>
            </p:nvSpPr>
            <p:spPr>
              <a:xfrm>
                <a:off x="6607265" y="3185825"/>
                <a:ext cx="667353" cy="398936"/>
              </a:xfrm>
              <a:custGeom>
                <a:avLst/>
                <a:gdLst/>
                <a:ahLst/>
                <a:cxnLst/>
                <a:rect l="l" t="t" r="r" b="b"/>
                <a:pathLst>
                  <a:path w="154123" h="92133" extrusionOk="0">
                    <a:moveTo>
                      <a:pt x="108903" y="92028"/>
                    </a:moveTo>
                    <a:cubicBezTo>
                      <a:pt x="119285" y="91933"/>
                      <a:pt x="130049" y="91647"/>
                      <a:pt x="139383" y="87075"/>
                    </a:cubicBezTo>
                    <a:cubicBezTo>
                      <a:pt x="148718" y="82503"/>
                      <a:pt x="156052" y="72121"/>
                      <a:pt x="153671" y="62024"/>
                    </a:cubicBezTo>
                    <a:cubicBezTo>
                      <a:pt x="151194" y="51451"/>
                      <a:pt x="139574" y="45546"/>
                      <a:pt x="128715" y="44308"/>
                    </a:cubicBezTo>
                    <a:cubicBezTo>
                      <a:pt x="92520" y="40307"/>
                      <a:pt x="78233" y="37831"/>
                      <a:pt x="48610" y="15256"/>
                    </a:cubicBezTo>
                    <a:cubicBezTo>
                      <a:pt x="30608" y="1540"/>
                      <a:pt x="18225" y="-10366"/>
                      <a:pt x="6033" y="14304"/>
                    </a:cubicBezTo>
                    <a:cubicBezTo>
                      <a:pt x="-24923" y="76312"/>
                      <a:pt x="71470" y="92599"/>
                      <a:pt x="108808" y="9212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5"/>
              <p:cNvSpPr/>
              <p:nvPr/>
            </p:nvSpPr>
            <p:spPr>
              <a:xfrm>
                <a:off x="8599732" y="3789048"/>
                <a:ext cx="468506" cy="255379"/>
              </a:xfrm>
              <a:custGeom>
                <a:avLst/>
                <a:gdLst/>
                <a:ahLst/>
                <a:cxnLst/>
                <a:rect l="l" t="t" r="r" b="b"/>
                <a:pathLst>
                  <a:path w="108200" h="58979" extrusionOk="0">
                    <a:moveTo>
                      <a:pt x="70199" y="588"/>
                    </a:moveTo>
                    <a:cubicBezTo>
                      <a:pt x="44006" y="-1889"/>
                      <a:pt x="16859" y="9351"/>
                      <a:pt x="0" y="29639"/>
                    </a:cubicBezTo>
                    <a:cubicBezTo>
                      <a:pt x="5144" y="45355"/>
                      <a:pt x="21336" y="55547"/>
                      <a:pt x="37624" y="58119"/>
                    </a:cubicBezTo>
                    <a:cubicBezTo>
                      <a:pt x="53912" y="60691"/>
                      <a:pt x="70676" y="57071"/>
                      <a:pt x="86678" y="52880"/>
                    </a:cubicBezTo>
                    <a:cubicBezTo>
                      <a:pt x="92107" y="51451"/>
                      <a:pt x="97727" y="49832"/>
                      <a:pt x="101918" y="46213"/>
                    </a:cubicBezTo>
                    <a:cubicBezTo>
                      <a:pt x="114014" y="35735"/>
                      <a:pt x="107252" y="14113"/>
                      <a:pt x="93440" y="6112"/>
                    </a:cubicBezTo>
                    <a:cubicBezTo>
                      <a:pt x="79629" y="-1889"/>
                      <a:pt x="62484" y="-365"/>
                      <a:pt x="46577" y="1445"/>
                    </a:cubicBezTo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5"/>
              <p:cNvSpPr/>
              <p:nvPr/>
            </p:nvSpPr>
            <p:spPr>
              <a:xfrm>
                <a:off x="5675558" y="3446068"/>
                <a:ext cx="91670" cy="244939"/>
              </a:xfrm>
              <a:custGeom>
                <a:avLst/>
                <a:gdLst/>
                <a:ahLst/>
                <a:cxnLst/>
                <a:rect l="l" t="t" r="r" b="b"/>
                <a:pathLst>
                  <a:path w="21171" h="56568" extrusionOk="0">
                    <a:moveTo>
                      <a:pt x="4669" y="21622"/>
                    </a:moveTo>
                    <a:cubicBezTo>
                      <a:pt x="1526" y="30290"/>
                      <a:pt x="-1808" y="39624"/>
                      <a:pt x="1145" y="48387"/>
                    </a:cubicBezTo>
                    <a:cubicBezTo>
                      <a:pt x="2764" y="53054"/>
                      <a:pt x="7241" y="57531"/>
                      <a:pt x="12003" y="56388"/>
                    </a:cubicBezTo>
                    <a:cubicBezTo>
                      <a:pt x="15813" y="55531"/>
                      <a:pt x="18194" y="51626"/>
                      <a:pt x="19337" y="47911"/>
                    </a:cubicBezTo>
                    <a:cubicBezTo>
                      <a:pt x="22100" y="39338"/>
                      <a:pt x="21528" y="29908"/>
                      <a:pt x="19052" y="21241"/>
                    </a:cubicBezTo>
                    <a:cubicBezTo>
                      <a:pt x="17051" y="14097"/>
                      <a:pt x="14003" y="5525"/>
                      <a:pt x="9050" y="0"/>
                    </a:cubicBezTo>
                    <a:cubicBezTo>
                      <a:pt x="8669" y="7430"/>
                      <a:pt x="7241" y="14478"/>
                      <a:pt x="4669" y="21622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5"/>
              <p:cNvSpPr/>
              <p:nvPr/>
            </p:nvSpPr>
            <p:spPr>
              <a:xfrm>
                <a:off x="10045883" y="3819215"/>
                <a:ext cx="126479" cy="250391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57827" extrusionOk="0">
                    <a:moveTo>
                      <a:pt x="5014" y="44958"/>
                    </a:moveTo>
                    <a:cubicBezTo>
                      <a:pt x="6348" y="48482"/>
                      <a:pt x="8158" y="51911"/>
                      <a:pt x="10920" y="54483"/>
                    </a:cubicBezTo>
                    <a:cubicBezTo>
                      <a:pt x="13682" y="57055"/>
                      <a:pt x="17683" y="58484"/>
                      <a:pt x="21302" y="57531"/>
                    </a:cubicBezTo>
                    <a:cubicBezTo>
                      <a:pt x="26350" y="56198"/>
                      <a:pt x="29303" y="50578"/>
                      <a:pt x="29208" y="45434"/>
                    </a:cubicBezTo>
                    <a:cubicBezTo>
                      <a:pt x="29113" y="40291"/>
                      <a:pt x="26636" y="35433"/>
                      <a:pt x="23969" y="30956"/>
                    </a:cubicBezTo>
                    <a:cubicBezTo>
                      <a:pt x="19683" y="23813"/>
                      <a:pt x="14730" y="17050"/>
                      <a:pt x="9205" y="10763"/>
                    </a:cubicBezTo>
                    <a:cubicBezTo>
                      <a:pt x="6253" y="7430"/>
                      <a:pt x="3490" y="4191"/>
                      <a:pt x="1681" y="0"/>
                    </a:cubicBezTo>
                    <a:cubicBezTo>
                      <a:pt x="-1558" y="13240"/>
                      <a:pt x="61" y="31814"/>
                      <a:pt x="5014" y="4486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15" name="Google Shape;1115;p5"/>
            <p:cNvGrpSpPr/>
            <p:nvPr/>
          </p:nvGrpSpPr>
          <p:grpSpPr>
            <a:xfrm>
              <a:off x="4034299" y="5238999"/>
              <a:ext cx="472208" cy="380791"/>
              <a:chOff x="5624511" y="3048014"/>
              <a:chExt cx="947638" cy="764180"/>
            </a:xfrm>
          </p:grpSpPr>
          <p:sp>
            <p:nvSpPr>
              <p:cNvPr id="1116" name="Google Shape;1116;p5"/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7" name="Google Shape;1117;p5"/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8" name="Google Shape;1118;p5"/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5"/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5"/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5"/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5"/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3" name="Google Shape;1123;p5"/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5"/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p5"/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5"/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5"/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5"/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9" name="Google Shape;1129;p5"/>
            <p:cNvGrpSpPr/>
            <p:nvPr/>
          </p:nvGrpSpPr>
          <p:grpSpPr>
            <a:xfrm>
              <a:off x="3551487" y="5522775"/>
              <a:ext cx="547973" cy="438109"/>
              <a:chOff x="3792023" y="5911314"/>
              <a:chExt cx="3341299" cy="2671398"/>
            </a:xfrm>
          </p:grpSpPr>
          <p:sp>
            <p:nvSpPr>
              <p:cNvPr id="1130" name="Google Shape;1130;p5"/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31" name="Google Shape;1131;p5"/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1132" name="Google Shape;1132;p5"/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1133" name="Google Shape;1133;p5"/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4" name="Google Shape;1134;p5"/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35" name="Google Shape;1135;p5"/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6" name="Google Shape;1136;p5"/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137" name="Google Shape;1137;p5"/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1138" name="Google Shape;1138;p5"/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139" name="Google Shape;1139;p5" descr="A black and white image of a mountain&#10;&#10;Description automatically generated with low confidence"/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140" name="Google Shape;1140;p5"/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1141" name="Google Shape;1141;p5"/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2" name="Google Shape;1142;p5"/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3" name="Google Shape;1143;p5"/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4" name="Google Shape;1144;p5"/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5" name="Google Shape;1145;p5"/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6" name="Google Shape;1146;p5"/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7" name="Google Shape;1147;p5"/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8" name="Google Shape;1148;p5"/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9" name="Google Shape;1149;p5"/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0" name="Google Shape;1150;p5"/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1" name="Google Shape;1151;p5"/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2" name="Google Shape;1152;p5"/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53" name="Google Shape;1153;p5"/>
            <p:cNvGrpSpPr/>
            <p:nvPr/>
          </p:nvGrpSpPr>
          <p:grpSpPr>
            <a:xfrm>
              <a:off x="3566034" y="5224170"/>
              <a:ext cx="518630" cy="418041"/>
              <a:chOff x="7251622" y="2606175"/>
              <a:chExt cx="2024315" cy="1631696"/>
            </a:xfrm>
          </p:grpSpPr>
          <p:sp>
            <p:nvSpPr>
              <p:cNvPr id="1154" name="Google Shape;1154;p5"/>
              <p:cNvSpPr/>
              <p:nvPr/>
            </p:nvSpPr>
            <p:spPr>
              <a:xfrm>
                <a:off x="7257521" y="2610077"/>
                <a:ext cx="2018416" cy="1627794"/>
              </a:xfrm>
              <a:custGeom>
                <a:avLst/>
                <a:gdLst/>
                <a:ahLst/>
                <a:cxnLst/>
                <a:rect l="l" t="t" r="r" b="b"/>
                <a:pathLst>
                  <a:path w="2018416" h="1627794" extrusionOk="0">
                    <a:moveTo>
                      <a:pt x="1293840" y="1278950"/>
                    </a:moveTo>
                    <a:lnTo>
                      <a:pt x="1290175" y="1279805"/>
                    </a:lnTo>
                    <a:lnTo>
                      <a:pt x="1291016" y="1279690"/>
                    </a:lnTo>
                    <a:close/>
                    <a:moveTo>
                      <a:pt x="1011102" y="529"/>
                    </a:moveTo>
                    <a:cubicBezTo>
                      <a:pt x="1025989" y="-996"/>
                      <a:pt x="1041420" y="627"/>
                      <a:pt x="1056585" y="7271"/>
                    </a:cubicBezTo>
                    <a:cubicBezTo>
                      <a:pt x="1092494" y="23098"/>
                      <a:pt x="1108319" y="56575"/>
                      <a:pt x="1112984" y="67532"/>
                    </a:cubicBezTo>
                    <a:cubicBezTo>
                      <a:pt x="1076466" y="52924"/>
                      <a:pt x="1038529" y="57386"/>
                      <a:pt x="1019053" y="78894"/>
                    </a:cubicBezTo>
                    <a:cubicBezTo>
                      <a:pt x="991055" y="109936"/>
                      <a:pt x="1012966" y="164312"/>
                      <a:pt x="1034065" y="191703"/>
                    </a:cubicBezTo>
                    <a:cubicBezTo>
                      <a:pt x="1042028" y="202051"/>
                      <a:pt x="1051195" y="210293"/>
                      <a:pt x="1061051" y="216950"/>
                    </a:cubicBezTo>
                    <a:lnTo>
                      <a:pt x="1091912" y="232560"/>
                    </a:lnTo>
                    <a:lnTo>
                      <a:pt x="1092339" y="232731"/>
                    </a:lnTo>
                    <a:lnTo>
                      <a:pt x="1154371" y="248106"/>
                    </a:lnTo>
                    <a:cubicBezTo>
                      <a:pt x="1160255" y="249223"/>
                      <a:pt x="1210365" y="259215"/>
                      <a:pt x="1272953" y="278033"/>
                    </a:cubicBezTo>
                    <a:lnTo>
                      <a:pt x="1301754" y="288141"/>
                    </a:lnTo>
                    <a:lnTo>
                      <a:pt x="1327571" y="295471"/>
                    </a:lnTo>
                    <a:lnTo>
                      <a:pt x="1368841" y="311686"/>
                    </a:lnTo>
                    <a:lnTo>
                      <a:pt x="1372223" y="312874"/>
                    </a:lnTo>
                    <a:lnTo>
                      <a:pt x="1373434" y="313491"/>
                    </a:lnTo>
                    <a:lnTo>
                      <a:pt x="1408931" y="327439"/>
                    </a:lnTo>
                    <a:lnTo>
                      <a:pt x="1447271" y="351159"/>
                    </a:lnTo>
                    <a:lnTo>
                      <a:pt x="1466397" y="360915"/>
                    </a:lnTo>
                    <a:lnTo>
                      <a:pt x="1487991" y="376350"/>
                    </a:lnTo>
                    <a:lnTo>
                      <a:pt x="1490367" y="377820"/>
                    </a:lnTo>
                    <a:lnTo>
                      <a:pt x="1491474" y="378840"/>
                    </a:lnTo>
                    <a:lnTo>
                      <a:pt x="1496397" y="382359"/>
                    </a:lnTo>
                    <a:cubicBezTo>
                      <a:pt x="1537974" y="415037"/>
                      <a:pt x="1606483" y="481840"/>
                      <a:pt x="1631742" y="586533"/>
                    </a:cubicBezTo>
                    <a:lnTo>
                      <a:pt x="1632843" y="591769"/>
                    </a:lnTo>
                    <a:lnTo>
                      <a:pt x="1645536" y="592619"/>
                    </a:lnTo>
                    <a:cubicBezTo>
                      <a:pt x="1673737" y="597896"/>
                      <a:pt x="1763003" y="618387"/>
                      <a:pt x="1826300" y="699342"/>
                    </a:cubicBezTo>
                    <a:cubicBezTo>
                      <a:pt x="1839487" y="716183"/>
                      <a:pt x="1850734" y="734608"/>
                      <a:pt x="1859877" y="754010"/>
                    </a:cubicBezTo>
                    <a:lnTo>
                      <a:pt x="1880635" y="813989"/>
                    </a:lnTo>
                    <a:lnTo>
                      <a:pt x="1904683" y="831899"/>
                    </a:lnTo>
                    <a:cubicBezTo>
                      <a:pt x="1933421" y="855419"/>
                      <a:pt x="1967808" y="891179"/>
                      <a:pt x="1991241" y="942003"/>
                    </a:cubicBezTo>
                    <a:cubicBezTo>
                      <a:pt x="2053320" y="1076320"/>
                      <a:pt x="1992053" y="1213069"/>
                      <a:pt x="1974402" y="1252229"/>
                    </a:cubicBezTo>
                    <a:cubicBezTo>
                      <a:pt x="1875398" y="1472975"/>
                      <a:pt x="1589138" y="1543178"/>
                      <a:pt x="1432923" y="1579292"/>
                    </a:cubicBezTo>
                    <a:cubicBezTo>
                      <a:pt x="844984" y="1715029"/>
                      <a:pt x="102251" y="1554946"/>
                      <a:pt x="11767" y="1235186"/>
                    </a:cubicBezTo>
                    <a:cubicBezTo>
                      <a:pt x="-1824" y="1187303"/>
                      <a:pt x="-12983" y="1092956"/>
                      <a:pt x="34287" y="1054610"/>
                    </a:cubicBezTo>
                    <a:lnTo>
                      <a:pt x="41688" y="1050805"/>
                    </a:lnTo>
                    <a:lnTo>
                      <a:pt x="42731" y="1045429"/>
                    </a:lnTo>
                    <a:cubicBezTo>
                      <a:pt x="47270" y="1031023"/>
                      <a:pt x="54878" y="1014538"/>
                      <a:pt x="67761" y="998814"/>
                    </a:cubicBezTo>
                    <a:cubicBezTo>
                      <a:pt x="112800" y="943829"/>
                      <a:pt x="182590" y="946468"/>
                      <a:pt x="191110" y="946873"/>
                    </a:cubicBezTo>
                    <a:lnTo>
                      <a:pt x="191505" y="922675"/>
                    </a:lnTo>
                    <a:lnTo>
                      <a:pt x="187864" y="913598"/>
                    </a:lnTo>
                    <a:cubicBezTo>
                      <a:pt x="183806" y="883367"/>
                      <a:pt x="195776" y="835282"/>
                      <a:pt x="232903" y="808295"/>
                    </a:cubicBezTo>
                    <a:lnTo>
                      <a:pt x="257328" y="797253"/>
                    </a:lnTo>
                    <a:lnTo>
                      <a:pt x="245861" y="754048"/>
                    </a:lnTo>
                    <a:cubicBezTo>
                      <a:pt x="240003" y="709183"/>
                      <a:pt x="247509" y="664141"/>
                      <a:pt x="279766" y="632186"/>
                    </a:cubicBezTo>
                    <a:cubicBezTo>
                      <a:pt x="306445" y="605708"/>
                      <a:pt x="339070" y="586648"/>
                      <a:pt x="374837" y="573289"/>
                    </a:cubicBezTo>
                    <a:lnTo>
                      <a:pt x="425269" y="558810"/>
                    </a:lnTo>
                    <a:lnTo>
                      <a:pt x="425775" y="545404"/>
                    </a:lnTo>
                    <a:cubicBezTo>
                      <a:pt x="447769" y="451262"/>
                      <a:pt x="590626" y="374790"/>
                      <a:pt x="694650" y="348338"/>
                    </a:cubicBezTo>
                    <a:cubicBezTo>
                      <a:pt x="716739" y="342733"/>
                      <a:pt x="739981" y="338643"/>
                      <a:pt x="763820" y="336009"/>
                    </a:cubicBezTo>
                    <a:lnTo>
                      <a:pt x="774273" y="335491"/>
                    </a:lnTo>
                    <a:lnTo>
                      <a:pt x="765658" y="330075"/>
                    </a:lnTo>
                    <a:cubicBezTo>
                      <a:pt x="704795" y="277323"/>
                      <a:pt x="718995" y="184803"/>
                      <a:pt x="720011" y="178920"/>
                    </a:cubicBezTo>
                    <a:cubicBezTo>
                      <a:pt x="735632" y="84777"/>
                      <a:pt x="872575" y="8085"/>
                      <a:pt x="1001605" y="1997"/>
                    </a:cubicBezTo>
                    <a:lnTo>
                      <a:pt x="999354" y="34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5" name="Google Shape;1155;p5"/>
              <p:cNvSpPr/>
              <p:nvPr/>
            </p:nvSpPr>
            <p:spPr>
              <a:xfrm>
                <a:off x="7251622" y="3422026"/>
                <a:ext cx="2018469" cy="815799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6" name="Google Shape;1156;p5"/>
              <p:cNvSpPr/>
              <p:nvPr/>
            </p:nvSpPr>
            <p:spPr>
              <a:xfrm>
                <a:off x="7574711" y="3702036"/>
                <a:ext cx="1569646" cy="471113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7" name="Google Shape;1157;p5"/>
              <p:cNvSpPr/>
              <p:nvPr/>
            </p:nvSpPr>
            <p:spPr>
              <a:xfrm>
                <a:off x="7589766" y="3701629"/>
                <a:ext cx="1542275" cy="40635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8" name="Google Shape;1158;p5"/>
              <p:cNvSpPr/>
              <p:nvPr/>
            </p:nvSpPr>
            <p:spPr>
              <a:xfrm>
                <a:off x="7865569" y="3869613"/>
                <a:ext cx="1018585" cy="180756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9" name="Google Shape;1159;p5"/>
              <p:cNvSpPr/>
              <p:nvPr/>
            </p:nvSpPr>
            <p:spPr>
              <a:xfrm>
                <a:off x="8617999" y="3509722"/>
                <a:ext cx="624942" cy="61031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0" name="Google Shape;1160;p5"/>
              <p:cNvSpPr/>
              <p:nvPr/>
            </p:nvSpPr>
            <p:spPr>
              <a:xfrm>
                <a:off x="7432835" y="2615975"/>
                <a:ext cx="1452962" cy="112143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FFFFF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1" name="Google Shape;1161;p5"/>
              <p:cNvSpPr/>
              <p:nvPr/>
            </p:nvSpPr>
            <p:spPr>
              <a:xfrm>
                <a:off x="7675671" y="2637841"/>
                <a:ext cx="1207026" cy="106558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FFF">
                  <a:alpha val="3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2" name="Google Shape;1162;p5"/>
              <p:cNvSpPr/>
              <p:nvPr/>
            </p:nvSpPr>
            <p:spPr>
              <a:xfrm>
                <a:off x="7501563" y="2606175"/>
                <a:ext cx="1122504" cy="1012304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3" name="Google Shape;1163;p5"/>
              <p:cNvSpPr/>
              <p:nvPr/>
            </p:nvSpPr>
            <p:spPr>
              <a:xfrm>
                <a:off x="7584080" y="2960833"/>
                <a:ext cx="865666" cy="582365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4" name="Google Shape;1164;p5"/>
              <p:cNvSpPr/>
              <p:nvPr/>
            </p:nvSpPr>
            <p:spPr>
              <a:xfrm>
                <a:off x="7695862" y="3066618"/>
                <a:ext cx="630359" cy="439690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5" name="Google Shape;1165;p5"/>
              <p:cNvSpPr/>
              <p:nvPr/>
            </p:nvSpPr>
            <p:spPr>
              <a:xfrm>
                <a:off x="7879835" y="3018884"/>
                <a:ext cx="305576" cy="6761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6" name="Google Shape;1166;p5"/>
              <p:cNvSpPr/>
              <p:nvPr/>
            </p:nvSpPr>
            <p:spPr>
              <a:xfrm rot="-755171">
                <a:off x="8246049" y="3349704"/>
                <a:ext cx="801285" cy="43996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368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7" name="Google Shape;1167;p5"/>
              <p:cNvSpPr/>
              <p:nvPr/>
            </p:nvSpPr>
            <p:spPr>
              <a:xfrm rot="9968593">
                <a:off x="8451154" y="3690364"/>
                <a:ext cx="305501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2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7" name="Google Shape;2817;p20"/>
          <p:cNvSpPr/>
          <p:nvPr/>
        </p:nvSpPr>
        <p:spPr>
          <a:xfrm rot="-811390">
            <a:off x="320900" y="3297851"/>
            <a:ext cx="48752" cy="2233907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8" name="Google Shape;2818;p20"/>
          <p:cNvSpPr txBox="1">
            <a:spLocks noGrp="1"/>
          </p:cNvSpPr>
          <p:nvPr>
            <p:ph type="subTitle" idx="1"/>
          </p:nvPr>
        </p:nvSpPr>
        <p:spPr>
          <a:xfrm>
            <a:off x="3845275" y="2577575"/>
            <a:ext cx="55815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2819" name="Google Shape;2819;p20"/>
          <p:cNvSpPr txBox="1">
            <a:spLocks noGrp="1"/>
          </p:cNvSpPr>
          <p:nvPr>
            <p:ph type="title"/>
          </p:nvPr>
        </p:nvSpPr>
        <p:spPr>
          <a:xfrm>
            <a:off x="3845275" y="1339925"/>
            <a:ext cx="55815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820" name="Google Shape;2820;p20"/>
          <p:cNvSpPr txBox="1">
            <a:spLocks noGrp="1"/>
          </p:cNvSpPr>
          <p:nvPr>
            <p:ph type="body" idx="2"/>
          </p:nvPr>
        </p:nvSpPr>
        <p:spPr>
          <a:xfrm>
            <a:off x="3845275" y="2985175"/>
            <a:ext cx="5581500" cy="13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2821" name="Google Shape;2821;p20"/>
          <p:cNvGrpSpPr/>
          <p:nvPr/>
        </p:nvGrpSpPr>
        <p:grpSpPr>
          <a:xfrm>
            <a:off x="1486576" y="5193182"/>
            <a:ext cx="1764206" cy="1337519"/>
            <a:chOff x="3699722" y="1806532"/>
            <a:chExt cx="3341299" cy="2533180"/>
          </a:xfrm>
        </p:grpSpPr>
        <p:grpSp>
          <p:nvGrpSpPr>
            <p:cNvPr id="2822" name="Google Shape;2822;p20"/>
            <p:cNvGrpSpPr/>
            <p:nvPr/>
          </p:nvGrpSpPr>
          <p:grpSpPr>
            <a:xfrm>
              <a:off x="3751786" y="2225114"/>
              <a:ext cx="3226900" cy="1986512"/>
              <a:chOff x="4296925" y="2658508"/>
              <a:chExt cx="3226900" cy="1986512"/>
            </a:xfrm>
          </p:grpSpPr>
          <p:grpSp>
            <p:nvGrpSpPr>
              <p:cNvPr id="2823" name="Google Shape;2823;p20"/>
              <p:cNvGrpSpPr/>
              <p:nvPr/>
            </p:nvGrpSpPr>
            <p:grpSpPr>
              <a:xfrm>
                <a:off x="4296925" y="2720530"/>
                <a:ext cx="1136973" cy="1924490"/>
                <a:chOff x="4323505" y="2715214"/>
                <a:chExt cx="1136973" cy="1924490"/>
              </a:xfrm>
            </p:grpSpPr>
            <p:sp>
              <p:nvSpPr>
                <p:cNvPr id="2824" name="Google Shape;2824;p20"/>
                <p:cNvSpPr/>
                <p:nvPr/>
              </p:nvSpPr>
              <p:spPr>
                <a:xfrm rot="9840178" flipH="1">
                  <a:off x="4876115" y="2725577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25" name="Google Shape;2825;p20"/>
                <p:cNvSpPr/>
                <p:nvPr/>
              </p:nvSpPr>
              <p:spPr>
                <a:xfrm rot="9420981">
                  <a:off x="4669344" y="2806326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26" name="Google Shape;2826;p20"/>
              <p:cNvSpPr/>
              <p:nvPr/>
            </p:nvSpPr>
            <p:spPr>
              <a:xfrm rot="-9840178">
                <a:off x="6635234" y="2668871"/>
                <a:ext cx="335980" cy="1843942"/>
              </a:xfrm>
              <a:custGeom>
                <a:avLst/>
                <a:gdLst/>
                <a:ahLst/>
                <a:cxnLst/>
                <a:rect l="l" t="t" r="r" b="b"/>
                <a:pathLst>
                  <a:path w="440914" h="2427501" extrusionOk="0">
                    <a:moveTo>
                      <a:pt x="19199" y="2424869"/>
                    </a:moveTo>
                    <a:cubicBezTo>
                      <a:pt x="114529" y="2457441"/>
                      <a:pt x="199750" y="2176976"/>
                      <a:pt x="268643" y="2176976"/>
                    </a:cubicBezTo>
                    <a:cubicBezTo>
                      <a:pt x="342128" y="2176976"/>
                      <a:pt x="312122" y="2453136"/>
                      <a:pt x="440914" y="2414005"/>
                    </a:cubicBezTo>
                    <a:lnTo>
                      <a:pt x="350892" y="41069"/>
                    </a:lnTo>
                    <a:lnTo>
                      <a:pt x="307991" y="31806"/>
                    </a:lnTo>
                    <a:cubicBezTo>
                      <a:pt x="255286" y="21850"/>
                      <a:pt x="200685" y="12918"/>
                      <a:pt x="144130" y="5019"/>
                    </a:cubicBezTo>
                    <a:lnTo>
                      <a:pt x="91581" y="0"/>
                    </a:lnTo>
                    <a:lnTo>
                      <a:pt x="0" y="2414005"/>
                    </a:lnTo>
                    <a:cubicBezTo>
                      <a:pt x="6443" y="2419135"/>
                      <a:pt x="12843" y="2422698"/>
                      <a:pt x="19199" y="2424869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7" name="Google Shape;2827;p20"/>
              <p:cNvSpPr/>
              <p:nvPr/>
            </p:nvSpPr>
            <p:spPr>
              <a:xfrm rot="-9420981" flipH="1">
                <a:off x="6830758" y="2749620"/>
                <a:ext cx="347227" cy="1838836"/>
              </a:xfrm>
              <a:custGeom>
                <a:avLst/>
                <a:gdLst/>
                <a:ahLst/>
                <a:cxnLst/>
                <a:rect l="l" t="t" r="r" b="b"/>
                <a:pathLst>
                  <a:path w="440914" h="2417625" extrusionOk="0">
                    <a:moveTo>
                      <a:pt x="38128" y="2417509"/>
                    </a:moveTo>
                    <a:cubicBezTo>
                      <a:pt x="25601" y="2418380"/>
                      <a:pt x="12887" y="2414389"/>
                      <a:pt x="0" y="2404129"/>
                    </a:cubicBezTo>
                    <a:lnTo>
                      <a:pt x="18187" y="0"/>
                    </a:lnTo>
                    <a:lnTo>
                      <a:pt x="74452" y="1187"/>
                    </a:lnTo>
                    <a:lnTo>
                      <a:pt x="351038" y="35049"/>
                    </a:lnTo>
                    <a:lnTo>
                      <a:pt x="440914" y="2404129"/>
                    </a:lnTo>
                    <a:cubicBezTo>
                      <a:pt x="312122" y="2443260"/>
                      <a:pt x="342128" y="2167100"/>
                      <a:pt x="268643" y="2167100"/>
                    </a:cubicBezTo>
                    <a:cubicBezTo>
                      <a:pt x="204343" y="2167100"/>
                      <a:pt x="125819" y="2411416"/>
                      <a:pt x="38128" y="24175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28" name="Google Shape;2828;p20"/>
            <p:cNvSpPr/>
            <p:nvPr/>
          </p:nvSpPr>
          <p:spPr>
            <a:xfrm>
              <a:off x="4319256" y="3571876"/>
              <a:ext cx="2126400" cy="736800"/>
            </a:xfrm>
            <a:prstGeom prst="ellipse">
              <a:avLst/>
            </a:prstGeom>
            <a:noFill/>
            <a:ln w="57150" cap="flat" cmpd="sng">
              <a:solidFill>
                <a:srgbClr val="D6C8B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29" name="Google Shape;2829;p20"/>
            <p:cNvGrpSpPr/>
            <p:nvPr/>
          </p:nvGrpSpPr>
          <p:grpSpPr>
            <a:xfrm>
              <a:off x="3814899" y="1806532"/>
              <a:ext cx="3149697" cy="1638549"/>
              <a:chOff x="8088522" y="1876646"/>
              <a:chExt cx="3149697" cy="1638549"/>
            </a:xfrm>
          </p:grpSpPr>
          <p:sp>
            <p:nvSpPr>
              <p:cNvPr id="2830" name="Google Shape;2830;p20"/>
              <p:cNvSpPr/>
              <p:nvPr/>
            </p:nvSpPr>
            <p:spPr>
              <a:xfrm>
                <a:off x="8088522" y="1876646"/>
                <a:ext cx="3149697" cy="1638549"/>
              </a:xfrm>
              <a:custGeom>
                <a:avLst/>
                <a:gdLst/>
                <a:ahLst/>
                <a:cxnLst/>
                <a:rect l="l" t="t" r="r" b="b"/>
                <a:pathLst>
                  <a:path w="3852840" h="2436504" extrusionOk="0">
                    <a:moveTo>
                      <a:pt x="1837314" y="70"/>
                    </a:moveTo>
                    <a:cubicBezTo>
                      <a:pt x="3052170" y="7159"/>
                      <a:pt x="3852840" y="700133"/>
                      <a:pt x="3852840" y="1084592"/>
                    </a:cubicBezTo>
                    <a:lnTo>
                      <a:pt x="3395056" y="2436504"/>
                    </a:lnTo>
                    <a:lnTo>
                      <a:pt x="399345" y="2436504"/>
                    </a:lnTo>
                    <a:lnTo>
                      <a:pt x="0" y="914471"/>
                    </a:lnTo>
                    <a:cubicBezTo>
                      <a:pt x="0" y="530012"/>
                      <a:pt x="622458" y="-7019"/>
                      <a:pt x="1837314" y="70"/>
                    </a:cubicBezTo>
                    <a:close/>
                  </a:path>
                </a:pathLst>
              </a:custGeom>
              <a:solidFill>
                <a:srgbClr val="C18B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831" name="Google Shape;2831;p20" descr="A black and white image of a mountain&#10;&#10;Description automatically generated with low confidence"/>
              <p:cNvPicPr preferRelativeResize="0"/>
              <p:nvPr/>
            </p:nvPicPr>
            <p:blipFill rotWithShape="1">
              <a:blip r:embed="rId2">
                <a:alphaModFix amt="8000"/>
              </a:blip>
              <a:srcRect/>
              <a:stretch/>
            </p:blipFill>
            <p:spPr>
              <a:xfrm>
                <a:off x="8150226" y="2365317"/>
                <a:ext cx="2985089" cy="4699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832" name="Google Shape;2832;p20"/>
            <p:cNvGrpSpPr/>
            <p:nvPr/>
          </p:nvGrpSpPr>
          <p:grpSpPr>
            <a:xfrm>
              <a:off x="3699722" y="2477000"/>
              <a:ext cx="3341299" cy="1862712"/>
              <a:chOff x="4244861" y="2910394"/>
              <a:chExt cx="3341299" cy="1862712"/>
            </a:xfrm>
          </p:grpSpPr>
          <p:sp>
            <p:nvSpPr>
              <p:cNvPr id="2833" name="Google Shape;2833;p20"/>
              <p:cNvSpPr/>
              <p:nvPr/>
            </p:nvSpPr>
            <p:spPr>
              <a:xfrm rot="10567725" flipH="1">
                <a:off x="5655430" y="3173630"/>
                <a:ext cx="347210" cy="1574264"/>
              </a:xfrm>
              <a:custGeom>
                <a:avLst/>
                <a:gdLst/>
                <a:ahLst/>
                <a:cxnLst/>
                <a:rect l="l" t="t" r="r" b="b"/>
                <a:pathLst>
                  <a:path w="347286" h="1570690" extrusionOk="0">
                    <a:moveTo>
                      <a:pt x="347286" y="1559218"/>
                    </a:moveTo>
                    <a:lnTo>
                      <a:pt x="285925" y="0"/>
                    </a:lnTo>
                    <a:lnTo>
                      <a:pt x="185682" y="1126"/>
                    </a:lnTo>
                    <a:cubicBezTo>
                      <a:pt x="175408" y="1405"/>
                      <a:pt x="165213" y="1817"/>
                      <a:pt x="155086" y="2225"/>
                    </a:cubicBezTo>
                    <a:lnTo>
                      <a:pt x="24330" y="10649"/>
                    </a:lnTo>
                    <a:lnTo>
                      <a:pt x="0" y="1559218"/>
                    </a:lnTo>
                    <a:cubicBezTo>
                      <a:pt x="10150" y="1567007"/>
                      <a:pt x="19368" y="1570513"/>
                      <a:pt x="27841" y="1570684"/>
                    </a:cubicBezTo>
                    <a:cubicBezTo>
                      <a:pt x="87153" y="1571877"/>
                      <a:pt x="109974" y="1409646"/>
                      <a:pt x="160620" y="1409645"/>
                    </a:cubicBezTo>
                    <a:cubicBezTo>
                      <a:pt x="218501" y="1409645"/>
                      <a:pt x="245842" y="1588930"/>
                      <a:pt x="347286" y="155921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4" name="Google Shape;2834;p20"/>
              <p:cNvSpPr/>
              <p:nvPr/>
            </p:nvSpPr>
            <p:spPr>
              <a:xfrm rot="-10679728" flipH="1">
                <a:off x="5920846" y="3171361"/>
                <a:ext cx="336637" cy="1573827"/>
              </a:xfrm>
              <a:custGeom>
                <a:avLst/>
                <a:gdLst/>
                <a:ahLst/>
                <a:cxnLst/>
                <a:rect l="l" t="t" r="r" b="b"/>
                <a:pathLst>
                  <a:path w="336431" h="1572864" extrusionOk="0">
                    <a:moveTo>
                      <a:pt x="14650" y="1570866"/>
                    </a:moveTo>
                    <a:cubicBezTo>
                      <a:pt x="87389" y="1595598"/>
                      <a:pt x="152415" y="1382640"/>
                      <a:pt x="204983" y="1382640"/>
                    </a:cubicBezTo>
                    <a:cubicBezTo>
                      <a:pt x="261054" y="1382640"/>
                      <a:pt x="238159" y="1592329"/>
                      <a:pt x="336431" y="1562617"/>
                    </a:cubicBezTo>
                    <a:lnTo>
                      <a:pt x="277770" y="23880"/>
                    </a:lnTo>
                    <a:lnTo>
                      <a:pt x="180229" y="10908"/>
                    </a:lnTo>
                    <a:lnTo>
                      <a:pt x="59573" y="0"/>
                    </a:lnTo>
                    <a:lnTo>
                      <a:pt x="0" y="1562616"/>
                    </a:lnTo>
                    <a:cubicBezTo>
                      <a:pt x="4916" y="1566512"/>
                      <a:pt x="9799" y="1569217"/>
                      <a:pt x="14650" y="15708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5" name="Google Shape;2835;p20"/>
              <p:cNvSpPr/>
              <p:nvPr/>
            </p:nvSpPr>
            <p:spPr>
              <a:xfrm rot="-10593467" flipH="1">
                <a:off x="6178205" y="3079429"/>
                <a:ext cx="324361" cy="1660407"/>
              </a:xfrm>
              <a:custGeom>
                <a:avLst/>
                <a:gdLst/>
                <a:ahLst/>
                <a:cxnLst/>
                <a:rect l="l" t="t" r="r" b="b"/>
                <a:pathLst>
                  <a:path w="324587" h="1661565" extrusionOk="0">
                    <a:moveTo>
                      <a:pt x="324587" y="1661565"/>
                    </a:moveTo>
                    <a:lnTo>
                      <a:pt x="237759" y="44454"/>
                    </a:lnTo>
                    <a:lnTo>
                      <a:pt x="104481" y="16732"/>
                    </a:lnTo>
                    <a:lnTo>
                      <a:pt x="0" y="0"/>
                    </a:lnTo>
                    <a:lnTo>
                      <a:pt x="36291" y="1537114"/>
                    </a:lnTo>
                    <a:cubicBezTo>
                      <a:pt x="114954" y="1599435"/>
                      <a:pt x="191402" y="1362253"/>
                      <a:pt x="239451" y="1382994"/>
                    </a:cubicBezTo>
                    <a:cubicBezTo>
                      <a:pt x="287500" y="1403736"/>
                      <a:pt x="304473" y="1643568"/>
                      <a:pt x="324587" y="1661565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6" name="Google Shape;2836;p20"/>
              <p:cNvSpPr/>
              <p:nvPr/>
            </p:nvSpPr>
            <p:spPr>
              <a:xfrm rot="10722664" flipH="1">
                <a:off x="6593274" y="3082537"/>
                <a:ext cx="524914" cy="1555682"/>
              </a:xfrm>
              <a:custGeom>
                <a:avLst/>
                <a:gdLst/>
                <a:ahLst/>
                <a:cxnLst/>
                <a:rect l="l" t="t" r="r" b="b"/>
                <a:pathLst>
                  <a:path w="524781" h="1555288" extrusionOk="0">
                    <a:moveTo>
                      <a:pt x="524781" y="1552457"/>
                    </a:moveTo>
                    <a:lnTo>
                      <a:pt x="233650" y="87285"/>
                    </a:lnTo>
                    <a:lnTo>
                      <a:pt x="230046" y="85263"/>
                    </a:lnTo>
                    <a:cubicBezTo>
                      <a:pt x="190800" y="65246"/>
                      <a:pt x="143616" y="45111"/>
                      <a:pt x="86976" y="26054"/>
                    </a:cubicBezTo>
                    <a:lnTo>
                      <a:pt x="0" y="0"/>
                    </a:lnTo>
                    <a:lnTo>
                      <a:pt x="240211" y="1542070"/>
                    </a:lnTo>
                    <a:cubicBezTo>
                      <a:pt x="250362" y="1549861"/>
                      <a:pt x="260294" y="1552933"/>
                      <a:pt x="269997" y="1552349"/>
                    </a:cubicBezTo>
                    <a:cubicBezTo>
                      <a:pt x="337919" y="1548265"/>
                      <a:pt x="394608" y="1365016"/>
                      <a:pt x="436108" y="1366530"/>
                    </a:cubicBezTo>
                    <a:cubicBezTo>
                      <a:pt x="483536" y="1368262"/>
                      <a:pt x="423338" y="1582169"/>
                      <a:pt x="524781" y="155245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26000">
                    <a:srgbClr val="BE9B69"/>
                  </a:gs>
                  <a:gs pos="51000">
                    <a:srgbClr val="D6C8B7"/>
                  </a:gs>
                  <a:gs pos="81000">
                    <a:srgbClr val="BE9B69"/>
                  </a:gs>
                  <a:gs pos="100000">
                    <a:srgbClr val="BE9B69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7" name="Google Shape;2837;p20"/>
              <p:cNvSpPr/>
              <p:nvPr/>
            </p:nvSpPr>
            <p:spPr>
              <a:xfrm rot="10725637" flipH="1">
                <a:off x="6342815" y="3079417"/>
                <a:ext cx="524321" cy="1614706"/>
              </a:xfrm>
              <a:custGeom>
                <a:avLst/>
                <a:gdLst/>
                <a:ahLst/>
                <a:cxnLst/>
                <a:rect l="l" t="t" r="r" b="b"/>
                <a:pathLst>
                  <a:path w="504037" h="1614297" extrusionOk="0">
                    <a:moveTo>
                      <a:pt x="214612" y="1613150"/>
                    </a:moveTo>
                    <a:cubicBezTo>
                      <a:pt x="282530" y="1633234"/>
                      <a:pt x="360562" y="1383094"/>
                      <a:pt x="407885" y="1383094"/>
                    </a:cubicBezTo>
                    <a:cubicBezTo>
                      <a:pt x="458360" y="1383094"/>
                      <a:pt x="415570" y="1635088"/>
                      <a:pt x="504037" y="1605376"/>
                    </a:cubicBezTo>
                    <a:lnTo>
                      <a:pt x="259869" y="52937"/>
                    </a:lnTo>
                    <a:lnTo>
                      <a:pt x="245021" y="48489"/>
                    </a:lnTo>
                    <a:cubicBezTo>
                      <a:pt x="178547" y="30807"/>
                      <a:pt x="101860" y="14797"/>
                      <a:pt x="13443" y="1653"/>
                    </a:cubicBezTo>
                    <a:lnTo>
                      <a:pt x="0" y="0"/>
                    </a:lnTo>
                    <a:lnTo>
                      <a:pt x="201175" y="1605376"/>
                    </a:lnTo>
                    <a:cubicBezTo>
                      <a:pt x="205601" y="1609271"/>
                      <a:pt x="210084" y="1611811"/>
                      <a:pt x="214612" y="161315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26000">
                    <a:srgbClr val="BE9B69"/>
                  </a:gs>
                  <a:gs pos="51000">
                    <a:srgbClr val="D6C8B7"/>
                  </a:gs>
                  <a:gs pos="81000">
                    <a:srgbClr val="BE9B69"/>
                  </a:gs>
                  <a:gs pos="100000">
                    <a:srgbClr val="BE9B69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8" name="Google Shape;2838;p20"/>
              <p:cNvSpPr/>
              <p:nvPr/>
            </p:nvSpPr>
            <p:spPr>
              <a:xfrm rot="10722664" flipH="1">
                <a:off x="6999950" y="2916616"/>
                <a:ext cx="569760" cy="1468992"/>
              </a:xfrm>
              <a:custGeom>
                <a:avLst/>
                <a:gdLst/>
                <a:ahLst/>
                <a:cxnLst/>
                <a:rect l="l" t="t" r="r" b="b"/>
                <a:pathLst>
                  <a:path w="569616" h="1468620" extrusionOk="0">
                    <a:moveTo>
                      <a:pt x="538552" y="1468620"/>
                    </a:moveTo>
                    <a:lnTo>
                      <a:pt x="569616" y="1465714"/>
                    </a:lnTo>
                    <a:lnTo>
                      <a:pt x="5748" y="584"/>
                    </a:lnTo>
                    <a:cubicBezTo>
                      <a:pt x="-41937" y="-28932"/>
                      <a:pt x="220922" y="1070767"/>
                      <a:pt x="283506" y="1288616"/>
                    </a:cubicBezTo>
                    <a:cubicBezTo>
                      <a:pt x="367849" y="1354249"/>
                      <a:pt x="332647" y="1278249"/>
                      <a:pt x="381253" y="1307679"/>
                    </a:cubicBezTo>
                    <a:cubicBezTo>
                      <a:pt x="423783" y="1333430"/>
                      <a:pt x="459659" y="1458674"/>
                      <a:pt x="538552" y="146862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41000">
                    <a:srgbClr val="BE9B69"/>
                  </a:gs>
                  <a:gs pos="51000">
                    <a:srgbClr val="D6C8B7"/>
                  </a:gs>
                  <a:gs pos="69000">
                    <a:srgbClr val="BE9B69"/>
                  </a:gs>
                  <a:gs pos="100000">
                    <a:srgbClr val="BE9B69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9" name="Google Shape;2839;p20"/>
              <p:cNvSpPr/>
              <p:nvPr/>
            </p:nvSpPr>
            <p:spPr>
              <a:xfrm rot="10722664" flipH="1">
                <a:off x="6792441" y="3036281"/>
                <a:ext cx="538734" cy="1525674"/>
              </a:xfrm>
              <a:custGeom>
                <a:avLst/>
                <a:gdLst/>
                <a:ahLst/>
                <a:cxnLst/>
                <a:rect l="l" t="t" r="r" b="b"/>
                <a:pathLst>
                  <a:path w="538598" h="1525288" extrusionOk="0">
                    <a:moveTo>
                      <a:pt x="505776" y="1525287"/>
                    </a:moveTo>
                    <a:cubicBezTo>
                      <a:pt x="507634" y="1525243"/>
                      <a:pt x="509459" y="1524348"/>
                      <a:pt x="511247" y="1522491"/>
                    </a:cubicBezTo>
                    <a:cubicBezTo>
                      <a:pt x="602964" y="1542043"/>
                      <a:pt x="447596" y="975582"/>
                      <a:pt x="288367" y="399964"/>
                    </a:cubicBezTo>
                    <a:lnTo>
                      <a:pt x="239811" y="224011"/>
                    </a:lnTo>
                    <a:lnTo>
                      <a:pt x="216505" y="171906"/>
                    </a:lnTo>
                    <a:cubicBezTo>
                      <a:pt x="216505" y="171906"/>
                      <a:pt x="186542" y="93696"/>
                      <a:pt x="29561" y="13625"/>
                    </a:cubicBezTo>
                    <a:lnTo>
                      <a:pt x="0" y="0"/>
                    </a:lnTo>
                    <a:lnTo>
                      <a:pt x="296719" y="1465362"/>
                    </a:lnTo>
                    <a:cubicBezTo>
                      <a:pt x="382847" y="1527684"/>
                      <a:pt x="373124" y="1316657"/>
                      <a:pt x="408879" y="1326178"/>
                    </a:cubicBezTo>
                    <a:cubicBezTo>
                      <a:pt x="442398" y="1335104"/>
                      <a:pt x="477899" y="1525949"/>
                      <a:pt x="505776" y="1525287"/>
                    </a:cubicBezTo>
                    <a:close/>
                  </a:path>
                </a:pathLst>
              </a:custGeom>
              <a:gradFill>
                <a:gsLst>
                  <a:gs pos="0">
                    <a:srgbClr val="D6C8B7"/>
                  </a:gs>
                  <a:gs pos="44000">
                    <a:srgbClr val="D6C8B7"/>
                  </a:gs>
                  <a:gs pos="68000">
                    <a:srgbClr val="BE9B69"/>
                  </a:gs>
                  <a:gs pos="100000">
                    <a:srgbClr val="BE9B69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0" name="Google Shape;2840;p20"/>
              <p:cNvSpPr/>
              <p:nvPr/>
            </p:nvSpPr>
            <p:spPr>
              <a:xfrm rot="10516321">
                <a:off x="5367570" y="3201394"/>
                <a:ext cx="347625" cy="1560040"/>
              </a:xfrm>
              <a:custGeom>
                <a:avLst/>
                <a:gdLst/>
                <a:ahLst/>
                <a:cxnLst/>
                <a:rect l="l" t="t" r="r" b="b"/>
                <a:pathLst>
                  <a:path w="347310" h="1558628" extrusionOk="0">
                    <a:moveTo>
                      <a:pt x="30034" y="1558540"/>
                    </a:moveTo>
                    <a:cubicBezTo>
                      <a:pt x="20166" y="1559201"/>
                      <a:pt x="10151" y="1556171"/>
                      <a:pt x="0" y="1548381"/>
                    </a:cubicBezTo>
                    <a:lnTo>
                      <a:pt x="12151" y="0"/>
                    </a:lnTo>
                    <a:lnTo>
                      <a:pt x="63011" y="4038"/>
                    </a:lnTo>
                    <a:cubicBezTo>
                      <a:pt x="117092" y="9726"/>
                      <a:pt x="168598" y="16740"/>
                      <a:pt x="217640" y="24894"/>
                    </a:cubicBezTo>
                    <a:lnTo>
                      <a:pt x="287899" y="38805"/>
                    </a:lnTo>
                    <a:lnTo>
                      <a:pt x="347310" y="1548380"/>
                    </a:lnTo>
                    <a:cubicBezTo>
                      <a:pt x="245860" y="1578093"/>
                      <a:pt x="269496" y="1368404"/>
                      <a:pt x="211611" y="1368404"/>
                    </a:cubicBezTo>
                    <a:cubicBezTo>
                      <a:pt x="160962" y="1368404"/>
                      <a:pt x="99108" y="1553913"/>
                      <a:pt x="30034" y="155854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1" name="Google Shape;2841;p20"/>
              <p:cNvSpPr/>
              <p:nvPr/>
            </p:nvSpPr>
            <p:spPr>
              <a:xfrm rot="10400396">
                <a:off x="5153224" y="3130171"/>
                <a:ext cx="283903" cy="1617956"/>
              </a:xfrm>
              <a:custGeom>
                <a:avLst/>
                <a:gdLst/>
                <a:ahLst/>
                <a:cxnLst/>
                <a:rect l="l" t="t" r="r" b="b"/>
                <a:pathLst>
                  <a:path w="337709" h="1619348" extrusionOk="0">
                    <a:moveTo>
                      <a:pt x="40556" y="1515753"/>
                    </a:moveTo>
                    <a:cubicBezTo>
                      <a:pt x="27019" y="1516190"/>
                      <a:pt x="13459" y="1513022"/>
                      <a:pt x="0" y="1505161"/>
                    </a:cubicBezTo>
                    <a:lnTo>
                      <a:pt x="33604" y="0"/>
                    </a:lnTo>
                    <a:lnTo>
                      <a:pt x="108981" y="17520"/>
                    </a:lnTo>
                    <a:cubicBezTo>
                      <a:pt x="152844" y="29212"/>
                      <a:pt x="194323" y="41778"/>
                      <a:pt x="233535" y="55032"/>
                    </a:cubicBezTo>
                    <a:lnTo>
                      <a:pt x="271934" y="69444"/>
                    </a:lnTo>
                    <a:lnTo>
                      <a:pt x="326729" y="1365441"/>
                    </a:lnTo>
                    <a:lnTo>
                      <a:pt x="322009" y="1357752"/>
                    </a:lnTo>
                    <a:cubicBezTo>
                      <a:pt x="313022" y="1350849"/>
                      <a:pt x="299173" y="1356793"/>
                      <a:pt x="278082" y="1349657"/>
                    </a:cubicBezTo>
                    <a:cubicBezTo>
                      <a:pt x="228868" y="1333004"/>
                      <a:pt x="135310" y="1512696"/>
                      <a:pt x="40556" y="1515753"/>
                    </a:cubicBezTo>
                    <a:close/>
                    <a:moveTo>
                      <a:pt x="337464" y="1619348"/>
                    </a:moveTo>
                    <a:lnTo>
                      <a:pt x="326729" y="1365441"/>
                    </a:lnTo>
                    <a:lnTo>
                      <a:pt x="329464" y="1369897"/>
                    </a:lnTo>
                    <a:cubicBezTo>
                      <a:pt x="337479" y="1394360"/>
                      <a:pt x="338264" y="1457025"/>
                      <a:pt x="337464" y="16193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2" name="Google Shape;2842;p20"/>
              <p:cNvSpPr/>
              <p:nvPr/>
            </p:nvSpPr>
            <p:spPr>
              <a:xfrm rot="10727254">
                <a:off x="4834084" y="3160141"/>
                <a:ext cx="471170" cy="1538873"/>
              </a:xfrm>
              <a:custGeom>
                <a:avLst/>
                <a:gdLst/>
                <a:ahLst/>
                <a:cxnLst/>
                <a:rect l="l" t="t" r="r" b="b"/>
                <a:pathLst>
                  <a:path w="498481" h="1569952" extrusionOk="0">
                    <a:moveTo>
                      <a:pt x="222762" y="1569373"/>
                    </a:moveTo>
                    <a:cubicBezTo>
                      <a:pt x="213551" y="1571191"/>
                      <a:pt x="204471" y="1568821"/>
                      <a:pt x="195620" y="1561031"/>
                    </a:cubicBezTo>
                    <a:lnTo>
                      <a:pt x="0" y="0"/>
                    </a:lnTo>
                    <a:lnTo>
                      <a:pt x="99494" y="27105"/>
                    </a:lnTo>
                    <a:cubicBezTo>
                      <a:pt x="135481" y="38254"/>
                      <a:pt x="169374" y="50106"/>
                      <a:pt x="201272" y="62465"/>
                    </a:cubicBezTo>
                    <a:lnTo>
                      <a:pt x="267221" y="90667"/>
                    </a:lnTo>
                    <a:lnTo>
                      <a:pt x="498481" y="1561031"/>
                    </a:lnTo>
                    <a:cubicBezTo>
                      <a:pt x="492952" y="1562888"/>
                      <a:pt x="487935" y="1563645"/>
                      <a:pt x="483377" y="1563431"/>
                    </a:cubicBezTo>
                    <a:cubicBezTo>
                      <a:pt x="414998" y="1560228"/>
                      <a:pt x="449650" y="1338749"/>
                      <a:pt x="402328" y="1338749"/>
                    </a:cubicBezTo>
                    <a:cubicBezTo>
                      <a:pt x="358160" y="1338749"/>
                      <a:pt x="287242" y="1556649"/>
                      <a:pt x="222762" y="1569373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26000">
                    <a:srgbClr val="BE9B69"/>
                  </a:gs>
                  <a:gs pos="51000">
                    <a:srgbClr val="D6C8B7"/>
                  </a:gs>
                  <a:gs pos="81000">
                    <a:srgbClr val="BE9B69"/>
                  </a:gs>
                  <a:gs pos="100000">
                    <a:srgbClr val="BE9B69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3" name="Google Shape;2843;p20"/>
              <p:cNvSpPr/>
              <p:nvPr/>
            </p:nvSpPr>
            <p:spPr>
              <a:xfrm rot="-10722060">
                <a:off x="4260972" y="2975405"/>
                <a:ext cx="618363" cy="1479117"/>
              </a:xfrm>
              <a:custGeom>
                <a:avLst/>
                <a:gdLst/>
                <a:ahLst/>
                <a:cxnLst/>
                <a:rect l="l" t="t" r="r" b="b"/>
                <a:pathLst>
                  <a:path w="560729" h="1439185" extrusionOk="0">
                    <a:moveTo>
                      <a:pt x="529665" y="1439185"/>
                    </a:moveTo>
                    <a:lnTo>
                      <a:pt x="560729" y="1436279"/>
                    </a:lnTo>
                    <a:lnTo>
                      <a:pt x="0" y="0"/>
                    </a:lnTo>
                    <a:lnTo>
                      <a:pt x="274619" y="1259181"/>
                    </a:lnTo>
                    <a:cubicBezTo>
                      <a:pt x="358962" y="1324814"/>
                      <a:pt x="323760" y="1248814"/>
                      <a:pt x="372366" y="1278244"/>
                    </a:cubicBezTo>
                    <a:cubicBezTo>
                      <a:pt x="414896" y="1303995"/>
                      <a:pt x="450772" y="1429239"/>
                      <a:pt x="529665" y="14391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41000">
                    <a:srgbClr val="BE9B69"/>
                  </a:gs>
                  <a:gs pos="51000">
                    <a:srgbClr val="D6C8B7"/>
                  </a:gs>
                  <a:gs pos="69000">
                    <a:srgbClr val="BE9B69"/>
                  </a:gs>
                  <a:gs pos="100000">
                    <a:srgbClr val="BE9B69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4" name="Google Shape;2844;p20"/>
              <p:cNvSpPr/>
              <p:nvPr/>
            </p:nvSpPr>
            <p:spPr>
              <a:xfrm rot="10721705">
                <a:off x="4561721" y="3159261"/>
                <a:ext cx="563614" cy="1471547"/>
              </a:xfrm>
              <a:custGeom>
                <a:avLst/>
                <a:gdLst/>
                <a:ahLst/>
                <a:cxnLst/>
                <a:rect l="l" t="t" r="r" b="b"/>
                <a:pathLst>
                  <a:path w="513410" h="1482286" extrusionOk="0">
                    <a:moveTo>
                      <a:pt x="258626" y="1479348"/>
                    </a:moveTo>
                    <a:cubicBezTo>
                      <a:pt x="248923" y="1479931"/>
                      <a:pt x="238990" y="1476858"/>
                      <a:pt x="228840" y="1469068"/>
                    </a:cubicBezTo>
                    <a:lnTo>
                      <a:pt x="0" y="0"/>
                    </a:lnTo>
                    <a:lnTo>
                      <a:pt x="25127" y="10745"/>
                    </a:lnTo>
                    <a:cubicBezTo>
                      <a:pt x="81141" y="37104"/>
                      <a:pt x="129571" y="64714"/>
                      <a:pt x="171211" y="92022"/>
                    </a:cubicBezTo>
                    <a:lnTo>
                      <a:pt x="249453" y="151039"/>
                    </a:lnTo>
                    <a:lnTo>
                      <a:pt x="513410" y="1479455"/>
                    </a:lnTo>
                    <a:cubicBezTo>
                      <a:pt x="411967" y="1509167"/>
                      <a:pt x="472165" y="1295260"/>
                      <a:pt x="424737" y="1293529"/>
                    </a:cubicBezTo>
                    <a:cubicBezTo>
                      <a:pt x="383238" y="1292014"/>
                      <a:pt x="326548" y="1475263"/>
                      <a:pt x="258626" y="14793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26000">
                    <a:srgbClr val="BE9B69"/>
                  </a:gs>
                  <a:gs pos="51000">
                    <a:srgbClr val="D6C8B7"/>
                  </a:gs>
                  <a:gs pos="81000">
                    <a:srgbClr val="BE9B69"/>
                  </a:gs>
                  <a:gs pos="100000">
                    <a:srgbClr val="BE9B69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845" name="Google Shape;2845;p20"/>
          <p:cNvGrpSpPr/>
          <p:nvPr/>
        </p:nvGrpSpPr>
        <p:grpSpPr>
          <a:xfrm>
            <a:off x="1514269" y="4334345"/>
            <a:ext cx="1616102" cy="1303233"/>
            <a:chOff x="5624511" y="3048014"/>
            <a:chExt cx="947638" cy="764180"/>
          </a:xfrm>
        </p:grpSpPr>
        <p:sp>
          <p:nvSpPr>
            <p:cNvPr id="2846" name="Google Shape;2846;p20"/>
            <p:cNvSpPr/>
            <p:nvPr/>
          </p:nvSpPr>
          <p:spPr>
            <a:xfrm>
              <a:off x="5823054" y="3204054"/>
              <a:ext cx="349222" cy="219702"/>
            </a:xfrm>
            <a:custGeom>
              <a:avLst/>
              <a:gdLst/>
              <a:ahLst/>
              <a:cxnLst/>
              <a:rect l="l" t="t" r="r" b="b"/>
              <a:pathLst>
                <a:path w="349222" h="219702" extrusionOk="0">
                  <a:moveTo>
                    <a:pt x="346573" y="66355"/>
                  </a:moveTo>
                  <a:cubicBezTo>
                    <a:pt x="365051" y="122076"/>
                    <a:pt x="284089" y="211420"/>
                    <a:pt x="190363" y="219136"/>
                  </a:cubicBezTo>
                  <a:cubicBezTo>
                    <a:pt x="110543" y="225708"/>
                    <a:pt x="9388" y="174082"/>
                    <a:pt x="625" y="119409"/>
                  </a:cubicBezTo>
                  <a:cubicBezTo>
                    <a:pt x="-7852" y="66545"/>
                    <a:pt x="71777" y="21682"/>
                    <a:pt x="127593" y="7490"/>
                  </a:cubicBezTo>
                  <a:cubicBezTo>
                    <a:pt x="210556" y="-13560"/>
                    <a:pt x="328190" y="10919"/>
                    <a:pt x="346573" y="66355"/>
                  </a:cubicBezTo>
                  <a:close/>
                </a:path>
              </a:pathLst>
            </a:custGeom>
            <a:solidFill>
              <a:srgbClr val="4E2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7" name="Google Shape;2847;p20"/>
            <p:cNvSpPr/>
            <p:nvPr/>
          </p:nvSpPr>
          <p:spPr>
            <a:xfrm>
              <a:off x="5641466" y="3324847"/>
              <a:ext cx="869525" cy="340667"/>
            </a:xfrm>
            <a:custGeom>
              <a:avLst/>
              <a:gdLst/>
              <a:ahLst/>
              <a:cxnLst/>
              <a:rect l="l" t="t" r="r" b="b"/>
              <a:pathLst>
                <a:path w="869525" h="340667" extrusionOk="0">
                  <a:moveTo>
                    <a:pt x="0" y="230073"/>
                  </a:moveTo>
                  <a:cubicBezTo>
                    <a:pt x="22098" y="229501"/>
                    <a:pt x="55436" y="230549"/>
                    <a:pt x="94298" y="239503"/>
                  </a:cubicBezTo>
                  <a:cubicBezTo>
                    <a:pt x="166021" y="256171"/>
                    <a:pt x="198025" y="286651"/>
                    <a:pt x="246507" y="309892"/>
                  </a:cubicBezTo>
                  <a:cubicBezTo>
                    <a:pt x="320802" y="345421"/>
                    <a:pt x="388525" y="342373"/>
                    <a:pt x="479489" y="338277"/>
                  </a:cubicBezTo>
                  <a:cubicBezTo>
                    <a:pt x="610553" y="332371"/>
                    <a:pt x="701612" y="292271"/>
                    <a:pt x="732758" y="277412"/>
                  </a:cubicBezTo>
                  <a:cubicBezTo>
                    <a:pt x="798290" y="246170"/>
                    <a:pt x="852107" y="219500"/>
                    <a:pt x="866108" y="163779"/>
                  </a:cubicBezTo>
                  <a:cubicBezTo>
                    <a:pt x="875443" y="126631"/>
                    <a:pt x="865251" y="83102"/>
                    <a:pt x="840486" y="51479"/>
                  </a:cubicBezTo>
                  <a:cubicBezTo>
                    <a:pt x="810768" y="13474"/>
                    <a:pt x="768858" y="3854"/>
                    <a:pt x="755618" y="1377"/>
                  </a:cubicBezTo>
                  <a:cubicBezTo>
                    <a:pt x="739616" y="-1575"/>
                    <a:pt x="689420" y="-7766"/>
                    <a:pt x="556260" y="81197"/>
                  </a:cubicBezTo>
                  <a:cubicBezTo>
                    <a:pt x="450914" y="151587"/>
                    <a:pt x="458819" y="171304"/>
                    <a:pt x="402717" y="188068"/>
                  </a:cubicBezTo>
                  <a:cubicBezTo>
                    <a:pt x="349853" y="203879"/>
                    <a:pt x="304609" y="196354"/>
                    <a:pt x="214122" y="181305"/>
                  </a:cubicBezTo>
                  <a:cubicBezTo>
                    <a:pt x="172879" y="174447"/>
                    <a:pt x="148114" y="166636"/>
                    <a:pt x="142780" y="148824"/>
                  </a:cubicBezTo>
                  <a:cubicBezTo>
                    <a:pt x="137827" y="132156"/>
                    <a:pt x="151829" y="113677"/>
                    <a:pt x="160306" y="104152"/>
                  </a:cubicBezTo>
                  <a:cubicBezTo>
                    <a:pt x="158306" y="103200"/>
                    <a:pt x="128778" y="89579"/>
                    <a:pt x="101060" y="106819"/>
                  </a:cubicBezTo>
                  <a:cubicBezTo>
                    <a:pt x="80867" y="119392"/>
                    <a:pt x="69723" y="143300"/>
                    <a:pt x="72771" y="167684"/>
                  </a:cubicBezTo>
                  <a:cubicBezTo>
                    <a:pt x="68771" y="167494"/>
                    <a:pt x="36005" y="166255"/>
                    <a:pt x="14859" y="192068"/>
                  </a:cubicBezTo>
                  <a:cubicBezTo>
                    <a:pt x="2762" y="206832"/>
                    <a:pt x="572" y="223024"/>
                    <a:pt x="0" y="229978"/>
                  </a:cubicBezTo>
                  <a:close/>
                </a:path>
              </a:pathLst>
            </a:custGeom>
            <a:solidFill>
              <a:srgbClr val="4E2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8" name="Google Shape;2848;p20"/>
            <p:cNvSpPr/>
            <p:nvPr/>
          </p:nvSpPr>
          <p:spPr>
            <a:xfrm>
              <a:off x="5624511" y="3429190"/>
              <a:ext cx="947638" cy="383004"/>
            </a:xfrm>
            <a:custGeom>
              <a:avLst/>
              <a:gdLst/>
              <a:ahLst/>
              <a:cxnLst/>
              <a:rect l="l" t="t" r="r" b="b"/>
              <a:pathLst>
                <a:path w="947638" h="383004" extrusionOk="0">
                  <a:moveTo>
                    <a:pt x="881921" y="0"/>
                  </a:moveTo>
                  <a:cubicBezTo>
                    <a:pt x="864585" y="39148"/>
                    <a:pt x="831153" y="99441"/>
                    <a:pt x="768097" y="148304"/>
                  </a:cubicBezTo>
                  <a:cubicBezTo>
                    <a:pt x="630651" y="254603"/>
                    <a:pt x="454915" y="227171"/>
                    <a:pt x="407957" y="219837"/>
                  </a:cubicBezTo>
                  <a:cubicBezTo>
                    <a:pt x="373476" y="214408"/>
                    <a:pt x="281846" y="196691"/>
                    <a:pt x="174975" y="153638"/>
                  </a:cubicBezTo>
                  <a:cubicBezTo>
                    <a:pt x="99442" y="123253"/>
                    <a:pt x="43911" y="91345"/>
                    <a:pt x="16098" y="113919"/>
                  </a:cubicBezTo>
                  <a:cubicBezTo>
                    <a:pt x="-6095" y="131921"/>
                    <a:pt x="-856" y="176213"/>
                    <a:pt x="5525" y="198692"/>
                  </a:cubicBezTo>
                  <a:cubicBezTo>
                    <a:pt x="48007" y="348806"/>
                    <a:pt x="396717" y="423958"/>
                    <a:pt x="672752" y="360235"/>
                  </a:cubicBezTo>
                  <a:cubicBezTo>
                    <a:pt x="746094" y="343281"/>
                    <a:pt x="880492" y="310324"/>
                    <a:pt x="926974" y="206693"/>
                  </a:cubicBezTo>
                  <a:cubicBezTo>
                    <a:pt x="935261" y="188309"/>
                    <a:pt x="964026" y="124111"/>
                    <a:pt x="934880" y="61055"/>
                  </a:cubicBezTo>
                  <a:cubicBezTo>
                    <a:pt x="920211" y="29242"/>
                    <a:pt x="896399" y="10001"/>
                    <a:pt x="881921" y="191"/>
                  </a:cubicBezTo>
                  <a:close/>
                </a:path>
              </a:pathLst>
            </a:custGeom>
            <a:solidFill>
              <a:srgbClr val="5C38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9" name="Google Shape;2849;p20"/>
            <p:cNvSpPr/>
            <p:nvPr/>
          </p:nvSpPr>
          <p:spPr>
            <a:xfrm>
              <a:off x="5726346" y="3557873"/>
              <a:ext cx="736923" cy="221180"/>
            </a:xfrm>
            <a:custGeom>
              <a:avLst/>
              <a:gdLst/>
              <a:ahLst/>
              <a:cxnLst/>
              <a:rect l="l" t="t" r="r" b="b"/>
              <a:pathLst>
                <a:path w="736923" h="221180" extrusionOk="0">
                  <a:moveTo>
                    <a:pt x="13990" y="157544"/>
                  </a:moveTo>
                  <a:cubicBezTo>
                    <a:pt x="8751" y="150114"/>
                    <a:pt x="4655" y="142113"/>
                    <a:pt x="2084" y="133350"/>
                  </a:cubicBezTo>
                  <a:cubicBezTo>
                    <a:pt x="-393" y="125063"/>
                    <a:pt x="-1250" y="115729"/>
                    <a:pt x="2846" y="108109"/>
                  </a:cubicBezTo>
                  <a:cubicBezTo>
                    <a:pt x="5132" y="103918"/>
                    <a:pt x="8751" y="100584"/>
                    <a:pt x="12656" y="97822"/>
                  </a:cubicBezTo>
                  <a:cubicBezTo>
                    <a:pt x="41041" y="78010"/>
                    <a:pt x="79522" y="87440"/>
                    <a:pt x="113336" y="95345"/>
                  </a:cubicBezTo>
                  <a:cubicBezTo>
                    <a:pt x="228779" y="122396"/>
                    <a:pt x="349079" y="121444"/>
                    <a:pt x="466999" y="109728"/>
                  </a:cubicBezTo>
                  <a:cubicBezTo>
                    <a:pt x="515005" y="104966"/>
                    <a:pt x="563106" y="98393"/>
                    <a:pt x="608922" y="83153"/>
                  </a:cubicBezTo>
                  <a:cubicBezTo>
                    <a:pt x="657880" y="66866"/>
                    <a:pt x="704267" y="40100"/>
                    <a:pt x="736842" y="0"/>
                  </a:cubicBezTo>
                  <a:cubicBezTo>
                    <a:pt x="738462" y="29528"/>
                    <a:pt x="715602" y="52864"/>
                    <a:pt x="694361" y="72581"/>
                  </a:cubicBezTo>
                  <a:cubicBezTo>
                    <a:pt x="674549" y="90964"/>
                    <a:pt x="654737" y="109538"/>
                    <a:pt x="632353" y="124682"/>
                  </a:cubicBezTo>
                  <a:cubicBezTo>
                    <a:pt x="581299" y="159448"/>
                    <a:pt x="519863" y="175355"/>
                    <a:pt x="459379" y="187928"/>
                  </a:cubicBezTo>
                  <a:cubicBezTo>
                    <a:pt x="381845" y="204025"/>
                    <a:pt x="303359" y="215741"/>
                    <a:pt x="224302" y="220027"/>
                  </a:cubicBezTo>
                  <a:cubicBezTo>
                    <a:pt x="164961" y="223266"/>
                    <a:pt x="102191" y="221456"/>
                    <a:pt x="51233" y="190881"/>
                  </a:cubicBezTo>
                  <a:cubicBezTo>
                    <a:pt x="36945" y="182309"/>
                    <a:pt x="23610" y="171069"/>
                    <a:pt x="13990" y="157544"/>
                  </a:cubicBezTo>
                  <a:close/>
                </a:path>
              </a:pathLst>
            </a:custGeom>
            <a:solidFill>
              <a:srgbClr val="ECC7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0" name="Google Shape;2850;p20"/>
            <p:cNvSpPr/>
            <p:nvPr/>
          </p:nvSpPr>
          <p:spPr>
            <a:xfrm>
              <a:off x="5738954" y="3557682"/>
              <a:ext cx="724073" cy="190779"/>
            </a:xfrm>
            <a:custGeom>
              <a:avLst/>
              <a:gdLst/>
              <a:ahLst/>
              <a:cxnLst/>
              <a:rect l="l" t="t" r="r" b="b"/>
              <a:pathLst>
                <a:path w="724073" h="190779" extrusionOk="0">
                  <a:moveTo>
                    <a:pt x="10811" y="142208"/>
                  </a:moveTo>
                  <a:cubicBezTo>
                    <a:pt x="7001" y="137541"/>
                    <a:pt x="3953" y="132588"/>
                    <a:pt x="1953" y="127254"/>
                  </a:cubicBezTo>
                  <a:cubicBezTo>
                    <a:pt x="-333" y="121253"/>
                    <a:pt x="-1190" y="114491"/>
                    <a:pt x="2620" y="108966"/>
                  </a:cubicBezTo>
                  <a:cubicBezTo>
                    <a:pt x="4715" y="105918"/>
                    <a:pt x="8144" y="103537"/>
                    <a:pt x="11859" y="101537"/>
                  </a:cubicBezTo>
                  <a:cubicBezTo>
                    <a:pt x="38434" y="87154"/>
                    <a:pt x="74438" y="94012"/>
                    <a:pt x="105966" y="99727"/>
                  </a:cubicBezTo>
                  <a:cubicBezTo>
                    <a:pt x="213884" y="119348"/>
                    <a:pt x="326470" y="118682"/>
                    <a:pt x="436769" y="110109"/>
                  </a:cubicBezTo>
                  <a:cubicBezTo>
                    <a:pt x="481632" y="106680"/>
                    <a:pt x="526685" y="101822"/>
                    <a:pt x="569453" y="90773"/>
                  </a:cubicBezTo>
                  <a:cubicBezTo>
                    <a:pt x="615173" y="78962"/>
                    <a:pt x="693563" y="29147"/>
                    <a:pt x="724043" y="0"/>
                  </a:cubicBezTo>
                  <a:cubicBezTo>
                    <a:pt x="725567" y="21431"/>
                    <a:pt x="669275" y="68771"/>
                    <a:pt x="649367" y="83058"/>
                  </a:cubicBezTo>
                  <a:cubicBezTo>
                    <a:pt x="630889" y="96393"/>
                    <a:pt x="612315" y="109823"/>
                    <a:pt x="591360" y="120872"/>
                  </a:cubicBezTo>
                  <a:cubicBezTo>
                    <a:pt x="543545" y="146114"/>
                    <a:pt x="486109" y="157639"/>
                    <a:pt x="429530" y="166688"/>
                  </a:cubicBezTo>
                  <a:cubicBezTo>
                    <a:pt x="357045" y="178308"/>
                    <a:pt x="283607" y="186785"/>
                    <a:pt x="209598" y="189928"/>
                  </a:cubicBezTo>
                  <a:cubicBezTo>
                    <a:pt x="154067" y="192310"/>
                    <a:pt x="95393" y="190976"/>
                    <a:pt x="47673" y="168878"/>
                  </a:cubicBezTo>
                  <a:cubicBezTo>
                    <a:pt x="33100" y="162116"/>
                    <a:pt x="19670" y="153067"/>
                    <a:pt x="10621" y="142113"/>
                  </a:cubicBezTo>
                  <a:close/>
                </a:path>
              </a:pathLst>
            </a:custGeom>
            <a:solidFill>
              <a:srgbClr val="FADBC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1" name="Google Shape;2851;p20"/>
            <p:cNvSpPr/>
            <p:nvPr/>
          </p:nvSpPr>
          <p:spPr>
            <a:xfrm>
              <a:off x="5887830" y="3639312"/>
              <a:ext cx="478209" cy="84862"/>
            </a:xfrm>
            <a:custGeom>
              <a:avLst/>
              <a:gdLst/>
              <a:ahLst/>
              <a:cxnLst/>
              <a:rect l="l" t="t" r="r" b="b"/>
              <a:pathLst>
                <a:path w="478209" h="84862" extrusionOk="0">
                  <a:moveTo>
                    <a:pt x="5286" y="62294"/>
                  </a:moveTo>
                  <a:cubicBezTo>
                    <a:pt x="3572" y="60579"/>
                    <a:pt x="2143" y="58769"/>
                    <a:pt x="1191" y="56864"/>
                  </a:cubicBezTo>
                  <a:cubicBezTo>
                    <a:pt x="-238" y="54197"/>
                    <a:pt x="-714" y="51244"/>
                    <a:pt x="1667" y="48768"/>
                  </a:cubicBezTo>
                  <a:cubicBezTo>
                    <a:pt x="3000" y="47434"/>
                    <a:pt x="5096" y="46387"/>
                    <a:pt x="7287" y="45434"/>
                  </a:cubicBezTo>
                  <a:cubicBezTo>
                    <a:pt x="23479" y="39052"/>
                    <a:pt x="45482" y="42100"/>
                    <a:pt x="64722" y="44672"/>
                  </a:cubicBezTo>
                  <a:cubicBezTo>
                    <a:pt x="130635" y="53340"/>
                    <a:pt x="199406" y="54007"/>
                    <a:pt x="266748" y="49244"/>
                  </a:cubicBezTo>
                  <a:cubicBezTo>
                    <a:pt x="363617" y="42386"/>
                    <a:pt x="459534" y="12859"/>
                    <a:pt x="478203" y="0"/>
                  </a:cubicBezTo>
                  <a:cubicBezTo>
                    <a:pt x="479155" y="9430"/>
                    <a:pt x="373999" y="49149"/>
                    <a:pt x="361236" y="54007"/>
                  </a:cubicBezTo>
                  <a:cubicBezTo>
                    <a:pt x="332089" y="65151"/>
                    <a:pt x="297037" y="70199"/>
                    <a:pt x="262461" y="74200"/>
                  </a:cubicBezTo>
                  <a:cubicBezTo>
                    <a:pt x="218170" y="79343"/>
                    <a:pt x="173307" y="83058"/>
                    <a:pt x="128159" y="84487"/>
                  </a:cubicBezTo>
                  <a:cubicBezTo>
                    <a:pt x="94250" y="85534"/>
                    <a:pt x="58436" y="84963"/>
                    <a:pt x="29289" y="75152"/>
                  </a:cubicBezTo>
                  <a:cubicBezTo>
                    <a:pt x="19669" y="71914"/>
                    <a:pt x="10811" y="67532"/>
                    <a:pt x="5382" y="62103"/>
                  </a:cubicBezTo>
                  <a:close/>
                </a:path>
              </a:pathLst>
            </a:custGeom>
            <a:solidFill>
              <a:srgbClr val="FBF4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2" name="Google Shape;2852;p20"/>
            <p:cNvSpPr/>
            <p:nvPr/>
          </p:nvSpPr>
          <p:spPr>
            <a:xfrm>
              <a:off x="6266020" y="3462051"/>
              <a:ext cx="293400" cy="286531"/>
            </a:xfrm>
            <a:custGeom>
              <a:avLst/>
              <a:gdLst/>
              <a:ahLst/>
              <a:cxnLst/>
              <a:rect l="l" t="t" r="r" b="b"/>
              <a:pathLst>
                <a:path w="293400" h="286531" extrusionOk="0">
                  <a:moveTo>
                    <a:pt x="183166" y="248507"/>
                  </a:moveTo>
                  <a:cubicBezTo>
                    <a:pt x="107347" y="290608"/>
                    <a:pt x="20002" y="287084"/>
                    <a:pt x="0" y="285940"/>
                  </a:cubicBezTo>
                  <a:cubicBezTo>
                    <a:pt x="45720" y="278035"/>
                    <a:pt x="130397" y="256508"/>
                    <a:pt x="197263" y="190595"/>
                  </a:cubicBezTo>
                  <a:cubicBezTo>
                    <a:pt x="233934" y="154495"/>
                    <a:pt x="245554" y="124492"/>
                    <a:pt x="248888" y="115157"/>
                  </a:cubicBezTo>
                  <a:cubicBezTo>
                    <a:pt x="266700" y="65342"/>
                    <a:pt x="257175" y="20193"/>
                    <a:pt x="251555" y="0"/>
                  </a:cubicBezTo>
                  <a:cubicBezTo>
                    <a:pt x="263366" y="11620"/>
                    <a:pt x="287846" y="39148"/>
                    <a:pt x="292608" y="79439"/>
                  </a:cubicBezTo>
                  <a:cubicBezTo>
                    <a:pt x="299180" y="135255"/>
                    <a:pt x="263271" y="177165"/>
                    <a:pt x="244983" y="198596"/>
                  </a:cubicBezTo>
                  <a:cubicBezTo>
                    <a:pt x="226695" y="219932"/>
                    <a:pt x="205454" y="236220"/>
                    <a:pt x="183261" y="248507"/>
                  </a:cubicBezTo>
                </a:path>
              </a:pathLst>
            </a:custGeom>
            <a:solidFill>
              <a:srgbClr val="9068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3" name="Google Shape;2853;p20"/>
            <p:cNvSpPr/>
            <p:nvPr/>
          </p:nvSpPr>
          <p:spPr>
            <a:xfrm>
              <a:off x="5712360" y="3048014"/>
              <a:ext cx="682142" cy="526496"/>
            </a:xfrm>
            <a:custGeom>
              <a:avLst/>
              <a:gdLst/>
              <a:ahLst/>
              <a:cxnLst/>
              <a:rect l="l" t="t" r="r" b="b"/>
              <a:pathLst>
                <a:path w="682142" h="526496" extrusionOk="0">
                  <a:moveTo>
                    <a:pt x="76268" y="374127"/>
                  </a:moveTo>
                  <a:cubicBezTo>
                    <a:pt x="73029" y="372984"/>
                    <a:pt x="44168" y="362888"/>
                    <a:pt x="21499" y="379461"/>
                  </a:cubicBezTo>
                  <a:cubicBezTo>
                    <a:pt x="4068" y="392130"/>
                    <a:pt x="-1552" y="414704"/>
                    <a:pt x="353" y="428896"/>
                  </a:cubicBezTo>
                  <a:cubicBezTo>
                    <a:pt x="7021" y="480903"/>
                    <a:pt x="124178" y="505287"/>
                    <a:pt x="164564" y="513669"/>
                  </a:cubicBezTo>
                  <a:cubicBezTo>
                    <a:pt x="314202" y="544720"/>
                    <a:pt x="433550" y="511859"/>
                    <a:pt x="494701" y="494238"/>
                  </a:cubicBezTo>
                  <a:cubicBezTo>
                    <a:pt x="621193" y="457757"/>
                    <a:pt x="649577" y="416133"/>
                    <a:pt x="657102" y="404226"/>
                  </a:cubicBezTo>
                  <a:cubicBezTo>
                    <a:pt x="694154" y="345267"/>
                    <a:pt x="679486" y="280497"/>
                    <a:pt x="678248" y="275353"/>
                  </a:cubicBezTo>
                  <a:cubicBezTo>
                    <a:pt x="662436" y="209821"/>
                    <a:pt x="610525" y="175912"/>
                    <a:pt x="600619" y="169435"/>
                  </a:cubicBezTo>
                  <a:cubicBezTo>
                    <a:pt x="548231" y="135240"/>
                    <a:pt x="459649" y="117524"/>
                    <a:pt x="454124" y="116476"/>
                  </a:cubicBezTo>
                  <a:cubicBezTo>
                    <a:pt x="436598" y="113047"/>
                    <a:pt x="412595" y="109428"/>
                    <a:pt x="397641" y="89997"/>
                  </a:cubicBezTo>
                  <a:cubicBezTo>
                    <a:pt x="387735" y="77138"/>
                    <a:pt x="377448" y="51611"/>
                    <a:pt x="390593" y="37038"/>
                  </a:cubicBezTo>
                  <a:cubicBezTo>
                    <a:pt x="399737" y="26941"/>
                    <a:pt x="417548" y="24846"/>
                    <a:pt x="434693" y="31704"/>
                  </a:cubicBezTo>
                  <a:cubicBezTo>
                    <a:pt x="432503" y="26560"/>
                    <a:pt x="425073" y="10844"/>
                    <a:pt x="408214" y="3414"/>
                  </a:cubicBezTo>
                  <a:cubicBezTo>
                    <a:pt x="379734" y="-9063"/>
                    <a:pt x="349254" y="16178"/>
                    <a:pt x="341158" y="22845"/>
                  </a:cubicBezTo>
                  <a:cubicBezTo>
                    <a:pt x="336300" y="26846"/>
                    <a:pt x="304296" y="53992"/>
                    <a:pt x="305820" y="96950"/>
                  </a:cubicBezTo>
                  <a:cubicBezTo>
                    <a:pt x="306106" y="105332"/>
                    <a:pt x="307154" y="133526"/>
                    <a:pt x="326966" y="149909"/>
                  </a:cubicBezTo>
                  <a:cubicBezTo>
                    <a:pt x="347921" y="167244"/>
                    <a:pt x="368876" y="154195"/>
                    <a:pt x="408214" y="162291"/>
                  </a:cubicBezTo>
                  <a:cubicBezTo>
                    <a:pt x="415167" y="163720"/>
                    <a:pt x="463268" y="174102"/>
                    <a:pt x="489462" y="208202"/>
                  </a:cubicBezTo>
                  <a:cubicBezTo>
                    <a:pt x="522800" y="251541"/>
                    <a:pt x="508703" y="317835"/>
                    <a:pt x="489462" y="356506"/>
                  </a:cubicBezTo>
                  <a:cubicBezTo>
                    <a:pt x="455553" y="424610"/>
                    <a:pt x="385354" y="447470"/>
                    <a:pt x="344682" y="460614"/>
                  </a:cubicBezTo>
                  <a:cubicBezTo>
                    <a:pt x="271530" y="484427"/>
                    <a:pt x="213142" y="472806"/>
                    <a:pt x="152277" y="460614"/>
                  </a:cubicBezTo>
                  <a:cubicBezTo>
                    <a:pt x="74458" y="445089"/>
                    <a:pt x="65981" y="423753"/>
                    <a:pt x="63980" y="416514"/>
                  </a:cubicBezTo>
                  <a:cubicBezTo>
                    <a:pt x="59789" y="400988"/>
                    <a:pt x="68457" y="384986"/>
                    <a:pt x="76363" y="374127"/>
                  </a:cubicBezTo>
                  <a:close/>
                </a:path>
              </a:pathLst>
            </a:custGeom>
            <a:solidFill>
              <a:srgbClr val="FBD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4" name="Google Shape;2854;p20"/>
            <p:cNvSpPr/>
            <p:nvPr/>
          </p:nvSpPr>
          <p:spPr>
            <a:xfrm>
              <a:off x="5815290" y="3061049"/>
              <a:ext cx="566679" cy="500274"/>
            </a:xfrm>
            <a:custGeom>
              <a:avLst/>
              <a:gdLst/>
              <a:ahLst/>
              <a:cxnLst/>
              <a:rect l="l" t="t" r="r" b="b"/>
              <a:pathLst>
                <a:path w="566679" h="500274" extrusionOk="0">
                  <a:moveTo>
                    <a:pt x="266231" y="0"/>
                  </a:moveTo>
                  <a:cubicBezTo>
                    <a:pt x="236132" y="9049"/>
                    <a:pt x="215749" y="29718"/>
                    <a:pt x="216797" y="47625"/>
                  </a:cubicBezTo>
                  <a:cubicBezTo>
                    <a:pt x="218130" y="70009"/>
                    <a:pt x="252611" y="86297"/>
                    <a:pt x="267946" y="93535"/>
                  </a:cubicBezTo>
                  <a:cubicBezTo>
                    <a:pt x="271661" y="95250"/>
                    <a:pt x="278328" y="98203"/>
                    <a:pt x="285948" y="100965"/>
                  </a:cubicBezTo>
                  <a:cubicBezTo>
                    <a:pt x="298902" y="105823"/>
                    <a:pt x="308332" y="108204"/>
                    <a:pt x="318809" y="110966"/>
                  </a:cubicBezTo>
                  <a:cubicBezTo>
                    <a:pt x="369768" y="124301"/>
                    <a:pt x="387389" y="130588"/>
                    <a:pt x="396819" y="134112"/>
                  </a:cubicBezTo>
                  <a:cubicBezTo>
                    <a:pt x="400439" y="135446"/>
                    <a:pt x="403201" y="136493"/>
                    <a:pt x="406725" y="137922"/>
                  </a:cubicBezTo>
                  <a:cubicBezTo>
                    <a:pt x="411202" y="139732"/>
                    <a:pt x="461113" y="160496"/>
                    <a:pt x="483306" y="187071"/>
                  </a:cubicBezTo>
                  <a:cubicBezTo>
                    <a:pt x="513881" y="223552"/>
                    <a:pt x="507214" y="282607"/>
                    <a:pt x="486545" y="322612"/>
                  </a:cubicBezTo>
                  <a:cubicBezTo>
                    <a:pt x="440158" y="412718"/>
                    <a:pt x="297378" y="456819"/>
                    <a:pt x="203462" y="465392"/>
                  </a:cubicBezTo>
                  <a:cubicBezTo>
                    <a:pt x="147074" y="470535"/>
                    <a:pt x="83256" y="467773"/>
                    <a:pt x="29249" y="452628"/>
                  </a:cubicBezTo>
                  <a:cubicBezTo>
                    <a:pt x="23915" y="451104"/>
                    <a:pt x="8866" y="446723"/>
                    <a:pt x="4484" y="452628"/>
                  </a:cubicBezTo>
                  <a:cubicBezTo>
                    <a:pt x="-20947" y="487871"/>
                    <a:pt x="69254" y="491014"/>
                    <a:pt x="88019" y="494348"/>
                  </a:cubicBezTo>
                  <a:cubicBezTo>
                    <a:pt x="151550" y="505682"/>
                    <a:pt x="217178" y="498348"/>
                    <a:pt x="280900" y="492252"/>
                  </a:cubicBezTo>
                  <a:cubicBezTo>
                    <a:pt x="341384" y="486442"/>
                    <a:pt x="402153" y="475012"/>
                    <a:pt x="457017" y="447961"/>
                  </a:cubicBezTo>
                  <a:cubicBezTo>
                    <a:pt x="509214" y="422243"/>
                    <a:pt x="554172" y="374618"/>
                    <a:pt x="564364" y="315944"/>
                  </a:cubicBezTo>
                  <a:cubicBezTo>
                    <a:pt x="565983" y="306705"/>
                    <a:pt x="575032" y="250126"/>
                    <a:pt x="541409" y="199454"/>
                  </a:cubicBezTo>
                  <a:cubicBezTo>
                    <a:pt x="504547" y="143732"/>
                    <a:pt x="436824" y="126111"/>
                    <a:pt x="400153" y="116491"/>
                  </a:cubicBezTo>
                  <a:cubicBezTo>
                    <a:pt x="369768" y="108585"/>
                    <a:pt x="337097" y="104870"/>
                    <a:pt x="288901" y="82963"/>
                  </a:cubicBezTo>
                  <a:cubicBezTo>
                    <a:pt x="259183" y="69437"/>
                    <a:pt x="245372" y="58960"/>
                    <a:pt x="242990" y="44101"/>
                  </a:cubicBezTo>
                  <a:cubicBezTo>
                    <a:pt x="239657" y="23241"/>
                    <a:pt x="260707" y="4477"/>
                    <a:pt x="265946" y="0"/>
                  </a:cubicBezTo>
                  <a:close/>
                </a:path>
              </a:pathLst>
            </a:custGeom>
            <a:solidFill>
              <a:srgbClr val="FFF2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5" name="Google Shape;2855;p20"/>
            <p:cNvSpPr/>
            <p:nvPr/>
          </p:nvSpPr>
          <p:spPr>
            <a:xfrm>
              <a:off x="5739088" y="3048952"/>
              <a:ext cx="526997" cy="475260"/>
            </a:xfrm>
            <a:custGeom>
              <a:avLst/>
              <a:gdLst/>
              <a:ahLst/>
              <a:cxnLst/>
              <a:rect l="l" t="t" r="r" b="b"/>
              <a:pathLst>
                <a:path w="526997" h="475260" extrusionOk="0">
                  <a:moveTo>
                    <a:pt x="355673" y="0"/>
                  </a:moveTo>
                  <a:cubicBezTo>
                    <a:pt x="349767" y="4286"/>
                    <a:pt x="273186" y="46673"/>
                    <a:pt x="283759" y="88678"/>
                  </a:cubicBezTo>
                  <a:cubicBezTo>
                    <a:pt x="286045" y="97822"/>
                    <a:pt x="293570" y="114681"/>
                    <a:pt x="353958" y="142780"/>
                  </a:cubicBezTo>
                  <a:cubicBezTo>
                    <a:pt x="414347" y="170879"/>
                    <a:pt x="517598" y="167069"/>
                    <a:pt x="526170" y="247555"/>
                  </a:cubicBezTo>
                  <a:cubicBezTo>
                    <a:pt x="531123" y="294418"/>
                    <a:pt x="513407" y="345948"/>
                    <a:pt x="484641" y="383572"/>
                  </a:cubicBezTo>
                  <a:cubicBezTo>
                    <a:pt x="433206" y="450914"/>
                    <a:pt x="349672" y="461296"/>
                    <a:pt x="283854" y="469487"/>
                  </a:cubicBezTo>
                  <a:cubicBezTo>
                    <a:pt x="242135" y="474631"/>
                    <a:pt x="80305" y="494729"/>
                    <a:pt x="22583" y="409766"/>
                  </a:cubicBezTo>
                  <a:cubicBezTo>
                    <a:pt x="2676" y="380429"/>
                    <a:pt x="-13516" y="325850"/>
                    <a:pt x="16773" y="295847"/>
                  </a:cubicBezTo>
                  <a:cubicBezTo>
                    <a:pt x="66875" y="246126"/>
                    <a:pt x="161648" y="252127"/>
                    <a:pt x="216798" y="262223"/>
                  </a:cubicBezTo>
                  <a:cubicBezTo>
                    <a:pt x="337956" y="284321"/>
                    <a:pt x="390915" y="200692"/>
                    <a:pt x="365769" y="180118"/>
                  </a:cubicBezTo>
                  <a:cubicBezTo>
                    <a:pt x="329860" y="150686"/>
                    <a:pt x="280711" y="184976"/>
                    <a:pt x="244897" y="154019"/>
                  </a:cubicBezTo>
                  <a:cubicBezTo>
                    <a:pt x="216322" y="129254"/>
                    <a:pt x="222989" y="85820"/>
                    <a:pt x="223466" y="83058"/>
                  </a:cubicBezTo>
                  <a:cubicBezTo>
                    <a:pt x="230800" y="38862"/>
                    <a:pt x="295094" y="2858"/>
                    <a:pt x="355673" y="0"/>
                  </a:cubicBezTo>
                  <a:close/>
                </a:path>
              </a:pathLst>
            </a:custGeom>
            <a:solidFill>
              <a:srgbClr val="5C38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6" name="Google Shape;2856;p20"/>
            <p:cNvSpPr/>
            <p:nvPr/>
          </p:nvSpPr>
          <p:spPr>
            <a:xfrm>
              <a:off x="5794448" y="3212678"/>
              <a:ext cx="406416" cy="273411"/>
            </a:xfrm>
            <a:custGeom>
              <a:avLst/>
              <a:gdLst/>
              <a:ahLst/>
              <a:cxnLst/>
              <a:rect l="l" t="t" r="r" b="b"/>
              <a:pathLst>
                <a:path w="406416" h="273411" extrusionOk="0">
                  <a:moveTo>
                    <a:pt x="403850" y="65350"/>
                  </a:moveTo>
                  <a:cubicBezTo>
                    <a:pt x="392324" y="26964"/>
                    <a:pt x="342890" y="-563"/>
                    <a:pt x="280977" y="9"/>
                  </a:cubicBezTo>
                  <a:cubicBezTo>
                    <a:pt x="206206" y="675"/>
                    <a:pt x="95240" y="43062"/>
                    <a:pt x="71237" y="82495"/>
                  </a:cubicBezTo>
                  <a:cubicBezTo>
                    <a:pt x="116861" y="63826"/>
                    <a:pt x="176964" y="43443"/>
                    <a:pt x="243163" y="52682"/>
                  </a:cubicBezTo>
                  <a:cubicBezTo>
                    <a:pt x="254783" y="54301"/>
                    <a:pt x="273929" y="56397"/>
                    <a:pt x="283358" y="63255"/>
                  </a:cubicBezTo>
                  <a:cubicBezTo>
                    <a:pt x="294788" y="71541"/>
                    <a:pt x="297741" y="81733"/>
                    <a:pt x="294788" y="95449"/>
                  </a:cubicBezTo>
                  <a:cubicBezTo>
                    <a:pt x="290597" y="114690"/>
                    <a:pt x="277739" y="118119"/>
                    <a:pt x="261451" y="129168"/>
                  </a:cubicBezTo>
                  <a:cubicBezTo>
                    <a:pt x="210111" y="163934"/>
                    <a:pt x="142579" y="157647"/>
                    <a:pt x="84000" y="157076"/>
                  </a:cubicBezTo>
                  <a:cubicBezTo>
                    <a:pt x="61235" y="156790"/>
                    <a:pt x="8753" y="154599"/>
                    <a:pt x="1133" y="184317"/>
                  </a:cubicBezTo>
                  <a:cubicBezTo>
                    <a:pt x="-2677" y="199176"/>
                    <a:pt x="3609" y="214988"/>
                    <a:pt x="12753" y="227370"/>
                  </a:cubicBezTo>
                  <a:cubicBezTo>
                    <a:pt x="41233" y="265661"/>
                    <a:pt x="94382" y="277662"/>
                    <a:pt x="141722" y="272138"/>
                  </a:cubicBezTo>
                  <a:cubicBezTo>
                    <a:pt x="220970" y="262804"/>
                    <a:pt x="318315" y="229275"/>
                    <a:pt x="368512" y="164124"/>
                  </a:cubicBezTo>
                  <a:cubicBezTo>
                    <a:pt x="385847" y="141645"/>
                    <a:pt x="415280" y="103545"/>
                    <a:pt x="403850" y="65255"/>
                  </a:cubicBezTo>
                  <a:close/>
                </a:path>
              </a:pathLst>
            </a:custGeom>
            <a:solidFill>
              <a:srgbClr val="4E2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7" name="Google Shape;2857;p20"/>
            <p:cNvSpPr/>
            <p:nvPr/>
          </p:nvSpPr>
          <p:spPr>
            <a:xfrm>
              <a:off x="5849699" y="3251263"/>
              <a:ext cx="295943" cy="206427"/>
            </a:xfrm>
            <a:custGeom>
              <a:avLst/>
              <a:gdLst/>
              <a:ahLst/>
              <a:cxnLst/>
              <a:rect l="l" t="t" r="r" b="b"/>
              <a:pathLst>
                <a:path w="295943" h="206427" extrusionOk="0">
                  <a:moveTo>
                    <a:pt x="273065" y="0"/>
                  </a:moveTo>
                  <a:cubicBezTo>
                    <a:pt x="273065" y="0"/>
                    <a:pt x="300878" y="58293"/>
                    <a:pt x="258683" y="94679"/>
                  </a:cubicBezTo>
                  <a:cubicBezTo>
                    <a:pt x="210105" y="136589"/>
                    <a:pt x="145240" y="145066"/>
                    <a:pt x="86185" y="145733"/>
                  </a:cubicBezTo>
                  <a:cubicBezTo>
                    <a:pt x="70088" y="145923"/>
                    <a:pt x="53705" y="145828"/>
                    <a:pt x="37893" y="149543"/>
                  </a:cubicBezTo>
                  <a:cubicBezTo>
                    <a:pt x="21129" y="153448"/>
                    <a:pt x="-15161" y="171450"/>
                    <a:pt x="6937" y="192119"/>
                  </a:cubicBezTo>
                  <a:cubicBezTo>
                    <a:pt x="20177" y="204502"/>
                    <a:pt x="42084" y="204597"/>
                    <a:pt x="59039" y="205930"/>
                  </a:cubicBezTo>
                  <a:cubicBezTo>
                    <a:pt x="79041" y="207454"/>
                    <a:pt x="99329" y="205359"/>
                    <a:pt x="118951" y="201168"/>
                  </a:cubicBezTo>
                  <a:cubicBezTo>
                    <a:pt x="156956" y="192881"/>
                    <a:pt x="192865" y="175736"/>
                    <a:pt x="226107" y="155639"/>
                  </a:cubicBezTo>
                  <a:cubicBezTo>
                    <a:pt x="348218" y="81725"/>
                    <a:pt x="273065" y="95"/>
                    <a:pt x="273065" y="95"/>
                  </a:cubicBezTo>
                  <a:close/>
                </a:path>
              </a:pathLst>
            </a:custGeom>
            <a:solidFill>
              <a:srgbClr val="9068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8" name="Google Shape;2858;p20"/>
            <p:cNvSpPr/>
            <p:nvPr/>
          </p:nvSpPr>
          <p:spPr>
            <a:xfrm>
              <a:off x="5936074" y="3228854"/>
              <a:ext cx="143463" cy="31743"/>
            </a:xfrm>
            <a:custGeom>
              <a:avLst/>
              <a:gdLst/>
              <a:ahLst/>
              <a:cxnLst/>
              <a:rect l="l" t="t" r="r" b="b"/>
              <a:pathLst>
                <a:path w="143463" h="31743" extrusionOk="0">
                  <a:moveTo>
                    <a:pt x="0" y="31744"/>
                  </a:moveTo>
                  <a:cubicBezTo>
                    <a:pt x="43339" y="10122"/>
                    <a:pt x="70676" y="4598"/>
                    <a:pt x="96679" y="1264"/>
                  </a:cubicBezTo>
                  <a:cubicBezTo>
                    <a:pt x="114300" y="-1022"/>
                    <a:pt x="140589" y="-736"/>
                    <a:pt x="142970" y="6598"/>
                  </a:cubicBezTo>
                  <a:cubicBezTo>
                    <a:pt x="148304" y="22505"/>
                    <a:pt x="108871" y="19076"/>
                    <a:pt x="95441" y="19361"/>
                  </a:cubicBezTo>
                  <a:cubicBezTo>
                    <a:pt x="47530" y="20504"/>
                    <a:pt x="51721" y="20695"/>
                    <a:pt x="0" y="31744"/>
                  </a:cubicBezTo>
                  <a:close/>
                </a:path>
              </a:pathLst>
            </a:custGeom>
            <a:solidFill>
              <a:srgbClr val="9068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59" name="Google Shape;2859;p20"/>
          <p:cNvGrpSpPr/>
          <p:nvPr/>
        </p:nvGrpSpPr>
        <p:grpSpPr>
          <a:xfrm>
            <a:off x="2788243" y="4673768"/>
            <a:ext cx="2858341" cy="2117582"/>
            <a:chOff x="6122956" y="4863620"/>
            <a:chExt cx="2691216" cy="1993769"/>
          </a:xfrm>
        </p:grpSpPr>
        <p:grpSp>
          <p:nvGrpSpPr>
            <p:cNvPr id="2860" name="Google Shape;2860;p20"/>
            <p:cNvGrpSpPr/>
            <p:nvPr/>
          </p:nvGrpSpPr>
          <p:grpSpPr>
            <a:xfrm>
              <a:off x="6122956" y="4863620"/>
              <a:ext cx="2691216" cy="1993769"/>
              <a:chOff x="4629309" y="4201403"/>
              <a:chExt cx="3322899" cy="2461747"/>
            </a:xfrm>
          </p:grpSpPr>
          <p:grpSp>
            <p:nvGrpSpPr>
              <p:cNvPr id="2861" name="Google Shape;2861;p20"/>
              <p:cNvGrpSpPr/>
              <p:nvPr/>
            </p:nvGrpSpPr>
            <p:grpSpPr>
              <a:xfrm>
                <a:off x="4629309" y="5834981"/>
                <a:ext cx="3012258" cy="828170"/>
                <a:chOff x="2291005" y="4750768"/>
                <a:chExt cx="2572820" cy="707354"/>
              </a:xfrm>
            </p:grpSpPr>
            <p:sp>
              <p:nvSpPr>
                <p:cNvPr id="2862" name="Google Shape;2862;p20"/>
                <p:cNvSpPr/>
                <p:nvPr/>
              </p:nvSpPr>
              <p:spPr>
                <a:xfrm>
                  <a:off x="2919548" y="5131377"/>
                  <a:ext cx="1327415" cy="326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863" name="Google Shape;2863;p20"/>
                <p:cNvGrpSpPr/>
                <p:nvPr/>
              </p:nvGrpSpPr>
              <p:grpSpPr>
                <a:xfrm>
                  <a:off x="2307678" y="4750768"/>
                  <a:ext cx="2556147" cy="652281"/>
                  <a:chOff x="2667889" y="2329024"/>
                  <a:chExt cx="6545831" cy="1670373"/>
                </a:xfrm>
              </p:grpSpPr>
              <p:sp>
                <p:nvSpPr>
                  <p:cNvPr id="2864" name="Google Shape;2864;p20"/>
                  <p:cNvSpPr/>
                  <p:nvPr/>
                </p:nvSpPr>
                <p:spPr>
                  <a:xfrm>
                    <a:off x="2667889" y="2383633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3" y="807147"/>
                        </a:moveTo>
                        <a:cubicBezTo>
                          <a:pt x="6089083" y="1253327"/>
                          <a:pt x="4725960" y="1615029"/>
                          <a:pt x="3044512" y="1615029"/>
                        </a:cubicBezTo>
                        <a:cubicBezTo>
                          <a:pt x="1363063" y="1615029"/>
                          <a:pt x="-60" y="1253327"/>
                          <a:pt x="-60" y="807147"/>
                        </a:cubicBezTo>
                        <a:cubicBezTo>
                          <a:pt x="-60" y="360967"/>
                          <a:pt x="1363063" y="-735"/>
                          <a:pt x="3044512" y="-735"/>
                        </a:cubicBezTo>
                        <a:cubicBezTo>
                          <a:pt x="4725960" y="-735"/>
                          <a:pt x="6089083" y="360967"/>
                          <a:pt x="6089083" y="807147"/>
                        </a:cubicBez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5" name="Google Shape;2865;p20"/>
                  <p:cNvSpPr/>
                  <p:nvPr/>
                </p:nvSpPr>
                <p:spPr>
                  <a:xfrm>
                    <a:off x="2667892" y="2329024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4" y="807141"/>
                        </a:moveTo>
                        <a:cubicBezTo>
                          <a:pt x="6089084" y="1253321"/>
                          <a:pt x="4725961" y="1615023"/>
                          <a:pt x="3044513" y="1615023"/>
                        </a:cubicBezTo>
                        <a:cubicBezTo>
                          <a:pt x="1363065" y="1615023"/>
                          <a:pt x="-58" y="1253321"/>
                          <a:pt x="-58" y="807141"/>
                        </a:cubicBezTo>
                        <a:cubicBezTo>
                          <a:pt x="-58" y="360961"/>
                          <a:pt x="1363065" y="-741"/>
                          <a:pt x="3044513" y="-741"/>
                        </a:cubicBezTo>
                        <a:cubicBezTo>
                          <a:pt x="4725961" y="-741"/>
                          <a:pt x="6089084" y="360961"/>
                          <a:pt x="6089084" y="80714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10800025" scaled="0"/>
                  </a:gradFill>
                  <a:ln>
                    <a:noFill/>
                  </a:ln>
                  <a:effectLst>
                    <a:outerShdw blurRad="57150" dist="47625" dir="5400000" algn="bl" rotWithShape="0">
                      <a:srgbClr val="000000">
                        <a:alpha val="15690"/>
                      </a:srgbClr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6" name="Google Shape;2866;p20"/>
                  <p:cNvSpPr/>
                  <p:nvPr/>
                </p:nvSpPr>
                <p:spPr>
                  <a:xfrm>
                    <a:off x="3777418" y="2762888"/>
                    <a:ext cx="4390679" cy="103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4353" h="837806" extrusionOk="0">
                        <a:moveTo>
                          <a:pt x="4084298" y="418166"/>
                        </a:moveTo>
                        <a:cubicBezTo>
                          <a:pt x="4084298" y="649520"/>
                          <a:pt x="3169970" y="837069"/>
                          <a:pt x="2042122" y="837069"/>
                        </a:cubicBezTo>
                        <a:cubicBezTo>
                          <a:pt x="914273" y="837069"/>
                          <a:pt x="-55" y="649520"/>
                          <a:pt x="-55" y="418166"/>
                        </a:cubicBezTo>
                        <a:cubicBezTo>
                          <a:pt x="-55" y="186813"/>
                          <a:pt x="914273" y="-737"/>
                          <a:pt x="2042122" y="-737"/>
                        </a:cubicBezTo>
                        <a:cubicBezTo>
                          <a:pt x="3169970" y="-737"/>
                          <a:pt x="4084298" y="186813"/>
                          <a:pt x="4084298" y="4181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867" name="Google Shape;2867;p20"/>
                <p:cNvSpPr/>
                <p:nvPr/>
              </p:nvSpPr>
              <p:spPr>
                <a:xfrm>
                  <a:off x="2291005" y="4758147"/>
                  <a:ext cx="2563800" cy="600900"/>
                </a:xfrm>
                <a:prstGeom prst="donut">
                  <a:avLst>
                    <a:gd name="adj" fmla="val 3141"/>
                  </a:avLst>
                </a:pr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68" name="Google Shape;2868;p20"/>
              <p:cNvGrpSpPr/>
              <p:nvPr/>
            </p:nvGrpSpPr>
            <p:grpSpPr>
              <a:xfrm>
                <a:off x="4931938" y="4201403"/>
                <a:ext cx="3020270" cy="2297167"/>
                <a:chOff x="5649972" y="4456864"/>
                <a:chExt cx="2579663" cy="1962049"/>
              </a:xfrm>
            </p:grpSpPr>
            <p:sp>
              <p:nvSpPr>
                <p:cNvPr id="2869" name="Google Shape;2869;p20"/>
                <p:cNvSpPr/>
                <p:nvPr/>
              </p:nvSpPr>
              <p:spPr>
                <a:xfrm>
                  <a:off x="7179402" y="4840250"/>
                  <a:ext cx="1050233" cy="1064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77" h="1356157" extrusionOk="0">
                      <a:moveTo>
                        <a:pt x="474431" y="386369"/>
                      </a:moveTo>
                      <a:cubicBezTo>
                        <a:pt x="566824" y="292167"/>
                        <a:pt x="701698" y="279022"/>
                        <a:pt x="790375" y="173771"/>
                      </a:cubicBezTo>
                      <a:cubicBezTo>
                        <a:pt x="861337" y="89475"/>
                        <a:pt x="942871" y="-3966"/>
                        <a:pt x="1062695" y="130"/>
                      </a:cubicBezTo>
                      <a:cubicBezTo>
                        <a:pt x="1171471" y="3940"/>
                        <a:pt x="1265768" y="79188"/>
                        <a:pt x="1307583" y="177581"/>
                      </a:cubicBezTo>
                      <a:cubicBezTo>
                        <a:pt x="1349207" y="275593"/>
                        <a:pt x="1343683" y="388179"/>
                        <a:pt x="1316632" y="491144"/>
                      </a:cubicBezTo>
                      <a:cubicBezTo>
                        <a:pt x="1258815" y="711457"/>
                        <a:pt x="1102033" y="894623"/>
                        <a:pt x="908104" y="1009590"/>
                      </a:cubicBezTo>
                      <a:cubicBezTo>
                        <a:pt x="759991" y="1097410"/>
                        <a:pt x="605876" y="1136653"/>
                        <a:pt x="434426" y="1140273"/>
                      </a:cubicBezTo>
                      <a:cubicBezTo>
                        <a:pt x="398898" y="1141035"/>
                        <a:pt x="362893" y="1141320"/>
                        <a:pt x="328413" y="1149893"/>
                      </a:cubicBezTo>
                      <a:cubicBezTo>
                        <a:pt x="216494" y="1177896"/>
                        <a:pt x="218875" y="1311151"/>
                        <a:pt x="120006" y="1347251"/>
                      </a:cubicBezTo>
                      <a:cubicBezTo>
                        <a:pt x="110957" y="1350585"/>
                        <a:pt x="65904" y="1366968"/>
                        <a:pt x="33805" y="1344584"/>
                      </a:cubicBezTo>
                      <a:cubicBezTo>
                        <a:pt x="-4105" y="1318104"/>
                        <a:pt x="-8582" y="1251906"/>
                        <a:pt x="12659" y="1208567"/>
                      </a:cubicBezTo>
                      <a:cubicBezTo>
                        <a:pt x="34376" y="1164181"/>
                        <a:pt x="81334" y="1147131"/>
                        <a:pt x="134484" y="1130652"/>
                      </a:cubicBezTo>
                      <a:cubicBezTo>
                        <a:pt x="289741" y="1082646"/>
                        <a:pt x="416805" y="1065025"/>
                        <a:pt x="434712" y="1062549"/>
                      </a:cubicBezTo>
                      <a:cubicBezTo>
                        <a:pt x="493481" y="1054262"/>
                        <a:pt x="638261" y="1033878"/>
                        <a:pt x="779612" y="971394"/>
                      </a:cubicBezTo>
                      <a:cubicBezTo>
                        <a:pt x="919058" y="909768"/>
                        <a:pt x="1046407" y="805564"/>
                        <a:pt x="1139372" y="684882"/>
                      </a:cubicBezTo>
                      <a:cubicBezTo>
                        <a:pt x="1229383" y="567915"/>
                        <a:pt x="1277865" y="425612"/>
                        <a:pt x="1246242" y="279022"/>
                      </a:cubicBezTo>
                      <a:cubicBezTo>
                        <a:pt x="1222049" y="166818"/>
                        <a:pt x="1148992" y="58614"/>
                        <a:pt x="1019737" y="88332"/>
                      </a:cubicBezTo>
                      <a:cubicBezTo>
                        <a:pt x="980114" y="97476"/>
                        <a:pt x="948014" y="126241"/>
                        <a:pt x="921535" y="157102"/>
                      </a:cubicBezTo>
                      <a:cubicBezTo>
                        <a:pt x="857527" y="231778"/>
                        <a:pt x="787994" y="303406"/>
                        <a:pt x="731225" y="383988"/>
                      </a:cubicBezTo>
                      <a:cubicBezTo>
                        <a:pt x="659026" y="486381"/>
                        <a:pt x="667312" y="506003"/>
                        <a:pt x="615211" y="568201"/>
                      </a:cubicBezTo>
                      <a:cubicBezTo>
                        <a:pt x="565871" y="626970"/>
                        <a:pt x="460906" y="725744"/>
                        <a:pt x="416138" y="700980"/>
                      </a:cubicBezTo>
                      <a:cubicBezTo>
                        <a:pt x="366799" y="673738"/>
                        <a:pt x="374895" y="487905"/>
                        <a:pt x="474431" y="386464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  <a:effectLst>
                  <a:outerShdw blurRad="101600" algn="bl" rotWithShape="0">
                    <a:srgbClr val="000000">
                      <a:alpha val="902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0" name="Google Shape;2870;p20"/>
                <p:cNvSpPr/>
                <p:nvPr/>
              </p:nvSpPr>
              <p:spPr>
                <a:xfrm>
                  <a:off x="5650709" y="4639978"/>
                  <a:ext cx="2108960" cy="1778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6573" h="2265997" extrusionOk="0">
                      <a:moveTo>
                        <a:pt x="43829" y="2417"/>
                      </a:moveTo>
                      <a:cubicBezTo>
                        <a:pt x="22493" y="-6347"/>
                        <a:pt x="-653" y="9846"/>
                        <a:pt x="14" y="32896"/>
                      </a:cubicBezTo>
                      <a:cubicBezTo>
                        <a:pt x="2395" y="112906"/>
                        <a:pt x="10301" y="215395"/>
                        <a:pt x="31923" y="332458"/>
                      </a:cubicBezTo>
                      <a:cubicBezTo>
                        <a:pt x="83263" y="609826"/>
                        <a:pt x="181846" y="807755"/>
                        <a:pt x="242235" y="926818"/>
                      </a:cubicBezTo>
                      <a:cubicBezTo>
                        <a:pt x="316244" y="1072741"/>
                        <a:pt x="385586" y="1209234"/>
                        <a:pt x="511888" y="1351156"/>
                      </a:cubicBezTo>
                      <a:cubicBezTo>
                        <a:pt x="699435" y="1561849"/>
                        <a:pt x="562846" y="1413640"/>
                        <a:pt x="710389" y="1593663"/>
                      </a:cubicBezTo>
                      <a:cubicBezTo>
                        <a:pt x="786017" y="1685865"/>
                        <a:pt x="811639" y="1716917"/>
                        <a:pt x="817354" y="1764637"/>
                      </a:cubicBezTo>
                      <a:cubicBezTo>
                        <a:pt x="829261" y="1862935"/>
                        <a:pt x="746774" y="1951231"/>
                        <a:pt x="689815" y="2000380"/>
                      </a:cubicBezTo>
                      <a:cubicBezTo>
                        <a:pt x="674384" y="2013620"/>
                        <a:pt x="675146" y="2037719"/>
                        <a:pt x="691339" y="2049910"/>
                      </a:cubicBezTo>
                      <a:cubicBezTo>
                        <a:pt x="788589" y="2122872"/>
                        <a:pt x="1023475" y="2271462"/>
                        <a:pt x="1350850" y="2265842"/>
                      </a:cubicBezTo>
                      <a:cubicBezTo>
                        <a:pt x="1642505" y="2260889"/>
                        <a:pt x="1853293" y="2136112"/>
                        <a:pt x="1949210" y="2068103"/>
                      </a:cubicBezTo>
                      <a:cubicBezTo>
                        <a:pt x="1965498" y="2056483"/>
                        <a:pt x="1967212" y="2032956"/>
                        <a:pt x="1952639" y="2019145"/>
                      </a:cubicBezTo>
                      <a:cubicBezTo>
                        <a:pt x="1891489" y="1961233"/>
                        <a:pt x="1821480" y="1874079"/>
                        <a:pt x="1832338" y="1778257"/>
                      </a:cubicBezTo>
                      <a:cubicBezTo>
                        <a:pt x="1841578" y="1696438"/>
                        <a:pt x="1905586" y="1645288"/>
                        <a:pt x="1964069" y="1591663"/>
                      </a:cubicBezTo>
                      <a:cubicBezTo>
                        <a:pt x="1964069" y="1591663"/>
                        <a:pt x="2057795" y="1505747"/>
                        <a:pt x="2305636" y="1168753"/>
                      </a:cubicBezTo>
                      <a:cubicBezTo>
                        <a:pt x="2483182" y="927294"/>
                        <a:pt x="2552333" y="690407"/>
                        <a:pt x="2598148" y="533721"/>
                      </a:cubicBezTo>
                      <a:cubicBezTo>
                        <a:pt x="2648440" y="361604"/>
                        <a:pt x="2675301" y="157102"/>
                        <a:pt x="2686445" y="36326"/>
                      </a:cubicBezTo>
                      <a:cubicBezTo>
                        <a:pt x="2688636" y="13085"/>
                        <a:pt x="2662442" y="46898"/>
                        <a:pt x="2640535" y="54804"/>
                      </a:cubicBezTo>
                      <a:cubicBezTo>
                        <a:pt x="2350594" y="159960"/>
                        <a:pt x="1882059" y="287881"/>
                        <a:pt x="1297700" y="269688"/>
                      </a:cubicBezTo>
                      <a:cubicBezTo>
                        <a:pt x="753251" y="252734"/>
                        <a:pt x="320054" y="115573"/>
                        <a:pt x="43829" y="25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1" name="Google Shape;2871;p20"/>
                <p:cNvSpPr/>
                <p:nvPr/>
              </p:nvSpPr>
              <p:spPr>
                <a:xfrm>
                  <a:off x="6161219" y="6107370"/>
                  <a:ext cx="1036748" cy="3114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3898" h="396776" extrusionOk="0">
                      <a:moveTo>
                        <a:pt x="1270627" y="198882"/>
                      </a:moveTo>
                      <a:cubicBezTo>
                        <a:pt x="1174710" y="266891"/>
                        <a:pt x="963922" y="391668"/>
                        <a:pt x="672266" y="396621"/>
                      </a:cubicBezTo>
                      <a:cubicBezTo>
                        <a:pt x="344892" y="402241"/>
                        <a:pt x="110005" y="253555"/>
                        <a:pt x="12755" y="180690"/>
                      </a:cubicBezTo>
                      <a:cubicBezTo>
                        <a:pt x="-3628" y="168497"/>
                        <a:pt x="-4295" y="144399"/>
                        <a:pt x="11136" y="131064"/>
                      </a:cubicBezTo>
                      <a:cubicBezTo>
                        <a:pt x="46759" y="100394"/>
                        <a:pt x="92384" y="54293"/>
                        <a:pt x="118768" y="0"/>
                      </a:cubicBezTo>
                      <a:cubicBezTo>
                        <a:pt x="230116" y="51721"/>
                        <a:pt x="415758" y="117824"/>
                        <a:pt x="651502" y="117158"/>
                      </a:cubicBezTo>
                      <a:cubicBezTo>
                        <a:pt x="884959" y="116396"/>
                        <a:pt x="1065934" y="50387"/>
                        <a:pt x="1167661" y="4286"/>
                      </a:cubicBezTo>
                      <a:cubicBezTo>
                        <a:pt x="1190045" y="61436"/>
                        <a:pt x="1233860" y="112014"/>
                        <a:pt x="1273960" y="149924"/>
                      </a:cubicBezTo>
                      <a:cubicBezTo>
                        <a:pt x="1288534" y="163639"/>
                        <a:pt x="1286819" y="187262"/>
                        <a:pt x="1270531" y="198882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2" name="Google Shape;2872;p20"/>
                <p:cNvSpPr/>
                <p:nvPr/>
              </p:nvSpPr>
              <p:spPr>
                <a:xfrm>
                  <a:off x="6147922" y="6240425"/>
                  <a:ext cx="1074877" cy="17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2926" h="262483" extrusionOk="0">
                      <a:moveTo>
                        <a:pt x="671487" y="262484"/>
                      </a:moveTo>
                      <a:cubicBezTo>
                        <a:pt x="354686" y="262484"/>
                        <a:pt x="121704" y="125800"/>
                        <a:pt x="9690" y="43028"/>
                      </a:cubicBezTo>
                      <a:cubicBezTo>
                        <a:pt x="-882" y="35218"/>
                        <a:pt x="-3168" y="20263"/>
                        <a:pt x="4642" y="9690"/>
                      </a:cubicBezTo>
                      <a:cubicBezTo>
                        <a:pt x="12453" y="-882"/>
                        <a:pt x="27407" y="-3168"/>
                        <a:pt x="37980" y="4642"/>
                      </a:cubicBezTo>
                      <a:cubicBezTo>
                        <a:pt x="147612" y="85605"/>
                        <a:pt x="378117" y="220478"/>
                        <a:pt x="691585" y="214573"/>
                      </a:cubicBezTo>
                      <a:cubicBezTo>
                        <a:pt x="974001" y="209239"/>
                        <a:pt x="1184885" y="90272"/>
                        <a:pt x="1285469" y="19787"/>
                      </a:cubicBezTo>
                      <a:cubicBezTo>
                        <a:pt x="1296232" y="12262"/>
                        <a:pt x="1311091" y="14834"/>
                        <a:pt x="1318616" y="25597"/>
                      </a:cubicBezTo>
                      <a:cubicBezTo>
                        <a:pt x="1326141" y="36361"/>
                        <a:pt x="1323569" y="51220"/>
                        <a:pt x="1312806" y="58744"/>
                      </a:cubicBezTo>
                      <a:cubicBezTo>
                        <a:pt x="1207840" y="132277"/>
                        <a:pt x="987622" y="256579"/>
                        <a:pt x="692538" y="262103"/>
                      </a:cubicBezTo>
                      <a:cubicBezTo>
                        <a:pt x="685489" y="262198"/>
                        <a:pt x="678536" y="262293"/>
                        <a:pt x="671583" y="26229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3" name="Google Shape;2873;p20"/>
                <p:cNvSpPr/>
                <p:nvPr/>
              </p:nvSpPr>
              <p:spPr>
                <a:xfrm>
                  <a:off x="6274848" y="6088678"/>
                  <a:ext cx="830950" cy="13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8535" h="167729" extrusionOk="0">
                      <a:moveTo>
                        <a:pt x="541014" y="167729"/>
                      </a:moveTo>
                      <a:lnTo>
                        <a:pt x="537871" y="167729"/>
                      </a:lnTo>
                      <a:cubicBezTo>
                        <a:pt x="311271" y="166967"/>
                        <a:pt x="127629" y="100769"/>
                        <a:pt x="13424" y="45238"/>
                      </a:cubicBezTo>
                      <a:cubicBezTo>
                        <a:pt x="1613" y="39523"/>
                        <a:pt x="-3340" y="25235"/>
                        <a:pt x="2375" y="13424"/>
                      </a:cubicBezTo>
                      <a:cubicBezTo>
                        <a:pt x="8090" y="1613"/>
                        <a:pt x="22378" y="-3340"/>
                        <a:pt x="34189" y="2375"/>
                      </a:cubicBezTo>
                      <a:cubicBezTo>
                        <a:pt x="143917" y="55715"/>
                        <a:pt x="320415" y="119342"/>
                        <a:pt x="537966" y="120009"/>
                      </a:cubicBezTo>
                      <a:lnTo>
                        <a:pt x="541014" y="120009"/>
                      </a:lnTo>
                      <a:cubicBezTo>
                        <a:pt x="708368" y="120009"/>
                        <a:pt x="871055" y="83814"/>
                        <a:pt x="1024694" y="12377"/>
                      </a:cubicBezTo>
                      <a:cubicBezTo>
                        <a:pt x="1036600" y="6852"/>
                        <a:pt x="1050792" y="11995"/>
                        <a:pt x="1056317" y="23902"/>
                      </a:cubicBezTo>
                      <a:cubicBezTo>
                        <a:pt x="1061841" y="35808"/>
                        <a:pt x="1056698" y="50000"/>
                        <a:pt x="1044791" y="55525"/>
                      </a:cubicBezTo>
                      <a:cubicBezTo>
                        <a:pt x="884867" y="129915"/>
                        <a:pt x="715322" y="167634"/>
                        <a:pt x="541014" y="1676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4" name="Google Shape;2874;p20"/>
                <p:cNvSpPr/>
                <p:nvPr/>
              </p:nvSpPr>
              <p:spPr>
                <a:xfrm rot="-573150">
                  <a:off x="5918461" y="4770692"/>
                  <a:ext cx="1683215" cy="126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8706" h="1612425" extrusionOk="0">
                      <a:moveTo>
                        <a:pt x="858716" y="1503267"/>
                      </a:moveTo>
                      <a:cubicBezTo>
                        <a:pt x="881705" y="1503267"/>
                        <a:pt x="900340" y="1527702"/>
                        <a:pt x="900339" y="1557845"/>
                      </a:cubicBezTo>
                      <a:cubicBezTo>
                        <a:pt x="900339" y="1587988"/>
                        <a:pt x="881704" y="1612424"/>
                        <a:pt x="858715" y="1612425"/>
                      </a:cubicBezTo>
                      <a:cubicBezTo>
                        <a:pt x="835728" y="1612424"/>
                        <a:pt x="817091" y="1587989"/>
                        <a:pt x="817092" y="1557846"/>
                      </a:cubicBezTo>
                      <a:cubicBezTo>
                        <a:pt x="817091" y="1527704"/>
                        <a:pt x="835728" y="1503267"/>
                        <a:pt x="858716" y="1503267"/>
                      </a:cubicBezTo>
                      <a:close/>
                      <a:moveTo>
                        <a:pt x="468765" y="1407835"/>
                      </a:moveTo>
                      <a:cubicBezTo>
                        <a:pt x="483599" y="1407835"/>
                        <a:pt x="495625" y="1423571"/>
                        <a:pt x="495625" y="1442983"/>
                      </a:cubicBezTo>
                      <a:cubicBezTo>
                        <a:pt x="495625" y="1462395"/>
                        <a:pt x="483599" y="1478131"/>
                        <a:pt x="468765" y="1478131"/>
                      </a:cubicBezTo>
                      <a:cubicBezTo>
                        <a:pt x="453930" y="1478130"/>
                        <a:pt x="441904" y="1462394"/>
                        <a:pt x="441904" y="1442982"/>
                      </a:cubicBezTo>
                      <a:cubicBezTo>
                        <a:pt x="441904" y="1423571"/>
                        <a:pt x="453930" y="1407835"/>
                        <a:pt x="468765" y="1407835"/>
                      </a:cubicBezTo>
                      <a:close/>
                      <a:moveTo>
                        <a:pt x="1270274" y="1535639"/>
                      </a:moveTo>
                      <a:cubicBezTo>
                        <a:pt x="1283529" y="1537316"/>
                        <a:pt x="1292209" y="1555007"/>
                        <a:pt x="1289661" y="1575152"/>
                      </a:cubicBezTo>
                      <a:cubicBezTo>
                        <a:pt x="1287112" y="1595296"/>
                        <a:pt x="1274300" y="1610268"/>
                        <a:pt x="1261045" y="1608591"/>
                      </a:cubicBezTo>
                      <a:cubicBezTo>
                        <a:pt x="1247788" y="1606914"/>
                        <a:pt x="1239108" y="1589223"/>
                        <a:pt x="1241656" y="1569079"/>
                      </a:cubicBezTo>
                      <a:cubicBezTo>
                        <a:pt x="1244205" y="1548934"/>
                        <a:pt x="1257017" y="1533962"/>
                        <a:pt x="1270274" y="1535639"/>
                      </a:cubicBezTo>
                      <a:close/>
                      <a:moveTo>
                        <a:pt x="702331" y="1266304"/>
                      </a:moveTo>
                      <a:cubicBezTo>
                        <a:pt x="725320" y="1266304"/>
                        <a:pt x="743956" y="1290740"/>
                        <a:pt x="743956" y="1320883"/>
                      </a:cubicBezTo>
                      <a:cubicBezTo>
                        <a:pt x="743956" y="1351026"/>
                        <a:pt x="725320" y="1375461"/>
                        <a:pt x="702331" y="1375462"/>
                      </a:cubicBezTo>
                      <a:cubicBezTo>
                        <a:pt x="679343" y="1375461"/>
                        <a:pt x="660707" y="1351026"/>
                        <a:pt x="660707" y="1320883"/>
                      </a:cubicBezTo>
                      <a:cubicBezTo>
                        <a:pt x="660707" y="1290741"/>
                        <a:pt x="679343" y="1266304"/>
                        <a:pt x="702331" y="1266304"/>
                      </a:cubicBezTo>
                      <a:close/>
                      <a:moveTo>
                        <a:pt x="1069779" y="1311713"/>
                      </a:moveTo>
                      <a:cubicBezTo>
                        <a:pt x="1092768" y="1311713"/>
                        <a:pt x="1111403" y="1336148"/>
                        <a:pt x="1111403" y="1366291"/>
                      </a:cubicBezTo>
                      <a:cubicBezTo>
                        <a:pt x="1111403" y="1396434"/>
                        <a:pt x="1092768" y="1420870"/>
                        <a:pt x="1069779" y="1420871"/>
                      </a:cubicBezTo>
                      <a:cubicBezTo>
                        <a:pt x="1046791" y="1420870"/>
                        <a:pt x="1028155" y="1396434"/>
                        <a:pt x="1028155" y="1366291"/>
                      </a:cubicBezTo>
                      <a:cubicBezTo>
                        <a:pt x="1028155" y="1336149"/>
                        <a:pt x="1046791" y="1311713"/>
                        <a:pt x="1069779" y="1311713"/>
                      </a:cubicBezTo>
                      <a:close/>
                      <a:moveTo>
                        <a:pt x="347101" y="1157225"/>
                      </a:moveTo>
                      <a:cubicBezTo>
                        <a:pt x="361935" y="1157225"/>
                        <a:pt x="373961" y="1172960"/>
                        <a:pt x="373961" y="1192372"/>
                      </a:cubicBezTo>
                      <a:cubicBezTo>
                        <a:pt x="373961" y="1211784"/>
                        <a:pt x="361935" y="1227520"/>
                        <a:pt x="347101" y="1227520"/>
                      </a:cubicBezTo>
                      <a:cubicBezTo>
                        <a:pt x="332266" y="1227520"/>
                        <a:pt x="320240" y="1211783"/>
                        <a:pt x="320240" y="1192372"/>
                      </a:cubicBezTo>
                      <a:cubicBezTo>
                        <a:pt x="320240" y="1172961"/>
                        <a:pt x="332266" y="1157225"/>
                        <a:pt x="347101" y="1157225"/>
                      </a:cubicBezTo>
                      <a:close/>
                      <a:moveTo>
                        <a:pt x="1458583" y="1330000"/>
                      </a:moveTo>
                      <a:cubicBezTo>
                        <a:pt x="1471838" y="1331676"/>
                        <a:pt x="1480519" y="1349367"/>
                        <a:pt x="1477970" y="1369512"/>
                      </a:cubicBezTo>
                      <a:cubicBezTo>
                        <a:pt x="1475422" y="1389657"/>
                        <a:pt x="1462610" y="1404628"/>
                        <a:pt x="1449354" y="1402951"/>
                      </a:cubicBezTo>
                      <a:cubicBezTo>
                        <a:pt x="1436098" y="1401274"/>
                        <a:pt x="1427417" y="1383584"/>
                        <a:pt x="1429966" y="1363440"/>
                      </a:cubicBezTo>
                      <a:cubicBezTo>
                        <a:pt x="1432514" y="1343294"/>
                        <a:pt x="1445327" y="1328323"/>
                        <a:pt x="1458583" y="1330000"/>
                      </a:cubicBezTo>
                      <a:close/>
                      <a:moveTo>
                        <a:pt x="955232" y="985630"/>
                      </a:moveTo>
                      <a:cubicBezTo>
                        <a:pt x="978221" y="985630"/>
                        <a:pt x="996856" y="1010065"/>
                        <a:pt x="996856" y="1040208"/>
                      </a:cubicBezTo>
                      <a:cubicBezTo>
                        <a:pt x="996856" y="1070351"/>
                        <a:pt x="978221" y="1094787"/>
                        <a:pt x="955232" y="1094787"/>
                      </a:cubicBezTo>
                      <a:cubicBezTo>
                        <a:pt x="932244" y="1094787"/>
                        <a:pt x="913608" y="1070351"/>
                        <a:pt x="913608" y="1040208"/>
                      </a:cubicBezTo>
                      <a:cubicBezTo>
                        <a:pt x="913608" y="1010066"/>
                        <a:pt x="932244" y="985630"/>
                        <a:pt x="955232" y="985630"/>
                      </a:cubicBezTo>
                      <a:close/>
                      <a:moveTo>
                        <a:pt x="122853" y="832326"/>
                      </a:moveTo>
                      <a:cubicBezTo>
                        <a:pt x="137687" y="832326"/>
                        <a:pt x="149713" y="848062"/>
                        <a:pt x="149713" y="867473"/>
                      </a:cubicBezTo>
                      <a:cubicBezTo>
                        <a:pt x="149713" y="886885"/>
                        <a:pt x="137687" y="902620"/>
                        <a:pt x="122853" y="902620"/>
                      </a:cubicBezTo>
                      <a:cubicBezTo>
                        <a:pt x="108018" y="902620"/>
                        <a:pt x="95992" y="886885"/>
                        <a:pt x="95992" y="867473"/>
                      </a:cubicBezTo>
                      <a:cubicBezTo>
                        <a:pt x="95992" y="848062"/>
                        <a:pt x="108018" y="832326"/>
                        <a:pt x="122853" y="832326"/>
                      </a:cubicBezTo>
                      <a:close/>
                      <a:moveTo>
                        <a:pt x="1750991" y="1100064"/>
                      </a:moveTo>
                      <a:cubicBezTo>
                        <a:pt x="1764247" y="1101741"/>
                        <a:pt x="1772927" y="1119432"/>
                        <a:pt x="1770379" y="1139577"/>
                      </a:cubicBezTo>
                      <a:cubicBezTo>
                        <a:pt x="1767830" y="1159722"/>
                        <a:pt x="1755018" y="1174693"/>
                        <a:pt x="1741761" y="1173016"/>
                      </a:cubicBezTo>
                      <a:cubicBezTo>
                        <a:pt x="1728506" y="1171339"/>
                        <a:pt x="1719826" y="1153649"/>
                        <a:pt x="1722374" y="1133505"/>
                      </a:cubicBezTo>
                      <a:cubicBezTo>
                        <a:pt x="1724923" y="1113359"/>
                        <a:pt x="1737735" y="1098388"/>
                        <a:pt x="1750991" y="1100064"/>
                      </a:cubicBezTo>
                      <a:close/>
                      <a:moveTo>
                        <a:pt x="1430117" y="1040333"/>
                      </a:moveTo>
                      <a:cubicBezTo>
                        <a:pt x="1453106" y="1040333"/>
                        <a:pt x="1471741" y="1064768"/>
                        <a:pt x="1471741" y="1094911"/>
                      </a:cubicBezTo>
                      <a:cubicBezTo>
                        <a:pt x="1471741" y="1125054"/>
                        <a:pt x="1453106" y="1149490"/>
                        <a:pt x="1430117" y="1149490"/>
                      </a:cubicBezTo>
                      <a:cubicBezTo>
                        <a:pt x="1407129" y="1149490"/>
                        <a:pt x="1388493" y="1125054"/>
                        <a:pt x="1388493" y="1094911"/>
                      </a:cubicBezTo>
                      <a:cubicBezTo>
                        <a:pt x="1388493" y="1064769"/>
                        <a:pt x="1407129" y="1040333"/>
                        <a:pt x="1430117" y="1040333"/>
                      </a:cubicBezTo>
                      <a:close/>
                      <a:moveTo>
                        <a:pt x="468809" y="876475"/>
                      </a:moveTo>
                      <a:cubicBezTo>
                        <a:pt x="491798" y="876476"/>
                        <a:pt x="510433" y="900911"/>
                        <a:pt x="510433" y="931054"/>
                      </a:cubicBezTo>
                      <a:cubicBezTo>
                        <a:pt x="510433" y="961197"/>
                        <a:pt x="491798" y="985633"/>
                        <a:pt x="468809" y="985633"/>
                      </a:cubicBezTo>
                      <a:cubicBezTo>
                        <a:pt x="445821" y="985632"/>
                        <a:pt x="427185" y="961197"/>
                        <a:pt x="427185" y="931054"/>
                      </a:cubicBezTo>
                      <a:cubicBezTo>
                        <a:pt x="427185" y="900912"/>
                        <a:pt x="445821" y="876476"/>
                        <a:pt x="468809" y="876475"/>
                      </a:cubicBezTo>
                      <a:close/>
                      <a:moveTo>
                        <a:pt x="743951" y="609696"/>
                      </a:moveTo>
                      <a:cubicBezTo>
                        <a:pt x="771569" y="609696"/>
                        <a:pt x="793957" y="639036"/>
                        <a:pt x="793957" y="675228"/>
                      </a:cubicBezTo>
                      <a:cubicBezTo>
                        <a:pt x="793957" y="711420"/>
                        <a:pt x="771569" y="740760"/>
                        <a:pt x="743952" y="740760"/>
                      </a:cubicBezTo>
                      <a:cubicBezTo>
                        <a:pt x="716334" y="740760"/>
                        <a:pt x="693945" y="711420"/>
                        <a:pt x="693946" y="675228"/>
                      </a:cubicBezTo>
                      <a:cubicBezTo>
                        <a:pt x="693945" y="639036"/>
                        <a:pt x="716334" y="609696"/>
                        <a:pt x="743951" y="609696"/>
                      </a:cubicBezTo>
                      <a:close/>
                      <a:moveTo>
                        <a:pt x="1241793" y="675154"/>
                      </a:moveTo>
                      <a:cubicBezTo>
                        <a:pt x="1269411" y="675154"/>
                        <a:pt x="1291800" y="704494"/>
                        <a:pt x="1291800" y="740686"/>
                      </a:cubicBezTo>
                      <a:cubicBezTo>
                        <a:pt x="1291800" y="776878"/>
                        <a:pt x="1269411" y="806218"/>
                        <a:pt x="1241793" y="806218"/>
                      </a:cubicBezTo>
                      <a:cubicBezTo>
                        <a:pt x="1214176" y="806218"/>
                        <a:pt x="1191787" y="776878"/>
                        <a:pt x="1191787" y="740686"/>
                      </a:cubicBezTo>
                      <a:cubicBezTo>
                        <a:pt x="1191787" y="704494"/>
                        <a:pt x="1214176" y="675154"/>
                        <a:pt x="1241793" y="675154"/>
                      </a:cubicBezTo>
                      <a:close/>
                      <a:moveTo>
                        <a:pt x="179289" y="486377"/>
                      </a:moveTo>
                      <a:cubicBezTo>
                        <a:pt x="202277" y="486377"/>
                        <a:pt x="220914" y="510812"/>
                        <a:pt x="220913" y="540955"/>
                      </a:cubicBezTo>
                      <a:cubicBezTo>
                        <a:pt x="220913" y="571098"/>
                        <a:pt x="202277" y="595533"/>
                        <a:pt x="179288" y="595533"/>
                      </a:cubicBezTo>
                      <a:cubicBezTo>
                        <a:pt x="156301" y="595533"/>
                        <a:pt x="137664" y="571098"/>
                        <a:pt x="137664" y="540955"/>
                      </a:cubicBezTo>
                      <a:cubicBezTo>
                        <a:pt x="137665" y="510812"/>
                        <a:pt x="156301" y="486377"/>
                        <a:pt x="179289" y="486377"/>
                      </a:cubicBezTo>
                      <a:close/>
                      <a:moveTo>
                        <a:pt x="1817298" y="741309"/>
                      </a:moveTo>
                      <a:cubicBezTo>
                        <a:pt x="1837286" y="743837"/>
                        <a:pt x="1850369" y="770553"/>
                        <a:pt x="1846520" y="800979"/>
                      </a:cubicBezTo>
                      <a:cubicBezTo>
                        <a:pt x="1842671" y="831406"/>
                        <a:pt x="1823347" y="854020"/>
                        <a:pt x="1803359" y="851492"/>
                      </a:cubicBezTo>
                      <a:cubicBezTo>
                        <a:pt x="1783371" y="848963"/>
                        <a:pt x="1770287" y="822249"/>
                        <a:pt x="1774136" y="791822"/>
                      </a:cubicBezTo>
                      <a:cubicBezTo>
                        <a:pt x="1777985" y="761396"/>
                        <a:pt x="1797309" y="738780"/>
                        <a:pt x="1817298" y="741309"/>
                      </a:cubicBezTo>
                      <a:close/>
                      <a:moveTo>
                        <a:pt x="1054182" y="264751"/>
                      </a:moveTo>
                      <a:cubicBezTo>
                        <a:pt x="1085798" y="264751"/>
                        <a:pt x="1111428" y="294091"/>
                        <a:pt x="1111428" y="330283"/>
                      </a:cubicBezTo>
                      <a:cubicBezTo>
                        <a:pt x="1111428" y="366475"/>
                        <a:pt x="1085798" y="395815"/>
                        <a:pt x="1054182" y="395815"/>
                      </a:cubicBezTo>
                      <a:cubicBezTo>
                        <a:pt x="1022567" y="395815"/>
                        <a:pt x="996937" y="366475"/>
                        <a:pt x="996937" y="330283"/>
                      </a:cubicBezTo>
                      <a:cubicBezTo>
                        <a:pt x="996937" y="294091"/>
                        <a:pt x="1022567" y="264751"/>
                        <a:pt x="1054182" y="264751"/>
                      </a:cubicBezTo>
                      <a:close/>
                      <a:moveTo>
                        <a:pt x="1639700" y="344691"/>
                      </a:moveTo>
                      <a:cubicBezTo>
                        <a:pt x="1667843" y="344691"/>
                        <a:pt x="1690658" y="370790"/>
                        <a:pt x="1690658" y="402984"/>
                      </a:cubicBezTo>
                      <a:cubicBezTo>
                        <a:pt x="1690658" y="435178"/>
                        <a:pt x="1667843" y="461277"/>
                        <a:pt x="1639700" y="461277"/>
                      </a:cubicBezTo>
                      <a:cubicBezTo>
                        <a:pt x="1611556" y="461277"/>
                        <a:pt x="1588741" y="435178"/>
                        <a:pt x="1588741" y="402984"/>
                      </a:cubicBezTo>
                      <a:cubicBezTo>
                        <a:pt x="1588741" y="370790"/>
                        <a:pt x="1611556" y="344691"/>
                        <a:pt x="1639700" y="344691"/>
                      </a:cubicBezTo>
                      <a:close/>
                      <a:moveTo>
                        <a:pt x="494832" y="143018"/>
                      </a:moveTo>
                      <a:cubicBezTo>
                        <a:pt x="522450" y="143018"/>
                        <a:pt x="544839" y="172358"/>
                        <a:pt x="544839" y="208550"/>
                      </a:cubicBezTo>
                      <a:cubicBezTo>
                        <a:pt x="544839" y="244742"/>
                        <a:pt x="522450" y="274082"/>
                        <a:pt x="494832" y="274082"/>
                      </a:cubicBezTo>
                      <a:cubicBezTo>
                        <a:pt x="467215" y="274082"/>
                        <a:pt x="444826" y="244742"/>
                        <a:pt x="444826" y="208550"/>
                      </a:cubicBezTo>
                      <a:cubicBezTo>
                        <a:pt x="444826" y="172358"/>
                        <a:pt x="467215" y="143018"/>
                        <a:pt x="494832" y="143018"/>
                      </a:cubicBezTo>
                      <a:close/>
                      <a:moveTo>
                        <a:pt x="2105844" y="352208"/>
                      </a:moveTo>
                      <a:cubicBezTo>
                        <a:pt x="2129516" y="352208"/>
                        <a:pt x="2148706" y="374170"/>
                        <a:pt x="2148706" y="401262"/>
                      </a:cubicBezTo>
                      <a:cubicBezTo>
                        <a:pt x="2148706" y="428354"/>
                        <a:pt x="2129516" y="450316"/>
                        <a:pt x="2105844" y="450316"/>
                      </a:cubicBezTo>
                      <a:cubicBezTo>
                        <a:pt x="2082171" y="450316"/>
                        <a:pt x="2062981" y="428354"/>
                        <a:pt x="2062981" y="401262"/>
                      </a:cubicBezTo>
                      <a:cubicBezTo>
                        <a:pt x="2062981" y="374170"/>
                        <a:pt x="2082171" y="352208"/>
                        <a:pt x="2105844" y="352208"/>
                      </a:cubicBezTo>
                      <a:close/>
                      <a:moveTo>
                        <a:pt x="50006" y="0"/>
                      </a:moveTo>
                      <a:cubicBezTo>
                        <a:pt x="77624" y="0"/>
                        <a:pt x="100013" y="29340"/>
                        <a:pt x="100013" y="65532"/>
                      </a:cubicBezTo>
                      <a:cubicBezTo>
                        <a:pt x="100014" y="101724"/>
                        <a:pt x="77624" y="131064"/>
                        <a:pt x="50006" y="131064"/>
                      </a:cubicBezTo>
                      <a:cubicBezTo>
                        <a:pt x="22389" y="131064"/>
                        <a:pt x="0" y="101724"/>
                        <a:pt x="0" y="65532"/>
                      </a:cubicBezTo>
                      <a:cubicBezTo>
                        <a:pt x="0" y="29340"/>
                        <a:pt x="22389" y="0"/>
                        <a:pt x="50006" y="0"/>
                      </a:cubicBezTo>
                      <a:close/>
                    </a:path>
                  </a:pathLst>
                </a:custGeom>
                <a:solidFill>
                  <a:srgbClr val="FEEC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5" name="Google Shape;2875;p20"/>
                <p:cNvSpPr/>
                <p:nvPr/>
              </p:nvSpPr>
              <p:spPr>
                <a:xfrm>
                  <a:off x="5649972" y="4456864"/>
                  <a:ext cx="2109596" cy="422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4" extrusionOk="0">
                      <a:moveTo>
                        <a:pt x="2687384" y="269367"/>
                      </a:moveTo>
                      <a:cubicBezTo>
                        <a:pt x="2687384" y="418134"/>
                        <a:pt x="2085792" y="538734"/>
                        <a:pt x="1343692" y="538734"/>
                      </a:cubicBezTo>
                      <a:cubicBezTo>
                        <a:pt x="601591" y="538734"/>
                        <a:pt x="0" y="418134"/>
                        <a:pt x="0" y="269367"/>
                      </a:cubicBezTo>
                      <a:cubicBezTo>
                        <a:pt x="0" y="120600"/>
                        <a:pt x="601591" y="0"/>
                        <a:pt x="1343692" y="0"/>
                      </a:cubicBezTo>
                      <a:cubicBezTo>
                        <a:pt x="2085792" y="0"/>
                        <a:pt x="2687384" y="120600"/>
                        <a:pt x="2687384" y="269367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6" name="Google Shape;2876;p20"/>
                <p:cNvSpPr/>
                <p:nvPr/>
              </p:nvSpPr>
              <p:spPr>
                <a:xfrm>
                  <a:off x="5650421" y="4456864"/>
                  <a:ext cx="2109596" cy="422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3" extrusionOk="0">
                      <a:moveTo>
                        <a:pt x="1343692" y="0"/>
                      </a:moveTo>
                      <a:cubicBezTo>
                        <a:pt x="601599" y="0"/>
                        <a:pt x="0" y="120587"/>
                        <a:pt x="0" y="269367"/>
                      </a:cubicBezTo>
                      <a:cubicBezTo>
                        <a:pt x="0" y="418147"/>
                        <a:pt x="601599" y="538734"/>
                        <a:pt x="1343692" y="538734"/>
                      </a:cubicBezTo>
                      <a:cubicBezTo>
                        <a:pt x="2085784" y="538734"/>
                        <a:pt x="2687384" y="418147"/>
                        <a:pt x="2687384" y="269367"/>
                      </a:cubicBezTo>
                      <a:cubicBezTo>
                        <a:pt x="2687384" y="120587"/>
                        <a:pt x="2085784" y="0"/>
                        <a:pt x="1343692" y="0"/>
                      </a:cubicBezTo>
                      <a:close/>
                      <a:moveTo>
                        <a:pt x="1339025" y="514160"/>
                      </a:moveTo>
                      <a:cubicBezTo>
                        <a:pt x="634556" y="514160"/>
                        <a:pt x="63532" y="404527"/>
                        <a:pt x="63532" y="269367"/>
                      </a:cubicBezTo>
                      <a:cubicBezTo>
                        <a:pt x="63532" y="134207"/>
                        <a:pt x="634556" y="24479"/>
                        <a:pt x="1339025" y="24479"/>
                      </a:cubicBezTo>
                      <a:cubicBezTo>
                        <a:pt x="2043494" y="24479"/>
                        <a:pt x="2614422" y="134112"/>
                        <a:pt x="2614422" y="269367"/>
                      </a:cubicBezTo>
                      <a:cubicBezTo>
                        <a:pt x="2614422" y="404622"/>
                        <a:pt x="2043398" y="514160"/>
                        <a:pt x="1339025" y="51416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7" name="Google Shape;2877;p20"/>
                <p:cNvSpPr/>
                <p:nvPr/>
              </p:nvSpPr>
              <p:spPr>
                <a:xfrm>
                  <a:off x="5847170" y="4660866"/>
                  <a:ext cx="1716074" cy="200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082" h="255079" extrusionOk="0">
                      <a:moveTo>
                        <a:pt x="2186083" y="135827"/>
                      </a:moveTo>
                      <a:cubicBezTo>
                        <a:pt x="1963388" y="207264"/>
                        <a:pt x="1556195" y="255079"/>
                        <a:pt x="1090898" y="255079"/>
                      </a:cubicBezTo>
                      <a:cubicBezTo>
                        <a:pt x="625602" y="255079"/>
                        <a:pt x="223647" y="207836"/>
                        <a:pt x="0" y="137255"/>
                      </a:cubicBezTo>
                      <a:cubicBezTo>
                        <a:pt x="314325" y="50483"/>
                        <a:pt x="690848" y="0"/>
                        <a:pt x="1095566" y="0"/>
                      </a:cubicBezTo>
                      <a:cubicBezTo>
                        <a:pt x="1500283" y="0"/>
                        <a:pt x="1872710" y="49911"/>
                        <a:pt x="2186083" y="135827"/>
                      </a:cubicBezTo>
                      <a:close/>
                    </a:path>
                  </a:pathLst>
                </a:custGeom>
                <a:solidFill>
                  <a:srgbClr val="64301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8" name="Google Shape;2878;p20"/>
                <p:cNvSpPr/>
                <p:nvPr/>
              </p:nvSpPr>
              <p:spPr>
                <a:xfrm>
                  <a:off x="6078617" y="4769084"/>
                  <a:ext cx="1354107" cy="9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977" h="117252" extrusionOk="0">
                      <a:moveTo>
                        <a:pt x="1724978" y="43625"/>
                      </a:moveTo>
                      <a:cubicBezTo>
                        <a:pt x="1493425" y="89059"/>
                        <a:pt x="1170432" y="117253"/>
                        <a:pt x="813149" y="117253"/>
                      </a:cubicBezTo>
                      <a:cubicBezTo>
                        <a:pt x="504063" y="117253"/>
                        <a:pt x="220694" y="96107"/>
                        <a:pt x="0" y="61055"/>
                      </a:cubicBezTo>
                      <a:cubicBezTo>
                        <a:pt x="275844" y="22098"/>
                        <a:pt x="592931" y="0"/>
                        <a:pt x="930307" y="0"/>
                      </a:cubicBezTo>
                      <a:cubicBezTo>
                        <a:pt x="1213676" y="0"/>
                        <a:pt x="1482662" y="15621"/>
                        <a:pt x="1724978" y="43625"/>
                      </a:cubicBezTo>
                      <a:close/>
                    </a:path>
                  </a:pathLst>
                </a:custGeom>
                <a:solidFill>
                  <a:srgbClr val="884E3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879" name="Google Shape;2879;p20"/>
            <p:cNvSpPr/>
            <p:nvPr/>
          </p:nvSpPr>
          <p:spPr>
            <a:xfrm rot="-413639">
              <a:off x="7361032" y="5148454"/>
              <a:ext cx="1132085" cy="1505280"/>
            </a:xfrm>
            <a:custGeom>
              <a:avLst/>
              <a:gdLst/>
              <a:ahLst/>
              <a:cxnLst/>
              <a:rect l="l" t="t" r="r" b="b"/>
              <a:pathLst>
                <a:path w="1132393" h="1505689" extrusionOk="0">
                  <a:moveTo>
                    <a:pt x="1131888" y="6299"/>
                  </a:moveTo>
                  <a:cubicBezTo>
                    <a:pt x="1110389" y="94175"/>
                    <a:pt x="1068300" y="242038"/>
                    <a:pt x="1013149" y="363324"/>
                  </a:cubicBezTo>
                  <a:cubicBezTo>
                    <a:pt x="962896" y="473754"/>
                    <a:pt x="886972" y="640615"/>
                    <a:pt x="732947" y="798398"/>
                  </a:cubicBezTo>
                  <a:cubicBezTo>
                    <a:pt x="518056" y="1018696"/>
                    <a:pt x="441407" y="1071291"/>
                    <a:pt x="441407" y="1071291"/>
                  </a:cubicBezTo>
                  <a:cubicBezTo>
                    <a:pt x="393603" y="1104139"/>
                    <a:pt x="342080" y="1134554"/>
                    <a:pt x="326296" y="1193887"/>
                  </a:cubicBezTo>
                  <a:cubicBezTo>
                    <a:pt x="307792" y="1263327"/>
                    <a:pt x="348157" y="1335761"/>
                    <a:pt x="385439" y="1385548"/>
                  </a:cubicBezTo>
                  <a:cubicBezTo>
                    <a:pt x="394328" y="1397433"/>
                    <a:pt x="390428" y="1414559"/>
                    <a:pt x="377547" y="1421297"/>
                  </a:cubicBezTo>
                  <a:cubicBezTo>
                    <a:pt x="312508" y="1454707"/>
                    <a:pt x="182794" y="1509079"/>
                    <a:pt x="16070" y="1505523"/>
                  </a:cubicBezTo>
                  <a:cubicBezTo>
                    <a:pt x="-26564" y="1255185"/>
                    <a:pt x="22329" y="1108725"/>
                    <a:pt x="84465" y="1017761"/>
                  </a:cubicBezTo>
                  <a:cubicBezTo>
                    <a:pt x="195130" y="855953"/>
                    <a:pt x="335004" y="888520"/>
                    <a:pt x="508169" y="674399"/>
                  </a:cubicBezTo>
                  <a:cubicBezTo>
                    <a:pt x="574840" y="591857"/>
                    <a:pt x="620830" y="504449"/>
                    <a:pt x="750182" y="60391"/>
                  </a:cubicBezTo>
                  <a:cubicBezTo>
                    <a:pt x="750182" y="60297"/>
                    <a:pt x="750273" y="60204"/>
                    <a:pt x="750273" y="60110"/>
                  </a:cubicBezTo>
                  <a:cubicBezTo>
                    <a:pt x="886246" y="51687"/>
                    <a:pt x="1003443" y="33626"/>
                    <a:pt x="1096964" y="14722"/>
                  </a:cubicBezTo>
                  <a:cubicBezTo>
                    <a:pt x="1113564" y="11353"/>
                    <a:pt x="1136060" y="-10546"/>
                    <a:pt x="1131888" y="6299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80" name="Google Shape;2880;p20"/>
            <p:cNvGrpSpPr/>
            <p:nvPr/>
          </p:nvGrpSpPr>
          <p:grpSpPr>
            <a:xfrm>
              <a:off x="6380994" y="5101121"/>
              <a:ext cx="1524198" cy="1060014"/>
              <a:chOff x="6567690" y="5095743"/>
              <a:chExt cx="2109325" cy="1466944"/>
            </a:xfrm>
          </p:grpSpPr>
          <p:sp>
            <p:nvSpPr>
              <p:cNvPr id="2881" name="Google Shape;2881;p20"/>
              <p:cNvSpPr/>
              <p:nvPr/>
            </p:nvSpPr>
            <p:spPr>
              <a:xfrm>
                <a:off x="6588088" y="5285940"/>
                <a:ext cx="2088927" cy="1276747"/>
              </a:xfrm>
              <a:custGeom>
                <a:avLst/>
                <a:gdLst/>
                <a:ahLst/>
                <a:cxnLst/>
                <a:rect l="l" t="t" r="r" b="b"/>
                <a:pathLst>
                  <a:path w="2088927" h="1276747" extrusionOk="0">
                    <a:moveTo>
                      <a:pt x="2088928" y="0"/>
                    </a:moveTo>
                    <a:cubicBezTo>
                      <a:pt x="1993202" y="652653"/>
                      <a:pt x="1578483" y="1170718"/>
                      <a:pt x="1010222" y="1262539"/>
                    </a:cubicBezTo>
                    <a:cubicBezTo>
                      <a:pt x="864584" y="1286066"/>
                      <a:pt x="719709" y="1279874"/>
                      <a:pt x="579692" y="1247680"/>
                    </a:cubicBezTo>
                    <a:cubicBezTo>
                      <a:pt x="563118" y="1228820"/>
                      <a:pt x="538163" y="1200817"/>
                      <a:pt x="499396" y="1157859"/>
                    </a:cubicBezTo>
                    <a:cubicBezTo>
                      <a:pt x="372237" y="1016699"/>
                      <a:pt x="302133" y="880586"/>
                      <a:pt x="227267" y="735140"/>
                    </a:cubicBezTo>
                    <a:cubicBezTo>
                      <a:pt x="166116" y="616553"/>
                      <a:pt x="66294" y="419195"/>
                      <a:pt x="13335" y="142113"/>
                    </a:cubicBezTo>
                    <a:cubicBezTo>
                      <a:pt x="8192" y="115157"/>
                      <a:pt x="3810" y="88964"/>
                      <a:pt x="0" y="63722"/>
                    </a:cubicBezTo>
                    <a:cubicBezTo>
                      <a:pt x="243745" y="562356"/>
                      <a:pt x="613505" y="868204"/>
                      <a:pt x="972598" y="810197"/>
                    </a:cubicBezTo>
                    <a:cubicBezTo>
                      <a:pt x="1269968" y="762095"/>
                      <a:pt x="1495711" y="474726"/>
                      <a:pt x="1606582" y="64865"/>
                    </a:cubicBezTo>
                    <a:cubicBezTo>
                      <a:pt x="1781747" y="53340"/>
                      <a:pt x="1943195" y="29718"/>
                      <a:pt x="2088833" y="0"/>
                    </a:cubicBezTo>
                    <a:close/>
                  </a:path>
                </a:pathLst>
              </a:custGeom>
              <a:solidFill>
                <a:srgbClr val="FAFAFA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20"/>
              <p:cNvSpPr/>
              <p:nvPr/>
            </p:nvSpPr>
            <p:spPr>
              <a:xfrm>
                <a:off x="6567690" y="5095743"/>
                <a:ext cx="1627078" cy="1007437"/>
              </a:xfrm>
              <a:custGeom>
                <a:avLst/>
                <a:gdLst/>
                <a:ahLst/>
                <a:cxnLst/>
                <a:rect l="l" t="t" r="r" b="b"/>
                <a:pathLst>
                  <a:path w="1627078" h="1007437" extrusionOk="0">
                    <a:moveTo>
                      <a:pt x="1627079" y="255062"/>
                    </a:moveTo>
                    <a:cubicBezTo>
                      <a:pt x="1516208" y="664923"/>
                      <a:pt x="1290465" y="952292"/>
                      <a:pt x="993095" y="1000393"/>
                    </a:cubicBezTo>
                    <a:cubicBezTo>
                      <a:pt x="634003" y="1058496"/>
                      <a:pt x="264337" y="752553"/>
                      <a:pt x="20497" y="253919"/>
                    </a:cubicBezTo>
                    <a:cubicBezTo>
                      <a:pt x="7829" y="169432"/>
                      <a:pt x="2304" y="94566"/>
                      <a:pt x="18" y="33034"/>
                    </a:cubicBezTo>
                    <a:cubicBezTo>
                      <a:pt x="-743" y="9984"/>
                      <a:pt x="22307" y="-6304"/>
                      <a:pt x="43643" y="2364"/>
                    </a:cubicBezTo>
                    <a:cubicBezTo>
                      <a:pt x="320630" y="113711"/>
                      <a:pt x="754589" y="248299"/>
                      <a:pt x="1299133" y="261920"/>
                    </a:cubicBezTo>
                    <a:cubicBezTo>
                      <a:pt x="1413052" y="264682"/>
                      <a:pt x="1522495" y="262110"/>
                      <a:pt x="1627079" y="255157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883" name="Google Shape;2883;p20"/>
          <p:cNvSpPr/>
          <p:nvPr/>
        </p:nvSpPr>
        <p:spPr>
          <a:xfrm rot="10800000" flipH="1">
            <a:off x="245918" y="3544956"/>
            <a:ext cx="574200" cy="538200"/>
          </a:xfrm>
          <a:prstGeom prst="triangle">
            <a:avLst>
              <a:gd name="adj" fmla="val 53771"/>
            </a:avLst>
          </a:prstGeom>
          <a:solidFill>
            <a:schemeClr val="accent2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4" name="Google Shape;2884;p20"/>
          <p:cNvSpPr/>
          <p:nvPr/>
        </p:nvSpPr>
        <p:spPr>
          <a:xfrm rot="10800000" flipH="1">
            <a:off x="855518" y="3544956"/>
            <a:ext cx="574200" cy="538200"/>
          </a:xfrm>
          <a:prstGeom prst="triangle">
            <a:avLst>
              <a:gd name="adj" fmla="val 53771"/>
            </a:avLst>
          </a:prstGeom>
          <a:solidFill>
            <a:schemeClr val="accent6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5" name="Google Shape;2885;p20"/>
          <p:cNvSpPr/>
          <p:nvPr/>
        </p:nvSpPr>
        <p:spPr>
          <a:xfrm rot="10800000" flipH="1">
            <a:off x="1465118" y="3544956"/>
            <a:ext cx="574200" cy="538200"/>
          </a:xfrm>
          <a:prstGeom prst="triangle">
            <a:avLst>
              <a:gd name="adj" fmla="val 53771"/>
            </a:avLst>
          </a:prstGeom>
          <a:solidFill>
            <a:schemeClr val="accent2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6" name="Google Shape;2886;p20"/>
          <p:cNvSpPr/>
          <p:nvPr/>
        </p:nvSpPr>
        <p:spPr>
          <a:xfrm>
            <a:off x="1986819" y="3514283"/>
            <a:ext cx="45147" cy="54703"/>
          </a:xfrm>
          <a:custGeom>
            <a:avLst/>
            <a:gdLst/>
            <a:ahLst/>
            <a:cxnLst/>
            <a:rect l="l" t="t" r="r" b="b"/>
            <a:pathLst>
              <a:path w="125407" h="151954" extrusionOk="0">
                <a:moveTo>
                  <a:pt x="23279" y="151454"/>
                </a:moveTo>
                <a:cubicBezTo>
                  <a:pt x="10125" y="151454"/>
                  <a:pt x="-533" y="140785"/>
                  <a:pt x="-524" y="127632"/>
                </a:cubicBezTo>
                <a:cubicBezTo>
                  <a:pt x="-524" y="119849"/>
                  <a:pt x="3277" y="112563"/>
                  <a:pt x="9659" y="108115"/>
                </a:cubicBezTo>
                <a:cubicBezTo>
                  <a:pt x="41548" y="85693"/>
                  <a:pt x="65513" y="53746"/>
                  <a:pt x="78143" y="16866"/>
                </a:cubicBezTo>
                <a:cubicBezTo>
                  <a:pt x="81706" y="4207"/>
                  <a:pt x="94860" y="-3166"/>
                  <a:pt x="107518" y="397"/>
                </a:cubicBezTo>
                <a:cubicBezTo>
                  <a:pt x="120177" y="3959"/>
                  <a:pt x="127550" y="17113"/>
                  <a:pt x="123987" y="29772"/>
                </a:cubicBezTo>
                <a:cubicBezTo>
                  <a:pt x="123768" y="30562"/>
                  <a:pt x="123502" y="31343"/>
                  <a:pt x="123196" y="32105"/>
                </a:cubicBezTo>
                <a:cubicBezTo>
                  <a:pt x="107328" y="78625"/>
                  <a:pt x="77114" y="118907"/>
                  <a:pt x="36900" y="147168"/>
                </a:cubicBezTo>
                <a:cubicBezTo>
                  <a:pt x="32928" y="150006"/>
                  <a:pt x="28156" y="151501"/>
                  <a:pt x="23279" y="151454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7" name="Google Shape;2887;p20"/>
          <p:cNvSpPr/>
          <p:nvPr/>
        </p:nvSpPr>
        <p:spPr>
          <a:xfrm rot="1032394" flipH="1">
            <a:off x="1787408" y="3221617"/>
            <a:ext cx="48679" cy="2233995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8" name="Google Shape;2888;p20"/>
          <p:cNvSpPr/>
          <p:nvPr/>
        </p:nvSpPr>
        <p:spPr>
          <a:xfrm>
            <a:off x="168709" y="3544775"/>
            <a:ext cx="1853286" cy="58187"/>
          </a:xfrm>
          <a:custGeom>
            <a:avLst/>
            <a:gdLst/>
            <a:ahLst/>
            <a:cxnLst/>
            <a:rect l="l" t="t" r="r" b="b"/>
            <a:pathLst>
              <a:path w="69607" h="2185" extrusionOk="0">
                <a:moveTo>
                  <a:pt x="0" y="0"/>
                </a:moveTo>
                <a:cubicBezTo>
                  <a:pt x="5299" y="358"/>
                  <a:pt x="20195" y="2077"/>
                  <a:pt x="31796" y="2149"/>
                </a:cubicBezTo>
                <a:cubicBezTo>
                  <a:pt x="43397" y="2221"/>
                  <a:pt x="63305" y="717"/>
                  <a:pt x="69607" y="430"/>
                </a:cubicBezTo>
              </a:path>
            </a:pathLst>
          </a:custGeom>
          <a:noFill/>
          <a:ln w="19050" cap="flat" cmpd="sng">
            <a:solidFill>
              <a:srgbClr val="78624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</p:sp>
      <p:grpSp>
        <p:nvGrpSpPr>
          <p:cNvPr id="2889" name="Google Shape;2889;p20"/>
          <p:cNvGrpSpPr/>
          <p:nvPr/>
        </p:nvGrpSpPr>
        <p:grpSpPr>
          <a:xfrm>
            <a:off x="243503" y="5267515"/>
            <a:ext cx="1703394" cy="1361879"/>
            <a:chOff x="3792023" y="5911314"/>
            <a:chExt cx="3341299" cy="2671398"/>
          </a:xfrm>
        </p:grpSpPr>
        <p:sp>
          <p:nvSpPr>
            <p:cNvPr id="2890" name="Google Shape;2890;p20"/>
            <p:cNvSpPr/>
            <p:nvPr/>
          </p:nvSpPr>
          <p:spPr>
            <a:xfrm>
              <a:off x="4411557" y="7814876"/>
              <a:ext cx="2126400" cy="736800"/>
            </a:xfrm>
            <a:prstGeom prst="ellipse">
              <a:avLst/>
            </a:prstGeom>
            <a:noFill/>
            <a:ln w="57150" cap="flat" cmpd="sng">
              <a:solidFill>
                <a:srgbClr val="C38F6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91" name="Google Shape;2891;p20"/>
            <p:cNvGrpSpPr/>
            <p:nvPr/>
          </p:nvGrpSpPr>
          <p:grpSpPr>
            <a:xfrm>
              <a:off x="3844087" y="6468114"/>
              <a:ext cx="3226900" cy="1986512"/>
              <a:chOff x="4296925" y="2658508"/>
              <a:chExt cx="3226900" cy="1986512"/>
            </a:xfrm>
          </p:grpSpPr>
          <p:grpSp>
            <p:nvGrpSpPr>
              <p:cNvPr id="2892" name="Google Shape;2892;p20"/>
              <p:cNvGrpSpPr/>
              <p:nvPr/>
            </p:nvGrpSpPr>
            <p:grpSpPr>
              <a:xfrm>
                <a:off x="4296925" y="2720530"/>
                <a:ext cx="1136973" cy="1924490"/>
                <a:chOff x="4323505" y="2715214"/>
                <a:chExt cx="1136973" cy="1924490"/>
              </a:xfrm>
            </p:grpSpPr>
            <p:sp>
              <p:nvSpPr>
                <p:cNvPr id="2893" name="Google Shape;2893;p20"/>
                <p:cNvSpPr/>
                <p:nvPr/>
              </p:nvSpPr>
              <p:spPr>
                <a:xfrm rot="9840178" flipH="1">
                  <a:off x="4876115" y="2725577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4" name="Google Shape;2894;p20"/>
                <p:cNvSpPr/>
                <p:nvPr/>
              </p:nvSpPr>
              <p:spPr>
                <a:xfrm rot="9420981">
                  <a:off x="4669344" y="2806326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95" name="Google Shape;2895;p20"/>
              <p:cNvSpPr/>
              <p:nvPr/>
            </p:nvSpPr>
            <p:spPr>
              <a:xfrm rot="-9840178">
                <a:off x="6635234" y="2668871"/>
                <a:ext cx="335980" cy="1843942"/>
              </a:xfrm>
              <a:custGeom>
                <a:avLst/>
                <a:gdLst/>
                <a:ahLst/>
                <a:cxnLst/>
                <a:rect l="l" t="t" r="r" b="b"/>
                <a:pathLst>
                  <a:path w="440914" h="2427501" extrusionOk="0">
                    <a:moveTo>
                      <a:pt x="19199" y="2424869"/>
                    </a:moveTo>
                    <a:cubicBezTo>
                      <a:pt x="114529" y="2457441"/>
                      <a:pt x="199750" y="2176976"/>
                      <a:pt x="268643" y="2176976"/>
                    </a:cubicBezTo>
                    <a:cubicBezTo>
                      <a:pt x="342128" y="2176976"/>
                      <a:pt x="312122" y="2453136"/>
                      <a:pt x="440914" y="2414005"/>
                    </a:cubicBezTo>
                    <a:lnTo>
                      <a:pt x="350892" y="41069"/>
                    </a:lnTo>
                    <a:lnTo>
                      <a:pt x="307991" y="31806"/>
                    </a:lnTo>
                    <a:cubicBezTo>
                      <a:pt x="255286" y="21850"/>
                      <a:pt x="200685" y="12918"/>
                      <a:pt x="144130" y="5019"/>
                    </a:cubicBezTo>
                    <a:lnTo>
                      <a:pt x="91581" y="0"/>
                    </a:lnTo>
                    <a:lnTo>
                      <a:pt x="0" y="2414005"/>
                    </a:lnTo>
                    <a:cubicBezTo>
                      <a:pt x="6443" y="2419135"/>
                      <a:pt x="12843" y="2422698"/>
                      <a:pt x="19199" y="2424869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6" name="Google Shape;2896;p20"/>
              <p:cNvSpPr/>
              <p:nvPr/>
            </p:nvSpPr>
            <p:spPr>
              <a:xfrm rot="-9420981" flipH="1">
                <a:off x="6830758" y="2749620"/>
                <a:ext cx="347227" cy="1838836"/>
              </a:xfrm>
              <a:custGeom>
                <a:avLst/>
                <a:gdLst/>
                <a:ahLst/>
                <a:cxnLst/>
                <a:rect l="l" t="t" r="r" b="b"/>
                <a:pathLst>
                  <a:path w="440914" h="2417625" extrusionOk="0">
                    <a:moveTo>
                      <a:pt x="38128" y="2417509"/>
                    </a:moveTo>
                    <a:cubicBezTo>
                      <a:pt x="25601" y="2418380"/>
                      <a:pt x="12887" y="2414389"/>
                      <a:pt x="0" y="2404129"/>
                    </a:cubicBezTo>
                    <a:lnTo>
                      <a:pt x="18187" y="0"/>
                    </a:lnTo>
                    <a:lnTo>
                      <a:pt x="74452" y="1187"/>
                    </a:lnTo>
                    <a:lnTo>
                      <a:pt x="351038" y="35049"/>
                    </a:lnTo>
                    <a:lnTo>
                      <a:pt x="440914" y="2404129"/>
                    </a:lnTo>
                    <a:cubicBezTo>
                      <a:pt x="312122" y="2443260"/>
                      <a:pt x="342128" y="2167100"/>
                      <a:pt x="268643" y="2167100"/>
                    </a:cubicBezTo>
                    <a:cubicBezTo>
                      <a:pt x="204343" y="2167100"/>
                      <a:pt x="125819" y="2411416"/>
                      <a:pt x="38128" y="24175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97" name="Google Shape;2897;p20"/>
            <p:cNvGrpSpPr/>
            <p:nvPr/>
          </p:nvGrpSpPr>
          <p:grpSpPr>
            <a:xfrm>
              <a:off x="3873609" y="5911314"/>
              <a:ext cx="3144956" cy="1639767"/>
              <a:chOff x="4137839" y="-377629"/>
              <a:chExt cx="3795047" cy="2436504"/>
            </a:xfrm>
          </p:grpSpPr>
          <p:sp>
            <p:nvSpPr>
              <p:cNvPr id="2898" name="Google Shape;2898;p20"/>
              <p:cNvSpPr/>
              <p:nvPr/>
            </p:nvSpPr>
            <p:spPr>
              <a:xfrm>
                <a:off x="4137839" y="-377629"/>
                <a:ext cx="3795047" cy="2436504"/>
              </a:xfrm>
              <a:custGeom>
                <a:avLst/>
                <a:gdLst/>
                <a:ahLst/>
                <a:cxnLst/>
                <a:rect l="l" t="t" r="r" b="b"/>
                <a:pathLst>
                  <a:path w="3852840" h="2436504" extrusionOk="0">
                    <a:moveTo>
                      <a:pt x="1837314" y="70"/>
                    </a:moveTo>
                    <a:cubicBezTo>
                      <a:pt x="3052170" y="7159"/>
                      <a:pt x="3852840" y="700133"/>
                      <a:pt x="3852840" y="1084592"/>
                    </a:cubicBezTo>
                    <a:lnTo>
                      <a:pt x="3395056" y="2436504"/>
                    </a:lnTo>
                    <a:lnTo>
                      <a:pt x="399345" y="2436504"/>
                    </a:lnTo>
                    <a:lnTo>
                      <a:pt x="0" y="914471"/>
                    </a:lnTo>
                    <a:cubicBezTo>
                      <a:pt x="0" y="530012"/>
                      <a:pt x="622458" y="-7019"/>
                      <a:pt x="1837314" y="70"/>
                    </a:cubicBezTo>
                    <a:close/>
                  </a:path>
                </a:pathLst>
              </a:custGeom>
              <a:solidFill>
                <a:srgbClr val="4924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899" name="Google Shape;2899;p20" descr="A black and white image of a mountain&#10;&#10;Description automatically generated with low confidence"/>
              <p:cNvPicPr preferRelativeResize="0"/>
              <p:nvPr/>
            </p:nvPicPr>
            <p:blipFill rotWithShape="1">
              <a:blip r:embed="rId2">
                <a:alphaModFix amt="8000"/>
              </a:blip>
              <a:srcRect/>
              <a:stretch/>
            </p:blipFill>
            <p:spPr>
              <a:xfrm>
                <a:off x="4212300" y="348461"/>
                <a:ext cx="3602216" cy="69827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900" name="Google Shape;2900;p20"/>
            <p:cNvGrpSpPr/>
            <p:nvPr/>
          </p:nvGrpSpPr>
          <p:grpSpPr>
            <a:xfrm>
              <a:off x="3792023" y="6720000"/>
              <a:ext cx="3341299" cy="1862712"/>
              <a:chOff x="4244861" y="2910394"/>
              <a:chExt cx="3341299" cy="1862712"/>
            </a:xfrm>
          </p:grpSpPr>
          <p:sp>
            <p:nvSpPr>
              <p:cNvPr id="2901" name="Google Shape;2901;p20"/>
              <p:cNvSpPr/>
              <p:nvPr/>
            </p:nvSpPr>
            <p:spPr>
              <a:xfrm rot="10567725" flipH="1">
                <a:off x="5655430" y="3173630"/>
                <a:ext cx="347210" cy="1574264"/>
              </a:xfrm>
              <a:custGeom>
                <a:avLst/>
                <a:gdLst/>
                <a:ahLst/>
                <a:cxnLst/>
                <a:rect l="l" t="t" r="r" b="b"/>
                <a:pathLst>
                  <a:path w="347286" h="1570690" extrusionOk="0">
                    <a:moveTo>
                      <a:pt x="347286" y="1559218"/>
                    </a:moveTo>
                    <a:lnTo>
                      <a:pt x="285925" y="0"/>
                    </a:lnTo>
                    <a:lnTo>
                      <a:pt x="185682" y="1126"/>
                    </a:lnTo>
                    <a:cubicBezTo>
                      <a:pt x="175408" y="1405"/>
                      <a:pt x="165213" y="1817"/>
                      <a:pt x="155086" y="2225"/>
                    </a:cubicBezTo>
                    <a:lnTo>
                      <a:pt x="24330" y="10649"/>
                    </a:lnTo>
                    <a:lnTo>
                      <a:pt x="0" y="1559218"/>
                    </a:lnTo>
                    <a:cubicBezTo>
                      <a:pt x="10150" y="1567007"/>
                      <a:pt x="19368" y="1570513"/>
                      <a:pt x="27841" y="1570684"/>
                    </a:cubicBezTo>
                    <a:cubicBezTo>
                      <a:pt x="87153" y="1571877"/>
                      <a:pt x="109974" y="1409646"/>
                      <a:pt x="160620" y="1409645"/>
                    </a:cubicBezTo>
                    <a:cubicBezTo>
                      <a:pt x="218501" y="1409645"/>
                      <a:pt x="245842" y="1588930"/>
                      <a:pt x="347286" y="1559218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2" name="Google Shape;2902;p20"/>
              <p:cNvSpPr/>
              <p:nvPr/>
            </p:nvSpPr>
            <p:spPr>
              <a:xfrm rot="-10679728" flipH="1">
                <a:off x="5920846" y="3171361"/>
                <a:ext cx="336637" cy="1573827"/>
              </a:xfrm>
              <a:custGeom>
                <a:avLst/>
                <a:gdLst/>
                <a:ahLst/>
                <a:cxnLst/>
                <a:rect l="l" t="t" r="r" b="b"/>
                <a:pathLst>
                  <a:path w="336431" h="1572864" extrusionOk="0">
                    <a:moveTo>
                      <a:pt x="14650" y="1570866"/>
                    </a:moveTo>
                    <a:cubicBezTo>
                      <a:pt x="87389" y="1595598"/>
                      <a:pt x="152415" y="1382640"/>
                      <a:pt x="204983" y="1382640"/>
                    </a:cubicBezTo>
                    <a:cubicBezTo>
                      <a:pt x="261054" y="1382640"/>
                      <a:pt x="238159" y="1592329"/>
                      <a:pt x="336431" y="1562617"/>
                    </a:cubicBezTo>
                    <a:lnTo>
                      <a:pt x="277770" y="23880"/>
                    </a:lnTo>
                    <a:lnTo>
                      <a:pt x="180229" y="10908"/>
                    </a:lnTo>
                    <a:lnTo>
                      <a:pt x="59573" y="0"/>
                    </a:lnTo>
                    <a:lnTo>
                      <a:pt x="0" y="1562616"/>
                    </a:lnTo>
                    <a:cubicBezTo>
                      <a:pt x="4916" y="1566512"/>
                      <a:pt x="9799" y="1569217"/>
                      <a:pt x="14650" y="15708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3" name="Google Shape;2903;p20"/>
              <p:cNvSpPr/>
              <p:nvPr/>
            </p:nvSpPr>
            <p:spPr>
              <a:xfrm rot="-10593467" flipH="1">
                <a:off x="6178205" y="3079429"/>
                <a:ext cx="324361" cy="1660407"/>
              </a:xfrm>
              <a:custGeom>
                <a:avLst/>
                <a:gdLst/>
                <a:ahLst/>
                <a:cxnLst/>
                <a:rect l="l" t="t" r="r" b="b"/>
                <a:pathLst>
                  <a:path w="324587" h="1661565" extrusionOk="0">
                    <a:moveTo>
                      <a:pt x="324587" y="1661565"/>
                    </a:moveTo>
                    <a:lnTo>
                      <a:pt x="237759" y="44454"/>
                    </a:lnTo>
                    <a:lnTo>
                      <a:pt x="104481" y="16732"/>
                    </a:lnTo>
                    <a:lnTo>
                      <a:pt x="0" y="0"/>
                    </a:lnTo>
                    <a:lnTo>
                      <a:pt x="36291" y="1537114"/>
                    </a:lnTo>
                    <a:cubicBezTo>
                      <a:pt x="114954" y="1599435"/>
                      <a:pt x="191402" y="1362253"/>
                      <a:pt x="239451" y="1382994"/>
                    </a:cubicBezTo>
                    <a:cubicBezTo>
                      <a:pt x="287500" y="1403736"/>
                      <a:pt x="304473" y="1643568"/>
                      <a:pt x="324587" y="1661565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4" name="Google Shape;2904;p20"/>
              <p:cNvSpPr/>
              <p:nvPr/>
            </p:nvSpPr>
            <p:spPr>
              <a:xfrm rot="10722664" flipH="1">
                <a:off x="6593274" y="3082537"/>
                <a:ext cx="524914" cy="1555682"/>
              </a:xfrm>
              <a:custGeom>
                <a:avLst/>
                <a:gdLst/>
                <a:ahLst/>
                <a:cxnLst/>
                <a:rect l="l" t="t" r="r" b="b"/>
                <a:pathLst>
                  <a:path w="524781" h="1555288" extrusionOk="0">
                    <a:moveTo>
                      <a:pt x="524781" y="1552457"/>
                    </a:moveTo>
                    <a:lnTo>
                      <a:pt x="233650" y="87285"/>
                    </a:lnTo>
                    <a:lnTo>
                      <a:pt x="230046" y="85263"/>
                    </a:lnTo>
                    <a:cubicBezTo>
                      <a:pt x="190800" y="65246"/>
                      <a:pt x="143616" y="45111"/>
                      <a:pt x="86976" y="26054"/>
                    </a:cubicBezTo>
                    <a:lnTo>
                      <a:pt x="0" y="0"/>
                    </a:lnTo>
                    <a:lnTo>
                      <a:pt x="240211" y="1542070"/>
                    </a:lnTo>
                    <a:cubicBezTo>
                      <a:pt x="250362" y="1549861"/>
                      <a:pt x="260294" y="1552933"/>
                      <a:pt x="269997" y="1552349"/>
                    </a:cubicBezTo>
                    <a:cubicBezTo>
                      <a:pt x="337919" y="1548265"/>
                      <a:pt x="394608" y="1365016"/>
                      <a:pt x="436108" y="1366530"/>
                    </a:cubicBezTo>
                    <a:cubicBezTo>
                      <a:pt x="483536" y="1368262"/>
                      <a:pt x="423338" y="1582169"/>
                      <a:pt x="524781" y="1552457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26000">
                    <a:srgbClr val="AE723F"/>
                  </a:gs>
                  <a:gs pos="51000">
                    <a:srgbClr val="D1A28B"/>
                  </a:gs>
                  <a:gs pos="81000">
                    <a:srgbClr val="AE723F"/>
                  </a:gs>
                  <a:gs pos="100000">
                    <a:srgbClr val="AE723F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5" name="Google Shape;2905;p20"/>
              <p:cNvSpPr/>
              <p:nvPr/>
            </p:nvSpPr>
            <p:spPr>
              <a:xfrm rot="10725637" flipH="1">
                <a:off x="6342815" y="3079417"/>
                <a:ext cx="524321" cy="1614706"/>
              </a:xfrm>
              <a:custGeom>
                <a:avLst/>
                <a:gdLst/>
                <a:ahLst/>
                <a:cxnLst/>
                <a:rect l="l" t="t" r="r" b="b"/>
                <a:pathLst>
                  <a:path w="504037" h="1614297" extrusionOk="0">
                    <a:moveTo>
                      <a:pt x="214612" y="1613150"/>
                    </a:moveTo>
                    <a:cubicBezTo>
                      <a:pt x="282530" y="1633234"/>
                      <a:pt x="360562" y="1383094"/>
                      <a:pt x="407885" y="1383094"/>
                    </a:cubicBezTo>
                    <a:cubicBezTo>
                      <a:pt x="458360" y="1383094"/>
                      <a:pt x="415570" y="1635088"/>
                      <a:pt x="504037" y="1605376"/>
                    </a:cubicBezTo>
                    <a:lnTo>
                      <a:pt x="259869" y="52937"/>
                    </a:lnTo>
                    <a:lnTo>
                      <a:pt x="245021" y="48489"/>
                    </a:lnTo>
                    <a:cubicBezTo>
                      <a:pt x="178547" y="30807"/>
                      <a:pt x="101860" y="14797"/>
                      <a:pt x="13443" y="1653"/>
                    </a:cubicBezTo>
                    <a:lnTo>
                      <a:pt x="0" y="0"/>
                    </a:lnTo>
                    <a:lnTo>
                      <a:pt x="201175" y="1605376"/>
                    </a:lnTo>
                    <a:cubicBezTo>
                      <a:pt x="205601" y="1609271"/>
                      <a:pt x="210084" y="1611811"/>
                      <a:pt x="214612" y="161315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26000">
                    <a:srgbClr val="AE723F"/>
                  </a:gs>
                  <a:gs pos="51000">
                    <a:srgbClr val="D1A28B"/>
                  </a:gs>
                  <a:gs pos="81000">
                    <a:srgbClr val="AE723F"/>
                  </a:gs>
                  <a:gs pos="100000">
                    <a:srgbClr val="AE723F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6" name="Google Shape;2906;p20"/>
              <p:cNvSpPr/>
              <p:nvPr/>
            </p:nvSpPr>
            <p:spPr>
              <a:xfrm rot="10722664" flipH="1">
                <a:off x="6999950" y="2916616"/>
                <a:ext cx="569760" cy="1468992"/>
              </a:xfrm>
              <a:custGeom>
                <a:avLst/>
                <a:gdLst/>
                <a:ahLst/>
                <a:cxnLst/>
                <a:rect l="l" t="t" r="r" b="b"/>
                <a:pathLst>
                  <a:path w="569616" h="1468620" extrusionOk="0">
                    <a:moveTo>
                      <a:pt x="538552" y="1468620"/>
                    </a:moveTo>
                    <a:lnTo>
                      <a:pt x="569616" y="1465714"/>
                    </a:lnTo>
                    <a:lnTo>
                      <a:pt x="5748" y="584"/>
                    </a:lnTo>
                    <a:cubicBezTo>
                      <a:pt x="-41937" y="-28932"/>
                      <a:pt x="220922" y="1070767"/>
                      <a:pt x="283506" y="1288616"/>
                    </a:cubicBezTo>
                    <a:cubicBezTo>
                      <a:pt x="367849" y="1354249"/>
                      <a:pt x="332647" y="1278249"/>
                      <a:pt x="381253" y="1307679"/>
                    </a:cubicBezTo>
                    <a:cubicBezTo>
                      <a:pt x="423783" y="1333430"/>
                      <a:pt x="459659" y="1458674"/>
                      <a:pt x="538552" y="146862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41000">
                    <a:srgbClr val="AE723F"/>
                  </a:gs>
                  <a:gs pos="51000">
                    <a:srgbClr val="D1A28B"/>
                  </a:gs>
                  <a:gs pos="69000">
                    <a:srgbClr val="AE723F"/>
                  </a:gs>
                  <a:gs pos="100000">
                    <a:srgbClr val="AE723F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7" name="Google Shape;2907;p20"/>
              <p:cNvSpPr/>
              <p:nvPr/>
            </p:nvSpPr>
            <p:spPr>
              <a:xfrm rot="10722664" flipH="1">
                <a:off x="6792441" y="3036281"/>
                <a:ext cx="538734" cy="1525674"/>
              </a:xfrm>
              <a:custGeom>
                <a:avLst/>
                <a:gdLst/>
                <a:ahLst/>
                <a:cxnLst/>
                <a:rect l="l" t="t" r="r" b="b"/>
                <a:pathLst>
                  <a:path w="538598" h="1525288" extrusionOk="0">
                    <a:moveTo>
                      <a:pt x="505776" y="1525287"/>
                    </a:moveTo>
                    <a:cubicBezTo>
                      <a:pt x="507634" y="1525243"/>
                      <a:pt x="509459" y="1524348"/>
                      <a:pt x="511247" y="1522491"/>
                    </a:cubicBezTo>
                    <a:cubicBezTo>
                      <a:pt x="602964" y="1542043"/>
                      <a:pt x="447596" y="975582"/>
                      <a:pt x="288367" y="399964"/>
                    </a:cubicBezTo>
                    <a:lnTo>
                      <a:pt x="239811" y="224011"/>
                    </a:lnTo>
                    <a:lnTo>
                      <a:pt x="216505" y="171906"/>
                    </a:lnTo>
                    <a:cubicBezTo>
                      <a:pt x="216505" y="171906"/>
                      <a:pt x="186542" y="93696"/>
                      <a:pt x="29561" y="13625"/>
                    </a:cubicBezTo>
                    <a:lnTo>
                      <a:pt x="0" y="0"/>
                    </a:lnTo>
                    <a:lnTo>
                      <a:pt x="296719" y="1465362"/>
                    </a:lnTo>
                    <a:cubicBezTo>
                      <a:pt x="382847" y="1527684"/>
                      <a:pt x="373124" y="1316657"/>
                      <a:pt x="408879" y="1326178"/>
                    </a:cubicBezTo>
                    <a:cubicBezTo>
                      <a:pt x="442398" y="1335104"/>
                      <a:pt x="477899" y="1525949"/>
                      <a:pt x="505776" y="1525287"/>
                    </a:cubicBezTo>
                    <a:close/>
                  </a:path>
                </a:pathLst>
              </a:custGeom>
              <a:gradFill>
                <a:gsLst>
                  <a:gs pos="0">
                    <a:srgbClr val="D1A28B"/>
                  </a:gs>
                  <a:gs pos="44000">
                    <a:srgbClr val="D1A28B"/>
                  </a:gs>
                  <a:gs pos="68000">
                    <a:srgbClr val="AE723F"/>
                  </a:gs>
                  <a:gs pos="100000">
                    <a:srgbClr val="AE723F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8" name="Google Shape;2908;p20"/>
              <p:cNvSpPr/>
              <p:nvPr/>
            </p:nvSpPr>
            <p:spPr>
              <a:xfrm rot="10516321">
                <a:off x="5367570" y="3201394"/>
                <a:ext cx="347625" cy="1560040"/>
              </a:xfrm>
              <a:custGeom>
                <a:avLst/>
                <a:gdLst/>
                <a:ahLst/>
                <a:cxnLst/>
                <a:rect l="l" t="t" r="r" b="b"/>
                <a:pathLst>
                  <a:path w="347310" h="1558628" extrusionOk="0">
                    <a:moveTo>
                      <a:pt x="30034" y="1558540"/>
                    </a:moveTo>
                    <a:cubicBezTo>
                      <a:pt x="20166" y="1559201"/>
                      <a:pt x="10151" y="1556171"/>
                      <a:pt x="0" y="1548381"/>
                    </a:cubicBezTo>
                    <a:lnTo>
                      <a:pt x="12151" y="0"/>
                    </a:lnTo>
                    <a:lnTo>
                      <a:pt x="63011" y="4038"/>
                    </a:lnTo>
                    <a:cubicBezTo>
                      <a:pt x="117092" y="9726"/>
                      <a:pt x="168598" y="16740"/>
                      <a:pt x="217640" y="24894"/>
                    </a:cubicBezTo>
                    <a:lnTo>
                      <a:pt x="287899" y="38805"/>
                    </a:lnTo>
                    <a:lnTo>
                      <a:pt x="347310" y="1548380"/>
                    </a:lnTo>
                    <a:cubicBezTo>
                      <a:pt x="245860" y="1578093"/>
                      <a:pt x="269496" y="1368404"/>
                      <a:pt x="211611" y="1368404"/>
                    </a:cubicBezTo>
                    <a:cubicBezTo>
                      <a:pt x="160962" y="1368404"/>
                      <a:pt x="99108" y="1553913"/>
                      <a:pt x="30034" y="155854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9" name="Google Shape;2909;p20"/>
              <p:cNvSpPr/>
              <p:nvPr/>
            </p:nvSpPr>
            <p:spPr>
              <a:xfrm rot="10400396">
                <a:off x="5153224" y="3130171"/>
                <a:ext cx="283903" cy="1617956"/>
              </a:xfrm>
              <a:custGeom>
                <a:avLst/>
                <a:gdLst/>
                <a:ahLst/>
                <a:cxnLst/>
                <a:rect l="l" t="t" r="r" b="b"/>
                <a:pathLst>
                  <a:path w="337709" h="1619348" extrusionOk="0">
                    <a:moveTo>
                      <a:pt x="40556" y="1515753"/>
                    </a:moveTo>
                    <a:cubicBezTo>
                      <a:pt x="27019" y="1516190"/>
                      <a:pt x="13459" y="1513022"/>
                      <a:pt x="0" y="1505161"/>
                    </a:cubicBezTo>
                    <a:lnTo>
                      <a:pt x="33604" y="0"/>
                    </a:lnTo>
                    <a:lnTo>
                      <a:pt x="108981" y="17520"/>
                    </a:lnTo>
                    <a:cubicBezTo>
                      <a:pt x="152844" y="29212"/>
                      <a:pt x="194323" y="41778"/>
                      <a:pt x="233535" y="55032"/>
                    </a:cubicBezTo>
                    <a:lnTo>
                      <a:pt x="271934" y="69444"/>
                    </a:lnTo>
                    <a:lnTo>
                      <a:pt x="326729" y="1365441"/>
                    </a:lnTo>
                    <a:lnTo>
                      <a:pt x="322009" y="1357752"/>
                    </a:lnTo>
                    <a:cubicBezTo>
                      <a:pt x="313022" y="1350849"/>
                      <a:pt x="299173" y="1356793"/>
                      <a:pt x="278082" y="1349657"/>
                    </a:cubicBezTo>
                    <a:cubicBezTo>
                      <a:pt x="228868" y="1333004"/>
                      <a:pt x="135310" y="1512696"/>
                      <a:pt x="40556" y="1515753"/>
                    </a:cubicBezTo>
                    <a:close/>
                    <a:moveTo>
                      <a:pt x="337464" y="1619348"/>
                    </a:moveTo>
                    <a:lnTo>
                      <a:pt x="326729" y="1365441"/>
                    </a:lnTo>
                    <a:lnTo>
                      <a:pt x="329464" y="1369897"/>
                    </a:lnTo>
                    <a:cubicBezTo>
                      <a:pt x="337479" y="1394360"/>
                      <a:pt x="338264" y="1457025"/>
                      <a:pt x="337464" y="16193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0" name="Google Shape;2910;p20"/>
              <p:cNvSpPr/>
              <p:nvPr/>
            </p:nvSpPr>
            <p:spPr>
              <a:xfrm rot="10727254">
                <a:off x="4834084" y="3160141"/>
                <a:ext cx="471170" cy="1538873"/>
              </a:xfrm>
              <a:custGeom>
                <a:avLst/>
                <a:gdLst/>
                <a:ahLst/>
                <a:cxnLst/>
                <a:rect l="l" t="t" r="r" b="b"/>
                <a:pathLst>
                  <a:path w="498481" h="1569952" extrusionOk="0">
                    <a:moveTo>
                      <a:pt x="222762" y="1569373"/>
                    </a:moveTo>
                    <a:cubicBezTo>
                      <a:pt x="213551" y="1571191"/>
                      <a:pt x="204471" y="1568821"/>
                      <a:pt x="195620" y="1561031"/>
                    </a:cubicBezTo>
                    <a:lnTo>
                      <a:pt x="0" y="0"/>
                    </a:lnTo>
                    <a:lnTo>
                      <a:pt x="99494" y="27105"/>
                    </a:lnTo>
                    <a:cubicBezTo>
                      <a:pt x="135481" y="38254"/>
                      <a:pt x="169374" y="50106"/>
                      <a:pt x="201272" y="62465"/>
                    </a:cubicBezTo>
                    <a:lnTo>
                      <a:pt x="267221" y="90667"/>
                    </a:lnTo>
                    <a:lnTo>
                      <a:pt x="498481" y="1561031"/>
                    </a:lnTo>
                    <a:cubicBezTo>
                      <a:pt x="492952" y="1562888"/>
                      <a:pt x="487935" y="1563645"/>
                      <a:pt x="483377" y="1563431"/>
                    </a:cubicBezTo>
                    <a:cubicBezTo>
                      <a:pt x="414998" y="1560228"/>
                      <a:pt x="449650" y="1338749"/>
                      <a:pt x="402328" y="1338749"/>
                    </a:cubicBezTo>
                    <a:cubicBezTo>
                      <a:pt x="358160" y="1338749"/>
                      <a:pt x="287242" y="1556649"/>
                      <a:pt x="222762" y="1569373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26000">
                    <a:srgbClr val="AE723F"/>
                  </a:gs>
                  <a:gs pos="51000">
                    <a:srgbClr val="D1A28B"/>
                  </a:gs>
                  <a:gs pos="81000">
                    <a:srgbClr val="AE723F"/>
                  </a:gs>
                  <a:gs pos="100000">
                    <a:srgbClr val="AE723F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1" name="Google Shape;2911;p20"/>
              <p:cNvSpPr/>
              <p:nvPr/>
            </p:nvSpPr>
            <p:spPr>
              <a:xfrm rot="-10722060">
                <a:off x="4260972" y="2975405"/>
                <a:ext cx="618363" cy="1479117"/>
              </a:xfrm>
              <a:custGeom>
                <a:avLst/>
                <a:gdLst/>
                <a:ahLst/>
                <a:cxnLst/>
                <a:rect l="l" t="t" r="r" b="b"/>
                <a:pathLst>
                  <a:path w="560729" h="1439185" extrusionOk="0">
                    <a:moveTo>
                      <a:pt x="529665" y="1439185"/>
                    </a:moveTo>
                    <a:lnTo>
                      <a:pt x="560729" y="1436279"/>
                    </a:lnTo>
                    <a:lnTo>
                      <a:pt x="0" y="0"/>
                    </a:lnTo>
                    <a:lnTo>
                      <a:pt x="274619" y="1259181"/>
                    </a:lnTo>
                    <a:cubicBezTo>
                      <a:pt x="358962" y="1324814"/>
                      <a:pt x="323760" y="1248814"/>
                      <a:pt x="372366" y="1278244"/>
                    </a:cubicBezTo>
                    <a:cubicBezTo>
                      <a:pt x="414896" y="1303995"/>
                      <a:pt x="450772" y="1429239"/>
                      <a:pt x="529665" y="14391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41000">
                    <a:srgbClr val="AE723F"/>
                  </a:gs>
                  <a:gs pos="51000">
                    <a:srgbClr val="D1A28B"/>
                  </a:gs>
                  <a:gs pos="69000">
                    <a:srgbClr val="AE723F"/>
                  </a:gs>
                  <a:gs pos="100000">
                    <a:srgbClr val="AE723F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2" name="Google Shape;2912;p20"/>
              <p:cNvSpPr/>
              <p:nvPr/>
            </p:nvSpPr>
            <p:spPr>
              <a:xfrm rot="10721705">
                <a:off x="4561721" y="3159261"/>
                <a:ext cx="563614" cy="1471547"/>
              </a:xfrm>
              <a:custGeom>
                <a:avLst/>
                <a:gdLst/>
                <a:ahLst/>
                <a:cxnLst/>
                <a:rect l="l" t="t" r="r" b="b"/>
                <a:pathLst>
                  <a:path w="513410" h="1482286" extrusionOk="0">
                    <a:moveTo>
                      <a:pt x="258626" y="1479348"/>
                    </a:moveTo>
                    <a:cubicBezTo>
                      <a:pt x="248923" y="1479931"/>
                      <a:pt x="238990" y="1476858"/>
                      <a:pt x="228840" y="1469068"/>
                    </a:cubicBezTo>
                    <a:lnTo>
                      <a:pt x="0" y="0"/>
                    </a:lnTo>
                    <a:lnTo>
                      <a:pt x="25127" y="10745"/>
                    </a:lnTo>
                    <a:cubicBezTo>
                      <a:pt x="81141" y="37104"/>
                      <a:pt x="129571" y="64714"/>
                      <a:pt x="171211" y="92022"/>
                    </a:cubicBezTo>
                    <a:lnTo>
                      <a:pt x="249453" y="151039"/>
                    </a:lnTo>
                    <a:lnTo>
                      <a:pt x="513410" y="1479455"/>
                    </a:lnTo>
                    <a:cubicBezTo>
                      <a:pt x="411967" y="1509167"/>
                      <a:pt x="472165" y="1295260"/>
                      <a:pt x="424737" y="1293529"/>
                    </a:cubicBezTo>
                    <a:cubicBezTo>
                      <a:pt x="383238" y="1292014"/>
                      <a:pt x="326548" y="1475263"/>
                      <a:pt x="258626" y="14793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26000">
                    <a:srgbClr val="AE723F"/>
                  </a:gs>
                  <a:gs pos="51000">
                    <a:srgbClr val="D1A28B"/>
                  </a:gs>
                  <a:gs pos="81000">
                    <a:srgbClr val="AE723F"/>
                  </a:gs>
                  <a:gs pos="100000">
                    <a:srgbClr val="AE723F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913" name="Google Shape;2913;p20"/>
          <p:cNvGrpSpPr/>
          <p:nvPr/>
        </p:nvGrpSpPr>
        <p:grpSpPr>
          <a:xfrm>
            <a:off x="197475" y="5055478"/>
            <a:ext cx="1784571" cy="896964"/>
            <a:chOff x="5525980" y="1774298"/>
            <a:chExt cx="4820559" cy="2422916"/>
          </a:xfrm>
        </p:grpSpPr>
        <p:sp>
          <p:nvSpPr>
            <p:cNvPr id="2914" name="Google Shape;2914;p20"/>
            <p:cNvSpPr/>
            <p:nvPr/>
          </p:nvSpPr>
          <p:spPr>
            <a:xfrm>
              <a:off x="5525980" y="1774298"/>
              <a:ext cx="4820559" cy="2422916"/>
            </a:xfrm>
            <a:custGeom>
              <a:avLst/>
              <a:gdLst/>
              <a:ahLst/>
              <a:cxnLst/>
              <a:rect l="l" t="t" r="r" b="b"/>
              <a:pathLst>
                <a:path w="1113293" h="559565" extrusionOk="0">
                  <a:moveTo>
                    <a:pt x="434701" y="447347"/>
                  </a:moveTo>
                  <a:cubicBezTo>
                    <a:pt x="416127" y="450681"/>
                    <a:pt x="396410" y="454110"/>
                    <a:pt x="369550" y="456205"/>
                  </a:cubicBezTo>
                  <a:cubicBezTo>
                    <a:pt x="308590" y="461063"/>
                    <a:pt x="270204" y="463540"/>
                    <a:pt x="233057" y="440489"/>
                  </a:cubicBezTo>
                  <a:cubicBezTo>
                    <a:pt x="200672" y="420391"/>
                    <a:pt x="178478" y="386673"/>
                    <a:pt x="177050" y="384482"/>
                  </a:cubicBezTo>
                  <a:cubicBezTo>
                    <a:pt x="152570" y="346668"/>
                    <a:pt x="152380" y="315426"/>
                    <a:pt x="124567" y="303996"/>
                  </a:cubicBezTo>
                  <a:cubicBezTo>
                    <a:pt x="122281" y="303043"/>
                    <a:pt x="104564" y="295995"/>
                    <a:pt x="94849" y="303996"/>
                  </a:cubicBezTo>
                  <a:cubicBezTo>
                    <a:pt x="90372" y="307711"/>
                    <a:pt x="85705" y="316093"/>
                    <a:pt x="94849" y="366956"/>
                  </a:cubicBezTo>
                  <a:cubicBezTo>
                    <a:pt x="102564" y="410104"/>
                    <a:pt x="108089" y="416105"/>
                    <a:pt x="103612" y="429916"/>
                  </a:cubicBezTo>
                  <a:cubicBezTo>
                    <a:pt x="96563" y="451633"/>
                    <a:pt x="71513" y="471922"/>
                    <a:pt x="51129" y="466683"/>
                  </a:cubicBezTo>
                  <a:cubicBezTo>
                    <a:pt x="28460" y="460873"/>
                    <a:pt x="21983" y="426202"/>
                    <a:pt x="21411" y="422963"/>
                  </a:cubicBezTo>
                  <a:cubicBezTo>
                    <a:pt x="15220" y="387721"/>
                    <a:pt x="39890" y="376386"/>
                    <a:pt x="38937" y="340762"/>
                  </a:cubicBezTo>
                  <a:cubicBezTo>
                    <a:pt x="37985" y="306187"/>
                    <a:pt x="14267" y="299805"/>
                    <a:pt x="3980" y="261991"/>
                  </a:cubicBezTo>
                  <a:cubicBezTo>
                    <a:pt x="-7831" y="219128"/>
                    <a:pt x="9600" y="179409"/>
                    <a:pt x="17982" y="160549"/>
                  </a:cubicBezTo>
                  <a:cubicBezTo>
                    <a:pt x="63226" y="57298"/>
                    <a:pt x="229913" y="32819"/>
                    <a:pt x="357263" y="13579"/>
                  </a:cubicBezTo>
                  <a:cubicBezTo>
                    <a:pt x="434987" y="1863"/>
                    <a:pt x="502709" y="625"/>
                    <a:pt x="541000" y="148"/>
                  </a:cubicBezTo>
                  <a:cubicBezTo>
                    <a:pt x="632821" y="-1185"/>
                    <a:pt x="780077" y="6625"/>
                    <a:pt x="827988" y="17103"/>
                  </a:cubicBezTo>
                  <a:cubicBezTo>
                    <a:pt x="841895" y="20151"/>
                    <a:pt x="1071733" y="73110"/>
                    <a:pt x="1106213" y="216556"/>
                  </a:cubicBezTo>
                  <a:cubicBezTo>
                    <a:pt x="1121072" y="278564"/>
                    <a:pt x="1107928" y="328570"/>
                    <a:pt x="1107928" y="328570"/>
                  </a:cubicBezTo>
                  <a:cubicBezTo>
                    <a:pt x="1103927" y="343906"/>
                    <a:pt x="1093259" y="376481"/>
                    <a:pt x="1086973" y="395055"/>
                  </a:cubicBezTo>
                  <a:cubicBezTo>
                    <a:pt x="1073543" y="434774"/>
                    <a:pt x="1069447" y="441823"/>
                    <a:pt x="1071257" y="456301"/>
                  </a:cubicBezTo>
                  <a:cubicBezTo>
                    <a:pt x="1074781" y="485923"/>
                    <a:pt x="1095831" y="490972"/>
                    <a:pt x="1094021" y="514022"/>
                  </a:cubicBezTo>
                  <a:cubicBezTo>
                    <a:pt x="1092402" y="534501"/>
                    <a:pt x="1073638" y="557742"/>
                    <a:pt x="1052016" y="557742"/>
                  </a:cubicBezTo>
                  <a:cubicBezTo>
                    <a:pt x="1031347" y="557742"/>
                    <a:pt x="1014392" y="536501"/>
                    <a:pt x="1010011" y="517546"/>
                  </a:cubicBezTo>
                  <a:cubicBezTo>
                    <a:pt x="1003629" y="489733"/>
                    <a:pt x="1027156" y="479351"/>
                    <a:pt x="1029251" y="440584"/>
                  </a:cubicBezTo>
                  <a:cubicBezTo>
                    <a:pt x="1029537" y="434679"/>
                    <a:pt x="1031442" y="387244"/>
                    <a:pt x="1001248" y="368861"/>
                  </a:cubicBezTo>
                  <a:cubicBezTo>
                    <a:pt x="972006" y="351049"/>
                    <a:pt x="933144" y="372957"/>
                    <a:pt x="931239" y="374100"/>
                  </a:cubicBezTo>
                  <a:cubicBezTo>
                    <a:pt x="901807" y="391340"/>
                    <a:pt x="902093" y="415724"/>
                    <a:pt x="875232" y="461539"/>
                  </a:cubicBezTo>
                  <a:cubicBezTo>
                    <a:pt x="852086" y="501068"/>
                    <a:pt x="824559" y="548122"/>
                    <a:pt x="780744" y="557742"/>
                  </a:cubicBezTo>
                  <a:cubicBezTo>
                    <a:pt x="729309" y="569077"/>
                    <a:pt x="676636" y="524119"/>
                    <a:pt x="668730" y="517546"/>
                  </a:cubicBezTo>
                  <a:cubicBezTo>
                    <a:pt x="634440" y="488305"/>
                    <a:pt x="632059" y="462111"/>
                    <a:pt x="595197" y="445823"/>
                  </a:cubicBezTo>
                  <a:cubicBezTo>
                    <a:pt x="580529" y="439346"/>
                    <a:pt x="566051" y="436965"/>
                    <a:pt x="533951" y="437060"/>
                  </a:cubicBezTo>
                  <a:cubicBezTo>
                    <a:pt x="488803" y="437251"/>
                    <a:pt x="462895" y="442299"/>
                    <a:pt x="434606" y="447442"/>
                  </a:cubicBezTo>
                  <a:close/>
                </a:path>
              </a:pathLst>
            </a:custGeom>
            <a:solidFill>
              <a:srgbClr val="3F27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20"/>
            <p:cNvSpPr/>
            <p:nvPr/>
          </p:nvSpPr>
          <p:spPr>
            <a:xfrm>
              <a:off x="6607265" y="3185825"/>
              <a:ext cx="667353" cy="398936"/>
            </a:xfrm>
            <a:custGeom>
              <a:avLst/>
              <a:gdLst/>
              <a:ahLst/>
              <a:cxnLst/>
              <a:rect l="l" t="t" r="r" b="b"/>
              <a:pathLst>
                <a:path w="154123" h="92133" extrusionOk="0">
                  <a:moveTo>
                    <a:pt x="108903" y="92028"/>
                  </a:moveTo>
                  <a:cubicBezTo>
                    <a:pt x="119285" y="91933"/>
                    <a:pt x="130049" y="91647"/>
                    <a:pt x="139383" y="87075"/>
                  </a:cubicBezTo>
                  <a:cubicBezTo>
                    <a:pt x="148718" y="82503"/>
                    <a:pt x="156052" y="72121"/>
                    <a:pt x="153671" y="62024"/>
                  </a:cubicBezTo>
                  <a:cubicBezTo>
                    <a:pt x="151194" y="51451"/>
                    <a:pt x="139574" y="45546"/>
                    <a:pt x="128715" y="44308"/>
                  </a:cubicBezTo>
                  <a:cubicBezTo>
                    <a:pt x="92520" y="40307"/>
                    <a:pt x="78233" y="37831"/>
                    <a:pt x="48610" y="15256"/>
                  </a:cubicBezTo>
                  <a:cubicBezTo>
                    <a:pt x="30608" y="1540"/>
                    <a:pt x="18225" y="-10366"/>
                    <a:pt x="6033" y="14304"/>
                  </a:cubicBezTo>
                  <a:cubicBezTo>
                    <a:pt x="-24923" y="76312"/>
                    <a:pt x="71470" y="92599"/>
                    <a:pt x="108808" y="92123"/>
                  </a:cubicBezTo>
                  <a:close/>
                </a:path>
              </a:pathLst>
            </a:custGeom>
            <a:solidFill>
              <a:srgbClr val="FFFFFF">
                <a:alpha val="28630"/>
              </a:srgbClr>
            </a:solidFill>
            <a:ln>
              <a:noFill/>
            </a:ln>
            <a:effectLst>
              <a:outerShdw blurRad="342900" algn="ctr" rotWithShape="0">
                <a:srgbClr val="FFFFFF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20"/>
            <p:cNvSpPr/>
            <p:nvPr/>
          </p:nvSpPr>
          <p:spPr>
            <a:xfrm>
              <a:off x="8599732" y="3789048"/>
              <a:ext cx="468506" cy="255379"/>
            </a:xfrm>
            <a:custGeom>
              <a:avLst/>
              <a:gdLst/>
              <a:ahLst/>
              <a:cxnLst/>
              <a:rect l="l" t="t" r="r" b="b"/>
              <a:pathLst>
                <a:path w="108200" h="58979" extrusionOk="0">
                  <a:moveTo>
                    <a:pt x="70199" y="588"/>
                  </a:moveTo>
                  <a:cubicBezTo>
                    <a:pt x="44006" y="-1889"/>
                    <a:pt x="16859" y="9351"/>
                    <a:pt x="0" y="29639"/>
                  </a:cubicBezTo>
                  <a:cubicBezTo>
                    <a:pt x="5144" y="45355"/>
                    <a:pt x="21336" y="55547"/>
                    <a:pt x="37624" y="58119"/>
                  </a:cubicBezTo>
                  <a:cubicBezTo>
                    <a:pt x="53912" y="60691"/>
                    <a:pt x="70676" y="57071"/>
                    <a:pt x="86678" y="52880"/>
                  </a:cubicBezTo>
                  <a:cubicBezTo>
                    <a:pt x="92107" y="51451"/>
                    <a:pt x="97727" y="49832"/>
                    <a:pt x="101918" y="46213"/>
                  </a:cubicBezTo>
                  <a:cubicBezTo>
                    <a:pt x="114014" y="35735"/>
                    <a:pt x="107252" y="14113"/>
                    <a:pt x="93440" y="6112"/>
                  </a:cubicBezTo>
                  <a:cubicBezTo>
                    <a:pt x="79629" y="-1889"/>
                    <a:pt x="62484" y="-365"/>
                    <a:pt x="46577" y="1445"/>
                  </a:cubicBezTo>
                </a:path>
              </a:pathLst>
            </a:custGeom>
            <a:solidFill>
              <a:srgbClr val="FFFFFF">
                <a:alpha val="28630"/>
              </a:srgbClr>
            </a:solidFill>
            <a:ln>
              <a:noFill/>
            </a:ln>
            <a:effectLst>
              <a:outerShdw blurRad="342900" algn="ctr" rotWithShape="0">
                <a:srgbClr val="FFFFFF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20"/>
            <p:cNvSpPr/>
            <p:nvPr/>
          </p:nvSpPr>
          <p:spPr>
            <a:xfrm>
              <a:off x="5675558" y="3446068"/>
              <a:ext cx="91670" cy="244939"/>
            </a:xfrm>
            <a:custGeom>
              <a:avLst/>
              <a:gdLst/>
              <a:ahLst/>
              <a:cxnLst/>
              <a:rect l="l" t="t" r="r" b="b"/>
              <a:pathLst>
                <a:path w="21171" h="56568" extrusionOk="0">
                  <a:moveTo>
                    <a:pt x="4669" y="21622"/>
                  </a:moveTo>
                  <a:cubicBezTo>
                    <a:pt x="1526" y="30290"/>
                    <a:pt x="-1808" y="39624"/>
                    <a:pt x="1145" y="48387"/>
                  </a:cubicBezTo>
                  <a:cubicBezTo>
                    <a:pt x="2764" y="53054"/>
                    <a:pt x="7241" y="57531"/>
                    <a:pt x="12003" y="56388"/>
                  </a:cubicBezTo>
                  <a:cubicBezTo>
                    <a:pt x="15813" y="55531"/>
                    <a:pt x="18194" y="51626"/>
                    <a:pt x="19337" y="47911"/>
                  </a:cubicBezTo>
                  <a:cubicBezTo>
                    <a:pt x="22100" y="39338"/>
                    <a:pt x="21528" y="29908"/>
                    <a:pt x="19052" y="21241"/>
                  </a:cubicBezTo>
                  <a:cubicBezTo>
                    <a:pt x="17051" y="14097"/>
                    <a:pt x="14003" y="5525"/>
                    <a:pt x="9050" y="0"/>
                  </a:cubicBezTo>
                  <a:cubicBezTo>
                    <a:pt x="8669" y="7430"/>
                    <a:pt x="7241" y="14478"/>
                    <a:pt x="4669" y="21622"/>
                  </a:cubicBezTo>
                  <a:close/>
                </a:path>
              </a:pathLst>
            </a:custGeom>
            <a:solidFill>
              <a:srgbClr val="FFFFFF">
                <a:alpha val="28630"/>
              </a:srgbClr>
            </a:solidFill>
            <a:ln>
              <a:noFill/>
            </a:ln>
            <a:effectLst>
              <a:outerShdw blurRad="342900" algn="ctr" rotWithShape="0">
                <a:srgbClr val="FFFFFF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20"/>
            <p:cNvSpPr/>
            <p:nvPr/>
          </p:nvSpPr>
          <p:spPr>
            <a:xfrm>
              <a:off x="10045883" y="3819215"/>
              <a:ext cx="126479" cy="250391"/>
            </a:xfrm>
            <a:custGeom>
              <a:avLst/>
              <a:gdLst/>
              <a:ahLst/>
              <a:cxnLst/>
              <a:rect l="l" t="t" r="r" b="b"/>
              <a:pathLst>
                <a:path w="29210" h="57827" extrusionOk="0">
                  <a:moveTo>
                    <a:pt x="5014" y="44958"/>
                  </a:moveTo>
                  <a:cubicBezTo>
                    <a:pt x="6348" y="48482"/>
                    <a:pt x="8158" y="51911"/>
                    <a:pt x="10920" y="54483"/>
                  </a:cubicBezTo>
                  <a:cubicBezTo>
                    <a:pt x="13682" y="57055"/>
                    <a:pt x="17683" y="58484"/>
                    <a:pt x="21302" y="57531"/>
                  </a:cubicBezTo>
                  <a:cubicBezTo>
                    <a:pt x="26350" y="56198"/>
                    <a:pt x="29303" y="50578"/>
                    <a:pt x="29208" y="45434"/>
                  </a:cubicBezTo>
                  <a:cubicBezTo>
                    <a:pt x="29113" y="40291"/>
                    <a:pt x="26636" y="35433"/>
                    <a:pt x="23969" y="30956"/>
                  </a:cubicBezTo>
                  <a:cubicBezTo>
                    <a:pt x="19683" y="23813"/>
                    <a:pt x="14730" y="17050"/>
                    <a:pt x="9205" y="10763"/>
                  </a:cubicBezTo>
                  <a:cubicBezTo>
                    <a:pt x="6253" y="7430"/>
                    <a:pt x="3490" y="4191"/>
                    <a:pt x="1681" y="0"/>
                  </a:cubicBezTo>
                  <a:cubicBezTo>
                    <a:pt x="-1558" y="13240"/>
                    <a:pt x="61" y="31814"/>
                    <a:pt x="5014" y="44863"/>
                  </a:cubicBezTo>
                  <a:close/>
                </a:path>
              </a:pathLst>
            </a:custGeom>
            <a:solidFill>
              <a:srgbClr val="FFFFFF">
                <a:alpha val="28630"/>
              </a:srgbClr>
            </a:solidFill>
            <a:ln>
              <a:noFill/>
            </a:ln>
            <a:effectLst>
              <a:outerShdw blurRad="342900" algn="ctr" rotWithShape="0">
                <a:srgbClr val="FFFFFF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19" name="Google Shape;2919;p20"/>
          <p:cNvGrpSpPr/>
          <p:nvPr/>
        </p:nvGrpSpPr>
        <p:grpSpPr>
          <a:xfrm>
            <a:off x="273688" y="4262503"/>
            <a:ext cx="1749478" cy="1248158"/>
            <a:chOff x="522194" y="707971"/>
            <a:chExt cx="2016457" cy="1438632"/>
          </a:xfrm>
        </p:grpSpPr>
        <p:grpSp>
          <p:nvGrpSpPr>
            <p:cNvPr id="2920" name="Google Shape;2920;p20"/>
            <p:cNvGrpSpPr/>
            <p:nvPr/>
          </p:nvGrpSpPr>
          <p:grpSpPr>
            <a:xfrm flipH="1">
              <a:off x="522194" y="1300139"/>
              <a:ext cx="1269917" cy="831335"/>
              <a:chOff x="8367806" y="4837617"/>
              <a:chExt cx="1161545" cy="1307131"/>
            </a:xfrm>
          </p:grpSpPr>
          <p:sp>
            <p:nvSpPr>
              <p:cNvPr id="2921" name="Google Shape;2921;p20"/>
              <p:cNvSpPr/>
              <p:nvPr/>
            </p:nvSpPr>
            <p:spPr>
              <a:xfrm>
                <a:off x="8429097" y="4837617"/>
                <a:ext cx="1100254" cy="1307131"/>
              </a:xfrm>
              <a:custGeom>
                <a:avLst/>
                <a:gdLst/>
                <a:ahLst/>
                <a:cxnLst/>
                <a:rect l="l" t="t" r="r" b="b"/>
                <a:pathLst>
                  <a:path w="1774603" h="2215476" extrusionOk="0">
                    <a:moveTo>
                      <a:pt x="675418" y="0"/>
                    </a:moveTo>
                    <a:cubicBezTo>
                      <a:pt x="675418" y="0"/>
                      <a:pt x="1442085" y="113824"/>
                      <a:pt x="1700213" y="736283"/>
                    </a:cubicBezTo>
                    <a:cubicBezTo>
                      <a:pt x="1958245" y="1358741"/>
                      <a:pt x="1517999" y="2256949"/>
                      <a:pt x="796957" y="2213991"/>
                    </a:cubicBezTo>
                    <a:cubicBezTo>
                      <a:pt x="75819" y="2170938"/>
                      <a:pt x="0" y="1798987"/>
                      <a:pt x="0" y="1798987"/>
                    </a:cubicBezTo>
                    <a:cubicBezTo>
                      <a:pt x="0" y="1798987"/>
                      <a:pt x="470154" y="996887"/>
                      <a:pt x="440246" y="941261"/>
                    </a:cubicBezTo>
                    <a:cubicBezTo>
                      <a:pt x="410337" y="885539"/>
                      <a:pt x="721138" y="318897"/>
                      <a:pt x="721138" y="318897"/>
                    </a:cubicBezTo>
                    <a:lnTo>
                      <a:pt x="675608" y="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2" name="Google Shape;2922;p20"/>
              <p:cNvSpPr/>
              <p:nvPr/>
            </p:nvSpPr>
            <p:spPr>
              <a:xfrm>
                <a:off x="8367806" y="4856834"/>
                <a:ext cx="1042889" cy="1180762"/>
              </a:xfrm>
              <a:custGeom>
                <a:avLst/>
                <a:gdLst/>
                <a:ahLst/>
                <a:cxnLst/>
                <a:rect l="l" t="t" r="r" b="b"/>
                <a:pathLst>
                  <a:path w="1580135" h="1789034" extrusionOk="0">
                    <a:moveTo>
                      <a:pt x="918233" y="95"/>
                    </a:moveTo>
                    <a:cubicBezTo>
                      <a:pt x="918233" y="95"/>
                      <a:pt x="1548216" y="303657"/>
                      <a:pt x="1578601" y="819817"/>
                    </a:cubicBezTo>
                    <a:cubicBezTo>
                      <a:pt x="1608986" y="1335977"/>
                      <a:pt x="1187790" y="1943290"/>
                      <a:pt x="354734" y="1753457"/>
                    </a:cubicBezTo>
                    <a:cubicBezTo>
                      <a:pt x="-478418" y="1563719"/>
                      <a:pt x="417313" y="1073944"/>
                      <a:pt x="417313" y="1073944"/>
                    </a:cubicBezTo>
                    <a:cubicBezTo>
                      <a:pt x="417313" y="1073944"/>
                      <a:pt x="515992" y="362045"/>
                      <a:pt x="538757" y="317659"/>
                    </a:cubicBezTo>
                    <a:cubicBezTo>
                      <a:pt x="561522" y="273272"/>
                      <a:pt x="918328" y="0"/>
                      <a:pt x="91832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37000">
                    <a:schemeClr val="accent2"/>
                  </a:gs>
                  <a:gs pos="100000">
                    <a:schemeClr val="accent1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23" name="Google Shape;2923;p20"/>
            <p:cNvGrpSpPr/>
            <p:nvPr/>
          </p:nvGrpSpPr>
          <p:grpSpPr>
            <a:xfrm rot="1198242" flipH="1">
              <a:off x="1362959" y="1134543"/>
              <a:ext cx="1061338" cy="856566"/>
              <a:chOff x="7187727" y="4796572"/>
              <a:chExt cx="1281332" cy="1536386"/>
            </a:xfrm>
          </p:grpSpPr>
          <p:sp>
            <p:nvSpPr>
              <p:cNvPr id="2924" name="Google Shape;2924;p20"/>
              <p:cNvSpPr/>
              <p:nvPr/>
            </p:nvSpPr>
            <p:spPr>
              <a:xfrm>
                <a:off x="7187727" y="4796572"/>
                <a:ext cx="1230699" cy="1536386"/>
              </a:xfrm>
              <a:custGeom>
                <a:avLst/>
                <a:gdLst/>
                <a:ahLst/>
                <a:cxnLst/>
                <a:rect l="l" t="t" r="r" b="b"/>
                <a:pathLst>
                  <a:path w="1864695" h="2327858" extrusionOk="0">
                    <a:moveTo>
                      <a:pt x="1154893" y="0"/>
                    </a:moveTo>
                    <a:cubicBezTo>
                      <a:pt x="1154893" y="0"/>
                      <a:pt x="349363" y="119634"/>
                      <a:pt x="78187" y="773621"/>
                    </a:cubicBezTo>
                    <a:cubicBezTo>
                      <a:pt x="-192990" y="1427702"/>
                      <a:pt x="269639" y="2371535"/>
                      <a:pt x="1027258" y="2326291"/>
                    </a:cubicBezTo>
                    <a:cubicBezTo>
                      <a:pt x="1784971" y="2281142"/>
                      <a:pt x="1864696" y="1890236"/>
                      <a:pt x="1864696" y="1890236"/>
                    </a:cubicBezTo>
                    <a:cubicBezTo>
                      <a:pt x="1864696" y="1890236"/>
                      <a:pt x="1370634" y="1047464"/>
                      <a:pt x="1402066" y="988981"/>
                    </a:cubicBezTo>
                    <a:cubicBezTo>
                      <a:pt x="1433499" y="930497"/>
                      <a:pt x="1106982" y="334994"/>
                      <a:pt x="1106982" y="334994"/>
                    </a:cubicBezTo>
                    <a:lnTo>
                      <a:pt x="11547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5" name="Google Shape;2925;p20"/>
              <p:cNvSpPr/>
              <p:nvPr/>
            </p:nvSpPr>
            <p:spPr>
              <a:xfrm>
                <a:off x="7411889" y="4865008"/>
                <a:ext cx="1057170" cy="1289841"/>
              </a:xfrm>
              <a:custGeom>
                <a:avLst/>
                <a:gdLst/>
                <a:ahLst/>
                <a:cxnLst/>
                <a:rect l="l" t="t" r="r" b="b"/>
                <a:pathLst>
                  <a:path w="1095513" h="1240232" extrusionOk="0">
                    <a:moveTo>
                      <a:pt x="458881" y="0"/>
                    </a:moveTo>
                    <a:cubicBezTo>
                      <a:pt x="458881" y="0"/>
                      <a:pt x="706235" y="189412"/>
                      <a:pt x="722009" y="220205"/>
                    </a:cubicBezTo>
                    <a:cubicBezTo>
                      <a:pt x="737783" y="250999"/>
                      <a:pt x="806220" y="744513"/>
                      <a:pt x="806220" y="744513"/>
                    </a:cubicBezTo>
                    <a:cubicBezTo>
                      <a:pt x="806220" y="744513"/>
                      <a:pt x="1427181" y="1083995"/>
                      <a:pt x="849583" y="1215591"/>
                    </a:cubicBezTo>
                    <a:cubicBezTo>
                      <a:pt x="271984" y="1347123"/>
                      <a:pt x="-19990" y="926131"/>
                      <a:pt x="1063" y="568298"/>
                    </a:cubicBezTo>
                    <a:cubicBezTo>
                      <a:pt x="22116" y="210464"/>
                      <a:pt x="458881" y="0"/>
                      <a:pt x="45888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926" name="Google Shape;2926;p20"/>
            <p:cNvSpPr/>
            <p:nvPr/>
          </p:nvSpPr>
          <p:spPr>
            <a:xfrm flipH="1">
              <a:off x="676936" y="963287"/>
              <a:ext cx="749770" cy="936039"/>
            </a:xfrm>
            <a:custGeom>
              <a:avLst/>
              <a:gdLst/>
              <a:ahLst/>
              <a:cxnLst/>
              <a:rect l="l" t="t" r="r" b="b"/>
              <a:pathLst>
                <a:path w="1774603" h="2215476" extrusionOk="0">
                  <a:moveTo>
                    <a:pt x="675418" y="0"/>
                  </a:moveTo>
                  <a:cubicBezTo>
                    <a:pt x="675418" y="0"/>
                    <a:pt x="1442085" y="113824"/>
                    <a:pt x="1700213" y="736283"/>
                  </a:cubicBezTo>
                  <a:cubicBezTo>
                    <a:pt x="1958245" y="1358741"/>
                    <a:pt x="1517999" y="2256949"/>
                    <a:pt x="796957" y="2213991"/>
                  </a:cubicBezTo>
                  <a:cubicBezTo>
                    <a:pt x="75819" y="2170938"/>
                    <a:pt x="0" y="1798987"/>
                    <a:pt x="0" y="1798987"/>
                  </a:cubicBezTo>
                  <a:cubicBezTo>
                    <a:pt x="0" y="1798987"/>
                    <a:pt x="470154" y="996887"/>
                    <a:pt x="440246" y="941261"/>
                  </a:cubicBezTo>
                  <a:cubicBezTo>
                    <a:pt x="410337" y="885539"/>
                    <a:pt x="721138" y="318897"/>
                    <a:pt x="721138" y="318897"/>
                  </a:cubicBezTo>
                  <a:lnTo>
                    <a:pt x="675608" y="9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7" name="Google Shape;2927;p20"/>
            <p:cNvSpPr/>
            <p:nvPr/>
          </p:nvSpPr>
          <p:spPr>
            <a:xfrm flipH="1">
              <a:off x="775125" y="1011880"/>
              <a:ext cx="667607" cy="755867"/>
            </a:xfrm>
            <a:custGeom>
              <a:avLst/>
              <a:gdLst/>
              <a:ahLst/>
              <a:cxnLst/>
              <a:rect l="l" t="t" r="r" b="b"/>
              <a:pathLst>
                <a:path w="1580135" h="1789034" extrusionOk="0">
                  <a:moveTo>
                    <a:pt x="918233" y="95"/>
                  </a:moveTo>
                  <a:cubicBezTo>
                    <a:pt x="918233" y="95"/>
                    <a:pt x="1548216" y="303657"/>
                    <a:pt x="1578601" y="819817"/>
                  </a:cubicBezTo>
                  <a:cubicBezTo>
                    <a:pt x="1608986" y="1335977"/>
                    <a:pt x="1187790" y="1943290"/>
                    <a:pt x="354734" y="1753457"/>
                  </a:cubicBezTo>
                  <a:cubicBezTo>
                    <a:pt x="-478418" y="1563719"/>
                    <a:pt x="417313" y="1073944"/>
                    <a:pt x="417313" y="1073944"/>
                  </a:cubicBezTo>
                  <a:cubicBezTo>
                    <a:pt x="417313" y="1073944"/>
                    <a:pt x="515992" y="362045"/>
                    <a:pt x="538757" y="317659"/>
                  </a:cubicBezTo>
                  <a:cubicBezTo>
                    <a:pt x="561522" y="273272"/>
                    <a:pt x="918328" y="0"/>
                    <a:pt x="91832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8" name="Google Shape;2928;p20"/>
            <p:cNvSpPr/>
            <p:nvPr/>
          </p:nvSpPr>
          <p:spPr>
            <a:xfrm flipH="1">
              <a:off x="988269" y="707971"/>
              <a:ext cx="799836" cy="833226"/>
            </a:xfrm>
            <a:custGeom>
              <a:avLst/>
              <a:gdLst/>
              <a:ahLst/>
              <a:cxnLst/>
              <a:rect l="l" t="t" r="r" b="b"/>
              <a:pathLst>
                <a:path w="1893103" h="1972133" extrusionOk="0">
                  <a:moveTo>
                    <a:pt x="356616" y="122085"/>
                  </a:moveTo>
                  <a:cubicBezTo>
                    <a:pt x="356616" y="122085"/>
                    <a:pt x="757428" y="-116040"/>
                    <a:pt x="1346454" y="72840"/>
                  </a:cubicBezTo>
                  <a:cubicBezTo>
                    <a:pt x="1935480" y="261626"/>
                    <a:pt x="1956721" y="986859"/>
                    <a:pt x="1830991" y="1288611"/>
                  </a:cubicBezTo>
                  <a:cubicBezTo>
                    <a:pt x="1705261" y="1590363"/>
                    <a:pt x="1404080" y="1931454"/>
                    <a:pt x="1160431" y="1962410"/>
                  </a:cubicBezTo>
                  <a:cubicBezTo>
                    <a:pt x="916876" y="1993461"/>
                    <a:pt x="425196" y="1940217"/>
                    <a:pt x="425196" y="1940217"/>
                  </a:cubicBezTo>
                  <a:lnTo>
                    <a:pt x="0" y="1926882"/>
                  </a:lnTo>
                  <a:lnTo>
                    <a:pt x="180784" y="1571218"/>
                  </a:lnTo>
                  <a:cubicBezTo>
                    <a:pt x="180784" y="1571218"/>
                    <a:pt x="655606" y="1256322"/>
                    <a:pt x="686562" y="1215174"/>
                  </a:cubicBezTo>
                  <a:cubicBezTo>
                    <a:pt x="717518" y="1174026"/>
                    <a:pt x="1187101" y="952569"/>
                    <a:pt x="1191482" y="939234"/>
                  </a:cubicBezTo>
                  <a:cubicBezTo>
                    <a:pt x="1195864" y="925995"/>
                    <a:pt x="1337596" y="757688"/>
                    <a:pt x="1337596" y="757688"/>
                  </a:cubicBezTo>
                  <a:cubicBezTo>
                    <a:pt x="1337596" y="757688"/>
                    <a:pt x="1195864" y="505275"/>
                    <a:pt x="1206913" y="474224"/>
                  </a:cubicBezTo>
                  <a:cubicBezTo>
                    <a:pt x="1217962" y="443172"/>
                    <a:pt x="1023176" y="279342"/>
                    <a:pt x="992124" y="239433"/>
                  </a:cubicBezTo>
                  <a:cubicBezTo>
                    <a:pt x="961072" y="199618"/>
                    <a:pt x="744093" y="121799"/>
                    <a:pt x="744093" y="121799"/>
                  </a:cubicBezTo>
                  <a:lnTo>
                    <a:pt x="356521" y="12208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9" name="Google Shape;2929;p20"/>
            <p:cNvSpPr/>
            <p:nvPr/>
          </p:nvSpPr>
          <p:spPr>
            <a:xfrm flipH="1">
              <a:off x="1099896" y="738718"/>
              <a:ext cx="717208" cy="775050"/>
            </a:xfrm>
            <a:custGeom>
              <a:avLst/>
              <a:gdLst/>
              <a:ahLst/>
              <a:cxnLst/>
              <a:rect l="l" t="t" r="r" b="b"/>
              <a:pathLst>
                <a:path w="1120637" h="1211016" extrusionOk="0">
                  <a:moveTo>
                    <a:pt x="558818" y="1052"/>
                  </a:moveTo>
                  <a:cubicBezTo>
                    <a:pt x="653842" y="5804"/>
                    <a:pt x="762737" y="27583"/>
                    <a:pt x="867938" y="85109"/>
                  </a:cubicBezTo>
                  <a:cubicBezTo>
                    <a:pt x="1148473" y="238511"/>
                    <a:pt x="1222440" y="739502"/>
                    <a:pt x="951206" y="922315"/>
                  </a:cubicBezTo>
                  <a:cubicBezTo>
                    <a:pt x="680034" y="1105128"/>
                    <a:pt x="320001" y="1150628"/>
                    <a:pt x="320001" y="1150628"/>
                  </a:cubicBezTo>
                  <a:cubicBezTo>
                    <a:pt x="320001" y="1150628"/>
                    <a:pt x="103378" y="1203228"/>
                    <a:pt x="99859" y="1210895"/>
                  </a:cubicBezTo>
                  <a:cubicBezTo>
                    <a:pt x="96340" y="1218562"/>
                    <a:pt x="0" y="860980"/>
                    <a:pt x="0" y="860980"/>
                  </a:cubicBezTo>
                  <a:lnTo>
                    <a:pt x="314080" y="765623"/>
                  </a:lnTo>
                  <a:lnTo>
                    <a:pt x="351833" y="725025"/>
                  </a:lnTo>
                  <a:cubicBezTo>
                    <a:pt x="421417" y="649965"/>
                    <a:pt x="491001" y="573814"/>
                    <a:pt x="491001" y="569446"/>
                  </a:cubicBezTo>
                  <a:cubicBezTo>
                    <a:pt x="491001" y="560711"/>
                    <a:pt x="587906" y="266979"/>
                    <a:pt x="595322" y="258243"/>
                  </a:cubicBezTo>
                  <a:cubicBezTo>
                    <a:pt x="599030" y="253844"/>
                    <a:pt x="580570" y="230890"/>
                    <a:pt x="559847" y="207505"/>
                  </a:cubicBezTo>
                  <a:lnTo>
                    <a:pt x="535973" y="181389"/>
                  </a:lnTo>
                  <a:lnTo>
                    <a:pt x="280736" y="32589"/>
                  </a:lnTo>
                  <a:lnTo>
                    <a:pt x="280536" y="32508"/>
                  </a:lnTo>
                  <a:lnTo>
                    <a:pt x="280599" y="32508"/>
                  </a:lnTo>
                  <a:lnTo>
                    <a:pt x="294329" y="28476"/>
                  </a:lnTo>
                  <a:cubicBezTo>
                    <a:pt x="330077" y="18650"/>
                    <a:pt x="432118" y="-5284"/>
                    <a:pt x="558818" y="105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93000">
                  <a:schemeClr val="accent2"/>
                </a:gs>
                <a:gs pos="100000">
                  <a:schemeClr val="accent2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0" name="Google Shape;2930;p20"/>
            <p:cNvSpPr/>
            <p:nvPr/>
          </p:nvSpPr>
          <p:spPr>
            <a:xfrm flipH="1">
              <a:off x="1360655" y="759403"/>
              <a:ext cx="645321" cy="921302"/>
            </a:xfrm>
            <a:custGeom>
              <a:avLst/>
              <a:gdLst/>
              <a:ahLst/>
              <a:cxnLst/>
              <a:rect l="l" t="t" r="r" b="b"/>
              <a:pathLst>
                <a:path w="1330559" h="1899591" extrusionOk="0">
                  <a:moveTo>
                    <a:pt x="776585" y="34"/>
                  </a:moveTo>
                  <a:cubicBezTo>
                    <a:pt x="859995" y="1060"/>
                    <a:pt x="1200258" y="26943"/>
                    <a:pt x="1306252" y="375405"/>
                  </a:cubicBezTo>
                  <a:cubicBezTo>
                    <a:pt x="1427471" y="773648"/>
                    <a:pt x="1067704" y="1098746"/>
                    <a:pt x="836850" y="1233369"/>
                  </a:cubicBezTo>
                  <a:cubicBezTo>
                    <a:pt x="605997" y="1367991"/>
                    <a:pt x="483041" y="1533230"/>
                    <a:pt x="477166" y="1743066"/>
                  </a:cubicBezTo>
                  <a:cubicBezTo>
                    <a:pt x="471374" y="1952903"/>
                    <a:pt x="67339" y="1895148"/>
                    <a:pt x="59644" y="1883646"/>
                  </a:cubicBezTo>
                  <a:cubicBezTo>
                    <a:pt x="56759" y="1879333"/>
                    <a:pt x="66859" y="1823614"/>
                    <a:pt x="80811" y="1755038"/>
                  </a:cubicBezTo>
                  <a:lnTo>
                    <a:pt x="83673" y="1741320"/>
                  </a:lnTo>
                  <a:lnTo>
                    <a:pt x="59553" y="1739365"/>
                  </a:lnTo>
                  <a:cubicBezTo>
                    <a:pt x="47652" y="1737068"/>
                    <a:pt x="39538" y="1734544"/>
                    <a:pt x="39538" y="1734544"/>
                  </a:cubicBezTo>
                  <a:lnTo>
                    <a:pt x="8013" y="1604141"/>
                  </a:lnTo>
                  <a:cubicBezTo>
                    <a:pt x="8013" y="1604141"/>
                    <a:pt x="60224" y="1350700"/>
                    <a:pt x="8013" y="1148723"/>
                  </a:cubicBezTo>
                  <a:cubicBezTo>
                    <a:pt x="-44115" y="946747"/>
                    <a:pt x="175154" y="813945"/>
                    <a:pt x="175154" y="813945"/>
                  </a:cubicBezTo>
                  <a:cubicBezTo>
                    <a:pt x="175154" y="813945"/>
                    <a:pt x="723410" y="629262"/>
                    <a:pt x="734994" y="629262"/>
                  </a:cubicBezTo>
                  <a:cubicBezTo>
                    <a:pt x="746578" y="629262"/>
                    <a:pt x="991745" y="447476"/>
                    <a:pt x="997537" y="435892"/>
                  </a:cubicBezTo>
                  <a:cubicBezTo>
                    <a:pt x="1002605" y="425828"/>
                    <a:pt x="981129" y="247823"/>
                    <a:pt x="975681" y="203478"/>
                  </a:cubicBezTo>
                  <a:lnTo>
                    <a:pt x="975075" y="198575"/>
                  </a:lnTo>
                  <a:lnTo>
                    <a:pt x="961951" y="177582"/>
                  </a:lnTo>
                  <a:cubicBezTo>
                    <a:pt x="956953" y="169644"/>
                    <a:pt x="954098" y="165155"/>
                    <a:pt x="954098" y="165155"/>
                  </a:cubicBezTo>
                  <a:lnTo>
                    <a:pt x="757831" y="248"/>
                  </a:lnTo>
                  <a:lnTo>
                    <a:pt x="757996" y="248"/>
                  </a:lnTo>
                  <a:lnTo>
                    <a:pt x="758078" y="166"/>
                  </a:lnTo>
                  <a:lnTo>
                    <a:pt x="758190" y="242"/>
                  </a:lnTo>
                  <a:lnTo>
                    <a:pt x="762822" y="86"/>
                  </a:lnTo>
                  <a:cubicBezTo>
                    <a:pt x="765980" y="14"/>
                    <a:pt x="770628" y="-39"/>
                    <a:pt x="776585" y="34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91000">
                  <a:schemeClr val="accent2"/>
                </a:gs>
                <a:gs pos="100000">
                  <a:schemeClr val="accent2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1" name="Google Shape;2931;p20"/>
            <p:cNvSpPr/>
            <p:nvPr/>
          </p:nvSpPr>
          <p:spPr>
            <a:xfrm flipH="1">
              <a:off x="1489400" y="759524"/>
              <a:ext cx="568900" cy="804178"/>
            </a:xfrm>
            <a:custGeom>
              <a:avLst/>
              <a:gdLst/>
              <a:ahLst/>
              <a:cxnLst/>
              <a:rect l="l" t="t" r="r" b="b"/>
              <a:pathLst>
                <a:path w="1346508" h="1903380" extrusionOk="0">
                  <a:moveTo>
                    <a:pt x="996482" y="0"/>
                  </a:moveTo>
                  <a:cubicBezTo>
                    <a:pt x="996482" y="0"/>
                    <a:pt x="1235654" y="176022"/>
                    <a:pt x="1155930" y="438531"/>
                  </a:cubicBezTo>
                  <a:cubicBezTo>
                    <a:pt x="1076206" y="700945"/>
                    <a:pt x="541377" y="651129"/>
                    <a:pt x="352020" y="720852"/>
                  </a:cubicBezTo>
                  <a:cubicBezTo>
                    <a:pt x="162663" y="790575"/>
                    <a:pt x="-96417" y="1026414"/>
                    <a:pt x="36457" y="1361980"/>
                  </a:cubicBezTo>
                  <a:cubicBezTo>
                    <a:pt x="169331" y="1697546"/>
                    <a:pt x="149423" y="1813751"/>
                    <a:pt x="116181" y="1903381"/>
                  </a:cubicBezTo>
                  <a:cubicBezTo>
                    <a:pt x="116181" y="1903381"/>
                    <a:pt x="190381" y="1798130"/>
                    <a:pt x="179332" y="1576769"/>
                  </a:cubicBezTo>
                  <a:cubicBezTo>
                    <a:pt x="168283" y="1355312"/>
                    <a:pt x="265724" y="999839"/>
                    <a:pt x="637770" y="936784"/>
                  </a:cubicBezTo>
                  <a:cubicBezTo>
                    <a:pt x="1009817" y="873728"/>
                    <a:pt x="1302139" y="774002"/>
                    <a:pt x="1342049" y="478441"/>
                  </a:cubicBezTo>
                  <a:cubicBezTo>
                    <a:pt x="1381863" y="182785"/>
                    <a:pt x="1146024" y="33338"/>
                    <a:pt x="996577" y="9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2" name="Google Shape;2932;p20"/>
            <p:cNvSpPr/>
            <p:nvPr/>
          </p:nvSpPr>
          <p:spPr>
            <a:xfrm flipH="1">
              <a:off x="949099" y="1161480"/>
              <a:ext cx="1425271" cy="783026"/>
            </a:xfrm>
            <a:custGeom>
              <a:avLst/>
              <a:gdLst/>
              <a:ahLst/>
              <a:cxnLst/>
              <a:rect l="l" t="t" r="r" b="b"/>
              <a:pathLst>
                <a:path w="2615176" h="1614487" extrusionOk="0">
                  <a:moveTo>
                    <a:pt x="122169" y="1614488"/>
                  </a:moveTo>
                  <a:cubicBezTo>
                    <a:pt x="122169" y="1614488"/>
                    <a:pt x="-224446" y="970978"/>
                    <a:pt x="249995" y="797147"/>
                  </a:cubicBezTo>
                  <a:cubicBezTo>
                    <a:pt x="724530" y="623316"/>
                    <a:pt x="1698938" y="836390"/>
                    <a:pt x="2124038" y="650557"/>
                  </a:cubicBezTo>
                  <a:cubicBezTo>
                    <a:pt x="2549235" y="464725"/>
                    <a:pt x="2582477" y="0"/>
                    <a:pt x="2582477" y="0"/>
                  </a:cubicBezTo>
                  <a:cubicBezTo>
                    <a:pt x="2582477" y="0"/>
                    <a:pt x="2741925" y="605981"/>
                    <a:pt x="2356639" y="1081659"/>
                  </a:cubicBezTo>
                  <a:cubicBezTo>
                    <a:pt x="1971353" y="1557433"/>
                    <a:pt x="1230212" y="1512856"/>
                    <a:pt x="856737" y="1401318"/>
                  </a:cubicBezTo>
                  <a:cubicBezTo>
                    <a:pt x="483167" y="1289780"/>
                    <a:pt x="146553" y="1411224"/>
                    <a:pt x="122169" y="161448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">
                  <a:schemeClr val="accent1"/>
                </a:gs>
                <a:gs pos="64000">
                  <a:schemeClr val="accent2"/>
                </a:gs>
                <a:gs pos="100000">
                  <a:schemeClr val="accent2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3" name="Google Shape;2933;p20"/>
            <p:cNvSpPr/>
            <p:nvPr/>
          </p:nvSpPr>
          <p:spPr>
            <a:xfrm rot="200180" flipH="1">
              <a:off x="961426" y="1137345"/>
              <a:ext cx="1443534" cy="756077"/>
            </a:xfrm>
            <a:custGeom>
              <a:avLst/>
              <a:gdLst/>
              <a:ahLst/>
              <a:cxnLst/>
              <a:rect l="l" t="t" r="r" b="b"/>
              <a:pathLst>
                <a:path w="2584910" h="1614487" extrusionOk="0">
                  <a:moveTo>
                    <a:pt x="249995" y="797147"/>
                  </a:moveTo>
                  <a:cubicBezTo>
                    <a:pt x="724530" y="623316"/>
                    <a:pt x="1698938" y="836390"/>
                    <a:pt x="2124038" y="650557"/>
                  </a:cubicBezTo>
                  <a:cubicBezTo>
                    <a:pt x="2549235" y="464725"/>
                    <a:pt x="2582477" y="0"/>
                    <a:pt x="2582477" y="0"/>
                  </a:cubicBezTo>
                  <a:cubicBezTo>
                    <a:pt x="2582477" y="0"/>
                    <a:pt x="2655533" y="742855"/>
                    <a:pt x="2001166" y="981075"/>
                  </a:cubicBezTo>
                  <a:cubicBezTo>
                    <a:pt x="1346798" y="1219295"/>
                    <a:pt x="562891" y="762095"/>
                    <a:pt x="263901" y="1040797"/>
                  </a:cubicBezTo>
                  <a:cubicBezTo>
                    <a:pt x="2821" y="1226153"/>
                    <a:pt x="122169" y="1614488"/>
                    <a:pt x="122169" y="1614488"/>
                  </a:cubicBezTo>
                  <a:cubicBezTo>
                    <a:pt x="122169" y="1614488"/>
                    <a:pt x="-224446" y="970978"/>
                    <a:pt x="249995" y="797147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4" name="Google Shape;2934;p20"/>
            <p:cNvSpPr/>
            <p:nvPr/>
          </p:nvSpPr>
          <p:spPr>
            <a:xfrm>
              <a:off x="764823" y="1286015"/>
              <a:ext cx="1652224" cy="843582"/>
            </a:xfrm>
            <a:custGeom>
              <a:avLst/>
              <a:gdLst/>
              <a:ahLst/>
              <a:cxnLst/>
              <a:rect l="l" t="t" r="r" b="b"/>
              <a:pathLst>
                <a:path w="1190792" h="607987" extrusionOk="0">
                  <a:moveTo>
                    <a:pt x="1190792" y="501491"/>
                  </a:moveTo>
                  <a:cubicBezTo>
                    <a:pt x="907709" y="547973"/>
                    <a:pt x="949715" y="538163"/>
                    <a:pt x="619102" y="597408"/>
                  </a:cubicBezTo>
                  <a:cubicBezTo>
                    <a:pt x="357926" y="644176"/>
                    <a:pt x="140947" y="528923"/>
                    <a:pt x="57698" y="388620"/>
                  </a:cubicBezTo>
                  <a:cubicBezTo>
                    <a:pt x="-49648" y="207455"/>
                    <a:pt x="25694" y="0"/>
                    <a:pt x="25694" y="0"/>
                  </a:cubicBezTo>
                  <a:cubicBezTo>
                    <a:pt x="25694" y="0"/>
                    <a:pt x="25980" y="2762"/>
                    <a:pt x="26742" y="7715"/>
                  </a:cubicBezTo>
                  <a:cubicBezTo>
                    <a:pt x="25504" y="76391"/>
                    <a:pt x="45316" y="144971"/>
                    <a:pt x="75224" y="205264"/>
                  </a:cubicBezTo>
                  <a:cubicBezTo>
                    <a:pt x="120659" y="296894"/>
                    <a:pt x="191620" y="373571"/>
                    <a:pt x="276488" y="422720"/>
                  </a:cubicBezTo>
                  <a:cubicBezTo>
                    <a:pt x="361451" y="471964"/>
                    <a:pt x="508802" y="482251"/>
                    <a:pt x="602147" y="457581"/>
                  </a:cubicBezTo>
                  <a:cubicBezTo>
                    <a:pt x="807030" y="403384"/>
                    <a:pt x="926950" y="314801"/>
                    <a:pt x="1190792" y="501587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80000">
                  <a:schemeClr val="accent2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5" name="Google Shape;2935;p20"/>
            <p:cNvSpPr/>
            <p:nvPr/>
          </p:nvSpPr>
          <p:spPr>
            <a:xfrm>
              <a:off x="801819" y="1316781"/>
              <a:ext cx="1615196" cy="685246"/>
            </a:xfrm>
            <a:custGeom>
              <a:avLst/>
              <a:gdLst/>
              <a:ahLst/>
              <a:cxnLst/>
              <a:rect l="l" t="t" r="r" b="b"/>
              <a:pathLst>
                <a:path w="1164105" h="493871" extrusionOk="0">
                  <a:moveTo>
                    <a:pt x="1164105" y="493871"/>
                  </a:moveTo>
                  <a:cubicBezTo>
                    <a:pt x="933124" y="353187"/>
                    <a:pt x="711858" y="457867"/>
                    <a:pt x="529264" y="476250"/>
                  </a:cubicBezTo>
                  <a:cubicBezTo>
                    <a:pt x="433252" y="485870"/>
                    <a:pt x="334763" y="464344"/>
                    <a:pt x="249800" y="415100"/>
                  </a:cubicBezTo>
                  <a:cubicBezTo>
                    <a:pt x="164933" y="365951"/>
                    <a:pt x="93971" y="289274"/>
                    <a:pt x="48537" y="197644"/>
                  </a:cubicBezTo>
                  <a:cubicBezTo>
                    <a:pt x="18629" y="137255"/>
                    <a:pt x="-1183" y="68675"/>
                    <a:pt x="55" y="0"/>
                  </a:cubicBezTo>
                  <a:cubicBezTo>
                    <a:pt x="4817" y="30385"/>
                    <a:pt x="28535" y="144971"/>
                    <a:pt x="123499" y="237458"/>
                  </a:cubicBezTo>
                  <a:cubicBezTo>
                    <a:pt x="258849" y="369284"/>
                    <a:pt x="496974" y="360236"/>
                    <a:pt x="723002" y="319564"/>
                  </a:cubicBezTo>
                  <a:cubicBezTo>
                    <a:pt x="912455" y="285560"/>
                    <a:pt x="1114861" y="324898"/>
                    <a:pt x="1164010" y="493776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6" name="Google Shape;2936;p20"/>
          <p:cNvGrpSpPr/>
          <p:nvPr/>
        </p:nvGrpSpPr>
        <p:grpSpPr>
          <a:xfrm rot="-1064018">
            <a:off x="-157418" y="3475081"/>
            <a:ext cx="679041" cy="343404"/>
            <a:chOff x="3118700" y="1228997"/>
            <a:chExt cx="928740" cy="446135"/>
          </a:xfrm>
        </p:grpSpPr>
        <p:sp>
          <p:nvSpPr>
            <p:cNvPr id="2937" name="Google Shape;2937;p20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8" name="Google Shape;2938;p20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9" name="Google Shape;2939;p20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0" name="Google Shape;2940;p20"/>
          <p:cNvGrpSpPr/>
          <p:nvPr/>
        </p:nvGrpSpPr>
        <p:grpSpPr>
          <a:xfrm>
            <a:off x="1694413" y="3474022"/>
            <a:ext cx="674265" cy="345531"/>
            <a:chOff x="3118700" y="1228997"/>
            <a:chExt cx="928740" cy="446135"/>
          </a:xfrm>
        </p:grpSpPr>
        <p:sp>
          <p:nvSpPr>
            <p:cNvPr id="2941" name="Google Shape;2941;p20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2" name="Google Shape;2942;p20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3" name="Google Shape;2943;p20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44" name="Google Shape;2944;p20"/>
          <p:cNvGrpSpPr/>
          <p:nvPr/>
        </p:nvGrpSpPr>
        <p:grpSpPr>
          <a:xfrm>
            <a:off x="8892857" y="4179840"/>
            <a:ext cx="3298907" cy="2678173"/>
            <a:chOff x="3303902" y="591447"/>
            <a:chExt cx="8447905" cy="6858318"/>
          </a:xfrm>
        </p:grpSpPr>
        <p:sp>
          <p:nvSpPr>
            <p:cNvPr id="2945" name="Google Shape;2945;p20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6" name="Google Shape;2946;p20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20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20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20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0" name="Google Shape;2950;p20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1" name="Google Shape;2951;p20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2" name="Google Shape;2952;p20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3" name="Google Shape;2953;p20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4" name="Google Shape;2954;p20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5" name="Google Shape;2955;p20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6" name="Google Shape;2956;p20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7" name="Google Shape;2957;p20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8" name="Google Shape;2958;p20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9" name="Google Shape;2959;p20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0" name="Google Shape;2960;p20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1" name="Google Shape;2961;p20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2" name="Google Shape;2962;p20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3" name="Google Shape;2963;p20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20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20"/>
          <p:cNvGrpSpPr/>
          <p:nvPr/>
        </p:nvGrpSpPr>
        <p:grpSpPr>
          <a:xfrm rot="10800000">
            <a:off x="7" y="-25885"/>
            <a:ext cx="3298907" cy="2678173"/>
            <a:chOff x="3303902" y="591447"/>
            <a:chExt cx="8447905" cy="6858318"/>
          </a:xfrm>
        </p:grpSpPr>
        <p:sp>
          <p:nvSpPr>
            <p:cNvPr id="2966" name="Google Shape;2966;p20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20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8" name="Google Shape;2968;p20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9" name="Google Shape;2969;p20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20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20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20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20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4" name="Google Shape;2974;p20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5" name="Google Shape;2975;p20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20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20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20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20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0" name="Google Shape;2980;p20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1" name="Google Shape;2981;p20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20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20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20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20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 preserve="1">
  <p:cSld name="1_002 Intro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5"/>
          <p:cNvSpPr/>
          <p:nvPr/>
        </p:nvSpPr>
        <p:spPr>
          <a:xfrm>
            <a:off x="895139" y="737076"/>
            <a:ext cx="10401724" cy="5383847"/>
          </a:xfrm>
          <a:custGeom>
            <a:avLst/>
            <a:gdLst/>
            <a:ahLst/>
            <a:cxnLst/>
            <a:rect l="l" t="t" r="r" b="b"/>
            <a:pathLst>
              <a:path w="10427793" h="5201785" extrusionOk="0">
                <a:moveTo>
                  <a:pt x="787777" y="0"/>
                </a:moveTo>
                <a:lnTo>
                  <a:pt x="9675344" y="0"/>
                </a:lnTo>
                <a:lnTo>
                  <a:pt x="9673869" y="14631"/>
                </a:lnTo>
                <a:cubicBezTo>
                  <a:pt x="9673869" y="412828"/>
                  <a:pt x="9976496" y="740342"/>
                  <a:pt x="10364302" y="779726"/>
                </a:cubicBezTo>
                <a:lnTo>
                  <a:pt x="10427793" y="782932"/>
                </a:lnTo>
                <a:lnTo>
                  <a:pt x="10427793" y="4436664"/>
                </a:lnTo>
                <a:lnTo>
                  <a:pt x="10419725" y="4436256"/>
                </a:lnTo>
                <a:cubicBezTo>
                  <a:pt x="10048075" y="4436256"/>
                  <a:pt x="9737997" y="4699878"/>
                  <a:pt x="9666285" y="5050328"/>
                </a:cubicBezTo>
                <a:lnTo>
                  <a:pt x="9651016" y="5201785"/>
                </a:lnTo>
                <a:lnTo>
                  <a:pt x="765688" y="5201785"/>
                </a:lnTo>
                <a:lnTo>
                  <a:pt x="750420" y="5050328"/>
                </a:lnTo>
                <a:cubicBezTo>
                  <a:pt x="683829" y="4724910"/>
                  <a:pt x="411710" y="4474360"/>
                  <a:pt x="75612" y="4440227"/>
                </a:cubicBezTo>
                <a:lnTo>
                  <a:pt x="0" y="4436409"/>
                </a:lnTo>
                <a:lnTo>
                  <a:pt x="0" y="782677"/>
                </a:lnTo>
                <a:lnTo>
                  <a:pt x="20187" y="783696"/>
                </a:lnTo>
                <a:cubicBezTo>
                  <a:pt x="444930" y="783696"/>
                  <a:pt x="789252" y="439374"/>
                  <a:pt x="789252" y="14631"/>
                </a:cubicBezTo>
                <a:close/>
              </a:path>
            </a:pathLst>
          </a:custGeom>
          <a:noFill/>
          <a:ln w="254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5"/>
          <p:cNvSpPr/>
          <p:nvPr/>
        </p:nvSpPr>
        <p:spPr>
          <a:xfrm>
            <a:off x="1313707" y="1041324"/>
            <a:ext cx="9567500" cy="4772638"/>
          </a:xfrm>
          <a:custGeom>
            <a:avLst/>
            <a:gdLst/>
            <a:ahLst/>
            <a:cxnLst/>
            <a:rect l="l" t="t" r="r" b="b"/>
            <a:pathLst>
              <a:path w="10427793" h="5201785" extrusionOk="0">
                <a:moveTo>
                  <a:pt x="787777" y="0"/>
                </a:moveTo>
                <a:lnTo>
                  <a:pt x="9675344" y="0"/>
                </a:lnTo>
                <a:lnTo>
                  <a:pt x="9673869" y="14631"/>
                </a:lnTo>
                <a:cubicBezTo>
                  <a:pt x="9673869" y="412828"/>
                  <a:pt x="9976496" y="740342"/>
                  <a:pt x="10364302" y="779726"/>
                </a:cubicBezTo>
                <a:lnTo>
                  <a:pt x="10427793" y="782932"/>
                </a:lnTo>
                <a:lnTo>
                  <a:pt x="10427793" y="4436664"/>
                </a:lnTo>
                <a:lnTo>
                  <a:pt x="10419725" y="4436256"/>
                </a:lnTo>
                <a:cubicBezTo>
                  <a:pt x="10048075" y="4436256"/>
                  <a:pt x="9737997" y="4699878"/>
                  <a:pt x="9666285" y="5050328"/>
                </a:cubicBezTo>
                <a:lnTo>
                  <a:pt x="9651016" y="5201785"/>
                </a:lnTo>
                <a:lnTo>
                  <a:pt x="765688" y="5201785"/>
                </a:lnTo>
                <a:lnTo>
                  <a:pt x="750420" y="5050328"/>
                </a:lnTo>
                <a:cubicBezTo>
                  <a:pt x="683829" y="4724910"/>
                  <a:pt x="411710" y="4474360"/>
                  <a:pt x="75612" y="4440227"/>
                </a:cubicBezTo>
                <a:lnTo>
                  <a:pt x="0" y="4436409"/>
                </a:lnTo>
                <a:lnTo>
                  <a:pt x="0" y="782677"/>
                </a:lnTo>
                <a:lnTo>
                  <a:pt x="20187" y="783696"/>
                </a:lnTo>
                <a:cubicBezTo>
                  <a:pt x="444930" y="783696"/>
                  <a:pt x="789252" y="439374"/>
                  <a:pt x="789252" y="146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5"/>
          <p:cNvSpPr txBox="1">
            <a:spLocks noGrp="1"/>
          </p:cNvSpPr>
          <p:nvPr>
            <p:ph type="title"/>
          </p:nvPr>
        </p:nvSpPr>
        <p:spPr>
          <a:xfrm>
            <a:off x="1975725" y="2024925"/>
            <a:ext cx="5322600" cy="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5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03" name="Google Shape;1003;p5"/>
          <p:cNvSpPr txBox="1">
            <a:spLocks noGrp="1"/>
          </p:cNvSpPr>
          <p:nvPr>
            <p:ph type="body" idx="1"/>
          </p:nvPr>
        </p:nvSpPr>
        <p:spPr>
          <a:xfrm>
            <a:off x="1975700" y="3013200"/>
            <a:ext cx="5322600" cy="22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004" name="Google Shape;1004;p5"/>
          <p:cNvGrpSpPr/>
          <p:nvPr/>
        </p:nvGrpSpPr>
        <p:grpSpPr>
          <a:xfrm>
            <a:off x="11104738" y="102949"/>
            <a:ext cx="1040514" cy="1040512"/>
            <a:chOff x="3147602" y="349815"/>
            <a:chExt cx="2289359" cy="2289356"/>
          </a:xfrm>
        </p:grpSpPr>
        <p:sp>
          <p:nvSpPr>
            <p:cNvPr id="1005" name="Google Shape;1005;p5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5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5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5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5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5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5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5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3" name="Google Shape;1013;p5"/>
          <p:cNvGrpSpPr/>
          <p:nvPr/>
        </p:nvGrpSpPr>
        <p:grpSpPr>
          <a:xfrm flipH="1">
            <a:off x="163121" y="102949"/>
            <a:ext cx="1040514" cy="1040512"/>
            <a:chOff x="3147602" y="349815"/>
            <a:chExt cx="2289359" cy="2289356"/>
          </a:xfrm>
        </p:grpSpPr>
        <p:sp>
          <p:nvSpPr>
            <p:cNvPr id="1014" name="Google Shape;1014;p5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5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5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5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5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5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5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5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2" name="Google Shape;1022;p5"/>
          <p:cNvGrpSpPr/>
          <p:nvPr/>
        </p:nvGrpSpPr>
        <p:grpSpPr>
          <a:xfrm rot="10800000" flipH="1">
            <a:off x="11104738" y="5681874"/>
            <a:ext cx="1040514" cy="1040512"/>
            <a:chOff x="3147602" y="349815"/>
            <a:chExt cx="2289359" cy="2289356"/>
          </a:xfrm>
        </p:grpSpPr>
        <p:sp>
          <p:nvSpPr>
            <p:cNvPr id="1023" name="Google Shape;1023;p5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5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5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5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5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5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5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5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74899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 preserve="1">
  <p:cSld name="1_002 Intro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5"/>
          <p:cNvSpPr/>
          <p:nvPr/>
        </p:nvSpPr>
        <p:spPr>
          <a:xfrm>
            <a:off x="895139" y="737076"/>
            <a:ext cx="10401724" cy="5383847"/>
          </a:xfrm>
          <a:custGeom>
            <a:avLst/>
            <a:gdLst/>
            <a:ahLst/>
            <a:cxnLst/>
            <a:rect l="l" t="t" r="r" b="b"/>
            <a:pathLst>
              <a:path w="10427793" h="5201785" extrusionOk="0">
                <a:moveTo>
                  <a:pt x="787777" y="0"/>
                </a:moveTo>
                <a:lnTo>
                  <a:pt x="9675344" y="0"/>
                </a:lnTo>
                <a:lnTo>
                  <a:pt x="9673869" y="14631"/>
                </a:lnTo>
                <a:cubicBezTo>
                  <a:pt x="9673869" y="412828"/>
                  <a:pt x="9976496" y="740342"/>
                  <a:pt x="10364302" y="779726"/>
                </a:cubicBezTo>
                <a:lnTo>
                  <a:pt x="10427793" y="782932"/>
                </a:lnTo>
                <a:lnTo>
                  <a:pt x="10427793" y="4436664"/>
                </a:lnTo>
                <a:lnTo>
                  <a:pt x="10419725" y="4436256"/>
                </a:lnTo>
                <a:cubicBezTo>
                  <a:pt x="10048075" y="4436256"/>
                  <a:pt x="9737997" y="4699878"/>
                  <a:pt x="9666285" y="5050328"/>
                </a:cubicBezTo>
                <a:lnTo>
                  <a:pt x="9651016" y="5201785"/>
                </a:lnTo>
                <a:lnTo>
                  <a:pt x="765688" y="5201785"/>
                </a:lnTo>
                <a:lnTo>
                  <a:pt x="750420" y="5050328"/>
                </a:lnTo>
                <a:cubicBezTo>
                  <a:pt x="683829" y="4724910"/>
                  <a:pt x="411710" y="4474360"/>
                  <a:pt x="75612" y="4440227"/>
                </a:cubicBezTo>
                <a:lnTo>
                  <a:pt x="0" y="4436409"/>
                </a:lnTo>
                <a:lnTo>
                  <a:pt x="0" y="782677"/>
                </a:lnTo>
                <a:lnTo>
                  <a:pt x="20187" y="783696"/>
                </a:lnTo>
                <a:cubicBezTo>
                  <a:pt x="444930" y="783696"/>
                  <a:pt x="789252" y="439374"/>
                  <a:pt x="789252" y="14631"/>
                </a:cubicBezTo>
                <a:close/>
              </a:path>
            </a:pathLst>
          </a:custGeom>
          <a:noFill/>
          <a:ln w="254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5"/>
          <p:cNvSpPr/>
          <p:nvPr/>
        </p:nvSpPr>
        <p:spPr>
          <a:xfrm>
            <a:off x="1313707" y="1041324"/>
            <a:ext cx="9567500" cy="4772638"/>
          </a:xfrm>
          <a:custGeom>
            <a:avLst/>
            <a:gdLst/>
            <a:ahLst/>
            <a:cxnLst/>
            <a:rect l="l" t="t" r="r" b="b"/>
            <a:pathLst>
              <a:path w="10427793" h="5201785" extrusionOk="0">
                <a:moveTo>
                  <a:pt x="787777" y="0"/>
                </a:moveTo>
                <a:lnTo>
                  <a:pt x="9675344" y="0"/>
                </a:lnTo>
                <a:lnTo>
                  <a:pt x="9673869" y="14631"/>
                </a:lnTo>
                <a:cubicBezTo>
                  <a:pt x="9673869" y="412828"/>
                  <a:pt x="9976496" y="740342"/>
                  <a:pt x="10364302" y="779726"/>
                </a:cubicBezTo>
                <a:lnTo>
                  <a:pt x="10427793" y="782932"/>
                </a:lnTo>
                <a:lnTo>
                  <a:pt x="10427793" y="4436664"/>
                </a:lnTo>
                <a:lnTo>
                  <a:pt x="10419725" y="4436256"/>
                </a:lnTo>
                <a:cubicBezTo>
                  <a:pt x="10048075" y="4436256"/>
                  <a:pt x="9737997" y="4699878"/>
                  <a:pt x="9666285" y="5050328"/>
                </a:cubicBezTo>
                <a:lnTo>
                  <a:pt x="9651016" y="5201785"/>
                </a:lnTo>
                <a:lnTo>
                  <a:pt x="765688" y="5201785"/>
                </a:lnTo>
                <a:lnTo>
                  <a:pt x="750420" y="5050328"/>
                </a:lnTo>
                <a:cubicBezTo>
                  <a:pt x="683829" y="4724910"/>
                  <a:pt x="411710" y="4474360"/>
                  <a:pt x="75612" y="4440227"/>
                </a:cubicBezTo>
                <a:lnTo>
                  <a:pt x="0" y="4436409"/>
                </a:lnTo>
                <a:lnTo>
                  <a:pt x="0" y="782677"/>
                </a:lnTo>
                <a:lnTo>
                  <a:pt x="20187" y="783696"/>
                </a:lnTo>
                <a:cubicBezTo>
                  <a:pt x="444930" y="783696"/>
                  <a:pt x="789252" y="439374"/>
                  <a:pt x="789252" y="1463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5"/>
          <p:cNvSpPr txBox="1">
            <a:spLocks noGrp="1"/>
          </p:cNvSpPr>
          <p:nvPr>
            <p:ph type="title"/>
          </p:nvPr>
        </p:nvSpPr>
        <p:spPr>
          <a:xfrm>
            <a:off x="1975725" y="2024925"/>
            <a:ext cx="5322600" cy="9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50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bril Fatface"/>
              <a:buNone/>
              <a:defRPr sz="7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03" name="Google Shape;1003;p5"/>
          <p:cNvSpPr txBox="1">
            <a:spLocks noGrp="1"/>
          </p:cNvSpPr>
          <p:nvPr>
            <p:ph type="body" idx="1"/>
          </p:nvPr>
        </p:nvSpPr>
        <p:spPr>
          <a:xfrm>
            <a:off x="1975700" y="3013200"/>
            <a:ext cx="5322600" cy="223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004" name="Google Shape;1004;p5"/>
          <p:cNvGrpSpPr/>
          <p:nvPr/>
        </p:nvGrpSpPr>
        <p:grpSpPr>
          <a:xfrm>
            <a:off x="11104738" y="102949"/>
            <a:ext cx="1040514" cy="1040512"/>
            <a:chOff x="3147602" y="349815"/>
            <a:chExt cx="2289359" cy="2289356"/>
          </a:xfrm>
        </p:grpSpPr>
        <p:sp>
          <p:nvSpPr>
            <p:cNvPr id="1005" name="Google Shape;1005;p5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6" name="Google Shape;1006;p5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7" name="Google Shape;1007;p5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8" name="Google Shape;1008;p5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09" name="Google Shape;1009;p5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0" name="Google Shape;1010;p5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5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5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3" name="Google Shape;1013;p5"/>
          <p:cNvGrpSpPr/>
          <p:nvPr/>
        </p:nvGrpSpPr>
        <p:grpSpPr>
          <a:xfrm flipH="1">
            <a:off x="163121" y="102949"/>
            <a:ext cx="1040514" cy="1040512"/>
            <a:chOff x="3147602" y="349815"/>
            <a:chExt cx="2289359" cy="2289356"/>
          </a:xfrm>
        </p:grpSpPr>
        <p:sp>
          <p:nvSpPr>
            <p:cNvPr id="1014" name="Google Shape;1014;p5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5" name="Google Shape;1015;p5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6" name="Google Shape;1016;p5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7" name="Google Shape;1017;p5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8" name="Google Shape;1018;p5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5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0" name="Google Shape;1020;p5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1" name="Google Shape;1021;p5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22" name="Google Shape;1022;p5"/>
          <p:cNvGrpSpPr/>
          <p:nvPr/>
        </p:nvGrpSpPr>
        <p:grpSpPr>
          <a:xfrm rot="10800000" flipH="1">
            <a:off x="11104738" y="5681874"/>
            <a:ext cx="1040514" cy="1040512"/>
            <a:chOff x="3147602" y="349815"/>
            <a:chExt cx="2289359" cy="2289356"/>
          </a:xfrm>
        </p:grpSpPr>
        <p:sp>
          <p:nvSpPr>
            <p:cNvPr id="1023" name="Google Shape;1023;p5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4" name="Google Shape;1024;p5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5" name="Google Shape;1025;p5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6" name="Google Shape;1026;p5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7" name="Google Shape;1027;p5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8" name="Google Shape;1028;p5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9" name="Google Shape;1029;p5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0" name="Google Shape;1030;p5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7153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spTree>
      <p:nvGrpSpPr>
        <p:cNvPr id="1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6"/>
          <p:cNvSpPr txBox="1">
            <a:spLocks noGrp="1"/>
          </p:cNvSpPr>
          <p:nvPr>
            <p:ph type="title"/>
          </p:nvPr>
        </p:nvSpPr>
        <p:spPr>
          <a:xfrm>
            <a:off x="1036825" y="523275"/>
            <a:ext cx="101241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71" name="Google Shape;1171;p6"/>
          <p:cNvSpPr txBox="1">
            <a:spLocks noGrp="1"/>
          </p:cNvSpPr>
          <p:nvPr>
            <p:ph type="body" idx="1"/>
          </p:nvPr>
        </p:nvSpPr>
        <p:spPr>
          <a:xfrm>
            <a:off x="1752525" y="2666169"/>
            <a:ext cx="2421000" cy="13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72" name="Google Shape;1172;p6"/>
          <p:cNvSpPr txBox="1">
            <a:spLocks noGrp="1"/>
          </p:cNvSpPr>
          <p:nvPr>
            <p:ph type="body" idx="2"/>
          </p:nvPr>
        </p:nvSpPr>
        <p:spPr>
          <a:xfrm>
            <a:off x="5438100" y="2666169"/>
            <a:ext cx="2421000" cy="13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73" name="Google Shape;1173;p6"/>
          <p:cNvSpPr txBox="1">
            <a:spLocks noGrp="1"/>
          </p:cNvSpPr>
          <p:nvPr>
            <p:ph type="body" idx="3"/>
          </p:nvPr>
        </p:nvSpPr>
        <p:spPr>
          <a:xfrm>
            <a:off x="1752525" y="4707225"/>
            <a:ext cx="2421000" cy="13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74" name="Google Shape;1174;p6"/>
          <p:cNvSpPr txBox="1">
            <a:spLocks noGrp="1"/>
          </p:cNvSpPr>
          <p:nvPr>
            <p:ph type="body" idx="4"/>
          </p:nvPr>
        </p:nvSpPr>
        <p:spPr>
          <a:xfrm>
            <a:off x="5438100" y="4707225"/>
            <a:ext cx="2421000" cy="13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75" name="Google Shape;1175;p6"/>
          <p:cNvSpPr txBox="1">
            <a:spLocks noGrp="1"/>
          </p:cNvSpPr>
          <p:nvPr>
            <p:ph type="title" idx="5"/>
          </p:nvPr>
        </p:nvSpPr>
        <p:spPr>
          <a:xfrm>
            <a:off x="1752525" y="1970400"/>
            <a:ext cx="2421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76" name="Google Shape;1176;p6"/>
          <p:cNvSpPr txBox="1">
            <a:spLocks noGrp="1"/>
          </p:cNvSpPr>
          <p:nvPr>
            <p:ph type="title" idx="6"/>
          </p:nvPr>
        </p:nvSpPr>
        <p:spPr>
          <a:xfrm>
            <a:off x="5438100" y="1970400"/>
            <a:ext cx="2421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77" name="Google Shape;1177;p6"/>
          <p:cNvSpPr txBox="1">
            <a:spLocks noGrp="1"/>
          </p:cNvSpPr>
          <p:nvPr>
            <p:ph type="title" idx="7"/>
          </p:nvPr>
        </p:nvSpPr>
        <p:spPr>
          <a:xfrm>
            <a:off x="1752525" y="4011456"/>
            <a:ext cx="2421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78" name="Google Shape;1178;p6"/>
          <p:cNvSpPr txBox="1">
            <a:spLocks noGrp="1"/>
          </p:cNvSpPr>
          <p:nvPr>
            <p:ph type="title" idx="8"/>
          </p:nvPr>
        </p:nvSpPr>
        <p:spPr>
          <a:xfrm>
            <a:off x="5438100" y="4011456"/>
            <a:ext cx="2421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79" name="Google Shape;1179;p6"/>
          <p:cNvSpPr txBox="1">
            <a:spLocks noGrp="1"/>
          </p:cNvSpPr>
          <p:nvPr>
            <p:ph type="body" idx="9"/>
          </p:nvPr>
        </p:nvSpPr>
        <p:spPr>
          <a:xfrm>
            <a:off x="9123675" y="2666169"/>
            <a:ext cx="2421000" cy="13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80" name="Google Shape;1180;p6"/>
          <p:cNvSpPr txBox="1">
            <a:spLocks noGrp="1"/>
          </p:cNvSpPr>
          <p:nvPr>
            <p:ph type="body" idx="13"/>
          </p:nvPr>
        </p:nvSpPr>
        <p:spPr>
          <a:xfrm>
            <a:off x="9123675" y="4707225"/>
            <a:ext cx="2421000" cy="13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00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181" name="Google Shape;1181;p6"/>
          <p:cNvSpPr txBox="1">
            <a:spLocks noGrp="1"/>
          </p:cNvSpPr>
          <p:nvPr>
            <p:ph type="title" idx="14"/>
          </p:nvPr>
        </p:nvSpPr>
        <p:spPr>
          <a:xfrm>
            <a:off x="9123675" y="1970400"/>
            <a:ext cx="2421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82" name="Google Shape;1182;p6"/>
          <p:cNvSpPr txBox="1">
            <a:spLocks noGrp="1"/>
          </p:cNvSpPr>
          <p:nvPr>
            <p:ph type="title" idx="15"/>
          </p:nvPr>
        </p:nvSpPr>
        <p:spPr>
          <a:xfrm>
            <a:off x="9123675" y="4011456"/>
            <a:ext cx="2421000" cy="6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ldrich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grpSp>
        <p:nvGrpSpPr>
          <p:cNvPr id="1183" name="Google Shape;1183;p6"/>
          <p:cNvGrpSpPr/>
          <p:nvPr/>
        </p:nvGrpSpPr>
        <p:grpSpPr>
          <a:xfrm>
            <a:off x="10026812" y="5100212"/>
            <a:ext cx="2165198" cy="1757787"/>
            <a:chOff x="3303902" y="591447"/>
            <a:chExt cx="8447905" cy="6858318"/>
          </a:xfrm>
        </p:grpSpPr>
        <p:sp>
          <p:nvSpPr>
            <p:cNvPr id="1184" name="Google Shape;1184;p6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6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6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6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6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6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6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6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6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6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6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6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6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6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6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6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6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6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6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6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04" name="Google Shape;1204;p6"/>
          <p:cNvGrpSpPr/>
          <p:nvPr/>
        </p:nvGrpSpPr>
        <p:grpSpPr>
          <a:xfrm flipH="1">
            <a:off x="12" y="5100212"/>
            <a:ext cx="2165198" cy="1757787"/>
            <a:chOff x="3303902" y="591447"/>
            <a:chExt cx="8447905" cy="6858318"/>
          </a:xfrm>
        </p:grpSpPr>
        <p:sp>
          <p:nvSpPr>
            <p:cNvPr id="1205" name="Google Shape;1205;p6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6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6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6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6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6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6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6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6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6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6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6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6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6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6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6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6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6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6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6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26" name="Google Shape;1226;p6"/>
          <p:cNvGrpSpPr/>
          <p:nvPr/>
        </p:nvGrpSpPr>
        <p:grpSpPr>
          <a:xfrm rot="10800000" flipH="1">
            <a:off x="10026812" y="12"/>
            <a:ext cx="2165198" cy="1757787"/>
            <a:chOff x="3303902" y="591447"/>
            <a:chExt cx="8447905" cy="6858318"/>
          </a:xfrm>
        </p:grpSpPr>
        <p:sp>
          <p:nvSpPr>
            <p:cNvPr id="1227" name="Google Shape;1227;p6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6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6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6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6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6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6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6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6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6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6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6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6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6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6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6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6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6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6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6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47" name="Google Shape;1247;p6"/>
          <p:cNvGrpSpPr/>
          <p:nvPr/>
        </p:nvGrpSpPr>
        <p:grpSpPr>
          <a:xfrm rot="10800000">
            <a:off x="12" y="12"/>
            <a:ext cx="2165198" cy="1757787"/>
            <a:chOff x="3303902" y="591447"/>
            <a:chExt cx="8447905" cy="6858318"/>
          </a:xfrm>
        </p:grpSpPr>
        <p:sp>
          <p:nvSpPr>
            <p:cNvPr id="1248" name="Google Shape;1248;p6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6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6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6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6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6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6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6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6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6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6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6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6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6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6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6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6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6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6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6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 preserve="1">
  <p:cSld name="1_005 One column">
    <p:spTree>
      <p:nvGrpSpPr>
        <p:cNvPr id="1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8"/>
          <p:cNvSpPr/>
          <p:nvPr/>
        </p:nvSpPr>
        <p:spPr>
          <a:xfrm>
            <a:off x="841950" y="864750"/>
            <a:ext cx="10508100" cy="5128500"/>
          </a:xfrm>
          <a:prstGeom prst="rect">
            <a:avLst/>
          </a:prstGeom>
          <a:noFill/>
          <a:ln w="254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1360" name="Google Shape;1360;p8"/>
          <p:cNvSpPr txBox="1">
            <a:spLocks noGrp="1"/>
          </p:cNvSpPr>
          <p:nvPr>
            <p:ph type="subTitle" idx="1"/>
          </p:nvPr>
        </p:nvSpPr>
        <p:spPr>
          <a:xfrm>
            <a:off x="1236025" y="2353175"/>
            <a:ext cx="56322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361" name="Google Shape;1361;p8"/>
          <p:cNvSpPr txBox="1">
            <a:spLocks noGrp="1"/>
          </p:cNvSpPr>
          <p:nvPr>
            <p:ph type="title"/>
          </p:nvPr>
        </p:nvSpPr>
        <p:spPr>
          <a:xfrm>
            <a:off x="1236025" y="1234225"/>
            <a:ext cx="70071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362" name="Google Shape;1362;p8"/>
          <p:cNvSpPr txBox="1">
            <a:spLocks noGrp="1"/>
          </p:cNvSpPr>
          <p:nvPr>
            <p:ph type="body" idx="2"/>
          </p:nvPr>
        </p:nvSpPr>
        <p:spPr>
          <a:xfrm>
            <a:off x="1236025" y="3013350"/>
            <a:ext cx="5632200" cy="20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814" name="Google Shape;1814;p8"/>
          <p:cNvGrpSpPr/>
          <p:nvPr/>
        </p:nvGrpSpPr>
        <p:grpSpPr>
          <a:xfrm>
            <a:off x="11104738" y="102949"/>
            <a:ext cx="1040514" cy="1040512"/>
            <a:chOff x="3147602" y="349815"/>
            <a:chExt cx="2289359" cy="2289356"/>
          </a:xfrm>
        </p:grpSpPr>
        <p:sp>
          <p:nvSpPr>
            <p:cNvPr id="1815" name="Google Shape;1815;p8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6" name="Google Shape;1816;p8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7" name="Google Shape;1817;p8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8" name="Google Shape;1818;p8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9" name="Google Shape;1819;p8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0" name="Google Shape;1820;p8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8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8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3" name="Google Shape;1823;p8"/>
          <p:cNvGrpSpPr/>
          <p:nvPr/>
        </p:nvGrpSpPr>
        <p:grpSpPr>
          <a:xfrm flipH="1">
            <a:off x="163121" y="102949"/>
            <a:ext cx="1040514" cy="1040512"/>
            <a:chOff x="3147602" y="349815"/>
            <a:chExt cx="2289359" cy="2289356"/>
          </a:xfrm>
        </p:grpSpPr>
        <p:sp>
          <p:nvSpPr>
            <p:cNvPr id="1824" name="Google Shape;1824;p8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8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8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8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8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8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8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8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32" name="Google Shape;1832;p8"/>
          <p:cNvGrpSpPr/>
          <p:nvPr/>
        </p:nvGrpSpPr>
        <p:grpSpPr>
          <a:xfrm rot="10800000">
            <a:off x="163121" y="5726274"/>
            <a:ext cx="1040514" cy="1040512"/>
            <a:chOff x="3147602" y="349815"/>
            <a:chExt cx="2289359" cy="2289356"/>
          </a:xfrm>
        </p:grpSpPr>
        <p:sp>
          <p:nvSpPr>
            <p:cNvPr id="1833" name="Google Shape;1833;p8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8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5" name="Google Shape;1835;p8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8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8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8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8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8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130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p9"/>
          <p:cNvSpPr/>
          <p:nvPr/>
        </p:nvSpPr>
        <p:spPr>
          <a:xfrm>
            <a:off x="543200" y="548512"/>
            <a:ext cx="11105600" cy="5760977"/>
          </a:xfrm>
          <a:custGeom>
            <a:avLst/>
            <a:gdLst/>
            <a:ahLst/>
            <a:cxnLst/>
            <a:rect l="l" t="t" r="r" b="b"/>
            <a:pathLst>
              <a:path w="10427793" h="5201785" extrusionOk="0">
                <a:moveTo>
                  <a:pt x="787777" y="0"/>
                </a:moveTo>
                <a:lnTo>
                  <a:pt x="9675344" y="0"/>
                </a:lnTo>
                <a:lnTo>
                  <a:pt x="9673869" y="14631"/>
                </a:lnTo>
                <a:cubicBezTo>
                  <a:pt x="9673869" y="412828"/>
                  <a:pt x="9976496" y="740342"/>
                  <a:pt x="10364302" y="779726"/>
                </a:cubicBezTo>
                <a:lnTo>
                  <a:pt x="10427793" y="782932"/>
                </a:lnTo>
                <a:lnTo>
                  <a:pt x="10427793" y="4436664"/>
                </a:lnTo>
                <a:lnTo>
                  <a:pt x="10419725" y="4436256"/>
                </a:lnTo>
                <a:cubicBezTo>
                  <a:pt x="10048075" y="4436256"/>
                  <a:pt x="9737997" y="4699878"/>
                  <a:pt x="9666285" y="5050328"/>
                </a:cubicBezTo>
                <a:lnTo>
                  <a:pt x="9651016" y="5201785"/>
                </a:lnTo>
                <a:lnTo>
                  <a:pt x="765688" y="5201785"/>
                </a:lnTo>
                <a:lnTo>
                  <a:pt x="750420" y="5050328"/>
                </a:lnTo>
                <a:cubicBezTo>
                  <a:pt x="683829" y="4724910"/>
                  <a:pt x="411710" y="4474360"/>
                  <a:pt x="75612" y="4440227"/>
                </a:cubicBezTo>
                <a:lnTo>
                  <a:pt x="0" y="4436409"/>
                </a:lnTo>
                <a:lnTo>
                  <a:pt x="0" y="782677"/>
                </a:lnTo>
                <a:lnTo>
                  <a:pt x="20187" y="783696"/>
                </a:lnTo>
                <a:cubicBezTo>
                  <a:pt x="444930" y="783696"/>
                  <a:pt x="789252" y="439374"/>
                  <a:pt x="789252" y="14631"/>
                </a:cubicBezTo>
                <a:close/>
              </a:path>
            </a:pathLst>
          </a:custGeom>
          <a:noFill/>
          <a:ln w="254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3" name="Google Shape;1843;p9"/>
          <p:cNvSpPr txBox="1">
            <a:spLocks noGrp="1"/>
          </p:cNvSpPr>
          <p:nvPr>
            <p:ph type="subTitle" idx="1"/>
          </p:nvPr>
        </p:nvSpPr>
        <p:spPr>
          <a:xfrm>
            <a:off x="1385159" y="1813775"/>
            <a:ext cx="44586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844" name="Google Shape;1844;p9"/>
          <p:cNvSpPr txBox="1">
            <a:spLocks noGrp="1"/>
          </p:cNvSpPr>
          <p:nvPr>
            <p:ph type="subTitle" idx="2"/>
          </p:nvPr>
        </p:nvSpPr>
        <p:spPr>
          <a:xfrm>
            <a:off x="6409611" y="1813775"/>
            <a:ext cx="44583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845" name="Google Shape;1845;p9"/>
          <p:cNvSpPr txBox="1">
            <a:spLocks noGrp="1"/>
          </p:cNvSpPr>
          <p:nvPr>
            <p:ph type="title"/>
          </p:nvPr>
        </p:nvSpPr>
        <p:spPr>
          <a:xfrm>
            <a:off x="1385150" y="836300"/>
            <a:ext cx="94830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846" name="Google Shape;1846;p9"/>
          <p:cNvSpPr txBox="1">
            <a:spLocks noGrp="1"/>
          </p:cNvSpPr>
          <p:nvPr>
            <p:ph type="body" idx="3"/>
          </p:nvPr>
        </p:nvSpPr>
        <p:spPr>
          <a:xfrm>
            <a:off x="1385150" y="2750800"/>
            <a:ext cx="4458300" cy="31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847" name="Google Shape;1847;p9"/>
          <p:cNvSpPr txBox="1">
            <a:spLocks noGrp="1"/>
          </p:cNvSpPr>
          <p:nvPr>
            <p:ph type="body" idx="4"/>
          </p:nvPr>
        </p:nvSpPr>
        <p:spPr>
          <a:xfrm>
            <a:off x="6409603" y="2739050"/>
            <a:ext cx="4458600" cy="311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1848" name="Google Shape;1848;p9"/>
          <p:cNvGrpSpPr/>
          <p:nvPr/>
        </p:nvGrpSpPr>
        <p:grpSpPr>
          <a:xfrm>
            <a:off x="11104738" y="102949"/>
            <a:ext cx="1040514" cy="1040512"/>
            <a:chOff x="3147602" y="349815"/>
            <a:chExt cx="2289359" cy="2289356"/>
          </a:xfrm>
        </p:grpSpPr>
        <p:sp>
          <p:nvSpPr>
            <p:cNvPr id="1849" name="Google Shape;1849;p9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9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9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2" name="Google Shape;1852;p9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9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9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9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9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7" name="Google Shape;1857;p9"/>
          <p:cNvGrpSpPr/>
          <p:nvPr/>
        </p:nvGrpSpPr>
        <p:grpSpPr>
          <a:xfrm flipH="1">
            <a:off x="163121" y="102949"/>
            <a:ext cx="1040514" cy="1040512"/>
            <a:chOff x="3147602" y="349815"/>
            <a:chExt cx="2289359" cy="2289356"/>
          </a:xfrm>
        </p:grpSpPr>
        <p:sp>
          <p:nvSpPr>
            <p:cNvPr id="1858" name="Google Shape;1858;p9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9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9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9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9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9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9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9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66" name="Google Shape;1866;p9"/>
          <p:cNvGrpSpPr/>
          <p:nvPr/>
        </p:nvGrpSpPr>
        <p:grpSpPr>
          <a:xfrm rot="10800000">
            <a:off x="163121" y="5726274"/>
            <a:ext cx="1040514" cy="1040512"/>
            <a:chOff x="3147602" y="349815"/>
            <a:chExt cx="2289359" cy="2289356"/>
          </a:xfrm>
        </p:grpSpPr>
        <p:sp>
          <p:nvSpPr>
            <p:cNvPr id="1867" name="Google Shape;1867;p9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8" name="Google Shape;1868;p9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9" name="Google Shape;1869;p9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p9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1" name="Google Shape;1871;p9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9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3" name="Google Shape;1873;p9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4" name="Google Shape;1874;p9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5" name="Google Shape;1875;p9"/>
          <p:cNvGrpSpPr/>
          <p:nvPr/>
        </p:nvGrpSpPr>
        <p:grpSpPr>
          <a:xfrm rot="10800000" flipH="1">
            <a:off x="11104738" y="5726274"/>
            <a:ext cx="1040514" cy="1040512"/>
            <a:chOff x="3147602" y="349815"/>
            <a:chExt cx="2289359" cy="2289356"/>
          </a:xfrm>
        </p:grpSpPr>
        <p:sp>
          <p:nvSpPr>
            <p:cNvPr id="1876" name="Google Shape;1876;p9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7" name="Google Shape;1877;p9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8" name="Google Shape;1878;p9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p9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9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1" name="Google Shape;1881;p9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2" name="Google Shape;1882;p9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3" name="Google Shape;1883;p9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spTree>
      <p:nvGrpSpPr>
        <p:cNvPr id="1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11"/>
          <p:cNvSpPr txBox="1">
            <a:spLocks noGrp="1"/>
          </p:cNvSpPr>
          <p:nvPr>
            <p:ph type="subTitle" idx="1"/>
          </p:nvPr>
        </p:nvSpPr>
        <p:spPr>
          <a:xfrm>
            <a:off x="4493725" y="1811038"/>
            <a:ext cx="3218400" cy="8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037" name="Google Shape;2037;p11"/>
          <p:cNvSpPr txBox="1">
            <a:spLocks noGrp="1"/>
          </p:cNvSpPr>
          <p:nvPr>
            <p:ph type="subTitle" idx="2"/>
          </p:nvPr>
        </p:nvSpPr>
        <p:spPr>
          <a:xfrm>
            <a:off x="730575" y="1794403"/>
            <a:ext cx="3218400" cy="8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038" name="Google Shape;2038;p11"/>
          <p:cNvSpPr txBox="1">
            <a:spLocks noGrp="1"/>
          </p:cNvSpPr>
          <p:nvPr>
            <p:ph type="subTitle" idx="3"/>
          </p:nvPr>
        </p:nvSpPr>
        <p:spPr>
          <a:xfrm>
            <a:off x="8256900" y="1811054"/>
            <a:ext cx="3218400" cy="8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 b="1">
                <a:solidFill>
                  <a:schemeClr val="accent5"/>
                </a:solidFill>
              </a:defRPr>
            </a:lvl1pPr>
            <a:lvl2pPr lvl="1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039" name="Google Shape;2039;p11"/>
          <p:cNvSpPr txBox="1">
            <a:spLocks noGrp="1"/>
          </p:cNvSpPr>
          <p:nvPr>
            <p:ph type="title"/>
          </p:nvPr>
        </p:nvSpPr>
        <p:spPr>
          <a:xfrm>
            <a:off x="730575" y="663675"/>
            <a:ext cx="107304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040" name="Google Shape;2040;p11"/>
          <p:cNvSpPr txBox="1">
            <a:spLocks noGrp="1"/>
          </p:cNvSpPr>
          <p:nvPr>
            <p:ph type="body" idx="4"/>
          </p:nvPr>
        </p:nvSpPr>
        <p:spPr>
          <a:xfrm>
            <a:off x="4493725" y="2538227"/>
            <a:ext cx="3218400" cy="32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2041" name="Google Shape;2041;p11"/>
          <p:cNvSpPr txBox="1">
            <a:spLocks noGrp="1"/>
          </p:cNvSpPr>
          <p:nvPr>
            <p:ph type="body" idx="5"/>
          </p:nvPr>
        </p:nvSpPr>
        <p:spPr>
          <a:xfrm>
            <a:off x="730575" y="2527902"/>
            <a:ext cx="3218400" cy="31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2042" name="Google Shape;2042;p11"/>
          <p:cNvSpPr txBox="1">
            <a:spLocks noGrp="1"/>
          </p:cNvSpPr>
          <p:nvPr>
            <p:ph type="body" idx="6"/>
          </p:nvPr>
        </p:nvSpPr>
        <p:spPr>
          <a:xfrm>
            <a:off x="8256900" y="2544527"/>
            <a:ext cx="3219000" cy="31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algn="l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grpSp>
        <p:nvGrpSpPr>
          <p:cNvPr id="2043" name="Google Shape;2043;p11"/>
          <p:cNvGrpSpPr/>
          <p:nvPr/>
        </p:nvGrpSpPr>
        <p:grpSpPr>
          <a:xfrm>
            <a:off x="11104738" y="102949"/>
            <a:ext cx="1040514" cy="1040512"/>
            <a:chOff x="3147602" y="349815"/>
            <a:chExt cx="2289359" cy="2289356"/>
          </a:xfrm>
        </p:grpSpPr>
        <p:sp>
          <p:nvSpPr>
            <p:cNvPr id="2044" name="Google Shape;2044;p11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5" name="Google Shape;2045;p11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6" name="Google Shape;2046;p11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7" name="Google Shape;2047;p11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8" name="Google Shape;2048;p11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9" name="Google Shape;2049;p11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0" name="Google Shape;2050;p11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1" name="Google Shape;2051;p11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2" name="Google Shape;2052;p11"/>
          <p:cNvGrpSpPr/>
          <p:nvPr/>
        </p:nvGrpSpPr>
        <p:grpSpPr>
          <a:xfrm flipH="1">
            <a:off x="163121" y="102949"/>
            <a:ext cx="1040514" cy="1040512"/>
            <a:chOff x="3147602" y="349815"/>
            <a:chExt cx="2289359" cy="2289356"/>
          </a:xfrm>
        </p:grpSpPr>
        <p:sp>
          <p:nvSpPr>
            <p:cNvPr id="2053" name="Google Shape;2053;p11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4" name="Google Shape;2054;p11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5" name="Google Shape;2055;p11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6" name="Google Shape;2056;p11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7" name="Google Shape;2057;p11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8" name="Google Shape;2058;p11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9" name="Google Shape;2059;p11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0" name="Google Shape;2060;p11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61" name="Google Shape;2061;p11"/>
          <p:cNvGrpSpPr/>
          <p:nvPr/>
        </p:nvGrpSpPr>
        <p:grpSpPr>
          <a:xfrm rot="10800000">
            <a:off x="163121" y="5726274"/>
            <a:ext cx="1040514" cy="1040512"/>
            <a:chOff x="3147602" y="349815"/>
            <a:chExt cx="2289359" cy="2289356"/>
          </a:xfrm>
        </p:grpSpPr>
        <p:sp>
          <p:nvSpPr>
            <p:cNvPr id="2062" name="Google Shape;2062;p11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3" name="Google Shape;2063;p11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4" name="Google Shape;2064;p11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5" name="Google Shape;2065;p11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6" name="Google Shape;2066;p11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7" name="Google Shape;2067;p11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8" name="Google Shape;2068;p11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9" name="Google Shape;2069;p11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0" name="Google Shape;2070;p11"/>
          <p:cNvGrpSpPr/>
          <p:nvPr/>
        </p:nvGrpSpPr>
        <p:grpSpPr>
          <a:xfrm rot="10800000" flipH="1">
            <a:off x="11104738" y="5726274"/>
            <a:ext cx="1040514" cy="1040512"/>
            <a:chOff x="3147602" y="349815"/>
            <a:chExt cx="2289359" cy="2289356"/>
          </a:xfrm>
        </p:grpSpPr>
        <p:sp>
          <p:nvSpPr>
            <p:cNvPr id="2071" name="Google Shape;2071;p11"/>
            <p:cNvSpPr/>
            <p:nvPr/>
          </p:nvSpPr>
          <p:spPr>
            <a:xfrm>
              <a:off x="4422072" y="349815"/>
              <a:ext cx="216259" cy="674757"/>
            </a:xfrm>
            <a:custGeom>
              <a:avLst/>
              <a:gdLst/>
              <a:ahLst/>
              <a:cxnLst/>
              <a:rect l="l" t="t" r="r" b="b"/>
              <a:pathLst>
                <a:path w="216259" h="674757" extrusionOk="0">
                  <a:moveTo>
                    <a:pt x="73032" y="447660"/>
                  </a:moveTo>
                  <a:cubicBezTo>
                    <a:pt x="89871" y="522562"/>
                    <a:pt x="97872" y="599144"/>
                    <a:pt x="110838" y="674758"/>
                  </a:cubicBezTo>
                  <a:cubicBezTo>
                    <a:pt x="128451" y="577338"/>
                    <a:pt x="134581" y="477144"/>
                    <a:pt x="167678" y="383208"/>
                  </a:cubicBezTo>
                  <a:cubicBezTo>
                    <a:pt x="186581" y="319337"/>
                    <a:pt x="211291" y="256047"/>
                    <a:pt x="216260" y="189207"/>
                  </a:cubicBezTo>
                  <a:cubicBezTo>
                    <a:pt x="216260" y="134755"/>
                    <a:pt x="213227" y="74238"/>
                    <a:pt x="177808" y="29980"/>
                  </a:cubicBezTo>
                  <a:cubicBezTo>
                    <a:pt x="140259" y="-16859"/>
                    <a:pt x="58194" y="-6729"/>
                    <a:pt x="30646" y="45852"/>
                  </a:cubicBezTo>
                  <a:cubicBezTo>
                    <a:pt x="-4709" y="110045"/>
                    <a:pt x="-8128" y="189658"/>
                    <a:pt x="13484" y="259013"/>
                  </a:cubicBezTo>
                  <a:cubicBezTo>
                    <a:pt x="30839" y="322626"/>
                    <a:pt x="55677" y="383982"/>
                    <a:pt x="73032" y="44766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2" name="Google Shape;2072;p11"/>
            <p:cNvSpPr/>
            <p:nvPr/>
          </p:nvSpPr>
          <p:spPr>
            <a:xfrm>
              <a:off x="4762204" y="1148444"/>
              <a:ext cx="674757" cy="216259"/>
            </a:xfrm>
            <a:custGeom>
              <a:avLst/>
              <a:gdLst/>
              <a:ahLst/>
              <a:cxnLst/>
              <a:rect l="l" t="t" r="r" b="b"/>
              <a:pathLst>
                <a:path w="674757" h="216259" extrusionOk="0">
                  <a:moveTo>
                    <a:pt x="227098" y="143227"/>
                  </a:moveTo>
                  <a:cubicBezTo>
                    <a:pt x="152195" y="126388"/>
                    <a:pt x="75613" y="118388"/>
                    <a:pt x="0" y="105421"/>
                  </a:cubicBezTo>
                  <a:cubicBezTo>
                    <a:pt x="97420" y="87808"/>
                    <a:pt x="197614" y="81679"/>
                    <a:pt x="291550" y="48581"/>
                  </a:cubicBezTo>
                  <a:cubicBezTo>
                    <a:pt x="355421" y="29678"/>
                    <a:pt x="418711" y="4968"/>
                    <a:pt x="485551" y="0"/>
                  </a:cubicBezTo>
                  <a:cubicBezTo>
                    <a:pt x="540003" y="0"/>
                    <a:pt x="600520" y="3033"/>
                    <a:pt x="644778" y="38452"/>
                  </a:cubicBezTo>
                  <a:cubicBezTo>
                    <a:pt x="691616" y="76001"/>
                    <a:pt x="681488" y="158065"/>
                    <a:pt x="628906" y="185614"/>
                  </a:cubicBezTo>
                  <a:cubicBezTo>
                    <a:pt x="564713" y="220968"/>
                    <a:pt x="485100" y="224388"/>
                    <a:pt x="415745" y="202775"/>
                  </a:cubicBezTo>
                  <a:cubicBezTo>
                    <a:pt x="352131" y="185421"/>
                    <a:pt x="290776" y="160583"/>
                    <a:pt x="227098" y="1432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3" name="Google Shape;2073;p11"/>
            <p:cNvSpPr/>
            <p:nvPr/>
          </p:nvSpPr>
          <p:spPr>
            <a:xfrm>
              <a:off x="4111720" y="588055"/>
              <a:ext cx="310865" cy="350967"/>
            </a:xfrm>
            <a:custGeom>
              <a:avLst/>
              <a:gdLst/>
              <a:ahLst/>
              <a:cxnLst/>
              <a:rect l="l" t="t" r="r" b="b"/>
              <a:pathLst>
                <a:path w="310865" h="350967" extrusionOk="0">
                  <a:moveTo>
                    <a:pt x="27577" y="148386"/>
                  </a:moveTo>
                  <a:cubicBezTo>
                    <a:pt x="77576" y="195742"/>
                    <a:pt x="150545" y="203484"/>
                    <a:pt x="205836" y="242516"/>
                  </a:cubicBezTo>
                  <a:cubicBezTo>
                    <a:pt x="247320" y="270322"/>
                    <a:pt x="279706" y="309291"/>
                    <a:pt x="306481" y="350968"/>
                  </a:cubicBezTo>
                  <a:cubicBezTo>
                    <a:pt x="317063" y="314322"/>
                    <a:pt x="306676" y="276451"/>
                    <a:pt x="294546" y="241677"/>
                  </a:cubicBezTo>
                  <a:cubicBezTo>
                    <a:pt x="273514" y="183741"/>
                    <a:pt x="243514" y="128967"/>
                    <a:pt x="205062" y="80774"/>
                  </a:cubicBezTo>
                  <a:cubicBezTo>
                    <a:pt x="178610" y="49096"/>
                    <a:pt x="147643" y="18322"/>
                    <a:pt x="107642" y="5031"/>
                  </a:cubicBezTo>
                  <a:cubicBezTo>
                    <a:pt x="81320" y="-4452"/>
                    <a:pt x="49771" y="-840"/>
                    <a:pt x="28804" y="18515"/>
                  </a:cubicBezTo>
                  <a:cubicBezTo>
                    <a:pt x="-9068" y="50450"/>
                    <a:pt x="-9714" y="115677"/>
                    <a:pt x="27577" y="1483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4" name="Google Shape;2074;p11"/>
            <p:cNvSpPr/>
            <p:nvPr/>
          </p:nvSpPr>
          <p:spPr>
            <a:xfrm>
              <a:off x="4847753" y="1364191"/>
              <a:ext cx="350967" cy="310865"/>
            </a:xfrm>
            <a:custGeom>
              <a:avLst/>
              <a:gdLst/>
              <a:ahLst/>
              <a:cxnLst/>
              <a:rect l="l" t="t" r="r" b="b"/>
              <a:pathLst>
                <a:path w="350967" h="310865" extrusionOk="0">
                  <a:moveTo>
                    <a:pt x="202581" y="283289"/>
                  </a:moveTo>
                  <a:cubicBezTo>
                    <a:pt x="155226" y="233289"/>
                    <a:pt x="147484" y="160321"/>
                    <a:pt x="108452" y="105030"/>
                  </a:cubicBezTo>
                  <a:cubicBezTo>
                    <a:pt x="80645" y="63545"/>
                    <a:pt x="41677" y="31159"/>
                    <a:pt x="0" y="4385"/>
                  </a:cubicBezTo>
                  <a:cubicBezTo>
                    <a:pt x="36646" y="-6197"/>
                    <a:pt x="74516" y="4190"/>
                    <a:pt x="109291" y="16319"/>
                  </a:cubicBezTo>
                  <a:cubicBezTo>
                    <a:pt x="167226" y="37351"/>
                    <a:pt x="222001" y="67352"/>
                    <a:pt x="270194" y="105804"/>
                  </a:cubicBezTo>
                  <a:cubicBezTo>
                    <a:pt x="301871" y="132255"/>
                    <a:pt x="332645" y="163224"/>
                    <a:pt x="345936" y="203224"/>
                  </a:cubicBezTo>
                  <a:cubicBezTo>
                    <a:pt x="355419" y="229546"/>
                    <a:pt x="351807" y="261094"/>
                    <a:pt x="332452" y="282062"/>
                  </a:cubicBezTo>
                  <a:cubicBezTo>
                    <a:pt x="300517" y="319933"/>
                    <a:pt x="235290" y="320579"/>
                    <a:pt x="202581" y="2832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5" name="Google Shape;2075;p11"/>
            <p:cNvSpPr/>
            <p:nvPr/>
          </p:nvSpPr>
          <p:spPr>
            <a:xfrm>
              <a:off x="4632491" y="588147"/>
              <a:ext cx="310704" cy="350939"/>
            </a:xfrm>
            <a:custGeom>
              <a:avLst/>
              <a:gdLst/>
              <a:ahLst/>
              <a:cxnLst/>
              <a:rect l="l" t="t" r="r" b="b"/>
              <a:pathLst>
                <a:path w="310704" h="350939" extrusionOk="0">
                  <a:moveTo>
                    <a:pt x="3647" y="350940"/>
                  </a:moveTo>
                  <a:cubicBezTo>
                    <a:pt x="23646" y="322682"/>
                    <a:pt x="43195" y="293391"/>
                    <a:pt x="70164" y="271133"/>
                  </a:cubicBezTo>
                  <a:cubicBezTo>
                    <a:pt x="125776" y="222102"/>
                    <a:pt x="201003" y="206359"/>
                    <a:pt x="261970" y="165907"/>
                  </a:cubicBezTo>
                  <a:cubicBezTo>
                    <a:pt x="288487" y="148165"/>
                    <a:pt x="311520" y="119972"/>
                    <a:pt x="310552" y="86488"/>
                  </a:cubicBezTo>
                  <a:cubicBezTo>
                    <a:pt x="313003" y="47778"/>
                    <a:pt x="285778" y="8165"/>
                    <a:pt x="246745" y="1197"/>
                  </a:cubicBezTo>
                  <a:cubicBezTo>
                    <a:pt x="209712" y="-5126"/>
                    <a:pt x="174164" y="14552"/>
                    <a:pt x="146937" y="37907"/>
                  </a:cubicBezTo>
                  <a:cubicBezTo>
                    <a:pt x="93904" y="84488"/>
                    <a:pt x="56873" y="146552"/>
                    <a:pt x="28421" y="210488"/>
                  </a:cubicBezTo>
                  <a:cubicBezTo>
                    <a:pt x="10292" y="254553"/>
                    <a:pt x="-7966" y="302682"/>
                    <a:pt x="3647" y="350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6" name="Google Shape;2076;p11"/>
            <p:cNvSpPr/>
            <p:nvPr/>
          </p:nvSpPr>
          <p:spPr>
            <a:xfrm>
              <a:off x="4847688" y="843581"/>
              <a:ext cx="350940" cy="310704"/>
            </a:xfrm>
            <a:custGeom>
              <a:avLst/>
              <a:gdLst/>
              <a:ahLst/>
              <a:cxnLst/>
              <a:rect l="l" t="t" r="r" b="b"/>
              <a:pathLst>
                <a:path w="350940" h="310704" extrusionOk="0">
                  <a:moveTo>
                    <a:pt x="0" y="307058"/>
                  </a:moveTo>
                  <a:cubicBezTo>
                    <a:pt x="28258" y="287058"/>
                    <a:pt x="57549" y="267510"/>
                    <a:pt x="79807" y="240541"/>
                  </a:cubicBezTo>
                  <a:cubicBezTo>
                    <a:pt x="128839" y="184929"/>
                    <a:pt x="144581" y="109702"/>
                    <a:pt x="185033" y="48734"/>
                  </a:cubicBezTo>
                  <a:cubicBezTo>
                    <a:pt x="202776" y="22218"/>
                    <a:pt x="230968" y="-815"/>
                    <a:pt x="264452" y="153"/>
                  </a:cubicBezTo>
                  <a:cubicBezTo>
                    <a:pt x="303162" y="-2298"/>
                    <a:pt x="342775" y="24927"/>
                    <a:pt x="349743" y="63960"/>
                  </a:cubicBezTo>
                  <a:cubicBezTo>
                    <a:pt x="356066" y="100993"/>
                    <a:pt x="336389" y="136541"/>
                    <a:pt x="313034" y="163768"/>
                  </a:cubicBezTo>
                  <a:cubicBezTo>
                    <a:pt x="266453" y="216801"/>
                    <a:pt x="204388" y="253832"/>
                    <a:pt x="140452" y="282284"/>
                  </a:cubicBezTo>
                  <a:cubicBezTo>
                    <a:pt x="96388" y="300412"/>
                    <a:pt x="48258" y="318670"/>
                    <a:pt x="0" y="30705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7" name="Google Shape;2077;p11"/>
            <p:cNvSpPr/>
            <p:nvPr/>
          </p:nvSpPr>
          <p:spPr>
            <a:xfrm>
              <a:off x="4266225" y="1247321"/>
              <a:ext cx="273229" cy="273229"/>
            </a:xfrm>
            <a:custGeom>
              <a:avLst/>
              <a:gdLst/>
              <a:ahLst/>
              <a:cxnLst/>
              <a:rect l="l" t="t" r="r" b="b"/>
              <a:pathLst>
                <a:path w="273229" h="273229" extrusionOk="0">
                  <a:moveTo>
                    <a:pt x="92553" y="180676"/>
                  </a:moveTo>
                  <a:cubicBezTo>
                    <a:pt x="87570" y="179467"/>
                    <a:pt x="82689" y="177798"/>
                    <a:pt x="77975" y="175640"/>
                  </a:cubicBezTo>
                  <a:cubicBezTo>
                    <a:pt x="50168" y="163317"/>
                    <a:pt x="40169" y="127769"/>
                    <a:pt x="48427" y="100349"/>
                  </a:cubicBezTo>
                  <a:cubicBezTo>
                    <a:pt x="53525" y="84607"/>
                    <a:pt x="67718" y="74866"/>
                    <a:pt x="80878" y="66284"/>
                  </a:cubicBezTo>
                  <a:cubicBezTo>
                    <a:pt x="84492" y="86865"/>
                    <a:pt x="96686" y="118219"/>
                    <a:pt x="123523" y="110671"/>
                  </a:cubicBezTo>
                  <a:cubicBezTo>
                    <a:pt x="166621" y="96091"/>
                    <a:pt x="165007" y="29833"/>
                    <a:pt x="127846" y="8865"/>
                  </a:cubicBezTo>
                  <a:cubicBezTo>
                    <a:pt x="98234" y="-9845"/>
                    <a:pt x="60556" y="3768"/>
                    <a:pt x="36103" y="24607"/>
                  </a:cubicBezTo>
                  <a:cubicBezTo>
                    <a:pt x="-20775" y="72999"/>
                    <a:pt x="-8941" y="182207"/>
                    <a:pt x="60988" y="212242"/>
                  </a:cubicBezTo>
                  <a:cubicBezTo>
                    <a:pt x="91023" y="282170"/>
                    <a:pt x="200231" y="294005"/>
                    <a:pt x="248623" y="237126"/>
                  </a:cubicBezTo>
                  <a:cubicBezTo>
                    <a:pt x="269462" y="212674"/>
                    <a:pt x="283074" y="174996"/>
                    <a:pt x="264364" y="145384"/>
                  </a:cubicBezTo>
                  <a:cubicBezTo>
                    <a:pt x="243397" y="108222"/>
                    <a:pt x="177139" y="106610"/>
                    <a:pt x="162559" y="149706"/>
                  </a:cubicBezTo>
                  <a:cubicBezTo>
                    <a:pt x="155010" y="176545"/>
                    <a:pt x="186364" y="188738"/>
                    <a:pt x="206946" y="192352"/>
                  </a:cubicBezTo>
                  <a:cubicBezTo>
                    <a:pt x="198365" y="205512"/>
                    <a:pt x="188623" y="219705"/>
                    <a:pt x="172881" y="224803"/>
                  </a:cubicBezTo>
                  <a:cubicBezTo>
                    <a:pt x="145461" y="233061"/>
                    <a:pt x="109912" y="223061"/>
                    <a:pt x="97590" y="195255"/>
                  </a:cubicBezTo>
                  <a:cubicBezTo>
                    <a:pt x="95431" y="190541"/>
                    <a:pt x="93763" y="185660"/>
                    <a:pt x="92553" y="18067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8" name="Google Shape;2078;p11"/>
            <p:cNvSpPr/>
            <p:nvPr/>
          </p:nvSpPr>
          <p:spPr>
            <a:xfrm>
              <a:off x="3147602" y="649319"/>
              <a:ext cx="1989853" cy="1989852"/>
            </a:xfrm>
            <a:custGeom>
              <a:avLst/>
              <a:gdLst/>
              <a:ahLst/>
              <a:cxnLst/>
              <a:rect l="l" t="t" r="r" b="b"/>
              <a:pathLst>
                <a:path w="1989853" h="1989852" extrusionOk="0">
                  <a:moveTo>
                    <a:pt x="1439118" y="550738"/>
                  </a:moveTo>
                  <a:cubicBezTo>
                    <a:pt x="1449244" y="508543"/>
                    <a:pt x="1468173" y="468765"/>
                    <a:pt x="1497245" y="435900"/>
                  </a:cubicBezTo>
                  <a:cubicBezTo>
                    <a:pt x="1536257" y="392137"/>
                    <a:pt x="1588301" y="361234"/>
                    <a:pt x="1644629" y="345226"/>
                  </a:cubicBezTo>
                  <a:cubicBezTo>
                    <a:pt x="1628622" y="401554"/>
                    <a:pt x="1597718" y="453599"/>
                    <a:pt x="1553956" y="492610"/>
                  </a:cubicBezTo>
                  <a:cubicBezTo>
                    <a:pt x="1521090" y="521682"/>
                    <a:pt x="1481313" y="540610"/>
                    <a:pt x="1439118" y="550738"/>
                  </a:cubicBezTo>
                  <a:close/>
                  <a:moveTo>
                    <a:pt x="1712634" y="277221"/>
                  </a:moveTo>
                  <a:cubicBezTo>
                    <a:pt x="1659490" y="279416"/>
                    <a:pt x="1607178" y="294613"/>
                    <a:pt x="1559826" y="318612"/>
                  </a:cubicBezTo>
                  <a:cubicBezTo>
                    <a:pt x="1476019" y="359967"/>
                    <a:pt x="1410856" y="437192"/>
                    <a:pt x="1387179" y="527967"/>
                  </a:cubicBezTo>
                  <a:cubicBezTo>
                    <a:pt x="1370146" y="475709"/>
                    <a:pt x="1344084" y="425838"/>
                    <a:pt x="1305503" y="386289"/>
                  </a:cubicBezTo>
                  <a:cubicBezTo>
                    <a:pt x="1226211" y="304934"/>
                    <a:pt x="1108856" y="259967"/>
                    <a:pt x="995372" y="273773"/>
                  </a:cubicBezTo>
                  <a:cubicBezTo>
                    <a:pt x="888597" y="286224"/>
                    <a:pt x="783758" y="313708"/>
                    <a:pt x="683047" y="351193"/>
                  </a:cubicBezTo>
                  <a:cubicBezTo>
                    <a:pt x="639048" y="364871"/>
                    <a:pt x="591370" y="379064"/>
                    <a:pt x="545563" y="365257"/>
                  </a:cubicBezTo>
                  <a:cubicBezTo>
                    <a:pt x="498789" y="352612"/>
                    <a:pt x="462723" y="312160"/>
                    <a:pt x="450852" y="265837"/>
                  </a:cubicBezTo>
                  <a:cubicBezTo>
                    <a:pt x="437821" y="215644"/>
                    <a:pt x="441369" y="157966"/>
                    <a:pt x="472595" y="114998"/>
                  </a:cubicBezTo>
                  <a:cubicBezTo>
                    <a:pt x="504982" y="68934"/>
                    <a:pt x="567886" y="43966"/>
                    <a:pt x="622338" y="61320"/>
                  </a:cubicBezTo>
                  <a:cubicBezTo>
                    <a:pt x="647628" y="69191"/>
                    <a:pt x="663822" y="91320"/>
                    <a:pt x="676209" y="113449"/>
                  </a:cubicBezTo>
                  <a:cubicBezTo>
                    <a:pt x="657112" y="116417"/>
                    <a:pt x="634145" y="116739"/>
                    <a:pt x="621886" y="134224"/>
                  </a:cubicBezTo>
                  <a:cubicBezTo>
                    <a:pt x="602660" y="161514"/>
                    <a:pt x="604789" y="205449"/>
                    <a:pt x="631821" y="227063"/>
                  </a:cubicBezTo>
                  <a:cubicBezTo>
                    <a:pt x="667628" y="251320"/>
                    <a:pt x="723822" y="236997"/>
                    <a:pt x="742790" y="197707"/>
                  </a:cubicBezTo>
                  <a:cubicBezTo>
                    <a:pt x="760081" y="162030"/>
                    <a:pt x="756791" y="118287"/>
                    <a:pt x="737112" y="84288"/>
                  </a:cubicBezTo>
                  <a:cubicBezTo>
                    <a:pt x="709563" y="33835"/>
                    <a:pt x="653499" y="1255"/>
                    <a:pt x="596273" y="288"/>
                  </a:cubicBezTo>
                  <a:cubicBezTo>
                    <a:pt x="541693" y="-2616"/>
                    <a:pt x="484918" y="16481"/>
                    <a:pt x="447175" y="56869"/>
                  </a:cubicBezTo>
                  <a:cubicBezTo>
                    <a:pt x="412014" y="92804"/>
                    <a:pt x="396401" y="143643"/>
                    <a:pt x="393627" y="192933"/>
                  </a:cubicBezTo>
                  <a:cubicBezTo>
                    <a:pt x="391111" y="244224"/>
                    <a:pt x="399433" y="298159"/>
                    <a:pt x="428529" y="341579"/>
                  </a:cubicBezTo>
                  <a:cubicBezTo>
                    <a:pt x="462917" y="394547"/>
                    <a:pt x="527756" y="422935"/>
                    <a:pt x="589885" y="421386"/>
                  </a:cubicBezTo>
                  <a:cubicBezTo>
                    <a:pt x="633691" y="420096"/>
                    <a:pt x="673756" y="400869"/>
                    <a:pt x="714853" y="387837"/>
                  </a:cubicBezTo>
                  <a:cubicBezTo>
                    <a:pt x="705433" y="406031"/>
                    <a:pt x="689563" y="419450"/>
                    <a:pt x="676015" y="434482"/>
                  </a:cubicBezTo>
                  <a:cubicBezTo>
                    <a:pt x="599369" y="514289"/>
                    <a:pt x="525046" y="596677"/>
                    <a:pt x="441240" y="669257"/>
                  </a:cubicBezTo>
                  <a:cubicBezTo>
                    <a:pt x="392014" y="710935"/>
                    <a:pt x="337433" y="750291"/>
                    <a:pt x="273175" y="763968"/>
                  </a:cubicBezTo>
                  <a:cubicBezTo>
                    <a:pt x="220077" y="775194"/>
                    <a:pt x="159948" y="772290"/>
                    <a:pt x="114851" y="739129"/>
                  </a:cubicBezTo>
                  <a:cubicBezTo>
                    <a:pt x="57690" y="699063"/>
                    <a:pt x="42463" y="617192"/>
                    <a:pt x="66786" y="554418"/>
                  </a:cubicBezTo>
                  <a:cubicBezTo>
                    <a:pt x="82270" y="514160"/>
                    <a:pt x="128916" y="493966"/>
                    <a:pt x="170012" y="499966"/>
                  </a:cubicBezTo>
                  <a:cubicBezTo>
                    <a:pt x="182980" y="502741"/>
                    <a:pt x="191432" y="514160"/>
                    <a:pt x="200851" y="522740"/>
                  </a:cubicBezTo>
                  <a:cubicBezTo>
                    <a:pt x="166271" y="537450"/>
                    <a:pt x="156141" y="583063"/>
                    <a:pt x="175044" y="613773"/>
                  </a:cubicBezTo>
                  <a:cubicBezTo>
                    <a:pt x="195432" y="645322"/>
                    <a:pt x="242593" y="652031"/>
                    <a:pt x="272722" y="630676"/>
                  </a:cubicBezTo>
                  <a:cubicBezTo>
                    <a:pt x="306077" y="608870"/>
                    <a:pt x="315690" y="564224"/>
                    <a:pt x="308593" y="527063"/>
                  </a:cubicBezTo>
                  <a:cubicBezTo>
                    <a:pt x="297560" y="475191"/>
                    <a:pt x="248334" y="436158"/>
                    <a:pt x="196142" y="432676"/>
                  </a:cubicBezTo>
                  <a:cubicBezTo>
                    <a:pt x="157690" y="430224"/>
                    <a:pt x="117689" y="435385"/>
                    <a:pt x="83560" y="454159"/>
                  </a:cubicBezTo>
                  <a:cubicBezTo>
                    <a:pt x="47689" y="473320"/>
                    <a:pt x="21817" y="508288"/>
                    <a:pt x="10204" y="546869"/>
                  </a:cubicBezTo>
                  <a:cubicBezTo>
                    <a:pt x="-11667" y="614934"/>
                    <a:pt x="2204" y="693321"/>
                    <a:pt x="46204" y="749708"/>
                  </a:cubicBezTo>
                  <a:cubicBezTo>
                    <a:pt x="77561" y="789641"/>
                    <a:pt x="127110" y="812092"/>
                    <a:pt x="176852" y="817963"/>
                  </a:cubicBezTo>
                  <a:cubicBezTo>
                    <a:pt x="246465" y="827706"/>
                    <a:pt x="317756" y="809319"/>
                    <a:pt x="378208" y="774673"/>
                  </a:cubicBezTo>
                  <a:cubicBezTo>
                    <a:pt x="515434" y="696930"/>
                    <a:pt x="605822" y="563381"/>
                    <a:pt x="719370" y="458091"/>
                  </a:cubicBezTo>
                  <a:cubicBezTo>
                    <a:pt x="713629" y="490284"/>
                    <a:pt x="701822" y="521317"/>
                    <a:pt x="700209" y="554285"/>
                  </a:cubicBezTo>
                  <a:cubicBezTo>
                    <a:pt x="690274" y="626607"/>
                    <a:pt x="709048" y="704479"/>
                    <a:pt x="758209" y="759575"/>
                  </a:cubicBezTo>
                  <a:cubicBezTo>
                    <a:pt x="829758" y="837963"/>
                    <a:pt x="971242" y="832673"/>
                    <a:pt x="1037049" y="749511"/>
                  </a:cubicBezTo>
                  <a:cubicBezTo>
                    <a:pt x="1062597" y="716543"/>
                    <a:pt x="1081178" y="674220"/>
                    <a:pt x="1074017" y="631769"/>
                  </a:cubicBezTo>
                  <a:cubicBezTo>
                    <a:pt x="1066791" y="579446"/>
                    <a:pt x="1036081" y="526477"/>
                    <a:pt x="985243" y="506413"/>
                  </a:cubicBezTo>
                  <a:cubicBezTo>
                    <a:pt x="944727" y="490929"/>
                    <a:pt x="892338" y="496414"/>
                    <a:pt x="862467" y="530285"/>
                  </a:cubicBezTo>
                  <a:cubicBezTo>
                    <a:pt x="836854" y="557833"/>
                    <a:pt x="837241" y="601188"/>
                    <a:pt x="852209" y="633898"/>
                  </a:cubicBezTo>
                  <a:cubicBezTo>
                    <a:pt x="869499" y="669511"/>
                    <a:pt x="929370" y="668414"/>
                    <a:pt x="945628" y="632479"/>
                  </a:cubicBezTo>
                  <a:cubicBezTo>
                    <a:pt x="956983" y="609253"/>
                    <a:pt x="954144" y="582543"/>
                    <a:pt x="949887" y="558090"/>
                  </a:cubicBezTo>
                  <a:cubicBezTo>
                    <a:pt x="964596" y="562671"/>
                    <a:pt x="980467" y="566284"/>
                    <a:pt x="992661" y="576478"/>
                  </a:cubicBezTo>
                  <a:cubicBezTo>
                    <a:pt x="1023757" y="600931"/>
                    <a:pt x="1030597" y="645962"/>
                    <a:pt x="1020919" y="682414"/>
                  </a:cubicBezTo>
                  <a:cubicBezTo>
                    <a:pt x="1006209" y="734931"/>
                    <a:pt x="952273" y="769705"/>
                    <a:pt x="899047" y="769834"/>
                  </a:cubicBezTo>
                  <a:cubicBezTo>
                    <a:pt x="856466" y="770673"/>
                    <a:pt x="811434" y="755060"/>
                    <a:pt x="784788" y="720609"/>
                  </a:cubicBezTo>
                  <a:cubicBezTo>
                    <a:pt x="755305" y="682931"/>
                    <a:pt x="747756" y="633189"/>
                    <a:pt x="748530" y="586673"/>
                  </a:cubicBezTo>
                  <a:cubicBezTo>
                    <a:pt x="748917" y="522801"/>
                    <a:pt x="767691" y="456027"/>
                    <a:pt x="813177" y="409381"/>
                  </a:cubicBezTo>
                  <a:cubicBezTo>
                    <a:pt x="859176" y="362220"/>
                    <a:pt x="925370" y="341317"/>
                    <a:pt x="989565" y="335316"/>
                  </a:cubicBezTo>
                  <a:cubicBezTo>
                    <a:pt x="1096081" y="321768"/>
                    <a:pt x="1211629" y="360607"/>
                    <a:pt x="1280598" y="444801"/>
                  </a:cubicBezTo>
                  <a:cubicBezTo>
                    <a:pt x="1326825" y="501736"/>
                    <a:pt x="1344110" y="577284"/>
                    <a:pt x="1340227" y="649625"/>
                  </a:cubicBezTo>
                  <a:cubicBezTo>
                    <a:pt x="1412568" y="645742"/>
                    <a:pt x="1488116" y="663028"/>
                    <a:pt x="1545051" y="709254"/>
                  </a:cubicBezTo>
                  <a:cubicBezTo>
                    <a:pt x="1629245" y="778223"/>
                    <a:pt x="1668085" y="893772"/>
                    <a:pt x="1654536" y="1000288"/>
                  </a:cubicBezTo>
                  <a:cubicBezTo>
                    <a:pt x="1648535" y="1064482"/>
                    <a:pt x="1627633" y="1130675"/>
                    <a:pt x="1580471" y="1176675"/>
                  </a:cubicBezTo>
                  <a:cubicBezTo>
                    <a:pt x="1533826" y="1222161"/>
                    <a:pt x="1467051" y="1240935"/>
                    <a:pt x="1403180" y="1241322"/>
                  </a:cubicBezTo>
                  <a:cubicBezTo>
                    <a:pt x="1356663" y="1242096"/>
                    <a:pt x="1306921" y="1234547"/>
                    <a:pt x="1269243" y="1205064"/>
                  </a:cubicBezTo>
                  <a:cubicBezTo>
                    <a:pt x="1234792" y="1178418"/>
                    <a:pt x="1219179" y="1133386"/>
                    <a:pt x="1220018" y="1090805"/>
                  </a:cubicBezTo>
                  <a:cubicBezTo>
                    <a:pt x="1220147" y="1037578"/>
                    <a:pt x="1254921" y="983643"/>
                    <a:pt x="1307438" y="968933"/>
                  </a:cubicBezTo>
                  <a:cubicBezTo>
                    <a:pt x="1343890" y="959255"/>
                    <a:pt x="1388921" y="966095"/>
                    <a:pt x="1413374" y="997191"/>
                  </a:cubicBezTo>
                  <a:cubicBezTo>
                    <a:pt x="1423567" y="1009385"/>
                    <a:pt x="1427180" y="1025256"/>
                    <a:pt x="1431761" y="1039966"/>
                  </a:cubicBezTo>
                  <a:cubicBezTo>
                    <a:pt x="1407308" y="1035708"/>
                    <a:pt x="1380599" y="1032869"/>
                    <a:pt x="1357373" y="1044224"/>
                  </a:cubicBezTo>
                  <a:cubicBezTo>
                    <a:pt x="1321438" y="1060482"/>
                    <a:pt x="1320341" y="1120353"/>
                    <a:pt x="1355954" y="1137643"/>
                  </a:cubicBezTo>
                  <a:cubicBezTo>
                    <a:pt x="1388664" y="1152611"/>
                    <a:pt x="1432020" y="1152998"/>
                    <a:pt x="1459567" y="1127385"/>
                  </a:cubicBezTo>
                  <a:cubicBezTo>
                    <a:pt x="1493438" y="1097514"/>
                    <a:pt x="1498923" y="1045126"/>
                    <a:pt x="1483439" y="1004610"/>
                  </a:cubicBezTo>
                  <a:cubicBezTo>
                    <a:pt x="1463375" y="953771"/>
                    <a:pt x="1410406" y="923061"/>
                    <a:pt x="1358083" y="915836"/>
                  </a:cubicBezTo>
                  <a:cubicBezTo>
                    <a:pt x="1315632" y="908675"/>
                    <a:pt x="1273309" y="927255"/>
                    <a:pt x="1240341" y="952803"/>
                  </a:cubicBezTo>
                  <a:cubicBezTo>
                    <a:pt x="1157179" y="1018610"/>
                    <a:pt x="1151889" y="1160095"/>
                    <a:pt x="1230277" y="1231643"/>
                  </a:cubicBezTo>
                  <a:cubicBezTo>
                    <a:pt x="1285374" y="1280805"/>
                    <a:pt x="1363245" y="1299579"/>
                    <a:pt x="1435568" y="1289643"/>
                  </a:cubicBezTo>
                  <a:cubicBezTo>
                    <a:pt x="1468536" y="1288030"/>
                    <a:pt x="1499568" y="1276223"/>
                    <a:pt x="1531762" y="1270481"/>
                  </a:cubicBezTo>
                  <a:cubicBezTo>
                    <a:pt x="1426472" y="1384030"/>
                    <a:pt x="1292922" y="1474418"/>
                    <a:pt x="1215181" y="1611644"/>
                  </a:cubicBezTo>
                  <a:cubicBezTo>
                    <a:pt x="1180534" y="1672096"/>
                    <a:pt x="1162148" y="1743387"/>
                    <a:pt x="1171890" y="1813001"/>
                  </a:cubicBezTo>
                  <a:cubicBezTo>
                    <a:pt x="1177761" y="1862743"/>
                    <a:pt x="1200212" y="1912292"/>
                    <a:pt x="1240145" y="1943649"/>
                  </a:cubicBezTo>
                  <a:cubicBezTo>
                    <a:pt x="1296532" y="1987648"/>
                    <a:pt x="1374919" y="2001520"/>
                    <a:pt x="1442985" y="1979649"/>
                  </a:cubicBezTo>
                  <a:cubicBezTo>
                    <a:pt x="1481565" y="1968035"/>
                    <a:pt x="1516533" y="1942164"/>
                    <a:pt x="1535694" y="1906293"/>
                  </a:cubicBezTo>
                  <a:cubicBezTo>
                    <a:pt x="1554468" y="1872164"/>
                    <a:pt x="1559630" y="1832163"/>
                    <a:pt x="1557178" y="1793712"/>
                  </a:cubicBezTo>
                  <a:cubicBezTo>
                    <a:pt x="1553695" y="1741518"/>
                    <a:pt x="1514662" y="1692293"/>
                    <a:pt x="1462790" y="1681260"/>
                  </a:cubicBezTo>
                  <a:cubicBezTo>
                    <a:pt x="1425630" y="1674163"/>
                    <a:pt x="1380983" y="1683777"/>
                    <a:pt x="1359177" y="1717131"/>
                  </a:cubicBezTo>
                  <a:cubicBezTo>
                    <a:pt x="1337822" y="1747260"/>
                    <a:pt x="1344532" y="1794422"/>
                    <a:pt x="1376080" y="1814809"/>
                  </a:cubicBezTo>
                  <a:cubicBezTo>
                    <a:pt x="1406790" y="1833712"/>
                    <a:pt x="1452403" y="1823583"/>
                    <a:pt x="1467113" y="1789002"/>
                  </a:cubicBezTo>
                  <a:cubicBezTo>
                    <a:pt x="1475693" y="1798421"/>
                    <a:pt x="1487113" y="1806873"/>
                    <a:pt x="1489887" y="1819841"/>
                  </a:cubicBezTo>
                  <a:cubicBezTo>
                    <a:pt x="1495886" y="1860937"/>
                    <a:pt x="1475693" y="1907582"/>
                    <a:pt x="1435435" y="1923067"/>
                  </a:cubicBezTo>
                  <a:cubicBezTo>
                    <a:pt x="1372661" y="1947389"/>
                    <a:pt x="1290790" y="1932162"/>
                    <a:pt x="1250725" y="1875002"/>
                  </a:cubicBezTo>
                  <a:cubicBezTo>
                    <a:pt x="1217564" y="1829905"/>
                    <a:pt x="1214660" y="1769775"/>
                    <a:pt x="1225886" y="1716678"/>
                  </a:cubicBezTo>
                  <a:cubicBezTo>
                    <a:pt x="1239563" y="1652421"/>
                    <a:pt x="1278918" y="1597839"/>
                    <a:pt x="1320597" y="1548613"/>
                  </a:cubicBezTo>
                  <a:cubicBezTo>
                    <a:pt x="1393177" y="1464807"/>
                    <a:pt x="1475564" y="1390484"/>
                    <a:pt x="1555371" y="1313838"/>
                  </a:cubicBezTo>
                  <a:cubicBezTo>
                    <a:pt x="1570404" y="1300290"/>
                    <a:pt x="1583822" y="1284419"/>
                    <a:pt x="1602017" y="1274999"/>
                  </a:cubicBezTo>
                  <a:cubicBezTo>
                    <a:pt x="1588985" y="1316096"/>
                    <a:pt x="1569758" y="1356161"/>
                    <a:pt x="1568467" y="1399967"/>
                  </a:cubicBezTo>
                  <a:cubicBezTo>
                    <a:pt x="1566919" y="1462096"/>
                    <a:pt x="1595307" y="1526935"/>
                    <a:pt x="1648274" y="1561322"/>
                  </a:cubicBezTo>
                  <a:cubicBezTo>
                    <a:pt x="1691695" y="1590419"/>
                    <a:pt x="1745630" y="1598741"/>
                    <a:pt x="1796920" y="1596225"/>
                  </a:cubicBezTo>
                  <a:cubicBezTo>
                    <a:pt x="1846211" y="1593451"/>
                    <a:pt x="1897050" y="1577838"/>
                    <a:pt x="1932985" y="1542677"/>
                  </a:cubicBezTo>
                  <a:cubicBezTo>
                    <a:pt x="1973372" y="1504935"/>
                    <a:pt x="1992470" y="1448160"/>
                    <a:pt x="1989566" y="1393579"/>
                  </a:cubicBezTo>
                  <a:cubicBezTo>
                    <a:pt x="1988599" y="1336353"/>
                    <a:pt x="1956019" y="1280289"/>
                    <a:pt x="1905566" y="1252740"/>
                  </a:cubicBezTo>
                  <a:cubicBezTo>
                    <a:pt x="1871567" y="1233062"/>
                    <a:pt x="1827824" y="1229771"/>
                    <a:pt x="1792147" y="1247062"/>
                  </a:cubicBezTo>
                  <a:cubicBezTo>
                    <a:pt x="1752857" y="1266030"/>
                    <a:pt x="1738535" y="1322224"/>
                    <a:pt x="1762792" y="1358031"/>
                  </a:cubicBezTo>
                  <a:cubicBezTo>
                    <a:pt x="1784405" y="1385064"/>
                    <a:pt x="1828340" y="1387193"/>
                    <a:pt x="1855631" y="1367966"/>
                  </a:cubicBezTo>
                  <a:cubicBezTo>
                    <a:pt x="1873116" y="1355708"/>
                    <a:pt x="1873437" y="1332739"/>
                    <a:pt x="1876405" y="1313643"/>
                  </a:cubicBezTo>
                  <a:cubicBezTo>
                    <a:pt x="1898534" y="1326030"/>
                    <a:pt x="1920664" y="1342225"/>
                    <a:pt x="1928535" y="1367514"/>
                  </a:cubicBezTo>
                  <a:cubicBezTo>
                    <a:pt x="1945889" y="1421966"/>
                    <a:pt x="1920921" y="1484870"/>
                    <a:pt x="1874857" y="1517257"/>
                  </a:cubicBezTo>
                  <a:cubicBezTo>
                    <a:pt x="1831889" y="1548483"/>
                    <a:pt x="1774211" y="1552031"/>
                    <a:pt x="1724017" y="1539000"/>
                  </a:cubicBezTo>
                  <a:cubicBezTo>
                    <a:pt x="1677695" y="1527129"/>
                    <a:pt x="1637243" y="1491063"/>
                    <a:pt x="1624598" y="1444289"/>
                  </a:cubicBezTo>
                  <a:cubicBezTo>
                    <a:pt x="1610791" y="1398483"/>
                    <a:pt x="1624984" y="1350805"/>
                    <a:pt x="1638662" y="1306805"/>
                  </a:cubicBezTo>
                  <a:cubicBezTo>
                    <a:pt x="1676146" y="1206095"/>
                    <a:pt x="1703630" y="1101255"/>
                    <a:pt x="1716081" y="994481"/>
                  </a:cubicBezTo>
                  <a:cubicBezTo>
                    <a:pt x="1729888" y="880996"/>
                    <a:pt x="1684921" y="763641"/>
                    <a:pt x="1603565" y="684350"/>
                  </a:cubicBezTo>
                  <a:cubicBezTo>
                    <a:pt x="1564017" y="645769"/>
                    <a:pt x="1514146" y="619705"/>
                    <a:pt x="1461888" y="602673"/>
                  </a:cubicBezTo>
                  <a:cubicBezTo>
                    <a:pt x="1552662" y="578996"/>
                    <a:pt x="1629888" y="513834"/>
                    <a:pt x="1671243" y="430026"/>
                  </a:cubicBezTo>
                  <a:cubicBezTo>
                    <a:pt x="1695242" y="382677"/>
                    <a:pt x="1710439" y="330365"/>
                    <a:pt x="1712634" y="27722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Big Title">
  <p:cSld name="CUSTOM_7">
    <p:spTree>
      <p:nvGrpSpPr>
        <p:cNvPr id="1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p12"/>
          <p:cNvSpPr/>
          <p:nvPr/>
        </p:nvSpPr>
        <p:spPr>
          <a:xfrm>
            <a:off x="841950" y="864750"/>
            <a:ext cx="10508100" cy="5128500"/>
          </a:xfrm>
          <a:prstGeom prst="rect">
            <a:avLst/>
          </a:prstGeom>
          <a:noFill/>
          <a:ln w="254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>
              <a:solidFill>
                <a:schemeClr val="lt1"/>
              </a:solidFill>
            </a:endParaRPr>
          </a:p>
        </p:txBody>
      </p:sp>
      <p:grpSp>
        <p:nvGrpSpPr>
          <p:cNvPr id="2081" name="Google Shape;2081;p12"/>
          <p:cNvGrpSpPr/>
          <p:nvPr/>
        </p:nvGrpSpPr>
        <p:grpSpPr>
          <a:xfrm>
            <a:off x="1791376" y="5421782"/>
            <a:ext cx="1764206" cy="1337519"/>
            <a:chOff x="3699722" y="1806532"/>
            <a:chExt cx="3341299" cy="2533180"/>
          </a:xfrm>
        </p:grpSpPr>
        <p:grpSp>
          <p:nvGrpSpPr>
            <p:cNvPr id="2082" name="Google Shape;2082;p12"/>
            <p:cNvGrpSpPr/>
            <p:nvPr/>
          </p:nvGrpSpPr>
          <p:grpSpPr>
            <a:xfrm>
              <a:off x="3751786" y="2225114"/>
              <a:ext cx="3226900" cy="1986512"/>
              <a:chOff x="4296925" y="2658508"/>
              <a:chExt cx="3226900" cy="1986512"/>
            </a:xfrm>
          </p:grpSpPr>
          <p:grpSp>
            <p:nvGrpSpPr>
              <p:cNvPr id="2083" name="Google Shape;2083;p12"/>
              <p:cNvGrpSpPr/>
              <p:nvPr/>
            </p:nvGrpSpPr>
            <p:grpSpPr>
              <a:xfrm>
                <a:off x="4296925" y="2720530"/>
                <a:ext cx="1136973" cy="1924490"/>
                <a:chOff x="4323505" y="2715214"/>
                <a:chExt cx="1136973" cy="1924490"/>
              </a:xfrm>
            </p:grpSpPr>
            <p:sp>
              <p:nvSpPr>
                <p:cNvPr id="2084" name="Google Shape;2084;p12"/>
                <p:cNvSpPr/>
                <p:nvPr/>
              </p:nvSpPr>
              <p:spPr>
                <a:xfrm rot="9840178" flipH="1">
                  <a:off x="4876115" y="2725577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5" name="Google Shape;2085;p12"/>
                <p:cNvSpPr/>
                <p:nvPr/>
              </p:nvSpPr>
              <p:spPr>
                <a:xfrm rot="9420981">
                  <a:off x="4669344" y="2806326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086" name="Google Shape;2086;p12"/>
              <p:cNvSpPr/>
              <p:nvPr/>
            </p:nvSpPr>
            <p:spPr>
              <a:xfrm rot="-9840178">
                <a:off x="6635234" y="2668871"/>
                <a:ext cx="335980" cy="1843942"/>
              </a:xfrm>
              <a:custGeom>
                <a:avLst/>
                <a:gdLst/>
                <a:ahLst/>
                <a:cxnLst/>
                <a:rect l="l" t="t" r="r" b="b"/>
                <a:pathLst>
                  <a:path w="440914" h="2427501" extrusionOk="0">
                    <a:moveTo>
                      <a:pt x="19199" y="2424869"/>
                    </a:moveTo>
                    <a:cubicBezTo>
                      <a:pt x="114529" y="2457441"/>
                      <a:pt x="199750" y="2176976"/>
                      <a:pt x="268643" y="2176976"/>
                    </a:cubicBezTo>
                    <a:cubicBezTo>
                      <a:pt x="342128" y="2176976"/>
                      <a:pt x="312122" y="2453136"/>
                      <a:pt x="440914" y="2414005"/>
                    </a:cubicBezTo>
                    <a:lnTo>
                      <a:pt x="350892" y="41069"/>
                    </a:lnTo>
                    <a:lnTo>
                      <a:pt x="307991" y="31806"/>
                    </a:lnTo>
                    <a:cubicBezTo>
                      <a:pt x="255286" y="21850"/>
                      <a:pt x="200685" y="12918"/>
                      <a:pt x="144130" y="5019"/>
                    </a:cubicBezTo>
                    <a:lnTo>
                      <a:pt x="91581" y="0"/>
                    </a:lnTo>
                    <a:lnTo>
                      <a:pt x="0" y="2414005"/>
                    </a:lnTo>
                    <a:cubicBezTo>
                      <a:pt x="6443" y="2419135"/>
                      <a:pt x="12843" y="2422698"/>
                      <a:pt x="19199" y="2424869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87" name="Google Shape;2087;p12"/>
              <p:cNvSpPr/>
              <p:nvPr/>
            </p:nvSpPr>
            <p:spPr>
              <a:xfrm rot="-9420981" flipH="1">
                <a:off x="6830758" y="2749620"/>
                <a:ext cx="347227" cy="1838836"/>
              </a:xfrm>
              <a:custGeom>
                <a:avLst/>
                <a:gdLst/>
                <a:ahLst/>
                <a:cxnLst/>
                <a:rect l="l" t="t" r="r" b="b"/>
                <a:pathLst>
                  <a:path w="440914" h="2417625" extrusionOk="0">
                    <a:moveTo>
                      <a:pt x="38128" y="2417509"/>
                    </a:moveTo>
                    <a:cubicBezTo>
                      <a:pt x="25601" y="2418380"/>
                      <a:pt x="12887" y="2414389"/>
                      <a:pt x="0" y="2404129"/>
                    </a:cubicBezTo>
                    <a:lnTo>
                      <a:pt x="18187" y="0"/>
                    </a:lnTo>
                    <a:lnTo>
                      <a:pt x="74452" y="1187"/>
                    </a:lnTo>
                    <a:lnTo>
                      <a:pt x="351038" y="35049"/>
                    </a:lnTo>
                    <a:lnTo>
                      <a:pt x="440914" y="2404129"/>
                    </a:lnTo>
                    <a:cubicBezTo>
                      <a:pt x="312122" y="2443260"/>
                      <a:pt x="342128" y="2167100"/>
                      <a:pt x="268643" y="2167100"/>
                    </a:cubicBezTo>
                    <a:cubicBezTo>
                      <a:pt x="204343" y="2167100"/>
                      <a:pt x="125819" y="2411416"/>
                      <a:pt x="38128" y="24175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88" name="Google Shape;2088;p12"/>
            <p:cNvSpPr/>
            <p:nvPr/>
          </p:nvSpPr>
          <p:spPr>
            <a:xfrm>
              <a:off x="4319256" y="3571876"/>
              <a:ext cx="2126400" cy="736800"/>
            </a:xfrm>
            <a:prstGeom prst="ellipse">
              <a:avLst/>
            </a:prstGeom>
            <a:noFill/>
            <a:ln w="57150" cap="flat" cmpd="sng">
              <a:solidFill>
                <a:srgbClr val="D6C8B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089" name="Google Shape;2089;p12"/>
            <p:cNvGrpSpPr/>
            <p:nvPr/>
          </p:nvGrpSpPr>
          <p:grpSpPr>
            <a:xfrm>
              <a:off x="3814899" y="1806532"/>
              <a:ext cx="3149697" cy="1638549"/>
              <a:chOff x="8088522" y="1876646"/>
              <a:chExt cx="3149697" cy="1638549"/>
            </a:xfrm>
          </p:grpSpPr>
          <p:sp>
            <p:nvSpPr>
              <p:cNvPr id="2090" name="Google Shape;2090;p12"/>
              <p:cNvSpPr/>
              <p:nvPr/>
            </p:nvSpPr>
            <p:spPr>
              <a:xfrm>
                <a:off x="8088522" y="1876646"/>
                <a:ext cx="3149697" cy="1638549"/>
              </a:xfrm>
              <a:custGeom>
                <a:avLst/>
                <a:gdLst/>
                <a:ahLst/>
                <a:cxnLst/>
                <a:rect l="l" t="t" r="r" b="b"/>
                <a:pathLst>
                  <a:path w="3852840" h="2436504" extrusionOk="0">
                    <a:moveTo>
                      <a:pt x="1837314" y="70"/>
                    </a:moveTo>
                    <a:cubicBezTo>
                      <a:pt x="3052170" y="7159"/>
                      <a:pt x="3852840" y="700133"/>
                      <a:pt x="3852840" y="1084592"/>
                    </a:cubicBezTo>
                    <a:lnTo>
                      <a:pt x="3395056" y="2436504"/>
                    </a:lnTo>
                    <a:lnTo>
                      <a:pt x="399345" y="2436504"/>
                    </a:lnTo>
                    <a:lnTo>
                      <a:pt x="0" y="914471"/>
                    </a:lnTo>
                    <a:cubicBezTo>
                      <a:pt x="0" y="530012"/>
                      <a:pt x="622458" y="-7019"/>
                      <a:pt x="1837314" y="70"/>
                    </a:cubicBezTo>
                    <a:close/>
                  </a:path>
                </a:pathLst>
              </a:custGeom>
              <a:solidFill>
                <a:srgbClr val="C18B6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091" name="Google Shape;2091;p12" descr="A black and white image of a mountain&#10;&#10;Description automatically generated with low confidence"/>
              <p:cNvPicPr preferRelativeResize="0"/>
              <p:nvPr/>
            </p:nvPicPr>
            <p:blipFill rotWithShape="1">
              <a:blip r:embed="rId2">
                <a:alphaModFix amt="8000"/>
              </a:blip>
              <a:srcRect/>
              <a:stretch/>
            </p:blipFill>
            <p:spPr>
              <a:xfrm>
                <a:off x="8150226" y="2365317"/>
                <a:ext cx="2985089" cy="46995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092" name="Google Shape;2092;p12"/>
            <p:cNvGrpSpPr/>
            <p:nvPr/>
          </p:nvGrpSpPr>
          <p:grpSpPr>
            <a:xfrm>
              <a:off x="3699722" y="2477000"/>
              <a:ext cx="3341299" cy="1862712"/>
              <a:chOff x="4244861" y="2910394"/>
              <a:chExt cx="3341299" cy="1862712"/>
            </a:xfrm>
          </p:grpSpPr>
          <p:sp>
            <p:nvSpPr>
              <p:cNvPr id="2093" name="Google Shape;2093;p12"/>
              <p:cNvSpPr/>
              <p:nvPr/>
            </p:nvSpPr>
            <p:spPr>
              <a:xfrm rot="10567725" flipH="1">
                <a:off x="5655430" y="3173630"/>
                <a:ext cx="347210" cy="1574264"/>
              </a:xfrm>
              <a:custGeom>
                <a:avLst/>
                <a:gdLst/>
                <a:ahLst/>
                <a:cxnLst/>
                <a:rect l="l" t="t" r="r" b="b"/>
                <a:pathLst>
                  <a:path w="347286" h="1570690" extrusionOk="0">
                    <a:moveTo>
                      <a:pt x="347286" y="1559218"/>
                    </a:moveTo>
                    <a:lnTo>
                      <a:pt x="285925" y="0"/>
                    </a:lnTo>
                    <a:lnTo>
                      <a:pt x="185682" y="1126"/>
                    </a:lnTo>
                    <a:cubicBezTo>
                      <a:pt x="175408" y="1405"/>
                      <a:pt x="165213" y="1817"/>
                      <a:pt x="155086" y="2225"/>
                    </a:cubicBezTo>
                    <a:lnTo>
                      <a:pt x="24330" y="10649"/>
                    </a:lnTo>
                    <a:lnTo>
                      <a:pt x="0" y="1559218"/>
                    </a:lnTo>
                    <a:cubicBezTo>
                      <a:pt x="10150" y="1567007"/>
                      <a:pt x="19368" y="1570513"/>
                      <a:pt x="27841" y="1570684"/>
                    </a:cubicBezTo>
                    <a:cubicBezTo>
                      <a:pt x="87153" y="1571877"/>
                      <a:pt x="109974" y="1409646"/>
                      <a:pt x="160620" y="1409645"/>
                    </a:cubicBezTo>
                    <a:cubicBezTo>
                      <a:pt x="218501" y="1409645"/>
                      <a:pt x="245842" y="1588930"/>
                      <a:pt x="347286" y="155921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4" name="Google Shape;2094;p12"/>
              <p:cNvSpPr/>
              <p:nvPr/>
            </p:nvSpPr>
            <p:spPr>
              <a:xfrm rot="-10679728" flipH="1">
                <a:off x="5920846" y="3171361"/>
                <a:ext cx="336637" cy="1573827"/>
              </a:xfrm>
              <a:custGeom>
                <a:avLst/>
                <a:gdLst/>
                <a:ahLst/>
                <a:cxnLst/>
                <a:rect l="l" t="t" r="r" b="b"/>
                <a:pathLst>
                  <a:path w="336431" h="1572864" extrusionOk="0">
                    <a:moveTo>
                      <a:pt x="14650" y="1570866"/>
                    </a:moveTo>
                    <a:cubicBezTo>
                      <a:pt x="87389" y="1595598"/>
                      <a:pt x="152415" y="1382640"/>
                      <a:pt x="204983" y="1382640"/>
                    </a:cubicBezTo>
                    <a:cubicBezTo>
                      <a:pt x="261054" y="1382640"/>
                      <a:pt x="238159" y="1592329"/>
                      <a:pt x="336431" y="1562617"/>
                    </a:cubicBezTo>
                    <a:lnTo>
                      <a:pt x="277770" y="23880"/>
                    </a:lnTo>
                    <a:lnTo>
                      <a:pt x="180229" y="10908"/>
                    </a:lnTo>
                    <a:lnTo>
                      <a:pt x="59573" y="0"/>
                    </a:lnTo>
                    <a:lnTo>
                      <a:pt x="0" y="1562616"/>
                    </a:lnTo>
                    <a:cubicBezTo>
                      <a:pt x="4916" y="1566512"/>
                      <a:pt x="9799" y="1569217"/>
                      <a:pt x="14650" y="15708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5" name="Google Shape;2095;p12"/>
              <p:cNvSpPr/>
              <p:nvPr/>
            </p:nvSpPr>
            <p:spPr>
              <a:xfrm rot="-10593467" flipH="1">
                <a:off x="6178205" y="3079429"/>
                <a:ext cx="324361" cy="1660407"/>
              </a:xfrm>
              <a:custGeom>
                <a:avLst/>
                <a:gdLst/>
                <a:ahLst/>
                <a:cxnLst/>
                <a:rect l="l" t="t" r="r" b="b"/>
                <a:pathLst>
                  <a:path w="324587" h="1661565" extrusionOk="0">
                    <a:moveTo>
                      <a:pt x="324587" y="1661565"/>
                    </a:moveTo>
                    <a:lnTo>
                      <a:pt x="237759" y="44454"/>
                    </a:lnTo>
                    <a:lnTo>
                      <a:pt x="104481" y="16732"/>
                    </a:lnTo>
                    <a:lnTo>
                      <a:pt x="0" y="0"/>
                    </a:lnTo>
                    <a:lnTo>
                      <a:pt x="36291" y="1537114"/>
                    </a:lnTo>
                    <a:cubicBezTo>
                      <a:pt x="114954" y="1599435"/>
                      <a:pt x="191402" y="1362253"/>
                      <a:pt x="239451" y="1382994"/>
                    </a:cubicBezTo>
                    <a:cubicBezTo>
                      <a:pt x="287500" y="1403736"/>
                      <a:pt x="304473" y="1643568"/>
                      <a:pt x="324587" y="1661565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6" name="Google Shape;2096;p12"/>
              <p:cNvSpPr/>
              <p:nvPr/>
            </p:nvSpPr>
            <p:spPr>
              <a:xfrm rot="10722664" flipH="1">
                <a:off x="6593274" y="3082537"/>
                <a:ext cx="524914" cy="1555682"/>
              </a:xfrm>
              <a:custGeom>
                <a:avLst/>
                <a:gdLst/>
                <a:ahLst/>
                <a:cxnLst/>
                <a:rect l="l" t="t" r="r" b="b"/>
                <a:pathLst>
                  <a:path w="524781" h="1555288" extrusionOk="0">
                    <a:moveTo>
                      <a:pt x="524781" y="1552457"/>
                    </a:moveTo>
                    <a:lnTo>
                      <a:pt x="233650" y="87285"/>
                    </a:lnTo>
                    <a:lnTo>
                      <a:pt x="230046" y="85263"/>
                    </a:lnTo>
                    <a:cubicBezTo>
                      <a:pt x="190800" y="65246"/>
                      <a:pt x="143616" y="45111"/>
                      <a:pt x="86976" y="26054"/>
                    </a:cubicBezTo>
                    <a:lnTo>
                      <a:pt x="0" y="0"/>
                    </a:lnTo>
                    <a:lnTo>
                      <a:pt x="240211" y="1542070"/>
                    </a:lnTo>
                    <a:cubicBezTo>
                      <a:pt x="250362" y="1549861"/>
                      <a:pt x="260294" y="1552933"/>
                      <a:pt x="269997" y="1552349"/>
                    </a:cubicBezTo>
                    <a:cubicBezTo>
                      <a:pt x="337919" y="1548265"/>
                      <a:pt x="394608" y="1365016"/>
                      <a:pt x="436108" y="1366530"/>
                    </a:cubicBezTo>
                    <a:cubicBezTo>
                      <a:pt x="483536" y="1368262"/>
                      <a:pt x="423338" y="1582169"/>
                      <a:pt x="524781" y="1552457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26000">
                    <a:srgbClr val="BE9B69"/>
                  </a:gs>
                  <a:gs pos="51000">
                    <a:srgbClr val="D6C8B7"/>
                  </a:gs>
                  <a:gs pos="81000">
                    <a:srgbClr val="BE9B69"/>
                  </a:gs>
                  <a:gs pos="100000">
                    <a:srgbClr val="BE9B69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7" name="Google Shape;2097;p12"/>
              <p:cNvSpPr/>
              <p:nvPr/>
            </p:nvSpPr>
            <p:spPr>
              <a:xfrm rot="10725637" flipH="1">
                <a:off x="6342815" y="3079417"/>
                <a:ext cx="524321" cy="1614706"/>
              </a:xfrm>
              <a:custGeom>
                <a:avLst/>
                <a:gdLst/>
                <a:ahLst/>
                <a:cxnLst/>
                <a:rect l="l" t="t" r="r" b="b"/>
                <a:pathLst>
                  <a:path w="504037" h="1614297" extrusionOk="0">
                    <a:moveTo>
                      <a:pt x="214612" y="1613150"/>
                    </a:moveTo>
                    <a:cubicBezTo>
                      <a:pt x="282530" y="1633234"/>
                      <a:pt x="360562" y="1383094"/>
                      <a:pt x="407885" y="1383094"/>
                    </a:cubicBezTo>
                    <a:cubicBezTo>
                      <a:pt x="458360" y="1383094"/>
                      <a:pt x="415570" y="1635088"/>
                      <a:pt x="504037" y="1605376"/>
                    </a:cubicBezTo>
                    <a:lnTo>
                      <a:pt x="259869" y="52937"/>
                    </a:lnTo>
                    <a:lnTo>
                      <a:pt x="245021" y="48489"/>
                    </a:lnTo>
                    <a:cubicBezTo>
                      <a:pt x="178547" y="30807"/>
                      <a:pt x="101860" y="14797"/>
                      <a:pt x="13443" y="1653"/>
                    </a:cubicBezTo>
                    <a:lnTo>
                      <a:pt x="0" y="0"/>
                    </a:lnTo>
                    <a:lnTo>
                      <a:pt x="201175" y="1605376"/>
                    </a:lnTo>
                    <a:cubicBezTo>
                      <a:pt x="205601" y="1609271"/>
                      <a:pt x="210084" y="1611811"/>
                      <a:pt x="214612" y="161315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26000">
                    <a:srgbClr val="BE9B69"/>
                  </a:gs>
                  <a:gs pos="51000">
                    <a:srgbClr val="D6C8B7"/>
                  </a:gs>
                  <a:gs pos="81000">
                    <a:srgbClr val="BE9B69"/>
                  </a:gs>
                  <a:gs pos="100000">
                    <a:srgbClr val="BE9B69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8" name="Google Shape;2098;p12"/>
              <p:cNvSpPr/>
              <p:nvPr/>
            </p:nvSpPr>
            <p:spPr>
              <a:xfrm rot="10722664" flipH="1">
                <a:off x="6999950" y="2916616"/>
                <a:ext cx="569760" cy="1468992"/>
              </a:xfrm>
              <a:custGeom>
                <a:avLst/>
                <a:gdLst/>
                <a:ahLst/>
                <a:cxnLst/>
                <a:rect l="l" t="t" r="r" b="b"/>
                <a:pathLst>
                  <a:path w="569616" h="1468620" extrusionOk="0">
                    <a:moveTo>
                      <a:pt x="538552" y="1468620"/>
                    </a:moveTo>
                    <a:lnTo>
                      <a:pt x="569616" y="1465714"/>
                    </a:lnTo>
                    <a:lnTo>
                      <a:pt x="5748" y="584"/>
                    </a:lnTo>
                    <a:cubicBezTo>
                      <a:pt x="-41937" y="-28932"/>
                      <a:pt x="220922" y="1070767"/>
                      <a:pt x="283506" y="1288616"/>
                    </a:cubicBezTo>
                    <a:cubicBezTo>
                      <a:pt x="367849" y="1354249"/>
                      <a:pt x="332647" y="1278249"/>
                      <a:pt x="381253" y="1307679"/>
                    </a:cubicBezTo>
                    <a:cubicBezTo>
                      <a:pt x="423783" y="1333430"/>
                      <a:pt x="459659" y="1458674"/>
                      <a:pt x="538552" y="146862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41000">
                    <a:srgbClr val="BE9B69"/>
                  </a:gs>
                  <a:gs pos="51000">
                    <a:srgbClr val="D6C8B7"/>
                  </a:gs>
                  <a:gs pos="69000">
                    <a:srgbClr val="BE9B69"/>
                  </a:gs>
                  <a:gs pos="100000">
                    <a:srgbClr val="BE9B69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9" name="Google Shape;2099;p12"/>
              <p:cNvSpPr/>
              <p:nvPr/>
            </p:nvSpPr>
            <p:spPr>
              <a:xfrm rot="10722664" flipH="1">
                <a:off x="6792441" y="3036281"/>
                <a:ext cx="538734" cy="1525674"/>
              </a:xfrm>
              <a:custGeom>
                <a:avLst/>
                <a:gdLst/>
                <a:ahLst/>
                <a:cxnLst/>
                <a:rect l="l" t="t" r="r" b="b"/>
                <a:pathLst>
                  <a:path w="538598" h="1525288" extrusionOk="0">
                    <a:moveTo>
                      <a:pt x="505776" y="1525287"/>
                    </a:moveTo>
                    <a:cubicBezTo>
                      <a:pt x="507634" y="1525243"/>
                      <a:pt x="509459" y="1524348"/>
                      <a:pt x="511247" y="1522491"/>
                    </a:cubicBezTo>
                    <a:cubicBezTo>
                      <a:pt x="602964" y="1542043"/>
                      <a:pt x="447596" y="975582"/>
                      <a:pt x="288367" y="399964"/>
                    </a:cubicBezTo>
                    <a:lnTo>
                      <a:pt x="239811" y="224011"/>
                    </a:lnTo>
                    <a:lnTo>
                      <a:pt x="216505" y="171906"/>
                    </a:lnTo>
                    <a:cubicBezTo>
                      <a:pt x="216505" y="171906"/>
                      <a:pt x="186542" y="93696"/>
                      <a:pt x="29561" y="13625"/>
                    </a:cubicBezTo>
                    <a:lnTo>
                      <a:pt x="0" y="0"/>
                    </a:lnTo>
                    <a:lnTo>
                      <a:pt x="296719" y="1465362"/>
                    </a:lnTo>
                    <a:cubicBezTo>
                      <a:pt x="382847" y="1527684"/>
                      <a:pt x="373124" y="1316657"/>
                      <a:pt x="408879" y="1326178"/>
                    </a:cubicBezTo>
                    <a:cubicBezTo>
                      <a:pt x="442398" y="1335104"/>
                      <a:pt x="477899" y="1525949"/>
                      <a:pt x="505776" y="1525287"/>
                    </a:cubicBezTo>
                    <a:close/>
                  </a:path>
                </a:pathLst>
              </a:custGeom>
              <a:gradFill>
                <a:gsLst>
                  <a:gs pos="0">
                    <a:srgbClr val="D6C8B7"/>
                  </a:gs>
                  <a:gs pos="44000">
                    <a:srgbClr val="D6C8B7"/>
                  </a:gs>
                  <a:gs pos="68000">
                    <a:srgbClr val="BE9B69"/>
                  </a:gs>
                  <a:gs pos="100000">
                    <a:srgbClr val="BE9B69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0" name="Google Shape;2100;p12"/>
              <p:cNvSpPr/>
              <p:nvPr/>
            </p:nvSpPr>
            <p:spPr>
              <a:xfrm rot="10516321">
                <a:off x="5367570" y="3201394"/>
                <a:ext cx="347625" cy="1560040"/>
              </a:xfrm>
              <a:custGeom>
                <a:avLst/>
                <a:gdLst/>
                <a:ahLst/>
                <a:cxnLst/>
                <a:rect l="l" t="t" r="r" b="b"/>
                <a:pathLst>
                  <a:path w="347310" h="1558628" extrusionOk="0">
                    <a:moveTo>
                      <a:pt x="30034" y="1558540"/>
                    </a:moveTo>
                    <a:cubicBezTo>
                      <a:pt x="20166" y="1559201"/>
                      <a:pt x="10151" y="1556171"/>
                      <a:pt x="0" y="1548381"/>
                    </a:cubicBezTo>
                    <a:lnTo>
                      <a:pt x="12151" y="0"/>
                    </a:lnTo>
                    <a:lnTo>
                      <a:pt x="63011" y="4038"/>
                    </a:lnTo>
                    <a:cubicBezTo>
                      <a:pt x="117092" y="9726"/>
                      <a:pt x="168598" y="16740"/>
                      <a:pt x="217640" y="24894"/>
                    </a:cubicBezTo>
                    <a:lnTo>
                      <a:pt x="287899" y="38805"/>
                    </a:lnTo>
                    <a:lnTo>
                      <a:pt x="347310" y="1548380"/>
                    </a:lnTo>
                    <a:cubicBezTo>
                      <a:pt x="245860" y="1578093"/>
                      <a:pt x="269496" y="1368404"/>
                      <a:pt x="211611" y="1368404"/>
                    </a:cubicBezTo>
                    <a:cubicBezTo>
                      <a:pt x="160962" y="1368404"/>
                      <a:pt x="99108" y="1553913"/>
                      <a:pt x="30034" y="1558540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1" name="Google Shape;2101;p12"/>
              <p:cNvSpPr/>
              <p:nvPr/>
            </p:nvSpPr>
            <p:spPr>
              <a:xfrm rot="10400396">
                <a:off x="5153224" y="3130171"/>
                <a:ext cx="283903" cy="1617956"/>
              </a:xfrm>
              <a:custGeom>
                <a:avLst/>
                <a:gdLst/>
                <a:ahLst/>
                <a:cxnLst/>
                <a:rect l="l" t="t" r="r" b="b"/>
                <a:pathLst>
                  <a:path w="337709" h="1619348" extrusionOk="0">
                    <a:moveTo>
                      <a:pt x="40556" y="1515753"/>
                    </a:moveTo>
                    <a:cubicBezTo>
                      <a:pt x="27019" y="1516190"/>
                      <a:pt x="13459" y="1513022"/>
                      <a:pt x="0" y="1505161"/>
                    </a:cubicBezTo>
                    <a:lnTo>
                      <a:pt x="33604" y="0"/>
                    </a:lnTo>
                    <a:lnTo>
                      <a:pt x="108981" y="17520"/>
                    </a:lnTo>
                    <a:cubicBezTo>
                      <a:pt x="152844" y="29212"/>
                      <a:pt x="194323" y="41778"/>
                      <a:pt x="233535" y="55032"/>
                    </a:cubicBezTo>
                    <a:lnTo>
                      <a:pt x="271934" y="69444"/>
                    </a:lnTo>
                    <a:lnTo>
                      <a:pt x="326729" y="1365441"/>
                    </a:lnTo>
                    <a:lnTo>
                      <a:pt x="322009" y="1357752"/>
                    </a:lnTo>
                    <a:cubicBezTo>
                      <a:pt x="313022" y="1350849"/>
                      <a:pt x="299173" y="1356793"/>
                      <a:pt x="278082" y="1349657"/>
                    </a:cubicBezTo>
                    <a:cubicBezTo>
                      <a:pt x="228868" y="1333004"/>
                      <a:pt x="135310" y="1512696"/>
                      <a:pt x="40556" y="1515753"/>
                    </a:cubicBezTo>
                    <a:close/>
                    <a:moveTo>
                      <a:pt x="337464" y="1619348"/>
                    </a:moveTo>
                    <a:lnTo>
                      <a:pt x="326729" y="1365441"/>
                    </a:lnTo>
                    <a:lnTo>
                      <a:pt x="329464" y="1369897"/>
                    </a:lnTo>
                    <a:cubicBezTo>
                      <a:pt x="337479" y="1394360"/>
                      <a:pt x="338264" y="1457025"/>
                      <a:pt x="337464" y="16193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55000">
                    <a:srgbClr val="D6C8B7"/>
                  </a:gs>
                  <a:gs pos="96740">
                    <a:srgbClr val="BE9B69"/>
                  </a:gs>
                  <a:gs pos="100000">
                    <a:srgbClr val="BE9B69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2" name="Google Shape;2102;p12"/>
              <p:cNvSpPr/>
              <p:nvPr/>
            </p:nvSpPr>
            <p:spPr>
              <a:xfrm rot="10727254">
                <a:off x="4834084" y="3160141"/>
                <a:ext cx="471170" cy="1538873"/>
              </a:xfrm>
              <a:custGeom>
                <a:avLst/>
                <a:gdLst/>
                <a:ahLst/>
                <a:cxnLst/>
                <a:rect l="l" t="t" r="r" b="b"/>
                <a:pathLst>
                  <a:path w="498481" h="1569952" extrusionOk="0">
                    <a:moveTo>
                      <a:pt x="222762" y="1569373"/>
                    </a:moveTo>
                    <a:cubicBezTo>
                      <a:pt x="213551" y="1571191"/>
                      <a:pt x="204471" y="1568821"/>
                      <a:pt x="195620" y="1561031"/>
                    </a:cubicBezTo>
                    <a:lnTo>
                      <a:pt x="0" y="0"/>
                    </a:lnTo>
                    <a:lnTo>
                      <a:pt x="99494" y="27105"/>
                    </a:lnTo>
                    <a:cubicBezTo>
                      <a:pt x="135481" y="38254"/>
                      <a:pt x="169374" y="50106"/>
                      <a:pt x="201272" y="62465"/>
                    </a:cubicBezTo>
                    <a:lnTo>
                      <a:pt x="267221" y="90667"/>
                    </a:lnTo>
                    <a:lnTo>
                      <a:pt x="498481" y="1561031"/>
                    </a:lnTo>
                    <a:cubicBezTo>
                      <a:pt x="492952" y="1562888"/>
                      <a:pt x="487935" y="1563645"/>
                      <a:pt x="483377" y="1563431"/>
                    </a:cubicBezTo>
                    <a:cubicBezTo>
                      <a:pt x="414998" y="1560228"/>
                      <a:pt x="449650" y="1338749"/>
                      <a:pt x="402328" y="1338749"/>
                    </a:cubicBezTo>
                    <a:cubicBezTo>
                      <a:pt x="358160" y="1338749"/>
                      <a:pt x="287242" y="1556649"/>
                      <a:pt x="222762" y="1569373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26000">
                    <a:srgbClr val="BE9B69"/>
                  </a:gs>
                  <a:gs pos="51000">
                    <a:srgbClr val="D6C8B7"/>
                  </a:gs>
                  <a:gs pos="81000">
                    <a:srgbClr val="BE9B69"/>
                  </a:gs>
                  <a:gs pos="100000">
                    <a:srgbClr val="BE9B69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3" name="Google Shape;2103;p12"/>
              <p:cNvSpPr/>
              <p:nvPr/>
            </p:nvSpPr>
            <p:spPr>
              <a:xfrm rot="-10722060">
                <a:off x="4260972" y="2975405"/>
                <a:ext cx="618363" cy="1479117"/>
              </a:xfrm>
              <a:custGeom>
                <a:avLst/>
                <a:gdLst/>
                <a:ahLst/>
                <a:cxnLst/>
                <a:rect l="l" t="t" r="r" b="b"/>
                <a:pathLst>
                  <a:path w="560729" h="1439185" extrusionOk="0">
                    <a:moveTo>
                      <a:pt x="529665" y="1439185"/>
                    </a:moveTo>
                    <a:lnTo>
                      <a:pt x="560729" y="1436279"/>
                    </a:lnTo>
                    <a:lnTo>
                      <a:pt x="0" y="0"/>
                    </a:lnTo>
                    <a:lnTo>
                      <a:pt x="274619" y="1259181"/>
                    </a:lnTo>
                    <a:cubicBezTo>
                      <a:pt x="358962" y="1324814"/>
                      <a:pt x="323760" y="1248814"/>
                      <a:pt x="372366" y="1278244"/>
                    </a:cubicBezTo>
                    <a:cubicBezTo>
                      <a:pt x="414896" y="1303995"/>
                      <a:pt x="450772" y="1429239"/>
                      <a:pt x="529665" y="14391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41000">
                    <a:srgbClr val="BE9B69"/>
                  </a:gs>
                  <a:gs pos="51000">
                    <a:srgbClr val="D6C8B7"/>
                  </a:gs>
                  <a:gs pos="69000">
                    <a:srgbClr val="BE9B69"/>
                  </a:gs>
                  <a:gs pos="100000">
                    <a:srgbClr val="BE9B69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4" name="Google Shape;2104;p12"/>
              <p:cNvSpPr/>
              <p:nvPr/>
            </p:nvSpPr>
            <p:spPr>
              <a:xfrm rot="10721705">
                <a:off x="4561721" y="3159261"/>
                <a:ext cx="563614" cy="1471547"/>
              </a:xfrm>
              <a:custGeom>
                <a:avLst/>
                <a:gdLst/>
                <a:ahLst/>
                <a:cxnLst/>
                <a:rect l="l" t="t" r="r" b="b"/>
                <a:pathLst>
                  <a:path w="513410" h="1482286" extrusionOk="0">
                    <a:moveTo>
                      <a:pt x="258626" y="1479348"/>
                    </a:moveTo>
                    <a:cubicBezTo>
                      <a:pt x="248923" y="1479931"/>
                      <a:pt x="238990" y="1476858"/>
                      <a:pt x="228840" y="1469068"/>
                    </a:cubicBezTo>
                    <a:lnTo>
                      <a:pt x="0" y="0"/>
                    </a:lnTo>
                    <a:lnTo>
                      <a:pt x="25127" y="10745"/>
                    </a:lnTo>
                    <a:cubicBezTo>
                      <a:pt x="81141" y="37104"/>
                      <a:pt x="129571" y="64714"/>
                      <a:pt x="171211" y="92022"/>
                    </a:cubicBezTo>
                    <a:lnTo>
                      <a:pt x="249453" y="151039"/>
                    </a:lnTo>
                    <a:lnTo>
                      <a:pt x="513410" y="1479455"/>
                    </a:lnTo>
                    <a:cubicBezTo>
                      <a:pt x="411967" y="1509167"/>
                      <a:pt x="472165" y="1295260"/>
                      <a:pt x="424737" y="1293529"/>
                    </a:cubicBezTo>
                    <a:cubicBezTo>
                      <a:pt x="383238" y="1292014"/>
                      <a:pt x="326548" y="1475263"/>
                      <a:pt x="258626" y="14793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E9B69"/>
                  </a:gs>
                  <a:gs pos="26000">
                    <a:srgbClr val="BE9B69"/>
                  </a:gs>
                  <a:gs pos="51000">
                    <a:srgbClr val="D6C8B7"/>
                  </a:gs>
                  <a:gs pos="81000">
                    <a:srgbClr val="BE9B69"/>
                  </a:gs>
                  <a:gs pos="100000">
                    <a:srgbClr val="BE9B69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05" name="Google Shape;2105;p12"/>
          <p:cNvGrpSpPr/>
          <p:nvPr/>
        </p:nvGrpSpPr>
        <p:grpSpPr>
          <a:xfrm>
            <a:off x="1819069" y="4562945"/>
            <a:ext cx="1616102" cy="1303233"/>
            <a:chOff x="5624511" y="3048014"/>
            <a:chExt cx="947638" cy="764180"/>
          </a:xfrm>
        </p:grpSpPr>
        <p:sp>
          <p:nvSpPr>
            <p:cNvPr id="2106" name="Google Shape;2106;p12"/>
            <p:cNvSpPr/>
            <p:nvPr/>
          </p:nvSpPr>
          <p:spPr>
            <a:xfrm>
              <a:off x="5823054" y="3204054"/>
              <a:ext cx="349222" cy="219702"/>
            </a:xfrm>
            <a:custGeom>
              <a:avLst/>
              <a:gdLst/>
              <a:ahLst/>
              <a:cxnLst/>
              <a:rect l="l" t="t" r="r" b="b"/>
              <a:pathLst>
                <a:path w="349222" h="219702" extrusionOk="0">
                  <a:moveTo>
                    <a:pt x="346573" y="66355"/>
                  </a:moveTo>
                  <a:cubicBezTo>
                    <a:pt x="365051" y="122076"/>
                    <a:pt x="284089" y="211420"/>
                    <a:pt x="190363" y="219136"/>
                  </a:cubicBezTo>
                  <a:cubicBezTo>
                    <a:pt x="110543" y="225708"/>
                    <a:pt x="9388" y="174082"/>
                    <a:pt x="625" y="119409"/>
                  </a:cubicBezTo>
                  <a:cubicBezTo>
                    <a:pt x="-7852" y="66545"/>
                    <a:pt x="71777" y="21682"/>
                    <a:pt x="127593" y="7490"/>
                  </a:cubicBezTo>
                  <a:cubicBezTo>
                    <a:pt x="210556" y="-13560"/>
                    <a:pt x="328190" y="10919"/>
                    <a:pt x="346573" y="66355"/>
                  </a:cubicBezTo>
                  <a:close/>
                </a:path>
              </a:pathLst>
            </a:custGeom>
            <a:solidFill>
              <a:srgbClr val="4E2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7" name="Google Shape;2107;p12"/>
            <p:cNvSpPr/>
            <p:nvPr/>
          </p:nvSpPr>
          <p:spPr>
            <a:xfrm>
              <a:off x="5641466" y="3324847"/>
              <a:ext cx="869525" cy="340667"/>
            </a:xfrm>
            <a:custGeom>
              <a:avLst/>
              <a:gdLst/>
              <a:ahLst/>
              <a:cxnLst/>
              <a:rect l="l" t="t" r="r" b="b"/>
              <a:pathLst>
                <a:path w="869525" h="340667" extrusionOk="0">
                  <a:moveTo>
                    <a:pt x="0" y="230073"/>
                  </a:moveTo>
                  <a:cubicBezTo>
                    <a:pt x="22098" y="229501"/>
                    <a:pt x="55436" y="230549"/>
                    <a:pt x="94298" y="239503"/>
                  </a:cubicBezTo>
                  <a:cubicBezTo>
                    <a:pt x="166021" y="256171"/>
                    <a:pt x="198025" y="286651"/>
                    <a:pt x="246507" y="309892"/>
                  </a:cubicBezTo>
                  <a:cubicBezTo>
                    <a:pt x="320802" y="345421"/>
                    <a:pt x="388525" y="342373"/>
                    <a:pt x="479489" y="338277"/>
                  </a:cubicBezTo>
                  <a:cubicBezTo>
                    <a:pt x="610553" y="332371"/>
                    <a:pt x="701612" y="292271"/>
                    <a:pt x="732758" y="277412"/>
                  </a:cubicBezTo>
                  <a:cubicBezTo>
                    <a:pt x="798290" y="246170"/>
                    <a:pt x="852107" y="219500"/>
                    <a:pt x="866108" y="163779"/>
                  </a:cubicBezTo>
                  <a:cubicBezTo>
                    <a:pt x="875443" y="126631"/>
                    <a:pt x="865251" y="83102"/>
                    <a:pt x="840486" y="51479"/>
                  </a:cubicBezTo>
                  <a:cubicBezTo>
                    <a:pt x="810768" y="13474"/>
                    <a:pt x="768858" y="3854"/>
                    <a:pt x="755618" y="1377"/>
                  </a:cubicBezTo>
                  <a:cubicBezTo>
                    <a:pt x="739616" y="-1575"/>
                    <a:pt x="689420" y="-7766"/>
                    <a:pt x="556260" y="81197"/>
                  </a:cubicBezTo>
                  <a:cubicBezTo>
                    <a:pt x="450914" y="151587"/>
                    <a:pt x="458819" y="171304"/>
                    <a:pt x="402717" y="188068"/>
                  </a:cubicBezTo>
                  <a:cubicBezTo>
                    <a:pt x="349853" y="203879"/>
                    <a:pt x="304609" y="196354"/>
                    <a:pt x="214122" y="181305"/>
                  </a:cubicBezTo>
                  <a:cubicBezTo>
                    <a:pt x="172879" y="174447"/>
                    <a:pt x="148114" y="166636"/>
                    <a:pt x="142780" y="148824"/>
                  </a:cubicBezTo>
                  <a:cubicBezTo>
                    <a:pt x="137827" y="132156"/>
                    <a:pt x="151829" y="113677"/>
                    <a:pt x="160306" y="104152"/>
                  </a:cubicBezTo>
                  <a:cubicBezTo>
                    <a:pt x="158306" y="103200"/>
                    <a:pt x="128778" y="89579"/>
                    <a:pt x="101060" y="106819"/>
                  </a:cubicBezTo>
                  <a:cubicBezTo>
                    <a:pt x="80867" y="119392"/>
                    <a:pt x="69723" y="143300"/>
                    <a:pt x="72771" y="167684"/>
                  </a:cubicBezTo>
                  <a:cubicBezTo>
                    <a:pt x="68771" y="167494"/>
                    <a:pt x="36005" y="166255"/>
                    <a:pt x="14859" y="192068"/>
                  </a:cubicBezTo>
                  <a:cubicBezTo>
                    <a:pt x="2762" y="206832"/>
                    <a:pt x="572" y="223024"/>
                    <a:pt x="0" y="229978"/>
                  </a:cubicBezTo>
                  <a:close/>
                </a:path>
              </a:pathLst>
            </a:custGeom>
            <a:solidFill>
              <a:srgbClr val="4E2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8" name="Google Shape;2108;p12"/>
            <p:cNvSpPr/>
            <p:nvPr/>
          </p:nvSpPr>
          <p:spPr>
            <a:xfrm>
              <a:off x="5624511" y="3429190"/>
              <a:ext cx="947638" cy="383004"/>
            </a:xfrm>
            <a:custGeom>
              <a:avLst/>
              <a:gdLst/>
              <a:ahLst/>
              <a:cxnLst/>
              <a:rect l="l" t="t" r="r" b="b"/>
              <a:pathLst>
                <a:path w="947638" h="383004" extrusionOk="0">
                  <a:moveTo>
                    <a:pt x="881921" y="0"/>
                  </a:moveTo>
                  <a:cubicBezTo>
                    <a:pt x="864585" y="39148"/>
                    <a:pt x="831153" y="99441"/>
                    <a:pt x="768097" y="148304"/>
                  </a:cubicBezTo>
                  <a:cubicBezTo>
                    <a:pt x="630651" y="254603"/>
                    <a:pt x="454915" y="227171"/>
                    <a:pt x="407957" y="219837"/>
                  </a:cubicBezTo>
                  <a:cubicBezTo>
                    <a:pt x="373476" y="214408"/>
                    <a:pt x="281846" y="196691"/>
                    <a:pt x="174975" y="153638"/>
                  </a:cubicBezTo>
                  <a:cubicBezTo>
                    <a:pt x="99442" y="123253"/>
                    <a:pt x="43911" y="91345"/>
                    <a:pt x="16098" y="113919"/>
                  </a:cubicBezTo>
                  <a:cubicBezTo>
                    <a:pt x="-6095" y="131921"/>
                    <a:pt x="-856" y="176213"/>
                    <a:pt x="5525" y="198692"/>
                  </a:cubicBezTo>
                  <a:cubicBezTo>
                    <a:pt x="48007" y="348806"/>
                    <a:pt x="396717" y="423958"/>
                    <a:pt x="672752" y="360235"/>
                  </a:cubicBezTo>
                  <a:cubicBezTo>
                    <a:pt x="746094" y="343281"/>
                    <a:pt x="880492" y="310324"/>
                    <a:pt x="926974" y="206693"/>
                  </a:cubicBezTo>
                  <a:cubicBezTo>
                    <a:pt x="935261" y="188309"/>
                    <a:pt x="964026" y="124111"/>
                    <a:pt x="934880" y="61055"/>
                  </a:cubicBezTo>
                  <a:cubicBezTo>
                    <a:pt x="920211" y="29242"/>
                    <a:pt x="896399" y="10001"/>
                    <a:pt x="881921" y="191"/>
                  </a:cubicBezTo>
                  <a:close/>
                </a:path>
              </a:pathLst>
            </a:custGeom>
            <a:solidFill>
              <a:srgbClr val="5C38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9" name="Google Shape;2109;p12"/>
            <p:cNvSpPr/>
            <p:nvPr/>
          </p:nvSpPr>
          <p:spPr>
            <a:xfrm>
              <a:off x="5726346" y="3557873"/>
              <a:ext cx="736923" cy="221180"/>
            </a:xfrm>
            <a:custGeom>
              <a:avLst/>
              <a:gdLst/>
              <a:ahLst/>
              <a:cxnLst/>
              <a:rect l="l" t="t" r="r" b="b"/>
              <a:pathLst>
                <a:path w="736923" h="221180" extrusionOk="0">
                  <a:moveTo>
                    <a:pt x="13990" y="157544"/>
                  </a:moveTo>
                  <a:cubicBezTo>
                    <a:pt x="8751" y="150114"/>
                    <a:pt x="4655" y="142113"/>
                    <a:pt x="2084" y="133350"/>
                  </a:cubicBezTo>
                  <a:cubicBezTo>
                    <a:pt x="-393" y="125063"/>
                    <a:pt x="-1250" y="115729"/>
                    <a:pt x="2846" y="108109"/>
                  </a:cubicBezTo>
                  <a:cubicBezTo>
                    <a:pt x="5132" y="103918"/>
                    <a:pt x="8751" y="100584"/>
                    <a:pt x="12656" y="97822"/>
                  </a:cubicBezTo>
                  <a:cubicBezTo>
                    <a:pt x="41041" y="78010"/>
                    <a:pt x="79522" y="87440"/>
                    <a:pt x="113336" y="95345"/>
                  </a:cubicBezTo>
                  <a:cubicBezTo>
                    <a:pt x="228779" y="122396"/>
                    <a:pt x="349079" y="121444"/>
                    <a:pt x="466999" y="109728"/>
                  </a:cubicBezTo>
                  <a:cubicBezTo>
                    <a:pt x="515005" y="104966"/>
                    <a:pt x="563106" y="98393"/>
                    <a:pt x="608922" y="83153"/>
                  </a:cubicBezTo>
                  <a:cubicBezTo>
                    <a:pt x="657880" y="66866"/>
                    <a:pt x="704267" y="40100"/>
                    <a:pt x="736842" y="0"/>
                  </a:cubicBezTo>
                  <a:cubicBezTo>
                    <a:pt x="738462" y="29528"/>
                    <a:pt x="715602" y="52864"/>
                    <a:pt x="694361" y="72581"/>
                  </a:cubicBezTo>
                  <a:cubicBezTo>
                    <a:pt x="674549" y="90964"/>
                    <a:pt x="654737" y="109538"/>
                    <a:pt x="632353" y="124682"/>
                  </a:cubicBezTo>
                  <a:cubicBezTo>
                    <a:pt x="581299" y="159448"/>
                    <a:pt x="519863" y="175355"/>
                    <a:pt x="459379" y="187928"/>
                  </a:cubicBezTo>
                  <a:cubicBezTo>
                    <a:pt x="381845" y="204025"/>
                    <a:pt x="303359" y="215741"/>
                    <a:pt x="224302" y="220027"/>
                  </a:cubicBezTo>
                  <a:cubicBezTo>
                    <a:pt x="164961" y="223266"/>
                    <a:pt x="102191" y="221456"/>
                    <a:pt x="51233" y="190881"/>
                  </a:cubicBezTo>
                  <a:cubicBezTo>
                    <a:pt x="36945" y="182309"/>
                    <a:pt x="23610" y="171069"/>
                    <a:pt x="13990" y="157544"/>
                  </a:cubicBezTo>
                  <a:close/>
                </a:path>
              </a:pathLst>
            </a:custGeom>
            <a:solidFill>
              <a:srgbClr val="ECC7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0" name="Google Shape;2110;p12"/>
            <p:cNvSpPr/>
            <p:nvPr/>
          </p:nvSpPr>
          <p:spPr>
            <a:xfrm>
              <a:off x="5738954" y="3557682"/>
              <a:ext cx="724073" cy="190779"/>
            </a:xfrm>
            <a:custGeom>
              <a:avLst/>
              <a:gdLst/>
              <a:ahLst/>
              <a:cxnLst/>
              <a:rect l="l" t="t" r="r" b="b"/>
              <a:pathLst>
                <a:path w="724073" h="190779" extrusionOk="0">
                  <a:moveTo>
                    <a:pt x="10811" y="142208"/>
                  </a:moveTo>
                  <a:cubicBezTo>
                    <a:pt x="7001" y="137541"/>
                    <a:pt x="3953" y="132588"/>
                    <a:pt x="1953" y="127254"/>
                  </a:cubicBezTo>
                  <a:cubicBezTo>
                    <a:pt x="-333" y="121253"/>
                    <a:pt x="-1190" y="114491"/>
                    <a:pt x="2620" y="108966"/>
                  </a:cubicBezTo>
                  <a:cubicBezTo>
                    <a:pt x="4715" y="105918"/>
                    <a:pt x="8144" y="103537"/>
                    <a:pt x="11859" y="101537"/>
                  </a:cubicBezTo>
                  <a:cubicBezTo>
                    <a:pt x="38434" y="87154"/>
                    <a:pt x="74438" y="94012"/>
                    <a:pt x="105966" y="99727"/>
                  </a:cubicBezTo>
                  <a:cubicBezTo>
                    <a:pt x="213884" y="119348"/>
                    <a:pt x="326470" y="118682"/>
                    <a:pt x="436769" y="110109"/>
                  </a:cubicBezTo>
                  <a:cubicBezTo>
                    <a:pt x="481632" y="106680"/>
                    <a:pt x="526685" y="101822"/>
                    <a:pt x="569453" y="90773"/>
                  </a:cubicBezTo>
                  <a:cubicBezTo>
                    <a:pt x="615173" y="78962"/>
                    <a:pt x="693563" y="29147"/>
                    <a:pt x="724043" y="0"/>
                  </a:cubicBezTo>
                  <a:cubicBezTo>
                    <a:pt x="725567" y="21431"/>
                    <a:pt x="669275" y="68771"/>
                    <a:pt x="649367" y="83058"/>
                  </a:cubicBezTo>
                  <a:cubicBezTo>
                    <a:pt x="630889" y="96393"/>
                    <a:pt x="612315" y="109823"/>
                    <a:pt x="591360" y="120872"/>
                  </a:cubicBezTo>
                  <a:cubicBezTo>
                    <a:pt x="543545" y="146114"/>
                    <a:pt x="486109" y="157639"/>
                    <a:pt x="429530" y="166688"/>
                  </a:cubicBezTo>
                  <a:cubicBezTo>
                    <a:pt x="357045" y="178308"/>
                    <a:pt x="283607" y="186785"/>
                    <a:pt x="209598" y="189928"/>
                  </a:cubicBezTo>
                  <a:cubicBezTo>
                    <a:pt x="154067" y="192310"/>
                    <a:pt x="95393" y="190976"/>
                    <a:pt x="47673" y="168878"/>
                  </a:cubicBezTo>
                  <a:cubicBezTo>
                    <a:pt x="33100" y="162116"/>
                    <a:pt x="19670" y="153067"/>
                    <a:pt x="10621" y="142113"/>
                  </a:cubicBezTo>
                  <a:close/>
                </a:path>
              </a:pathLst>
            </a:custGeom>
            <a:solidFill>
              <a:srgbClr val="FADBC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1" name="Google Shape;2111;p12"/>
            <p:cNvSpPr/>
            <p:nvPr/>
          </p:nvSpPr>
          <p:spPr>
            <a:xfrm>
              <a:off x="5887830" y="3639312"/>
              <a:ext cx="478209" cy="84862"/>
            </a:xfrm>
            <a:custGeom>
              <a:avLst/>
              <a:gdLst/>
              <a:ahLst/>
              <a:cxnLst/>
              <a:rect l="l" t="t" r="r" b="b"/>
              <a:pathLst>
                <a:path w="478209" h="84862" extrusionOk="0">
                  <a:moveTo>
                    <a:pt x="5286" y="62294"/>
                  </a:moveTo>
                  <a:cubicBezTo>
                    <a:pt x="3572" y="60579"/>
                    <a:pt x="2143" y="58769"/>
                    <a:pt x="1191" y="56864"/>
                  </a:cubicBezTo>
                  <a:cubicBezTo>
                    <a:pt x="-238" y="54197"/>
                    <a:pt x="-714" y="51244"/>
                    <a:pt x="1667" y="48768"/>
                  </a:cubicBezTo>
                  <a:cubicBezTo>
                    <a:pt x="3000" y="47434"/>
                    <a:pt x="5096" y="46387"/>
                    <a:pt x="7287" y="45434"/>
                  </a:cubicBezTo>
                  <a:cubicBezTo>
                    <a:pt x="23479" y="39052"/>
                    <a:pt x="45482" y="42100"/>
                    <a:pt x="64722" y="44672"/>
                  </a:cubicBezTo>
                  <a:cubicBezTo>
                    <a:pt x="130635" y="53340"/>
                    <a:pt x="199406" y="54007"/>
                    <a:pt x="266748" y="49244"/>
                  </a:cubicBezTo>
                  <a:cubicBezTo>
                    <a:pt x="363617" y="42386"/>
                    <a:pt x="459534" y="12859"/>
                    <a:pt x="478203" y="0"/>
                  </a:cubicBezTo>
                  <a:cubicBezTo>
                    <a:pt x="479155" y="9430"/>
                    <a:pt x="373999" y="49149"/>
                    <a:pt x="361236" y="54007"/>
                  </a:cubicBezTo>
                  <a:cubicBezTo>
                    <a:pt x="332089" y="65151"/>
                    <a:pt x="297037" y="70199"/>
                    <a:pt x="262461" y="74200"/>
                  </a:cubicBezTo>
                  <a:cubicBezTo>
                    <a:pt x="218170" y="79343"/>
                    <a:pt x="173307" y="83058"/>
                    <a:pt x="128159" y="84487"/>
                  </a:cubicBezTo>
                  <a:cubicBezTo>
                    <a:pt x="94250" y="85534"/>
                    <a:pt x="58436" y="84963"/>
                    <a:pt x="29289" y="75152"/>
                  </a:cubicBezTo>
                  <a:cubicBezTo>
                    <a:pt x="19669" y="71914"/>
                    <a:pt x="10811" y="67532"/>
                    <a:pt x="5382" y="62103"/>
                  </a:cubicBezTo>
                  <a:close/>
                </a:path>
              </a:pathLst>
            </a:custGeom>
            <a:solidFill>
              <a:srgbClr val="FBF4E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2" name="Google Shape;2112;p12"/>
            <p:cNvSpPr/>
            <p:nvPr/>
          </p:nvSpPr>
          <p:spPr>
            <a:xfrm>
              <a:off x="6266020" y="3462051"/>
              <a:ext cx="293400" cy="286531"/>
            </a:xfrm>
            <a:custGeom>
              <a:avLst/>
              <a:gdLst/>
              <a:ahLst/>
              <a:cxnLst/>
              <a:rect l="l" t="t" r="r" b="b"/>
              <a:pathLst>
                <a:path w="293400" h="286531" extrusionOk="0">
                  <a:moveTo>
                    <a:pt x="183166" y="248507"/>
                  </a:moveTo>
                  <a:cubicBezTo>
                    <a:pt x="107347" y="290608"/>
                    <a:pt x="20002" y="287084"/>
                    <a:pt x="0" y="285940"/>
                  </a:cubicBezTo>
                  <a:cubicBezTo>
                    <a:pt x="45720" y="278035"/>
                    <a:pt x="130397" y="256508"/>
                    <a:pt x="197263" y="190595"/>
                  </a:cubicBezTo>
                  <a:cubicBezTo>
                    <a:pt x="233934" y="154495"/>
                    <a:pt x="245554" y="124492"/>
                    <a:pt x="248888" y="115157"/>
                  </a:cubicBezTo>
                  <a:cubicBezTo>
                    <a:pt x="266700" y="65342"/>
                    <a:pt x="257175" y="20193"/>
                    <a:pt x="251555" y="0"/>
                  </a:cubicBezTo>
                  <a:cubicBezTo>
                    <a:pt x="263366" y="11620"/>
                    <a:pt x="287846" y="39148"/>
                    <a:pt x="292608" y="79439"/>
                  </a:cubicBezTo>
                  <a:cubicBezTo>
                    <a:pt x="299180" y="135255"/>
                    <a:pt x="263271" y="177165"/>
                    <a:pt x="244983" y="198596"/>
                  </a:cubicBezTo>
                  <a:cubicBezTo>
                    <a:pt x="226695" y="219932"/>
                    <a:pt x="205454" y="236220"/>
                    <a:pt x="183261" y="248507"/>
                  </a:cubicBezTo>
                </a:path>
              </a:pathLst>
            </a:custGeom>
            <a:solidFill>
              <a:srgbClr val="9068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p12"/>
            <p:cNvSpPr/>
            <p:nvPr/>
          </p:nvSpPr>
          <p:spPr>
            <a:xfrm>
              <a:off x="5712360" y="3048014"/>
              <a:ext cx="682142" cy="526496"/>
            </a:xfrm>
            <a:custGeom>
              <a:avLst/>
              <a:gdLst/>
              <a:ahLst/>
              <a:cxnLst/>
              <a:rect l="l" t="t" r="r" b="b"/>
              <a:pathLst>
                <a:path w="682142" h="526496" extrusionOk="0">
                  <a:moveTo>
                    <a:pt x="76268" y="374127"/>
                  </a:moveTo>
                  <a:cubicBezTo>
                    <a:pt x="73029" y="372984"/>
                    <a:pt x="44168" y="362888"/>
                    <a:pt x="21499" y="379461"/>
                  </a:cubicBezTo>
                  <a:cubicBezTo>
                    <a:pt x="4068" y="392130"/>
                    <a:pt x="-1552" y="414704"/>
                    <a:pt x="353" y="428896"/>
                  </a:cubicBezTo>
                  <a:cubicBezTo>
                    <a:pt x="7021" y="480903"/>
                    <a:pt x="124178" y="505287"/>
                    <a:pt x="164564" y="513669"/>
                  </a:cubicBezTo>
                  <a:cubicBezTo>
                    <a:pt x="314202" y="544720"/>
                    <a:pt x="433550" y="511859"/>
                    <a:pt x="494701" y="494238"/>
                  </a:cubicBezTo>
                  <a:cubicBezTo>
                    <a:pt x="621193" y="457757"/>
                    <a:pt x="649577" y="416133"/>
                    <a:pt x="657102" y="404226"/>
                  </a:cubicBezTo>
                  <a:cubicBezTo>
                    <a:pt x="694154" y="345267"/>
                    <a:pt x="679486" y="280497"/>
                    <a:pt x="678248" y="275353"/>
                  </a:cubicBezTo>
                  <a:cubicBezTo>
                    <a:pt x="662436" y="209821"/>
                    <a:pt x="610525" y="175912"/>
                    <a:pt x="600619" y="169435"/>
                  </a:cubicBezTo>
                  <a:cubicBezTo>
                    <a:pt x="548231" y="135240"/>
                    <a:pt x="459649" y="117524"/>
                    <a:pt x="454124" y="116476"/>
                  </a:cubicBezTo>
                  <a:cubicBezTo>
                    <a:pt x="436598" y="113047"/>
                    <a:pt x="412595" y="109428"/>
                    <a:pt x="397641" y="89997"/>
                  </a:cubicBezTo>
                  <a:cubicBezTo>
                    <a:pt x="387735" y="77138"/>
                    <a:pt x="377448" y="51611"/>
                    <a:pt x="390593" y="37038"/>
                  </a:cubicBezTo>
                  <a:cubicBezTo>
                    <a:pt x="399737" y="26941"/>
                    <a:pt x="417548" y="24846"/>
                    <a:pt x="434693" y="31704"/>
                  </a:cubicBezTo>
                  <a:cubicBezTo>
                    <a:pt x="432503" y="26560"/>
                    <a:pt x="425073" y="10844"/>
                    <a:pt x="408214" y="3414"/>
                  </a:cubicBezTo>
                  <a:cubicBezTo>
                    <a:pt x="379734" y="-9063"/>
                    <a:pt x="349254" y="16178"/>
                    <a:pt x="341158" y="22845"/>
                  </a:cubicBezTo>
                  <a:cubicBezTo>
                    <a:pt x="336300" y="26846"/>
                    <a:pt x="304296" y="53992"/>
                    <a:pt x="305820" y="96950"/>
                  </a:cubicBezTo>
                  <a:cubicBezTo>
                    <a:pt x="306106" y="105332"/>
                    <a:pt x="307154" y="133526"/>
                    <a:pt x="326966" y="149909"/>
                  </a:cubicBezTo>
                  <a:cubicBezTo>
                    <a:pt x="347921" y="167244"/>
                    <a:pt x="368876" y="154195"/>
                    <a:pt x="408214" y="162291"/>
                  </a:cubicBezTo>
                  <a:cubicBezTo>
                    <a:pt x="415167" y="163720"/>
                    <a:pt x="463268" y="174102"/>
                    <a:pt x="489462" y="208202"/>
                  </a:cubicBezTo>
                  <a:cubicBezTo>
                    <a:pt x="522800" y="251541"/>
                    <a:pt x="508703" y="317835"/>
                    <a:pt x="489462" y="356506"/>
                  </a:cubicBezTo>
                  <a:cubicBezTo>
                    <a:pt x="455553" y="424610"/>
                    <a:pt x="385354" y="447470"/>
                    <a:pt x="344682" y="460614"/>
                  </a:cubicBezTo>
                  <a:cubicBezTo>
                    <a:pt x="271530" y="484427"/>
                    <a:pt x="213142" y="472806"/>
                    <a:pt x="152277" y="460614"/>
                  </a:cubicBezTo>
                  <a:cubicBezTo>
                    <a:pt x="74458" y="445089"/>
                    <a:pt x="65981" y="423753"/>
                    <a:pt x="63980" y="416514"/>
                  </a:cubicBezTo>
                  <a:cubicBezTo>
                    <a:pt x="59789" y="400988"/>
                    <a:pt x="68457" y="384986"/>
                    <a:pt x="76363" y="374127"/>
                  </a:cubicBezTo>
                  <a:close/>
                </a:path>
              </a:pathLst>
            </a:custGeom>
            <a:solidFill>
              <a:srgbClr val="FBD5B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4" name="Google Shape;2114;p12"/>
            <p:cNvSpPr/>
            <p:nvPr/>
          </p:nvSpPr>
          <p:spPr>
            <a:xfrm>
              <a:off x="5815290" y="3061049"/>
              <a:ext cx="566679" cy="500274"/>
            </a:xfrm>
            <a:custGeom>
              <a:avLst/>
              <a:gdLst/>
              <a:ahLst/>
              <a:cxnLst/>
              <a:rect l="l" t="t" r="r" b="b"/>
              <a:pathLst>
                <a:path w="566679" h="500274" extrusionOk="0">
                  <a:moveTo>
                    <a:pt x="266231" y="0"/>
                  </a:moveTo>
                  <a:cubicBezTo>
                    <a:pt x="236132" y="9049"/>
                    <a:pt x="215749" y="29718"/>
                    <a:pt x="216797" y="47625"/>
                  </a:cubicBezTo>
                  <a:cubicBezTo>
                    <a:pt x="218130" y="70009"/>
                    <a:pt x="252611" y="86297"/>
                    <a:pt x="267946" y="93535"/>
                  </a:cubicBezTo>
                  <a:cubicBezTo>
                    <a:pt x="271661" y="95250"/>
                    <a:pt x="278328" y="98203"/>
                    <a:pt x="285948" y="100965"/>
                  </a:cubicBezTo>
                  <a:cubicBezTo>
                    <a:pt x="298902" y="105823"/>
                    <a:pt x="308332" y="108204"/>
                    <a:pt x="318809" y="110966"/>
                  </a:cubicBezTo>
                  <a:cubicBezTo>
                    <a:pt x="369768" y="124301"/>
                    <a:pt x="387389" y="130588"/>
                    <a:pt x="396819" y="134112"/>
                  </a:cubicBezTo>
                  <a:cubicBezTo>
                    <a:pt x="400439" y="135446"/>
                    <a:pt x="403201" y="136493"/>
                    <a:pt x="406725" y="137922"/>
                  </a:cubicBezTo>
                  <a:cubicBezTo>
                    <a:pt x="411202" y="139732"/>
                    <a:pt x="461113" y="160496"/>
                    <a:pt x="483306" y="187071"/>
                  </a:cubicBezTo>
                  <a:cubicBezTo>
                    <a:pt x="513881" y="223552"/>
                    <a:pt x="507214" y="282607"/>
                    <a:pt x="486545" y="322612"/>
                  </a:cubicBezTo>
                  <a:cubicBezTo>
                    <a:pt x="440158" y="412718"/>
                    <a:pt x="297378" y="456819"/>
                    <a:pt x="203462" y="465392"/>
                  </a:cubicBezTo>
                  <a:cubicBezTo>
                    <a:pt x="147074" y="470535"/>
                    <a:pt x="83256" y="467773"/>
                    <a:pt x="29249" y="452628"/>
                  </a:cubicBezTo>
                  <a:cubicBezTo>
                    <a:pt x="23915" y="451104"/>
                    <a:pt x="8866" y="446723"/>
                    <a:pt x="4484" y="452628"/>
                  </a:cubicBezTo>
                  <a:cubicBezTo>
                    <a:pt x="-20947" y="487871"/>
                    <a:pt x="69254" y="491014"/>
                    <a:pt x="88019" y="494348"/>
                  </a:cubicBezTo>
                  <a:cubicBezTo>
                    <a:pt x="151550" y="505682"/>
                    <a:pt x="217178" y="498348"/>
                    <a:pt x="280900" y="492252"/>
                  </a:cubicBezTo>
                  <a:cubicBezTo>
                    <a:pt x="341384" y="486442"/>
                    <a:pt x="402153" y="475012"/>
                    <a:pt x="457017" y="447961"/>
                  </a:cubicBezTo>
                  <a:cubicBezTo>
                    <a:pt x="509214" y="422243"/>
                    <a:pt x="554172" y="374618"/>
                    <a:pt x="564364" y="315944"/>
                  </a:cubicBezTo>
                  <a:cubicBezTo>
                    <a:pt x="565983" y="306705"/>
                    <a:pt x="575032" y="250126"/>
                    <a:pt x="541409" y="199454"/>
                  </a:cubicBezTo>
                  <a:cubicBezTo>
                    <a:pt x="504547" y="143732"/>
                    <a:pt x="436824" y="126111"/>
                    <a:pt x="400153" y="116491"/>
                  </a:cubicBezTo>
                  <a:cubicBezTo>
                    <a:pt x="369768" y="108585"/>
                    <a:pt x="337097" y="104870"/>
                    <a:pt x="288901" y="82963"/>
                  </a:cubicBezTo>
                  <a:cubicBezTo>
                    <a:pt x="259183" y="69437"/>
                    <a:pt x="245372" y="58960"/>
                    <a:pt x="242990" y="44101"/>
                  </a:cubicBezTo>
                  <a:cubicBezTo>
                    <a:pt x="239657" y="23241"/>
                    <a:pt x="260707" y="4477"/>
                    <a:pt x="265946" y="0"/>
                  </a:cubicBezTo>
                  <a:close/>
                </a:path>
              </a:pathLst>
            </a:custGeom>
            <a:solidFill>
              <a:srgbClr val="FFF2DE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5" name="Google Shape;2115;p12"/>
            <p:cNvSpPr/>
            <p:nvPr/>
          </p:nvSpPr>
          <p:spPr>
            <a:xfrm>
              <a:off x="5739088" y="3048952"/>
              <a:ext cx="526997" cy="475260"/>
            </a:xfrm>
            <a:custGeom>
              <a:avLst/>
              <a:gdLst/>
              <a:ahLst/>
              <a:cxnLst/>
              <a:rect l="l" t="t" r="r" b="b"/>
              <a:pathLst>
                <a:path w="526997" h="475260" extrusionOk="0">
                  <a:moveTo>
                    <a:pt x="355673" y="0"/>
                  </a:moveTo>
                  <a:cubicBezTo>
                    <a:pt x="349767" y="4286"/>
                    <a:pt x="273186" y="46673"/>
                    <a:pt x="283759" y="88678"/>
                  </a:cubicBezTo>
                  <a:cubicBezTo>
                    <a:pt x="286045" y="97822"/>
                    <a:pt x="293570" y="114681"/>
                    <a:pt x="353958" y="142780"/>
                  </a:cubicBezTo>
                  <a:cubicBezTo>
                    <a:pt x="414347" y="170879"/>
                    <a:pt x="517598" y="167069"/>
                    <a:pt x="526170" y="247555"/>
                  </a:cubicBezTo>
                  <a:cubicBezTo>
                    <a:pt x="531123" y="294418"/>
                    <a:pt x="513407" y="345948"/>
                    <a:pt x="484641" y="383572"/>
                  </a:cubicBezTo>
                  <a:cubicBezTo>
                    <a:pt x="433206" y="450914"/>
                    <a:pt x="349672" y="461296"/>
                    <a:pt x="283854" y="469487"/>
                  </a:cubicBezTo>
                  <a:cubicBezTo>
                    <a:pt x="242135" y="474631"/>
                    <a:pt x="80305" y="494729"/>
                    <a:pt x="22583" y="409766"/>
                  </a:cubicBezTo>
                  <a:cubicBezTo>
                    <a:pt x="2676" y="380429"/>
                    <a:pt x="-13516" y="325850"/>
                    <a:pt x="16773" y="295847"/>
                  </a:cubicBezTo>
                  <a:cubicBezTo>
                    <a:pt x="66875" y="246126"/>
                    <a:pt x="161648" y="252127"/>
                    <a:pt x="216798" y="262223"/>
                  </a:cubicBezTo>
                  <a:cubicBezTo>
                    <a:pt x="337956" y="284321"/>
                    <a:pt x="390915" y="200692"/>
                    <a:pt x="365769" y="180118"/>
                  </a:cubicBezTo>
                  <a:cubicBezTo>
                    <a:pt x="329860" y="150686"/>
                    <a:pt x="280711" y="184976"/>
                    <a:pt x="244897" y="154019"/>
                  </a:cubicBezTo>
                  <a:cubicBezTo>
                    <a:pt x="216322" y="129254"/>
                    <a:pt x="222989" y="85820"/>
                    <a:pt x="223466" y="83058"/>
                  </a:cubicBezTo>
                  <a:cubicBezTo>
                    <a:pt x="230800" y="38862"/>
                    <a:pt x="295094" y="2858"/>
                    <a:pt x="355673" y="0"/>
                  </a:cubicBezTo>
                  <a:close/>
                </a:path>
              </a:pathLst>
            </a:custGeom>
            <a:solidFill>
              <a:srgbClr val="5C382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6" name="Google Shape;2116;p12"/>
            <p:cNvSpPr/>
            <p:nvPr/>
          </p:nvSpPr>
          <p:spPr>
            <a:xfrm>
              <a:off x="5794448" y="3212678"/>
              <a:ext cx="406416" cy="273411"/>
            </a:xfrm>
            <a:custGeom>
              <a:avLst/>
              <a:gdLst/>
              <a:ahLst/>
              <a:cxnLst/>
              <a:rect l="l" t="t" r="r" b="b"/>
              <a:pathLst>
                <a:path w="406416" h="273411" extrusionOk="0">
                  <a:moveTo>
                    <a:pt x="403850" y="65350"/>
                  </a:moveTo>
                  <a:cubicBezTo>
                    <a:pt x="392324" y="26964"/>
                    <a:pt x="342890" y="-563"/>
                    <a:pt x="280977" y="9"/>
                  </a:cubicBezTo>
                  <a:cubicBezTo>
                    <a:pt x="206206" y="675"/>
                    <a:pt x="95240" y="43062"/>
                    <a:pt x="71237" y="82495"/>
                  </a:cubicBezTo>
                  <a:cubicBezTo>
                    <a:pt x="116861" y="63826"/>
                    <a:pt x="176964" y="43443"/>
                    <a:pt x="243163" y="52682"/>
                  </a:cubicBezTo>
                  <a:cubicBezTo>
                    <a:pt x="254783" y="54301"/>
                    <a:pt x="273929" y="56397"/>
                    <a:pt x="283358" y="63255"/>
                  </a:cubicBezTo>
                  <a:cubicBezTo>
                    <a:pt x="294788" y="71541"/>
                    <a:pt x="297741" y="81733"/>
                    <a:pt x="294788" y="95449"/>
                  </a:cubicBezTo>
                  <a:cubicBezTo>
                    <a:pt x="290597" y="114690"/>
                    <a:pt x="277739" y="118119"/>
                    <a:pt x="261451" y="129168"/>
                  </a:cubicBezTo>
                  <a:cubicBezTo>
                    <a:pt x="210111" y="163934"/>
                    <a:pt x="142579" y="157647"/>
                    <a:pt x="84000" y="157076"/>
                  </a:cubicBezTo>
                  <a:cubicBezTo>
                    <a:pt x="61235" y="156790"/>
                    <a:pt x="8753" y="154599"/>
                    <a:pt x="1133" y="184317"/>
                  </a:cubicBezTo>
                  <a:cubicBezTo>
                    <a:pt x="-2677" y="199176"/>
                    <a:pt x="3609" y="214988"/>
                    <a:pt x="12753" y="227370"/>
                  </a:cubicBezTo>
                  <a:cubicBezTo>
                    <a:pt x="41233" y="265661"/>
                    <a:pt x="94382" y="277662"/>
                    <a:pt x="141722" y="272138"/>
                  </a:cubicBezTo>
                  <a:cubicBezTo>
                    <a:pt x="220970" y="262804"/>
                    <a:pt x="318315" y="229275"/>
                    <a:pt x="368512" y="164124"/>
                  </a:cubicBezTo>
                  <a:cubicBezTo>
                    <a:pt x="385847" y="141645"/>
                    <a:pt x="415280" y="103545"/>
                    <a:pt x="403850" y="65255"/>
                  </a:cubicBezTo>
                  <a:close/>
                </a:path>
              </a:pathLst>
            </a:custGeom>
            <a:solidFill>
              <a:srgbClr val="4E262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7" name="Google Shape;2117;p12"/>
            <p:cNvSpPr/>
            <p:nvPr/>
          </p:nvSpPr>
          <p:spPr>
            <a:xfrm>
              <a:off x="5849699" y="3251263"/>
              <a:ext cx="295943" cy="206427"/>
            </a:xfrm>
            <a:custGeom>
              <a:avLst/>
              <a:gdLst/>
              <a:ahLst/>
              <a:cxnLst/>
              <a:rect l="l" t="t" r="r" b="b"/>
              <a:pathLst>
                <a:path w="295943" h="206427" extrusionOk="0">
                  <a:moveTo>
                    <a:pt x="273065" y="0"/>
                  </a:moveTo>
                  <a:cubicBezTo>
                    <a:pt x="273065" y="0"/>
                    <a:pt x="300878" y="58293"/>
                    <a:pt x="258683" y="94679"/>
                  </a:cubicBezTo>
                  <a:cubicBezTo>
                    <a:pt x="210105" y="136589"/>
                    <a:pt x="145240" y="145066"/>
                    <a:pt x="86185" y="145733"/>
                  </a:cubicBezTo>
                  <a:cubicBezTo>
                    <a:pt x="70088" y="145923"/>
                    <a:pt x="53705" y="145828"/>
                    <a:pt x="37893" y="149543"/>
                  </a:cubicBezTo>
                  <a:cubicBezTo>
                    <a:pt x="21129" y="153448"/>
                    <a:pt x="-15161" y="171450"/>
                    <a:pt x="6937" y="192119"/>
                  </a:cubicBezTo>
                  <a:cubicBezTo>
                    <a:pt x="20177" y="204502"/>
                    <a:pt x="42084" y="204597"/>
                    <a:pt x="59039" y="205930"/>
                  </a:cubicBezTo>
                  <a:cubicBezTo>
                    <a:pt x="79041" y="207454"/>
                    <a:pt x="99329" y="205359"/>
                    <a:pt x="118951" y="201168"/>
                  </a:cubicBezTo>
                  <a:cubicBezTo>
                    <a:pt x="156956" y="192881"/>
                    <a:pt x="192865" y="175736"/>
                    <a:pt x="226107" y="155639"/>
                  </a:cubicBezTo>
                  <a:cubicBezTo>
                    <a:pt x="348218" y="81725"/>
                    <a:pt x="273065" y="95"/>
                    <a:pt x="273065" y="95"/>
                  </a:cubicBezTo>
                  <a:close/>
                </a:path>
              </a:pathLst>
            </a:custGeom>
            <a:solidFill>
              <a:srgbClr val="9068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8" name="Google Shape;2118;p12"/>
            <p:cNvSpPr/>
            <p:nvPr/>
          </p:nvSpPr>
          <p:spPr>
            <a:xfrm>
              <a:off x="5936074" y="3228854"/>
              <a:ext cx="143463" cy="31743"/>
            </a:xfrm>
            <a:custGeom>
              <a:avLst/>
              <a:gdLst/>
              <a:ahLst/>
              <a:cxnLst/>
              <a:rect l="l" t="t" r="r" b="b"/>
              <a:pathLst>
                <a:path w="143463" h="31743" extrusionOk="0">
                  <a:moveTo>
                    <a:pt x="0" y="31744"/>
                  </a:moveTo>
                  <a:cubicBezTo>
                    <a:pt x="43339" y="10122"/>
                    <a:pt x="70676" y="4598"/>
                    <a:pt x="96679" y="1264"/>
                  </a:cubicBezTo>
                  <a:cubicBezTo>
                    <a:pt x="114300" y="-1022"/>
                    <a:pt x="140589" y="-736"/>
                    <a:pt x="142970" y="6598"/>
                  </a:cubicBezTo>
                  <a:cubicBezTo>
                    <a:pt x="148304" y="22505"/>
                    <a:pt x="108871" y="19076"/>
                    <a:pt x="95441" y="19361"/>
                  </a:cubicBezTo>
                  <a:cubicBezTo>
                    <a:pt x="47530" y="20504"/>
                    <a:pt x="51721" y="20695"/>
                    <a:pt x="0" y="31744"/>
                  </a:cubicBezTo>
                  <a:close/>
                </a:path>
              </a:pathLst>
            </a:custGeom>
            <a:solidFill>
              <a:srgbClr val="9068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9" name="Google Shape;2119;p12"/>
          <p:cNvSpPr txBox="1">
            <a:spLocks noGrp="1"/>
          </p:cNvSpPr>
          <p:nvPr>
            <p:ph type="title"/>
          </p:nvPr>
        </p:nvSpPr>
        <p:spPr>
          <a:xfrm>
            <a:off x="1571250" y="1590750"/>
            <a:ext cx="9049500" cy="36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grpSp>
        <p:nvGrpSpPr>
          <p:cNvPr id="2120" name="Google Shape;2120;p12"/>
          <p:cNvGrpSpPr/>
          <p:nvPr/>
        </p:nvGrpSpPr>
        <p:grpSpPr>
          <a:xfrm>
            <a:off x="9153049" y="3343392"/>
            <a:ext cx="5208017" cy="3855665"/>
            <a:chOff x="7346248" y="3447208"/>
            <a:chExt cx="4903509" cy="3630228"/>
          </a:xfrm>
        </p:grpSpPr>
        <p:sp>
          <p:nvSpPr>
            <p:cNvPr id="2121" name="Google Shape;2121;p12"/>
            <p:cNvSpPr/>
            <p:nvPr/>
          </p:nvSpPr>
          <p:spPr>
            <a:xfrm rot="-153174">
              <a:off x="8722422" y="3935199"/>
              <a:ext cx="2012878" cy="517638"/>
            </a:xfrm>
            <a:custGeom>
              <a:avLst/>
              <a:gdLst/>
              <a:ahLst/>
              <a:cxnLst/>
              <a:rect l="l" t="t" r="r" b="b"/>
              <a:pathLst>
                <a:path w="2561631" h="658757" extrusionOk="0">
                  <a:moveTo>
                    <a:pt x="262583" y="539123"/>
                  </a:moveTo>
                  <a:cubicBezTo>
                    <a:pt x="32840" y="294426"/>
                    <a:pt x="-13261" y="208701"/>
                    <a:pt x="2931" y="184889"/>
                  </a:cubicBezTo>
                  <a:cubicBezTo>
                    <a:pt x="23505" y="154599"/>
                    <a:pt x="126375" y="250897"/>
                    <a:pt x="251534" y="221084"/>
                  </a:cubicBezTo>
                  <a:cubicBezTo>
                    <a:pt x="397647" y="186222"/>
                    <a:pt x="397076" y="21630"/>
                    <a:pt x="522329" y="1723"/>
                  </a:cubicBezTo>
                  <a:cubicBezTo>
                    <a:pt x="643964" y="-17613"/>
                    <a:pt x="681492" y="131834"/>
                    <a:pt x="843608" y="148503"/>
                  </a:cubicBezTo>
                  <a:cubicBezTo>
                    <a:pt x="1014105" y="166029"/>
                    <a:pt x="1052110" y="8771"/>
                    <a:pt x="1217083" y="29155"/>
                  </a:cubicBezTo>
                  <a:cubicBezTo>
                    <a:pt x="1368816" y="47919"/>
                    <a:pt x="1377198" y="185841"/>
                    <a:pt x="1530074" y="215940"/>
                  </a:cubicBezTo>
                  <a:cubicBezTo>
                    <a:pt x="1736481" y="256612"/>
                    <a:pt x="1820016" y="24583"/>
                    <a:pt x="1987370" y="79447"/>
                  </a:cubicBezTo>
                  <a:cubicBezTo>
                    <a:pt x="2118529" y="122405"/>
                    <a:pt x="2116910" y="281282"/>
                    <a:pt x="2295313" y="379484"/>
                  </a:cubicBezTo>
                  <a:cubicBezTo>
                    <a:pt x="2395992" y="434920"/>
                    <a:pt x="2495433" y="438825"/>
                    <a:pt x="2561632" y="434158"/>
                  </a:cubicBezTo>
                  <a:cubicBezTo>
                    <a:pt x="2513150" y="509024"/>
                    <a:pt x="2386562" y="564460"/>
                    <a:pt x="2416185" y="658757"/>
                  </a:cubicBezTo>
                  <a:cubicBezTo>
                    <a:pt x="1698286" y="618848"/>
                    <a:pt x="980482" y="578938"/>
                    <a:pt x="262583" y="5390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2" name="Google Shape;2122;p12"/>
            <p:cNvSpPr/>
            <p:nvPr/>
          </p:nvSpPr>
          <p:spPr>
            <a:xfrm rot="-153174">
              <a:off x="8959722" y="3693258"/>
              <a:ext cx="1487246" cy="777243"/>
            </a:xfrm>
            <a:custGeom>
              <a:avLst/>
              <a:gdLst/>
              <a:ahLst/>
              <a:cxnLst/>
              <a:rect l="l" t="t" r="r" b="b"/>
              <a:pathLst>
                <a:path w="1892701" h="989136" extrusionOk="0">
                  <a:moveTo>
                    <a:pt x="0" y="830831"/>
                  </a:moveTo>
                  <a:cubicBezTo>
                    <a:pt x="66199" y="324101"/>
                    <a:pt x="526732" y="-42992"/>
                    <a:pt x="1030891" y="4061"/>
                  </a:cubicBezTo>
                  <a:cubicBezTo>
                    <a:pt x="1528286" y="50448"/>
                    <a:pt x="1910715" y="485264"/>
                    <a:pt x="1892046" y="989137"/>
                  </a:cubicBezTo>
                  <a:cubicBezTo>
                    <a:pt x="1261396" y="936368"/>
                    <a:pt x="630650" y="883600"/>
                    <a:pt x="0" y="8309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3" name="Google Shape;2123;p12"/>
            <p:cNvSpPr/>
            <p:nvPr/>
          </p:nvSpPr>
          <p:spPr>
            <a:xfrm rot="1367103">
              <a:off x="9639157" y="3788487"/>
              <a:ext cx="892916" cy="551946"/>
            </a:xfrm>
            <a:custGeom>
              <a:avLst/>
              <a:gdLst/>
              <a:ahLst/>
              <a:cxnLst/>
              <a:rect l="l" t="t" r="r" b="b"/>
              <a:pathLst>
                <a:path w="892397" h="551625" extrusionOk="0">
                  <a:moveTo>
                    <a:pt x="892397" y="443803"/>
                  </a:moveTo>
                  <a:cubicBezTo>
                    <a:pt x="793433" y="479712"/>
                    <a:pt x="694468" y="515621"/>
                    <a:pt x="595503" y="551626"/>
                  </a:cubicBezTo>
                  <a:cubicBezTo>
                    <a:pt x="537305" y="460186"/>
                    <a:pt x="453676" y="352172"/>
                    <a:pt x="335471" y="249969"/>
                  </a:cubicBezTo>
                  <a:cubicBezTo>
                    <a:pt x="222790" y="152719"/>
                    <a:pt x="106680" y="84615"/>
                    <a:pt x="0" y="36799"/>
                  </a:cubicBezTo>
                  <a:cubicBezTo>
                    <a:pt x="353473" y="-81977"/>
                    <a:pt x="747236" y="95473"/>
                    <a:pt x="892397" y="443803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4" name="Google Shape;2124;p12"/>
            <p:cNvSpPr/>
            <p:nvPr/>
          </p:nvSpPr>
          <p:spPr>
            <a:xfrm rot="-153174">
              <a:off x="9354611" y="3564417"/>
              <a:ext cx="778992" cy="365873"/>
            </a:xfrm>
            <a:custGeom>
              <a:avLst/>
              <a:gdLst/>
              <a:ahLst/>
              <a:cxnLst/>
              <a:rect l="l" t="t" r="r" b="b"/>
              <a:pathLst>
                <a:path w="991362" h="465618" extrusionOk="0">
                  <a:moveTo>
                    <a:pt x="991362" y="347758"/>
                  </a:moveTo>
                  <a:cubicBezTo>
                    <a:pt x="926592" y="385382"/>
                    <a:pt x="717328" y="495776"/>
                    <a:pt x="440627" y="457772"/>
                  </a:cubicBezTo>
                  <a:cubicBezTo>
                    <a:pt x="212503" y="426434"/>
                    <a:pt x="60484" y="310896"/>
                    <a:pt x="0" y="259366"/>
                  </a:cubicBezTo>
                  <a:cubicBezTo>
                    <a:pt x="54293" y="229267"/>
                    <a:pt x="186690" y="163544"/>
                    <a:pt x="367665" y="150400"/>
                  </a:cubicBezTo>
                  <a:cubicBezTo>
                    <a:pt x="376619" y="137636"/>
                    <a:pt x="384238" y="121825"/>
                    <a:pt x="388334" y="102680"/>
                  </a:cubicBezTo>
                  <a:cubicBezTo>
                    <a:pt x="399764" y="49054"/>
                    <a:pt x="374142" y="7906"/>
                    <a:pt x="368998" y="0"/>
                  </a:cubicBezTo>
                  <a:cubicBezTo>
                    <a:pt x="451580" y="13907"/>
                    <a:pt x="534162" y="27813"/>
                    <a:pt x="616744" y="41815"/>
                  </a:cubicBezTo>
                  <a:cubicBezTo>
                    <a:pt x="608647" y="52483"/>
                    <a:pt x="594836" y="74009"/>
                    <a:pt x="591026" y="104203"/>
                  </a:cubicBezTo>
                  <a:cubicBezTo>
                    <a:pt x="588169" y="127254"/>
                    <a:pt x="591979" y="147733"/>
                    <a:pt x="597884" y="164116"/>
                  </a:cubicBezTo>
                  <a:cubicBezTo>
                    <a:pt x="800481" y="203168"/>
                    <a:pt x="936879" y="303467"/>
                    <a:pt x="991267" y="34775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5" name="Google Shape;2125;p12"/>
            <p:cNvSpPr/>
            <p:nvPr/>
          </p:nvSpPr>
          <p:spPr>
            <a:xfrm rot="-153174">
              <a:off x="9359329" y="3749685"/>
              <a:ext cx="778992" cy="181379"/>
            </a:xfrm>
            <a:custGeom>
              <a:avLst/>
              <a:gdLst/>
              <a:ahLst/>
              <a:cxnLst/>
              <a:rect l="l" t="t" r="r" b="b"/>
              <a:pathLst>
                <a:path w="991361" h="230827" extrusionOk="0">
                  <a:moveTo>
                    <a:pt x="991362" y="112967"/>
                  </a:moveTo>
                  <a:cubicBezTo>
                    <a:pt x="926592" y="150590"/>
                    <a:pt x="717328" y="260985"/>
                    <a:pt x="440626" y="222980"/>
                  </a:cubicBezTo>
                  <a:cubicBezTo>
                    <a:pt x="212503" y="191643"/>
                    <a:pt x="60484" y="76105"/>
                    <a:pt x="0" y="24575"/>
                  </a:cubicBezTo>
                  <a:cubicBezTo>
                    <a:pt x="12192" y="17812"/>
                    <a:pt x="28289" y="9335"/>
                    <a:pt x="48006" y="0"/>
                  </a:cubicBezTo>
                  <a:cubicBezTo>
                    <a:pt x="124301" y="57245"/>
                    <a:pt x="260032" y="139160"/>
                    <a:pt x="446532" y="164783"/>
                  </a:cubicBezTo>
                  <a:cubicBezTo>
                    <a:pt x="673703" y="196025"/>
                    <a:pt x="855345" y="127159"/>
                    <a:pt x="948976" y="80772"/>
                  </a:cubicBezTo>
                  <a:cubicBezTo>
                    <a:pt x="966406" y="93155"/>
                    <a:pt x="980503" y="104204"/>
                    <a:pt x="991362" y="11306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6" name="Google Shape;2126;p12"/>
            <p:cNvSpPr/>
            <p:nvPr/>
          </p:nvSpPr>
          <p:spPr>
            <a:xfrm rot="-5268685">
              <a:off x="9676597" y="3313232"/>
              <a:ext cx="159079" cy="443866"/>
            </a:xfrm>
            <a:custGeom>
              <a:avLst/>
              <a:gdLst/>
              <a:ahLst/>
              <a:cxnLst/>
              <a:rect l="l" t="t" r="r" b="b"/>
              <a:pathLst>
                <a:path w="202501" h="565022" extrusionOk="0">
                  <a:moveTo>
                    <a:pt x="202501" y="282511"/>
                  </a:moveTo>
                  <a:cubicBezTo>
                    <a:pt x="202501" y="438538"/>
                    <a:pt x="157170" y="565023"/>
                    <a:pt x="101251" y="565023"/>
                  </a:cubicBezTo>
                  <a:cubicBezTo>
                    <a:pt x="45331" y="565023"/>
                    <a:pt x="0" y="438538"/>
                    <a:pt x="0" y="282511"/>
                  </a:cubicBezTo>
                  <a:cubicBezTo>
                    <a:pt x="0" y="126485"/>
                    <a:pt x="45331" y="0"/>
                    <a:pt x="101251" y="0"/>
                  </a:cubicBezTo>
                  <a:cubicBezTo>
                    <a:pt x="157170" y="0"/>
                    <a:pt x="202501" y="126485"/>
                    <a:pt x="202501" y="28251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7" name="Google Shape;2127;p12"/>
            <p:cNvSpPr/>
            <p:nvPr/>
          </p:nvSpPr>
          <p:spPr>
            <a:xfrm rot="-153174">
              <a:off x="9539090" y="3510064"/>
              <a:ext cx="442627" cy="114731"/>
            </a:xfrm>
            <a:custGeom>
              <a:avLst/>
              <a:gdLst/>
              <a:ahLst/>
              <a:cxnLst/>
              <a:rect l="l" t="t" r="r" b="b"/>
              <a:pathLst>
                <a:path w="563296" h="146009" extrusionOk="0">
                  <a:moveTo>
                    <a:pt x="563062" y="65913"/>
                  </a:moveTo>
                  <a:cubicBezTo>
                    <a:pt x="558395" y="121730"/>
                    <a:pt x="428569" y="156305"/>
                    <a:pt x="273121" y="143256"/>
                  </a:cubicBezTo>
                  <a:cubicBezTo>
                    <a:pt x="117578" y="130112"/>
                    <a:pt x="-4628" y="74295"/>
                    <a:pt x="135" y="18669"/>
                  </a:cubicBezTo>
                  <a:cubicBezTo>
                    <a:pt x="611" y="12097"/>
                    <a:pt x="2992" y="5810"/>
                    <a:pt x="6897" y="0"/>
                  </a:cubicBezTo>
                  <a:cubicBezTo>
                    <a:pt x="34805" y="46101"/>
                    <a:pt x="142057" y="87440"/>
                    <a:pt x="273026" y="98489"/>
                  </a:cubicBezTo>
                  <a:cubicBezTo>
                    <a:pt x="410091" y="110014"/>
                    <a:pt x="527343" y="84487"/>
                    <a:pt x="556299" y="39910"/>
                  </a:cubicBezTo>
                  <a:cubicBezTo>
                    <a:pt x="561538" y="48482"/>
                    <a:pt x="563919" y="57245"/>
                    <a:pt x="563157" y="66008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8" name="Google Shape;2128;p12"/>
            <p:cNvSpPr/>
            <p:nvPr/>
          </p:nvSpPr>
          <p:spPr>
            <a:xfrm rot="-405786">
              <a:off x="9138433" y="3869285"/>
              <a:ext cx="1160322" cy="426993"/>
            </a:xfrm>
            <a:custGeom>
              <a:avLst/>
              <a:gdLst/>
              <a:ahLst/>
              <a:cxnLst/>
              <a:rect l="l" t="t" r="r" b="b"/>
              <a:pathLst>
                <a:path w="1477241" h="543618" extrusionOk="0">
                  <a:moveTo>
                    <a:pt x="1041346" y="427032"/>
                  </a:moveTo>
                  <a:cubicBezTo>
                    <a:pt x="1069489" y="427032"/>
                    <a:pt x="1092304" y="453131"/>
                    <a:pt x="1092304" y="485325"/>
                  </a:cubicBezTo>
                  <a:cubicBezTo>
                    <a:pt x="1092304" y="517519"/>
                    <a:pt x="1069489" y="543618"/>
                    <a:pt x="1041346" y="543618"/>
                  </a:cubicBezTo>
                  <a:cubicBezTo>
                    <a:pt x="1013202" y="543618"/>
                    <a:pt x="990387" y="517519"/>
                    <a:pt x="990387" y="485325"/>
                  </a:cubicBezTo>
                  <a:cubicBezTo>
                    <a:pt x="990387" y="453131"/>
                    <a:pt x="1013202" y="427032"/>
                    <a:pt x="1041346" y="427032"/>
                  </a:cubicBezTo>
                  <a:close/>
                  <a:moveTo>
                    <a:pt x="1426282" y="414003"/>
                  </a:moveTo>
                  <a:cubicBezTo>
                    <a:pt x="1454425" y="414002"/>
                    <a:pt x="1477241" y="440102"/>
                    <a:pt x="1477241" y="472296"/>
                  </a:cubicBezTo>
                  <a:cubicBezTo>
                    <a:pt x="1477241" y="504489"/>
                    <a:pt x="1454426" y="530589"/>
                    <a:pt x="1426282" y="530588"/>
                  </a:cubicBezTo>
                  <a:cubicBezTo>
                    <a:pt x="1398138" y="530589"/>
                    <a:pt x="1375323" y="504490"/>
                    <a:pt x="1375323" y="472295"/>
                  </a:cubicBezTo>
                  <a:cubicBezTo>
                    <a:pt x="1375323" y="440101"/>
                    <a:pt x="1398138" y="414003"/>
                    <a:pt x="1426282" y="414003"/>
                  </a:cubicBezTo>
                  <a:close/>
                  <a:moveTo>
                    <a:pt x="383159" y="318952"/>
                  </a:moveTo>
                  <a:cubicBezTo>
                    <a:pt x="411302" y="318952"/>
                    <a:pt x="434117" y="345051"/>
                    <a:pt x="434118" y="377245"/>
                  </a:cubicBezTo>
                  <a:cubicBezTo>
                    <a:pt x="434118" y="409439"/>
                    <a:pt x="411303" y="435538"/>
                    <a:pt x="383160" y="435538"/>
                  </a:cubicBezTo>
                  <a:cubicBezTo>
                    <a:pt x="355016" y="435538"/>
                    <a:pt x="332201" y="409439"/>
                    <a:pt x="332200" y="377245"/>
                  </a:cubicBezTo>
                  <a:cubicBezTo>
                    <a:pt x="332200" y="345051"/>
                    <a:pt x="355016" y="318952"/>
                    <a:pt x="383159" y="318952"/>
                  </a:cubicBezTo>
                  <a:close/>
                  <a:moveTo>
                    <a:pt x="50959" y="198573"/>
                  </a:moveTo>
                  <a:cubicBezTo>
                    <a:pt x="79102" y="198573"/>
                    <a:pt x="101917" y="224672"/>
                    <a:pt x="101917" y="256866"/>
                  </a:cubicBezTo>
                  <a:cubicBezTo>
                    <a:pt x="101917" y="289060"/>
                    <a:pt x="79102" y="315159"/>
                    <a:pt x="50959" y="315159"/>
                  </a:cubicBezTo>
                  <a:cubicBezTo>
                    <a:pt x="22815" y="315159"/>
                    <a:pt x="0" y="289060"/>
                    <a:pt x="0" y="256866"/>
                  </a:cubicBezTo>
                  <a:cubicBezTo>
                    <a:pt x="0" y="224672"/>
                    <a:pt x="22815" y="198573"/>
                    <a:pt x="50959" y="198573"/>
                  </a:cubicBezTo>
                  <a:close/>
                  <a:moveTo>
                    <a:pt x="775141" y="211633"/>
                  </a:moveTo>
                  <a:cubicBezTo>
                    <a:pt x="803284" y="211633"/>
                    <a:pt x="826099" y="237732"/>
                    <a:pt x="826099" y="269926"/>
                  </a:cubicBezTo>
                  <a:cubicBezTo>
                    <a:pt x="826099" y="302120"/>
                    <a:pt x="803284" y="328219"/>
                    <a:pt x="775141" y="328219"/>
                  </a:cubicBezTo>
                  <a:cubicBezTo>
                    <a:pt x="746998" y="328219"/>
                    <a:pt x="724182" y="302120"/>
                    <a:pt x="724182" y="269926"/>
                  </a:cubicBezTo>
                  <a:cubicBezTo>
                    <a:pt x="724182" y="237732"/>
                    <a:pt x="746997" y="211633"/>
                    <a:pt x="775141" y="211633"/>
                  </a:cubicBezTo>
                  <a:close/>
                  <a:moveTo>
                    <a:pt x="1204789" y="236809"/>
                  </a:moveTo>
                  <a:cubicBezTo>
                    <a:pt x="1232932" y="236809"/>
                    <a:pt x="1255748" y="262908"/>
                    <a:pt x="1255748" y="295102"/>
                  </a:cubicBezTo>
                  <a:cubicBezTo>
                    <a:pt x="1255748" y="327296"/>
                    <a:pt x="1232933" y="353395"/>
                    <a:pt x="1204789" y="353395"/>
                  </a:cubicBezTo>
                  <a:cubicBezTo>
                    <a:pt x="1176645" y="353395"/>
                    <a:pt x="1153830" y="327296"/>
                    <a:pt x="1153830" y="295102"/>
                  </a:cubicBezTo>
                  <a:cubicBezTo>
                    <a:pt x="1153830" y="262908"/>
                    <a:pt x="1176645" y="236809"/>
                    <a:pt x="1204789" y="236809"/>
                  </a:cubicBezTo>
                  <a:close/>
                  <a:moveTo>
                    <a:pt x="1426654" y="197385"/>
                  </a:moveTo>
                  <a:cubicBezTo>
                    <a:pt x="1444434" y="197385"/>
                    <a:pt x="1458848" y="213889"/>
                    <a:pt x="1458848" y="234247"/>
                  </a:cubicBezTo>
                  <a:cubicBezTo>
                    <a:pt x="1458848" y="254605"/>
                    <a:pt x="1444434" y="271108"/>
                    <a:pt x="1426654" y="271108"/>
                  </a:cubicBezTo>
                  <a:cubicBezTo>
                    <a:pt x="1408873" y="271108"/>
                    <a:pt x="1394459" y="254605"/>
                    <a:pt x="1394459" y="234247"/>
                  </a:cubicBezTo>
                  <a:cubicBezTo>
                    <a:pt x="1394459" y="213889"/>
                    <a:pt x="1408873" y="197385"/>
                    <a:pt x="1426654" y="197385"/>
                  </a:cubicBezTo>
                  <a:close/>
                  <a:moveTo>
                    <a:pt x="374810" y="83933"/>
                  </a:moveTo>
                  <a:cubicBezTo>
                    <a:pt x="402953" y="83933"/>
                    <a:pt x="425769" y="110032"/>
                    <a:pt x="425769" y="142226"/>
                  </a:cubicBezTo>
                  <a:cubicBezTo>
                    <a:pt x="425769" y="174420"/>
                    <a:pt x="402954" y="200519"/>
                    <a:pt x="374810" y="200519"/>
                  </a:cubicBezTo>
                  <a:cubicBezTo>
                    <a:pt x="346666" y="200519"/>
                    <a:pt x="323851" y="174420"/>
                    <a:pt x="323851" y="142226"/>
                  </a:cubicBezTo>
                  <a:cubicBezTo>
                    <a:pt x="323851" y="110032"/>
                    <a:pt x="346666" y="83933"/>
                    <a:pt x="374810" y="83933"/>
                  </a:cubicBezTo>
                  <a:close/>
                  <a:moveTo>
                    <a:pt x="152533" y="0"/>
                  </a:moveTo>
                  <a:cubicBezTo>
                    <a:pt x="170314" y="0"/>
                    <a:pt x="184728" y="16504"/>
                    <a:pt x="184728" y="36862"/>
                  </a:cubicBezTo>
                  <a:cubicBezTo>
                    <a:pt x="184728" y="57220"/>
                    <a:pt x="170314" y="73723"/>
                    <a:pt x="152533" y="73723"/>
                  </a:cubicBezTo>
                  <a:cubicBezTo>
                    <a:pt x="134753" y="73723"/>
                    <a:pt x="120339" y="57220"/>
                    <a:pt x="120339" y="36862"/>
                  </a:cubicBezTo>
                  <a:cubicBezTo>
                    <a:pt x="120339" y="16504"/>
                    <a:pt x="134753" y="0"/>
                    <a:pt x="15253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9" name="Google Shape;2129;p12"/>
            <p:cNvSpPr/>
            <p:nvPr/>
          </p:nvSpPr>
          <p:spPr>
            <a:xfrm rot="-153174">
              <a:off x="7350864" y="3882131"/>
              <a:ext cx="380420" cy="97219"/>
            </a:xfrm>
            <a:custGeom>
              <a:avLst/>
              <a:gdLst/>
              <a:ahLst/>
              <a:cxnLst/>
              <a:rect l="l" t="t" r="r" b="b"/>
              <a:pathLst>
                <a:path w="484130" h="123723" extrusionOk="0">
                  <a:moveTo>
                    <a:pt x="483913" y="58437"/>
                  </a:moveTo>
                  <a:cubicBezTo>
                    <a:pt x="484199" y="61390"/>
                    <a:pt x="484294" y="64247"/>
                    <a:pt x="483627" y="67200"/>
                  </a:cubicBezTo>
                  <a:cubicBezTo>
                    <a:pt x="481627" y="65200"/>
                    <a:pt x="479531" y="63295"/>
                    <a:pt x="477436" y="61390"/>
                  </a:cubicBezTo>
                  <a:cubicBezTo>
                    <a:pt x="475817" y="59961"/>
                    <a:pt x="473626" y="59104"/>
                    <a:pt x="471340" y="59104"/>
                  </a:cubicBezTo>
                  <a:cubicBezTo>
                    <a:pt x="427239" y="60152"/>
                    <a:pt x="399617" y="114539"/>
                    <a:pt x="359040" y="113015"/>
                  </a:cubicBezTo>
                  <a:cubicBezTo>
                    <a:pt x="282554" y="110348"/>
                    <a:pt x="196448" y="55580"/>
                    <a:pt x="123868" y="104252"/>
                  </a:cubicBezTo>
                  <a:cubicBezTo>
                    <a:pt x="85673" y="129779"/>
                    <a:pt x="44429" y="124541"/>
                    <a:pt x="233" y="119778"/>
                  </a:cubicBezTo>
                  <a:lnTo>
                    <a:pt x="233" y="119778"/>
                  </a:lnTo>
                  <a:cubicBezTo>
                    <a:pt x="-5577" y="73582"/>
                    <a:pt x="97865" y="22337"/>
                    <a:pt x="231405" y="5478"/>
                  </a:cubicBezTo>
                  <a:cubicBezTo>
                    <a:pt x="365041" y="-11476"/>
                    <a:pt x="478007" y="12241"/>
                    <a:pt x="483818" y="5843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0" name="Google Shape;2130;p12"/>
            <p:cNvSpPr/>
            <p:nvPr/>
          </p:nvSpPr>
          <p:spPr>
            <a:xfrm rot="-153174">
              <a:off x="7388868" y="3910964"/>
              <a:ext cx="1006230" cy="1704913"/>
            </a:xfrm>
            <a:custGeom>
              <a:avLst/>
              <a:gdLst/>
              <a:ahLst/>
              <a:cxnLst/>
              <a:rect l="l" t="t" r="r" b="b"/>
              <a:pathLst>
                <a:path w="1280549" h="2169708" extrusionOk="0">
                  <a:moveTo>
                    <a:pt x="1278588" y="1366076"/>
                  </a:moveTo>
                  <a:cubicBezTo>
                    <a:pt x="1284112" y="1452086"/>
                    <a:pt x="1281350" y="1591628"/>
                    <a:pt x="1224676" y="1749266"/>
                  </a:cubicBezTo>
                  <a:cubicBezTo>
                    <a:pt x="1143714" y="1973961"/>
                    <a:pt x="998362" y="2109121"/>
                    <a:pt x="926258" y="2167795"/>
                  </a:cubicBezTo>
                  <a:cubicBezTo>
                    <a:pt x="924639" y="2169128"/>
                    <a:pt x="922639" y="2169795"/>
                    <a:pt x="920543" y="2169700"/>
                  </a:cubicBezTo>
                  <a:cubicBezTo>
                    <a:pt x="586311" y="2162366"/>
                    <a:pt x="346567" y="1919669"/>
                    <a:pt x="290655" y="1596581"/>
                  </a:cubicBezTo>
                  <a:cubicBezTo>
                    <a:pt x="240744" y="1308068"/>
                    <a:pt x="430006" y="1094423"/>
                    <a:pt x="424672" y="818483"/>
                  </a:cubicBezTo>
                  <a:cubicBezTo>
                    <a:pt x="420862" y="616744"/>
                    <a:pt x="344947" y="465582"/>
                    <a:pt x="310276" y="398335"/>
                  </a:cubicBezTo>
                  <a:cubicBezTo>
                    <a:pt x="201787" y="188309"/>
                    <a:pt x="90820" y="126206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8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2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42877" y="55435"/>
                    <a:pt x="581358" y="123825"/>
                    <a:pt x="624601" y="238887"/>
                  </a:cubicBezTo>
                  <a:cubicBezTo>
                    <a:pt x="681085" y="388810"/>
                    <a:pt x="678418" y="485299"/>
                    <a:pt x="714422" y="716375"/>
                  </a:cubicBezTo>
                  <a:cubicBezTo>
                    <a:pt x="734425" y="844772"/>
                    <a:pt x="751189" y="951738"/>
                    <a:pt x="810720" y="1052989"/>
                  </a:cubicBezTo>
                  <a:cubicBezTo>
                    <a:pt x="846058" y="1113187"/>
                    <a:pt x="960548" y="1279874"/>
                    <a:pt x="1272111" y="1358360"/>
                  </a:cubicBezTo>
                  <a:cubicBezTo>
                    <a:pt x="1275730" y="1359218"/>
                    <a:pt x="1278493" y="1362361"/>
                    <a:pt x="1278683" y="1366171"/>
                  </a:cubicBezTo>
                  <a:close/>
                </a:path>
              </a:pathLst>
            </a:custGeom>
            <a:gradFill>
              <a:gsLst>
                <a:gs pos="0">
                  <a:srgbClr val="FAFAFA"/>
                </a:gs>
                <a:gs pos="73000">
                  <a:srgbClr val="E6E6E6"/>
                </a:gs>
                <a:gs pos="100000">
                  <a:srgbClr val="E6E6E6"/>
                </a:gs>
              </a:gsLst>
              <a:lin ang="0" scaled="0"/>
            </a:gradFill>
            <a:ln>
              <a:noFill/>
            </a:ln>
            <a:effectLst>
              <a:outerShdw blurRad="157163" dist="571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1" name="Google Shape;2131;p12"/>
            <p:cNvSpPr/>
            <p:nvPr/>
          </p:nvSpPr>
          <p:spPr>
            <a:xfrm rot="-153174">
              <a:off x="7348091" y="3916676"/>
              <a:ext cx="433167" cy="92423"/>
            </a:xfrm>
            <a:custGeom>
              <a:avLst/>
              <a:gdLst/>
              <a:ahLst/>
              <a:cxnLst/>
              <a:rect l="l" t="t" r="r" b="b"/>
              <a:pathLst>
                <a:path w="551258" h="117620" extrusionOk="0">
                  <a:moveTo>
                    <a:pt x="551259" y="81248"/>
                  </a:moveTo>
                  <a:cubicBezTo>
                    <a:pt x="544972" y="74200"/>
                    <a:pt x="538591" y="67437"/>
                    <a:pt x="531923" y="61055"/>
                  </a:cubicBezTo>
                  <a:cubicBezTo>
                    <a:pt x="529923" y="59055"/>
                    <a:pt x="527827" y="57150"/>
                    <a:pt x="525732" y="55245"/>
                  </a:cubicBezTo>
                  <a:cubicBezTo>
                    <a:pt x="524113" y="53816"/>
                    <a:pt x="521922" y="52959"/>
                    <a:pt x="519636" y="52959"/>
                  </a:cubicBezTo>
                  <a:cubicBezTo>
                    <a:pt x="475535" y="54007"/>
                    <a:pt x="447913" y="108395"/>
                    <a:pt x="407336" y="106871"/>
                  </a:cubicBezTo>
                  <a:cubicBezTo>
                    <a:pt x="330850" y="104204"/>
                    <a:pt x="244744" y="49435"/>
                    <a:pt x="172164" y="98108"/>
                  </a:cubicBezTo>
                  <a:cubicBezTo>
                    <a:pt x="140065" y="119634"/>
                    <a:pt x="105679" y="119348"/>
                    <a:pt x="69294" y="115824"/>
                  </a:cubicBezTo>
                  <a:cubicBezTo>
                    <a:pt x="46529" y="100870"/>
                    <a:pt x="24717" y="88583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9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3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14016" y="28099"/>
                    <a:pt x="533066" y="51721"/>
                    <a:pt x="551259" y="81153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72000">
                  <a:srgbClr val="F3ECAF"/>
                </a:gs>
                <a:gs pos="100000">
                  <a:srgbClr val="BE9C6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2" name="Google Shape;2132;p12"/>
            <p:cNvSpPr/>
            <p:nvPr/>
          </p:nvSpPr>
          <p:spPr>
            <a:xfrm rot="-153174">
              <a:off x="8811628" y="6197874"/>
              <a:ext cx="1785440" cy="503481"/>
            </a:xfrm>
            <a:custGeom>
              <a:avLst/>
              <a:gdLst/>
              <a:ahLst/>
              <a:cxnLst/>
              <a:rect l="l" t="t" r="r" b="b"/>
              <a:pathLst>
                <a:path w="2272188" h="640741" extrusionOk="0">
                  <a:moveTo>
                    <a:pt x="95" y="0"/>
                  </a:moveTo>
                  <a:cubicBezTo>
                    <a:pt x="17240" y="85725"/>
                    <a:pt x="34290" y="171355"/>
                    <a:pt x="51435" y="257080"/>
                  </a:cubicBezTo>
                  <a:cubicBezTo>
                    <a:pt x="201073" y="482251"/>
                    <a:pt x="553212" y="565499"/>
                    <a:pt x="1022509" y="622173"/>
                  </a:cubicBezTo>
                  <a:cubicBezTo>
                    <a:pt x="1583722" y="689896"/>
                    <a:pt x="1955387" y="559689"/>
                    <a:pt x="2203418" y="435959"/>
                  </a:cubicBezTo>
                  <a:cubicBezTo>
                    <a:pt x="2226374" y="341757"/>
                    <a:pt x="2249329" y="247555"/>
                    <a:pt x="2272189" y="153353"/>
                  </a:cubicBezTo>
                  <a:cubicBezTo>
                    <a:pt x="1514761" y="102203"/>
                    <a:pt x="757428" y="51149"/>
                    <a:pt x="0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3" name="Google Shape;2133;p12"/>
            <p:cNvSpPr/>
            <p:nvPr/>
          </p:nvSpPr>
          <p:spPr>
            <a:xfrm rot="-153174">
              <a:off x="8847989" y="6352943"/>
              <a:ext cx="1716133" cy="357907"/>
            </a:xfrm>
            <a:custGeom>
              <a:avLst/>
              <a:gdLst/>
              <a:ahLst/>
              <a:cxnLst/>
              <a:rect l="l" t="t" r="r" b="b"/>
              <a:pathLst>
                <a:path w="2183987" h="455480" extrusionOk="0">
                  <a:moveTo>
                    <a:pt x="2183987" y="178022"/>
                  </a:moveTo>
                  <a:cubicBezTo>
                    <a:pt x="2178082" y="202216"/>
                    <a:pt x="2172177" y="226504"/>
                    <a:pt x="2166271" y="250698"/>
                  </a:cubicBezTo>
                  <a:cubicBezTo>
                    <a:pt x="1918240" y="374428"/>
                    <a:pt x="1546574" y="504635"/>
                    <a:pt x="985266" y="436912"/>
                  </a:cubicBezTo>
                  <a:cubicBezTo>
                    <a:pt x="516065" y="380238"/>
                    <a:pt x="163925" y="296990"/>
                    <a:pt x="14288" y="71819"/>
                  </a:cubicBezTo>
                  <a:cubicBezTo>
                    <a:pt x="9430" y="47816"/>
                    <a:pt x="4667" y="24003"/>
                    <a:pt x="0" y="0"/>
                  </a:cubicBezTo>
                  <a:cubicBezTo>
                    <a:pt x="166783" y="213265"/>
                    <a:pt x="523399" y="295466"/>
                    <a:pt x="991934" y="352330"/>
                  </a:cubicBezTo>
                  <a:cubicBezTo>
                    <a:pt x="1548098" y="419767"/>
                    <a:pt x="1925860" y="300704"/>
                    <a:pt x="2183987" y="17802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4" name="Google Shape;2134;p12"/>
            <p:cNvSpPr/>
            <p:nvPr/>
          </p:nvSpPr>
          <p:spPr>
            <a:xfrm rot="-153174">
              <a:off x="10675123" y="4577872"/>
              <a:ext cx="500117" cy="378305"/>
            </a:xfrm>
            <a:custGeom>
              <a:avLst/>
              <a:gdLst/>
              <a:ahLst/>
              <a:cxnLst/>
              <a:rect l="l" t="t" r="r" b="b"/>
              <a:pathLst>
                <a:path w="636460" h="481439" extrusionOk="0">
                  <a:moveTo>
                    <a:pt x="7239" y="1523"/>
                  </a:moveTo>
                  <a:cubicBezTo>
                    <a:pt x="34386" y="-17622"/>
                    <a:pt x="128302" y="150208"/>
                    <a:pt x="276035" y="142588"/>
                  </a:cubicBezTo>
                  <a:cubicBezTo>
                    <a:pt x="363379" y="138111"/>
                    <a:pt x="431483" y="74199"/>
                    <a:pt x="474917" y="21906"/>
                  </a:cubicBezTo>
                  <a:lnTo>
                    <a:pt x="636461" y="161448"/>
                  </a:lnTo>
                  <a:cubicBezTo>
                    <a:pt x="625698" y="173449"/>
                    <a:pt x="610934" y="192594"/>
                    <a:pt x="600647" y="218979"/>
                  </a:cubicBezTo>
                  <a:cubicBezTo>
                    <a:pt x="564833" y="310514"/>
                    <a:pt x="626079" y="376427"/>
                    <a:pt x="600933" y="426624"/>
                  </a:cubicBezTo>
                  <a:cubicBezTo>
                    <a:pt x="571024" y="486345"/>
                    <a:pt x="433960" y="494346"/>
                    <a:pt x="333566" y="464724"/>
                  </a:cubicBezTo>
                  <a:cubicBezTo>
                    <a:pt x="71533" y="387476"/>
                    <a:pt x="-29527" y="27431"/>
                    <a:pt x="7335" y="142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5" name="Google Shape;2135;p12"/>
            <p:cNvSpPr/>
            <p:nvPr/>
          </p:nvSpPr>
          <p:spPr>
            <a:xfrm rot="-153174">
              <a:off x="10908533" y="3697747"/>
              <a:ext cx="1292955" cy="2196157"/>
            </a:xfrm>
            <a:custGeom>
              <a:avLst/>
              <a:gdLst/>
              <a:ahLst/>
              <a:cxnLst/>
              <a:rect l="l" t="t" r="r" b="b"/>
              <a:pathLst>
                <a:path w="1645442" h="2794876" extrusionOk="0">
                  <a:moveTo>
                    <a:pt x="722975" y="1147012"/>
                  </a:moveTo>
                  <a:cubicBezTo>
                    <a:pt x="725261" y="1083766"/>
                    <a:pt x="649823" y="1021187"/>
                    <a:pt x="581719" y="1017091"/>
                  </a:cubicBezTo>
                  <a:cubicBezTo>
                    <a:pt x="502185" y="1012329"/>
                    <a:pt x="479420" y="1089862"/>
                    <a:pt x="410459" y="1088719"/>
                  </a:cubicBezTo>
                  <a:cubicBezTo>
                    <a:pt x="310256" y="1087005"/>
                    <a:pt x="225579" y="921079"/>
                    <a:pt x="197861" y="804303"/>
                  </a:cubicBezTo>
                  <a:cubicBezTo>
                    <a:pt x="190051" y="771632"/>
                    <a:pt x="150236" y="588466"/>
                    <a:pt x="258154" y="418064"/>
                  </a:cubicBezTo>
                  <a:cubicBezTo>
                    <a:pt x="386266" y="215944"/>
                    <a:pt x="624962" y="185654"/>
                    <a:pt x="732976" y="172033"/>
                  </a:cubicBezTo>
                  <a:cubicBezTo>
                    <a:pt x="827178" y="160127"/>
                    <a:pt x="1066065" y="129838"/>
                    <a:pt x="1262566" y="288524"/>
                  </a:cubicBezTo>
                  <a:cubicBezTo>
                    <a:pt x="1468973" y="455212"/>
                    <a:pt x="1483927" y="713530"/>
                    <a:pt x="1489166" y="803827"/>
                  </a:cubicBezTo>
                  <a:cubicBezTo>
                    <a:pt x="1507549" y="1120438"/>
                    <a:pt x="1337813" y="1358182"/>
                    <a:pt x="1269233" y="1454098"/>
                  </a:cubicBezTo>
                  <a:cubicBezTo>
                    <a:pt x="1133311" y="1644408"/>
                    <a:pt x="1044348" y="1654219"/>
                    <a:pt x="760313" y="1953685"/>
                  </a:cubicBezTo>
                  <a:cubicBezTo>
                    <a:pt x="597054" y="2125801"/>
                    <a:pt x="624200" y="2129611"/>
                    <a:pt x="500852" y="2252960"/>
                  </a:cubicBezTo>
                  <a:cubicBezTo>
                    <a:pt x="423985" y="2329827"/>
                    <a:pt x="377312" y="2367355"/>
                    <a:pt x="341879" y="2449461"/>
                  </a:cubicBezTo>
                  <a:cubicBezTo>
                    <a:pt x="331592" y="2473274"/>
                    <a:pt x="267013" y="2629007"/>
                    <a:pt x="341879" y="2735878"/>
                  </a:cubicBezTo>
                  <a:cubicBezTo>
                    <a:pt x="349595" y="2746927"/>
                    <a:pt x="385885" y="2798743"/>
                    <a:pt x="429986" y="2794647"/>
                  </a:cubicBezTo>
                  <a:cubicBezTo>
                    <a:pt x="491041" y="2788932"/>
                    <a:pt x="518473" y="2663297"/>
                    <a:pt x="522854" y="2643961"/>
                  </a:cubicBezTo>
                  <a:cubicBezTo>
                    <a:pt x="541618" y="2560332"/>
                    <a:pt x="517616" y="2532709"/>
                    <a:pt x="536380" y="2459462"/>
                  </a:cubicBezTo>
                  <a:cubicBezTo>
                    <a:pt x="550286" y="2405265"/>
                    <a:pt x="577623" y="2364784"/>
                    <a:pt x="616009" y="2319064"/>
                  </a:cubicBezTo>
                  <a:cubicBezTo>
                    <a:pt x="755169" y="2153519"/>
                    <a:pt x="1028632" y="1933396"/>
                    <a:pt x="1164839" y="1805476"/>
                  </a:cubicBezTo>
                  <a:cubicBezTo>
                    <a:pt x="1271995" y="1704796"/>
                    <a:pt x="1411632" y="1571351"/>
                    <a:pt x="1517169" y="1355515"/>
                  </a:cubicBezTo>
                  <a:cubicBezTo>
                    <a:pt x="1559555" y="1268742"/>
                    <a:pt x="1648233" y="1082147"/>
                    <a:pt x="1645375" y="827353"/>
                  </a:cubicBezTo>
                  <a:cubicBezTo>
                    <a:pt x="1644137" y="719911"/>
                    <a:pt x="1639565" y="530459"/>
                    <a:pt x="1518026" y="338816"/>
                  </a:cubicBezTo>
                  <a:cubicBezTo>
                    <a:pt x="1482593" y="282904"/>
                    <a:pt x="1395344" y="149269"/>
                    <a:pt x="1225228" y="65830"/>
                  </a:cubicBezTo>
                  <a:cubicBezTo>
                    <a:pt x="1054825" y="-17705"/>
                    <a:pt x="899187" y="-2941"/>
                    <a:pt x="762027" y="10204"/>
                  </a:cubicBezTo>
                  <a:cubicBezTo>
                    <a:pt x="602198" y="25444"/>
                    <a:pt x="395029" y="45160"/>
                    <a:pt x="219388" y="207181"/>
                  </a:cubicBezTo>
                  <a:cubicBezTo>
                    <a:pt x="175478" y="247662"/>
                    <a:pt x="28888" y="387108"/>
                    <a:pt x="3646" y="614565"/>
                  </a:cubicBezTo>
                  <a:cubicBezTo>
                    <a:pt x="-16356" y="795254"/>
                    <a:pt x="51271" y="931652"/>
                    <a:pt x="76989" y="981754"/>
                  </a:cubicBezTo>
                  <a:cubicBezTo>
                    <a:pt x="107755" y="1041761"/>
                    <a:pt x="169096" y="1161490"/>
                    <a:pt x="305779" y="1232356"/>
                  </a:cubicBezTo>
                  <a:cubicBezTo>
                    <a:pt x="343879" y="1252168"/>
                    <a:pt x="452560" y="1308556"/>
                    <a:pt x="572765" y="1272933"/>
                  </a:cubicBezTo>
                  <a:cubicBezTo>
                    <a:pt x="586957" y="1268742"/>
                    <a:pt x="720022" y="1229404"/>
                    <a:pt x="722975" y="114701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6" name="Google Shape;2136;p12"/>
            <p:cNvSpPr/>
            <p:nvPr/>
          </p:nvSpPr>
          <p:spPr>
            <a:xfrm rot="-153174">
              <a:off x="8135834" y="4112041"/>
              <a:ext cx="3108428" cy="2357831"/>
            </a:xfrm>
            <a:custGeom>
              <a:avLst/>
              <a:gdLst/>
              <a:ahLst/>
              <a:cxnLst/>
              <a:rect l="l" t="t" r="r" b="b"/>
              <a:pathLst>
                <a:path w="3955851" h="3000625" extrusionOk="0">
                  <a:moveTo>
                    <a:pt x="816007" y="0"/>
                  </a:moveTo>
                  <a:cubicBezTo>
                    <a:pt x="940118" y="166592"/>
                    <a:pt x="935260" y="287274"/>
                    <a:pt x="925735" y="343090"/>
                  </a:cubicBezTo>
                  <a:cubicBezTo>
                    <a:pt x="909352" y="439769"/>
                    <a:pt x="852297" y="498539"/>
                    <a:pt x="614267" y="733711"/>
                  </a:cubicBezTo>
                  <a:cubicBezTo>
                    <a:pt x="556641" y="790575"/>
                    <a:pt x="464153" y="881920"/>
                    <a:pt x="347472" y="996220"/>
                  </a:cubicBezTo>
                  <a:cubicBezTo>
                    <a:pt x="351187" y="1088231"/>
                    <a:pt x="345567" y="1240441"/>
                    <a:pt x="280988" y="1412748"/>
                  </a:cubicBezTo>
                  <a:cubicBezTo>
                    <a:pt x="201263" y="1625346"/>
                    <a:pt x="72200" y="1760601"/>
                    <a:pt x="0" y="1826324"/>
                  </a:cubicBezTo>
                  <a:cubicBezTo>
                    <a:pt x="12192" y="1924431"/>
                    <a:pt x="43053" y="2073116"/>
                    <a:pt x="130873" y="2229422"/>
                  </a:cubicBezTo>
                  <a:cubicBezTo>
                    <a:pt x="185261" y="2326196"/>
                    <a:pt x="312706" y="2516791"/>
                    <a:pt x="644843" y="2699576"/>
                  </a:cubicBezTo>
                  <a:cubicBezTo>
                    <a:pt x="1072515" y="2934938"/>
                    <a:pt x="1479137" y="2958941"/>
                    <a:pt x="2003108" y="2984278"/>
                  </a:cubicBezTo>
                  <a:cubicBezTo>
                    <a:pt x="2579656" y="3012186"/>
                    <a:pt x="2891314" y="3023426"/>
                    <a:pt x="3260408" y="2855405"/>
                  </a:cubicBezTo>
                  <a:cubicBezTo>
                    <a:pt x="3448812" y="2769584"/>
                    <a:pt x="3750278" y="2632329"/>
                    <a:pt x="3887438" y="2308574"/>
                  </a:cubicBezTo>
                  <a:cubicBezTo>
                    <a:pt x="4032409" y="1966531"/>
                    <a:pt x="3905726" y="1624584"/>
                    <a:pt x="3881152" y="1558290"/>
                  </a:cubicBezTo>
                  <a:cubicBezTo>
                    <a:pt x="3831431" y="1424083"/>
                    <a:pt x="3747040" y="1309783"/>
                    <a:pt x="3578162" y="1081183"/>
                  </a:cubicBezTo>
                  <a:cubicBezTo>
                    <a:pt x="3345466" y="766191"/>
                    <a:pt x="3218022" y="669893"/>
                    <a:pt x="3229928" y="507682"/>
                  </a:cubicBezTo>
                  <a:cubicBezTo>
                    <a:pt x="3239262" y="379667"/>
                    <a:pt x="3302222" y="272415"/>
                    <a:pt x="3371183" y="213550"/>
                  </a:cubicBezTo>
                  <a:cubicBezTo>
                    <a:pt x="3295936" y="273272"/>
                    <a:pt x="3216402" y="346615"/>
                    <a:pt x="3099626" y="329089"/>
                  </a:cubicBezTo>
                  <a:cubicBezTo>
                    <a:pt x="2987326" y="312134"/>
                    <a:pt x="2968466" y="235648"/>
                    <a:pt x="2842927" y="206216"/>
                  </a:cubicBezTo>
                  <a:cubicBezTo>
                    <a:pt x="2689003" y="170212"/>
                    <a:pt x="2648331" y="269081"/>
                    <a:pt x="2478691" y="256032"/>
                  </a:cubicBezTo>
                  <a:cubicBezTo>
                    <a:pt x="2282762" y="240982"/>
                    <a:pt x="2271332" y="104013"/>
                    <a:pt x="2097405" y="98488"/>
                  </a:cubicBezTo>
                  <a:cubicBezTo>
                    <a:pt x="1913191" y="92583"/>
                    <a:pt x="1886045" y="244983"/>
                    <a:pt x="1697831" y="239363"/>
                  </a:cubicBezTo>
                  <a:cubicBezTo>
                    <a:pt x="1523429" y="234220"/>
                    <a:pt x="1491710" y="101727"/>
                    <a:pt x="1317117" y="115252"/>
                  </a:cubicBezTo>
                  <a:cubicBezTo>
                    <a:pt x="1189673" y="125158"/>
                    <a:pt x="1154430" y="199834"/>
                    <a:pt x="1050322" y="186880"/>
                  </a:cubicBezTo>
                  <a:cubicBezTo>
                    <a:pt x="943165" y="173450"/>
                    <a:pt x="865632" y="79819"/>
                    <a:pt x="815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7175" dist="85725" dir="21540000" algn="b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7" name="Google Shape;2137;p12"/>
            <p:cNvSpPr/>
            <p:nvPr/>
          </p:nvSpPr>
          <p:spPr>
            <a:xfrm rot="-405786">
              <a:off x="8199215" y="4221656"/>
              <a:ext cx="3021993" cy="2246646"/>
            </a:xfrm>
            <a:custGeom>
              <a:avLst/>
              <a:gdLst/>
              <a:ahLst/>
              <a:cxnLst/>
              <a:rect l="l" t="t" r="r" b="b"/>
              <a:pathLst>
                <a:path w="3847390" h="2860273" extrusionOk="0">
                  <a:moveTo>
                    <a:pt x="2052294" y="2754134"/>
                  </a:moveTo>
                  <a:cubicBezTo>
                    <a:pt x="2070075" y="2754134"/>
                    <a:pt x="2084489" y="2770638"/>
                    <a:pt x="2084489" y="2790995"/>
                  </a:cubicBezTo>
                  <a:cubicBezTo>
                    <a:pt x="2084489" y="2811353"/>
                    <a:pt x="2070075" y="2827857"/>
                    <a:pt x="2052294" y="2827856"/>
                  </a:cubicBezTo>
                  <a:cubicBezTo>
                    <a:pt x="2034514" y="2827856"/>
                    <a:pt x="2020100" y="2811353"/>
                    <a:pt x="2020100" y="2790996"/>
                  </a:cubicBezTo>
                  <a:cubicBezTo>
                    <a:pt x="2020100" y="2770637"/>
                    <a:pt x="2034514" y="2754133"/>
                    <a:pt x="2052294" y="2754134"/>
                  </a:cubicBezTo>
                  <a:close/>
                  <a:moveTo>
                    <a:pt x="2580965" y="2786551"/>
                  </a:moveTo>
                  <a:cubicBezTo>
                    <a:pt x="2598746" y="2786551"/>
                    <a:pt x="2613160" y="2803055"/>
                    <a:pt x="2613160" y="2823412"/>
                  </a:cubicBezTo>
                  <a:cubicBezTo>
                    <a:pt x="2613160" y="2843770"/>
                    <a:pt x="2598746" y="2860274"/>
                    <a:pt x="2580965" y="2860273"/>
                  </a:cubicBezTo>
                  <a:cubicBezTo>
                    <a:pt x="2563185" y="2860273"/>
                    <a:pt x="2548771" y="2843770"/>
                    <a:pt x="2548771" y="2823413"/>
                  </a:cubicBezTo>
                  <a:cubicBezTo>
                    <a:pt x="2548771" y="2803054"/>
                    <a:pt x="2563185" y="2786550"/>
                    <a:pt x="2580965" y="2786551"/>
                  </a:cubicBezTo>
                  <a:close/>
                  <a:moveTo>
                    <a:pt x="1453798" y="2667580"/>
                  </a:moveTo>
                  <a:cubicBezTo>
                    <a:pt x="1471578" y="2667581"/>
                    <a:pt x="1485992" y="2684085"/>
                    <a:pt x="1485992" y="2704443"/>
                  </a:cubicBezTo>
                  <a:cubicBezTo>
                    <a:pt x="1485992" y="2724801"/>
                    <a:pt x="1471578" y="2741304"/>
                    <a:pt x="1453798" y="2741304"/>
                  </a:cubicBezTo>
                  <a:cubicBezTo>
                    <a:pt x="1436017" y="2741304"/>
                    <a:pt x="1421603" y="2724801"/>
                    <a:pt x="1421603" y="2704443"/>
                  </a:cubicBezTo>
                  <a:cubicBezTo>
                    <a:pt x="1421603" y="2684084"/>
                    <a:pt x="1436017" y="2667581"/>
                    <a:pt x="1453798" y="2667580"/>
                  </a:cubicBezTo>
                  <a:close/>
                  <a:moveTo>
                    <a:pt x="951955" y="2576520"/>
                  </a:moveTo>
                  <a:cubicBezTo>
                    <a:pt x="969735" y="2576521"/>
                    <a:pt x="984149" y="2593025"/>
                    <a:pt x="984149" y="2613383"/>
                  </a:cubicBezTo>
                  <a:cubicBezTo>
                    <a:pt x="984149" y="2633740"/>
                    <a:pt x="969735" y="2650244"/>
                    <a:pt x="951955" y="2650244"/>
                  </a:cubicBezTo>
                  <a:cubicBezTo>
                    <a:pt x="934174" y="2650244"/>
                    <a:pt x="919760" y="2633741"/>
                    <a:pt x="919760" y="2613383"/>
                  </a:cubicBezTo>
                  <a:cubicBezTo>
                    <a:pt x="919760" y="2593024"/>
                    <a:pt x="934174" y="2576521"/>
                    <a:pt x="951955" y="2576520"/>
                  </a:cubicBezTo>
                  <a:close/>
                  <a:moveTo>
                    <a:pt x="3100965" y="2717273"/>
                  </a:moveTo>
                  <a:cubicBezTo>
                    <a:pt x="3118746" y="2717273"/>
                    <a:pt x="3133159" y="2733777"/>
                    <a:pt x="3133159" y="2754134"/>
                  </a:cubicBezTo>
                  <a:cubicBezTo>
                    <a:pt x="3133160" y="2774492"/>
                    <a:pt x="3118745" y="2790996"/>
                    <a:pt x="3100965" y="2790995"/>
                  </a:cubicBezTo>
                  <a:cubicBezTo>
                    <a:pt x="3083184" y="2790995"/>
                    <a:pt x="3068771" y="2774492"/>
                    <a:pt x="3068771" y="2754135"/>
                  </a:cubicBezTo>
                  <a:cubicBezTo>
                    <a:pt x="3068770" y="2733776"/>
                    <a:pt x="3083185" y="2717272"/>
                    <a:pt x="3100965" y="2717273"/>
                  </a:cubicBezTo>
                  <a:close/>
                  <a:moveTo>
                    <a:pt x="2876691" y="2626312"/>
                  </a:moveTo>
                  <a:cubicBezTo>
                    <a:pt x="2894471" y="2626313"/>
                    <a:pt x="2908885" y="2642817"/>
                    <a:pt x="2908885" y="2663174"/>
                  </a:cubicBezTo>
                  <a:cubicBezTo>
                    <a:pt x="2908885" y="2683532"/>
                    <a:pt x="2894471" y="2700036"/>
                    <a:pt x="2876691" y="2700035"/>
                  </a:cubicBezTo>
                  <a:cubicBezTo>
                    <a:pt x="2858910" y="2700035"/>
                    <a:pt x="2844496" y="2683532"/>
                    <a:pt x="2844496" y="2663175"/>
                  </a:cubicBezTo>
                  <a:cubicBezTo>
                    <a:pt x="2844496" y="2642816"/>
                    <a:pt x="2858910" y="2626312"/>
                    <a:pt x="2876691" y="2626312"/>
                  </a:cubicBezTo>
                  <a:close/>
                  <a:moveTo>
                    <a:pt x="2336362" y="2576556"/>
                  </a:moveTo>
                  <a:cubicBezTo>
                    <a:pt x="2354143" y="2576555"/>
                    <a:pt x="2368557" y="2593059"/>
                    <a:pt x="2368556" y="2613417"/>
                  </a:cubicBezTo>
                  <a:cubicBezTo>
                    <a:pt x="2368557" y="2633775"/>
                    <a:pt x="2354142" y="2650279"/>
                    <a:pt x="2336362" y="2650278"/>
                  </a:cubicBezTo>
                  <a:cubicBezTo>
                    <a:pt x="2318582" y="2650278"/>
                    <a:pt x="2304168" y="2633775"/>
                    <a:pt x="2304168" y="2613417"/>
                  </a:cubicBezTo>
                  <a:cubicBezTo>
                    <a:pt x="2304167" y="2593059"/>
                    <a:pt x="2318582" y="2576555"/>
                    <a:pt x="2336362" y="2576556"/>
                  </a:cubicBezTo>
                  <a:close/>
                  <a:moveTo>
                    <a:pt x="1794328" y="2515124"/>
                  </a:moveTo>
                  <a:cubicBezTo>
                    <a:pt x="1822470" y="2515124"/>
                    <a:pt x="1845286" y="2541223"/>
                    <a:pt x="1845286" y="2573417"/>
                  </a:cubicBezTo>
                  <a:cubicBezTo>
                    <a:pt x="1845286" y="2605611"/>
                    <a:pt x="1822472" y="2631710"/>
                    <a:pt x="1794328" y="2631710"/>
                  </a:cubicBezTo>
                  <a:cubicBezTo>
                    <a:pt x="1766184" y="2631710"/>
                    <a:pt x="1743369" y="2605611"/>
                    <a:pt x="1743369" y="2573417"/>
                  </a:cubicBezTo>
                  <a:cubicBezTo>
                    <a:pt x="1743368" y="2541223"/>
                    <a:pt x="1766184" y="2515124"/>
                    <a:pt x="1794328" y="2515124"/>
                  </a:cubicBezTo>
                  <a:close/>
                  <a:moveTo>
                    <a:pt x="3347783" y="2576454"/>
                  </a:moveTo>
                  <a:cubicBezTo>
                    <a:pt x="3365564" y="2576454"/>
                    <a:pt x="3379978" y="2592958"/>
                    <a:pt x="3379978" y="2613316"/>
                  </a:cubicBezTo>
                  <a:cubicBezTo>
                    <a:pt x="3379978" y="2633674"/>
                    <a:pt x="3365564" y="2650178"/>
                    <a:pt x="3347783" y="2650178"/>
                  </a:cubicBezTo>
                  <a:cubicBezTo>
                    <a:pt x="3330003" y="2650178"/>
                    <a:pt x="3315589" y="2633674"/>
                    <a:pt x="3315589" y="2613316"/>
                  </a:cubicBezTo>
                  <a:cubicBezTo>
                    <a:pt x="3315589" y="2592958"/>
                    <a:pt x="3330003" y="2576454"/>
                    <a:pt x="3347783" y="2576454"/>
                  </a:cubicBezTo>
                  <a:close/>
                  <a:moveTo>
                    <a:pt x="1217072" y="2421582"/>
                  </a:moveTo>
                  <a:cubicBezTo>
                    <a:pt x="1234854" y="2421582"/>
                    <a:pt x="1249267" y="2438086"/>
                    <a:pt x="1249267" y="2458444"/>
                  </a:cubicBezTo>
                  <a:cubicBezTo>
                    <a:pt x="1249268" y="2478801"/>
                    <a:pt x="1234854" y="2495306"/>
                    <a:pt x="1217072" y="2495305"/>
                  </a:cubicBezTo>
                  <a:cubicBezTo>
                    <a:pt x="1199292" y="2495306"/>
                    <a:pt x="1184878" y="2478802"/>
                    <a:pt x="1184879" y="2458444"/>
                  </a:cubicBezTo>
                  <a:cubicBezTo>
                    <a:pt x="1184878" y="2438085"/>
                    <a:pt x="1199293" y="2421582"/>
                    <a:pt x="1217072" y="2421582"/>
                  </a:cubicBezTo>
                  <a:close/>
                  <a:moveTo>
                    <a:pt x="474994" y="2354602"/>
                  </a:moveTo>
                  <a:cubicBezTo>
                    <a:pt x="492776" y="2354602"/>
                    <a:pt x="507189" y="2371106"/>
                    <a:pt x="507189" y="2391463"/>
                  </a:cubicBezTo>
                  <a:cubicBezTo>
                    <a:pt x="507190" y="2411821"/>
                    <a:pt x="492776" y="2428326"/>
                    <a:pt x="474995" y="2428325"/>
                  </a:cubicBezTo>
                  <a:cubicBezTo>
                    <a:pt x="457214" y="2428325"/>
                    <a:pt x="442801" y="2411821"/>
                    <a:pt x="442801" y="2391464"/>
                  </a:cubicBezTo>
                  <a:cubicBezTo>
                    <a:pt x="442800" y="2371105"/>
                    <a:pt x="457215" y="2354601"/>
                    <a:pt x="474994" y="2354602"/>
                  </a:cubicBezTo>
                  <a:close/>
                  <a:moveTo>
                    <a:pt x="686333" y="2315063"/>
                  </a:moveTo>
                  <a:cubicBezTo>
                    <a:pt x="704114" y="2315063"/>
                    <a:pt x="718528" y="2331567"/>
                    <a:pt x="718528" y="2351925"/>
                  </a:cubicBezTo>
                  <a:cubicBezTo>
                    <a:pt x="718528" y="2372283"/>
                    <a:pt x="704114" y="2388786"/>
                    <a:pt x="686333" y="2388786"/>
                  </a:cubicBezTo>
                  <a:cubicBezTo>
                    <a:pt x="668553" y="2388786"/>
                    <a:pt x="654139" y="2372283"/>
                    <a:pt x="654139" y="2351925"/>
                  </a:cubicBezTo>
                  <a:cubicBezTo>
                    <a:pt x="654139" y="2331567"/>
                    <a:pt x="668553" y="2315063"/>
                    <a:pt x="686333" y="2315063"/>
                  </a:cubicBezTo>
                  <a:close/>
                  <a:moveTo>
                    <a:pt x="2147385" y="2358325"/>
                  </a:moveTo>
                  <a:cubicBezTo>
                    <a:pt x="2175527" y="2358325"/>
                    <a:pt x="2198344" y="2384424"/>
                    <a:pt x="2198344" y="2416618"/>
                  </a:cubicBezTo>
                  <a:cubicBezTo>
                    <a:pt x="2198344" y="2448812"/>
                    <a:pt x="2175528" y="2474911"/>
                    <a:pt x="2147385" y="2474911"/>
                  </a:cubicBezTo>
                  <a:cubicBezTo>
                    <a:pt x="2119241" y="2474911"/>
                    <a:pt x="2096426" y="2448812"/>
                    <a:pt x="2096426" y="2416618"/>
                  </a:cubicBezTo>
                  <a:cubicBezTo>
                    <a:pt x="2096425" y="2384424"/>
                    <a:pt x="2119241" y="2358325"/>
                    <a:pt x="2147385" y="2358325"/>
                  </a:cubicBezTo>
                  <a:close/>
                  <a:moveTo>
                    <a:pt x="2707337" y="2384498"/>
                  </a:moveTo>
                  <a:cubicBezTo>
                    <a:pt x="2735480" y="2384498"/>
                    <a:pt x="2758295" y="2410597"/>
                    <a:pt x="2758295" y="2442791"/>
                  </a:cubicBezTo>
                  <a:cubicBezTo>
                    <a:pt x="2758295" y="2474985"/>
                    <a:pt x="2735481" y="2501084"/>
                    <a:pt x="2707337" y="2501084"/>
                  </a:cubicBezTo>
                  <a:cubicBezTo>
                    <a:pt x="2679193" y="2501084"/>
                    <a:pt x="2656378" y="2474985"/>
                    <a:pt x="2656378" y="2442791"/>
                  </a:cubicBezTo>
                  <a:cubicBezTo>
                    <a:pt x="2656378" y="2410597"/>
                    <a:pt x="2679193" y="2384498"/>
                    <a:pt x="2707337" y="2384498"/>
                  </a:cubicBezTo>
                  <a:close/>
                  <a:moveTo>
                    <a:pt x="3199442" y="2414447"/>
                  </a:moveTo>
                  <a:cubicBezTo>
                    <a:pt x="3217223" y="2414447"/>
                    <a:pt x="3231637" y="2430951"/>
                    <a:pt x="3231637" y="2451309"/>
                  </a:cubicBezTo>
                  <a:cubicBezTo>
                    <a:pt x="3231637" y="2471667"/>
                    <a:pt x="3217223" y="2488171"/>
                    <a:pt x="3199442" y="2488171"/>
                  </a:cubicBezTo>
                  <a:cubicBezTo>
                    <a:pt x="3181662" y="2488171"/>
                    <a:pt x="3167248" y="2471667"/>
                    <a:pt x="3167248" y="2451309"/>
                  </a:cubicBezTo>
                  <a:cubicBezTo>
                    <a:pt x="3167248" y="2430950"/>
                    <a:pt x="3181662" y="2414447"/>
                    <a:pt x="3199442" y="2414447"/>
                  </a:cubicBezTo>
                  <a:close/>
                  <a:moveTo>
                    <a:pt x="286398" y="2153822"/>
                  </a:moveTo>
                  <a:cubicBezTo>
                    <a:pt x="304179" y="2153822"/>
                    <a:pt x="318593" y="2170326"/>
                    <a:pt x="318592" y="2190684"/>
                  </a:cubicBezTo>
                  <a:cubicBezTo>
                    <a:pt x="318593" y="2211042"/>
                    <a:pt x="304179" y="2227545"/>
                    <a:pt x="286398" y="2227545"/>
                  </a:cubicBezTo>
                  <a:cubicBezTo>
                    <a:pt x="268618" y="2227545"/>
                    <a:pt x="254204" y="2211042"/>
                    <a:pt x="254204" y="2190684"/>
                  </a:cubicBezTo>
                  <a:cubicBezTo>
                    <a:pt x="254203" y="2170326"/>
                    <a:pt x="268618" y="2153822"/>
                    <a:pt x="286398" y="2153822"/>
                  </a:cubicBezTo>
                  <a:close/>
                  <a:moveTo>
                    <a:pt x="1504565" y="2201442"/>
                  </a:moveTo>
                  <a:cubicBezTo>
                    <a:pt x="1532708" y="2201442"/>
                    <a:pt x="1555524" y="2227541"/>
                    <a:pt x="1555525" y="2259734"/>
                  </a:cubicBezTo>
                  <a:cubicBezTo>
                    <a:pt x="1555525" y="2291929"/>
                    <a:pt x="1532709" y="2318028"/>
                    <a:pt x="1504566" y="2318028"/>
                  </a:cubicBezTo>
                  <a:cubicBezTo>
                    <a:pt x="1476422" y="2318027"/>
                    <a:pt x="1453607" y="2291929"/>
                    <a:pt x="1453606" y="2259735"/>
                  </a:cubicBezTo>
                  <a:cubicBezTo>
                    <a:pt x="1453606" y="2227541"/>
                    <a:pt x="1476422" y="2201442"/>
                    <a:pt x="1504565" y="2201442"/>
                  </a:cubicBezTo>
                  <a:close/>
                  <a:moveTo>
                    <a:pt x="888155" y="2115077"/>
                  </a:moveTo>
                  <a:cubicBezTo>
                    <a:pt x="916298" y="2115077"/>
                    <a:pt x="939114" y="2141176"/>
                    <a:pt x="939114" y="2173369"/>
                  </a:cubicBezTo>
                  <a:cubicBezTo>
                    <a:pt x="939114" y="2205564"/>
                    <a:pt x="916298" y="2231662"/>
                    <a:pt x="888155" y="2231662"/>
                  </a:cubicBezTo>
                  <a:cubicBezTo>
                    <a:pt x="860011" y="2231662"/>
                    <a:pt x="837196" y="2205563"/>
                    <a:pt x="837196" y="2173370"/>
                  </a:cubicBezTo>
                  <a:cubicBezTo>
                    <a:pt x="837196" y="2141175"/>
                    <a:pt x="860011" y="2115076"/>
                    <a:pt x="888155" y="2115077"/>
                  </a:cubicBezTo>
                  <a:close/>
                  <a:moveTo>
                    <a:pt x="3627438" y="2297284"/>
                  </a:moveTo>
                  <a:cubicBezTo>
                    <a:pt x="3645219" y="2297284"/>
                    <a:pt x="3659633" y="2313788"/>
                    <a:pt x="3659633" y="2334145"/>
                  </a:cubicBezTo>
                  <a:cubicBezTo>
                    <a:pt x="3659633" y="2354503"/>
                    <a:pt x="3645219" y="2371007"/>
                    <a:pt x="3627438" y="2371006"/>
                  </a:cubicBezTo>
                  <a:cubicBezTo>
                    <a:pt x="3609658" y="2371007"/>
                    <a:pt x="3595244" y="2354504"/>
                    <a:pt x="3595244" y="2334146"/>
                  </a:cubicBezTo>
                  <a:cubicBezTo>
                    <a:pt x="3595244" y="2313787"/>
                    <a:pt x="3609658" y="2297283"/>
                    <a:pt x="3627438" y="2297284"/>
                  </a:cubicBezTo>
                  <a:close/>
                  <a:moveTo>
                    <a:pt x="424252" y="1962352"/>
                  </a:moveTo>
                  <a:cubicBezTo>
                    <a:pt x="442033" y="1962352"/>
                    <a:pt x="456447" y="1978856"/>
                    <a:pt x="456447" y="1999214"/>
                  </a:cubicBezTo>
                  <a:cubicBezTo>
                    <a:pt x="456447" y="2019572"/>
                    <a:pt x="442033" y="2036076"/>
                    <a:pt x="424252" y="2036076"/>
                  </a:cubicBezTo>
                  <a:cubicBezTo>
                    <a:pt x="406472" y="2036076"/>
                    <a:pt x="392058" y="2019572"/>
                    <a:pt x="392058" y="1999214"/>
                  </a:cubicBezTo>
                  <a:cubicBezTo>
                    <a:pt x="392058" y="1978856"/>
                    <a:pt x="406472" y="1962352"/>
                    <a:pt x="424252" y="1962352"/>
                  </a:cubicBezTo>
                  <a:close/>
                  <a:moveTo>
                    <a:pt x="3089613" y="2115127"/>
                  </a:moveTo>
                  <a:cubicBezTo>
                    <a:pt x="3117756" y="2115127"/>
                    <a:pt x="3140571" y="2141225"/>
                    <a:pt x="3140571" y="2173419"/>
                  </a:cubicBezTo>
                  <a:cubicBezTo>
                    <a:pt x="3140571" y="2205614"/>
                    <a:pt x="3117757" y="2231713"/>
                    <a:pt x="3089613" y="2231712"/>
                  </a:cubicBezTo>
                  <a:cubicBezTo>
                    <a:pt x="3061469" y="2231712"/>
                    <a:pt x="3038654" y="2205613"/>
                    <a:pt x="3038654" y="2173420"/>
                  </a:cubicBezTo>
                  <a:cubicBezTo>
                    <a:pt x="3038654" y="2141225"/>
                    <a:pt x="3061469" y="2115126"/>
                    <a:pt x="3089613" y="2115127"/>
                  </a:cubicBezTo>
                  <a:close/>
                  <a:moveTo>
                    <a:pt x="2525795" y="2041759"/>
                  </a:moveTo>
                  <a:cubicBezTo>
                    <a:pt x="2553938" y="2041759"/>
                    <a:pt x="2576754" y="2067858"/>
                    <a:pt x="2576755" y="2100052"/>
                  </a:cubicBezTo>
                  <a:cubicBezTo>
                    <a:pt x="2576755" y="2132246"/>
                    <a:pt x="2553939" y="2158345"/>
                    <a:pt x="2525796" y="2158345"/>
                  </a:cubicBezTo>
                  <a:cubicBezTo>
                    <a:pt x="2497652" y="2158345"/>
                    <a:pt x="2474837" y="2132246"/>
                    <a:pt x="2474836" y="2100052"/>
                  </a:cubicBezTo>
                  <a:cubicBezTo>
                    <a:pt x="2474836" y="2067858"/>
                    <a:pt x="2497652" y="2041759"/>
                    <a:pt x="2525795" y="2041759"/>
                  </a:cubicBezTo>
                  <a:close/>
                  <a:moveTo>
                    <a:pt x="1865507" y="1970731"/>
                  </a:moveTo>
                  <a:cubicBezTo>
                    <a:pt x="1893650" y="1970731"/>
                    <a:pt x="1916466" y="1996830"/>
                    <a:pt x="1916466" y="2029023"/>
                  </a:cubicBezTo>
                  <a:cubicBezTo>
                    <a:pt x="1916466" y="2061218"/>
                    <a:pt x="1893651" y="2087317"/>
                    <a:pt x="1865507" y="2087317"/>
                  </a:cubicBezTo>
                  <a:cubicBezTo>
                    <a:pt x="1837363" y="2087316"/>
                    <a:pt x="1814548" y="2061218"/>
                    <a:pt x="1814548" y="2029024"/>
                  </a:cubicBezTo>
                  <a:cubicBezTo>
                    <a:pt x="1814548" y="1996829"/>
                    <a:pt x="1837363" y="1970731"/>
                    <a:pt x="1865507" y="1970731"/>
                  </a:cubicBezTo>
                  <a:close/>
                  <a:moveTo>
                    <a:pt x="1241428" y="1870902"/>
                  </a:moveTo>
                  <a:cubicBezTo>
                    <a:pt x="1269572" y="1870902"/>
                    <a:pt x="1292387" y="1897001"/>
                    <a:pt x="1292387" y="1929195"/>
                  </a:cubicBezTo>
                  <a:cubicBezTo>
                    <a:pt x="1292387" y="1961389"/>
                    <a:pt x="1269572" y="1987488"/>
                    <a:pt x="1241428" y="1987488"/>
                  </a:cubicBezTo>
                  <a:cubicBezTo>
                    <a:pt x="1213284" y="1987488"/>
                    <a:pt x="1190469" y="1961389"/>
                    <a:pt x="1190469" y="1929195"/>
                  </a:cubicBezTo>
                  <a:cubicBezTo>
                    <a:pt x="1190469" y="1897001"/>
                    <a:pt x="1213284" y="1870902"/>
                    <a:pt x="1241428" y="1870902"/>
                  </a:cubicBezTo>
                  <a:close/>
                  <a:moveTo>
                    <a:pt x="108286" y="1770719"/>
                  </a:moveTo>
                  <a:cubicBezTo>
                    <a:pt x="126066" y="1770719"/>
                    <a:pt x="140480" y="1787223"/>
                    <a:pt x="140480" y="1807581"/>
                  </a:cubicBezTo>
                  <a:cubicBezTo>
                    <a:pt x="140480" y="1827939"/>
                    <a:pt x="126066" y="1844443"/>
                    <a:pt x="108286" y="1844442"/>
                  </a:cubicBezTo>
                  <a:cubicBezTo>
                    <a:pt x="90505" y="1844442"/>
                    <a:pt x="76091" y="1827939"/>
                    <a:pt x="76091" y="1807581"/>
                  </a:cubicBezTo>
                  <a:cubicBezTo>
                    <a:pt x="76091" y="1787223"/>
                    <a:pt x="90505" y="1770719"/>
                    <a:pt x="108286" y="1770719"/>
                  </a:cubicBezTo>
                  <a:close/>
                  <a:moveTo>
                    <a:pt x="3536559" y="2013894"/>
                  </a:moveTo>
                  <a:cubicBezTo>
                    <a:pt x="3564702" y="2013894"/>
                    <a:pt x="3587518" y="2039992"/>
                    <a:pt x="3587518" y="2072186"/>
                  </a:cubicBezTo>
                  <a:cubicBezTo>
                    <a:pt x="3587518" y="2104381"/>
                    <a:pt x="3564703" y="2130479"/>
                    <a:pt x="3536559" y="2130479"/>
                  </a:cubicBezTo>
                  <a:cubicBezTo>
                    <a:pt x="3508415" y="2130479"/>
                    <a:pt x="3485600" y="2104380"/>
                    <a:pt x="3485600" y="2072187"/>
                  </a:cubicBezTo>
                  <a:cubicBezTo>
                    <a:pt x="3485600" y="2039992"/>
                    <a:pt x="3508415" y="2013893"/>
                    <a:pt x="3536559" y="2013894"/>
                  </a:cubicBezTo>
                  <a:close/>
                  <a:moveTo>
                    <a:pt x="636398" y="1773079"/>
                  </a:moveTo>
                  <a:cubicBezTo>
                    <a:pt x="664541" y="1773079"/>
                    <a:pt x="687356" y="1799178"/>
                    <a:pt x="687356" y="1831372"/>
                  </a:cubicBezTo>
                  <a:cubicBezTo>
                    <a:pt x="687356" y="1863566"/>
                    <a:pt x="664541" y="1889665"/>
                    <a:pt x="636398" y="1889665"/>
                  </a:cubicBezTo>
                  <a:cubicBezTo>
                    <a:pt x="608254" y="1889665"/>
                    <a:pt x="585439" y="1863566"/>
                    <a:pt x="585439" y="1831372"/>
                  </a:cubicBezTo>
                  <a:cubicBezTo>
                    <a:pt x="585439" y="1799178"/>
                    <a:pt x="608254" y="1773079"/>
                    <a:pt x="636398" y="1773079"/>
                  </a:cubicBezTo>
                  <a:close/>
                  <a:moveTo>
                    <a:pt x="3815196" y="1959050"/>
                  </a:moveTo>
                  <a:cubicBezTo>
                    <a:pt x="3832977" y="1959050"/>
                    <a:pt x="3847390" y="1975554"/>
                    <a:pt x="3847390" y="1995912"/>
                  </a:cubicBezTo>
                  <a:cubicBezTo>
                    <a:pt x="3847391" y="2016269"/>
                    <a:pt x="3832976" y="2032773"/>
                    <a:pt x="3815196" y="2032772"/>
                  </a:cubicBezTo>
                  <a:cubicBezTo>
                    <a:pt x="3797415" y="2032773"/>
                    <a:pt x="3783001" y="2016270"/>
                    <a:pt x="3783002" y="1995912"/>
                  </a:cubicBezTo>
                  <a:cubicBezTo>
                    <a:pt x="3783001" y="1975554"/>
                    <a:pt x="3797416" y="1959049"/>
                    <a:pt x="3815196" y="1959050"/>
                  </a:cubicBezTo>
                  <a:close/>
                  <a:moveTo>
                    <a:pt x="2242569" y="1716714"/>
                  </a:moveTo>
                  <a:cubicBezTo>
                    <a:pt x="2270711" y="1716714"/>
                    <a:pt x="2293527" y="1742813"/>
                    <a:pt x="2293527" y="1775007"/>
                  </a:cubicBezTo>
                  <a:cubicBezTo>
                    <a:pt x="2293527" y="1807201"/>
                    <a:pt x="2270712" y="1833300"/>
                    <a:pt x="2242569" y="1833300"/>
                  </a:cubicBezTo>
                  <a:cubicBezTo>
                    <a:pt x="2214425" y="1833300"/>
                    <a:pt x="2191610" y="1807201"/>
                    <a:pt x="2191610" y="1775007"/>
                  </a:cubicBezTo>
                  <a:cubicBezTo>
                    <a:pt x="2191609" y="1742813"/>
                    <a:pt x="2214425" y="1716714"/>
                    <a:pt x="2242569" y="1716714"/>
                  </a:cubicBezTo>
                  <a:close/>
                  <a:moveTo>
                    <a:pt x="2876720" y="1753712"/>
                  </a:moveTo>
                  <a:cubicBezTo>
                    <a:pt x="2904863" y="1753712"/>
                    <a:pt x="2927678" y="1779811"/>
                    <a:pt x="2927678" y="1812005"/>
                  </a:cubicBezTo>
                  <a:cubicBezTo>
                    <a:pt x="2927678" y="1844199"/>
                    <a:pt x="2904864" y="1870298"/>
                    <a:pt x="2876720" y="1870298"/>
                  </a:cubicBezTo>
                  <a:cubicBezTo>
                    <a:pt x="2848576" y="1870298"/>
                    <a:pt x="2825761" y="1844199"/>
                    <a:pt x="2825761" y="1812005"/>
                  </a:cubicBezTo>
                  <a:cubicBezTo>
                    <a:pt x="2825761" y="1779811"/>
                    <a:pt x="2848576" y="1753712"/>
                    <a:pt x="2876720" y="1753712"/>
                  </a:cubicBezTo>
                  <a:close/>
                  <a:moveTo>
                    <a:pt x="229466" y="1560086"/>
                  </a:moveTo>
                  <a:cubicBezTo>
                    <a:pt x="257609" y="1560086"/>
                    <a:pt x="280424" y="1586185"/>
                    <a:pt x="280424" y="1618379"/>
                  </a:cubicBezTo>
                  <a:cubicBezTo>
                    <a:pt x="280424" y="1650573"/>
                    <a:pt x="257609" y="1676672"/>
                    <a:pt x="229466" y="1676672"/>
                  </a:cubicBezTo>
                  <a:cubicBezTo>
                    <a:pt x="201322" y="1676672"/>
                    <a:pt x="178507" y="1650573"/>
                    <a:pt x="178507" y="1618379"/>
                  </a:cubicBezTo>
                  <a:cubicBezTo>
                    <a:pt x="178507" y="1586185"/>
                    <a:pt x="201322" y="1560086"/>
                    <a:pt x="229466" y="1560086"/>
                  </a:cubicBezTo>
                  <a:close/>
                  <a:moveTo>
                    <a:pt x="3358402" y="1753794"/>
                  </a:moveTo>
                  <a:cubicBezTo>
                    <a:pt x="3386544" y="1753794"/>
                    <a:pt x="3409360" y="1779893"/>
                    <a:pt x="3409360" y="1812087"/>
                  </a:cubicBezTo>
                  <a:cubicBezTo>
                    <a:pt x="3409360" y="1844281"/>
                    <a:pt x="3386546" y="1870380"/>
                    <a:pt x="3358402" y="1870380"/>
                  </a:cubicBezTo>
                  <a:cubicBezTo>
                    <a:pt x="3330258" y="1870380"/>
                    <a:pt x="3307443" y="1844281"/>
                    <a:pt x="3307443" y="1812087"/>
                  </a:cubicBezTo>
                  <a:cubicBezTo>
                    <a:pt x="3307442" y="1779893"/>
                    <a:pt x="3330258" y="1753794"/>
                    <a:pt x="3358402" y="1753794"/>
                  </a:cubicBezTo>
                  <a:close/>
                  <a:moveTo>
                    <a:pt x="32195" y="1493314"/>
                  </a:moveTo>
                  <a:cubicBezTo>
                    <a:pt x="49975" y="1493314"/>
                    <a:pt x="64390" y="1509819"/>
                    <a:pt x="64390" y="1530176"/>
                  </a:cubicBezTo>
                  <a:cubicBezTo>
                    <a:pt x="64389" y="1550534"/>
                    <a:pt x="49976" y="1567037"/>
                    <a:pt x="32196" y="1567038"/>
                  </a:cubicBezTo>
                  <a:cubicBezTo>
                    <a:pt x="14415" y="1567037"/>
                    <a:pt x="1" y="1550534"/>
                    <a:pt x="0" y="1530176"/>
                  </a:cubicBezTo>
                  <a:cubicBezTo>
                    <a:pt x="1" y="1509818"/>
                    <a:pt x="14415" y="1493314"/>
                    <a:pt x="32195" y="1493314"/>
                  </a:cubicBezTo>
                  <a:close/>
                  <a:moveTo>
                    <a:pt x="1595095" y="1592147"/>
                  </a:moveTo>
                  <a:cubicBezTo>
                    <a:pt x="1623238" y="1592147"/>
                    <a:pt x="1646053" y="1618246"/>
                    <a:pt x="1646053" y="1650440"/>
                  </a:cubicBezTo>
                  <a:cubicBezTo>
                    <a:pt x="1646054" y="1682634"/>
                    <a:pt x="1623239" y="1708733"/>
                    <a:pt x="1595095" y="1708733"/>
                  </a:cubicBezTo>
                  <a:cubicBezTo>
                    <a:pt x="1566952" y="1708733"/>
                    <a:pt x="1544136" y="1682634"/>
                    <a:pt x="1544136" y="1650440"/>
                  </a:cubicBezTo>
                  <a:cubicBezTo>
                    <a:pt x="1544136" y="1618246"/>
                    <a:pt x="1566951" y="1592147"/>
                    <a:pt x="1595095" y="1592147"/>
                  </a:cubicBezTo>
                  <a:close/>
                  <a:moveTo>
                    <a:pt x="902128" y="1471922"/>
                  </a:moveTo>
                  <a:cubicBezTo>
                    <a:pt x="930271" y="1471922"/>
                    <a:pt x="953086" y="1498021"/>
                    <a:pt x="953086" y="1530215"/>
                  </a:cubicBezTo>
                  <a:cubicBezTo>
                    <a:pt x="953086" y="1562409"/>
                    <a:pt x="930271" y="1588508"/>
                    <a:pt x="902128" y="1588508"/>
                  </a:cubicBezTo>
                  <a:cubicBezTo>
                    <a:pt x="873984" y="1588508"/>
                    <a:pt x="851169" y="1562409"/>
                    <a:pt x="851169" y="1530215"/>
                  </a:cubicBezTo>
                  <a:cubicBezTo>
                    <a:pt x="851169" y="1498021"/>
                    <a:pt x="873984" y="1471922"/>
                    <a:pt x="902128" y="1471922"/>
                  </a:cubicBezTo>
                  <a:close/>
                  <a:moveTo>
                    <a:pt x="3736361" y="1650260"/>
                  </a:moveTo>
                  <a:cubicBezTo>
                    <a:pt x="3764504" y="1650260"/>
                    <a:pt x="3787320" y="1676359"/>
                    <a:pt x="3787320" y="1708553"/>
                  </a:cubicBezTo>
                  <a:cubicBezTo>
                    <a:pt x="3787320" y="1740747"/>
                    <a:pt x="3764505" y="1766846"/>
                    <a:pt x="3736361" y="1766846"/>
                  </a:cubicBezTo>
                  <a:cubicBezTo>
                    <a:pt x="3708217" y="1766846"/>
                    <a:pt x="3685402" y="1740747"/>
                    <a:pt x="3685402" y="1708553"/>
                  </a:cubicBezTo>
                  <a:cubicBezTo>
                    <a:pt x="3685402" y="1676359"/>
                    <a:pt x="3708217" y="1650260"/>
                    <a:pt x="3736361" y="1650260"/>
                  </a:cubicBezTo>
                  <a:close/>
                  <a:moveTo>
                    <a:pt x="491960" y="1302329"/>
                  </a:moveTo>
                  <a:cubicBezTo>
                    <a:pt x="520103" y="1302328"/>
                    <a:pt x="542918" y="1328427"/>
                    <a:pt x="542918" y="1360621"/>
                  </a:cubicBezTo>
                  <a:cubicBezTo>
                    <a:pt x="542918" y="1392815"/>
                    <a:pt x="520103" y="1418914"/>
                    <a:pt x="491960" y="1418914"/>
                  </a:cubicBezTo>
                  <a:cubicBezTo>
                    <a:pt x="463816" y="1418914"/>
                    <a:pt x="441001" y="1392815"/>
                    <a:pt x="441001" y="1360621"/>
                  </a:cubicBezTo>
                  <a:cubicBezTo>
                    <a:pt x="441001" y="1328427"/>
                    <a:pt x="463816" y="1302328"/>
                    <a:pt x="491960" y="1302329"/>
                  </a:cubicBezTo>
                  <a:close/>
                  <a:moveTo>
                    <a:pt x="2661379" y="1328332"/>
                  </a:moveTo>
                  <a:cubicBezTo>
                    <a:pt x="2689521" y="1328332"/>
                    <a:pt x="2712337" y="1354431"/>
                    <a:pt x="2712337" y="1386625"/>
                  </a:cubicBezTo>
                  <a:cubicBezTo>
                    <a:pt x="2712337" y="1418819"/>
                    <a:pt x="2689523" y="1444918"/>
                    <a:pt x="2661379" y="1444918"/>
                  </a:cubicBezTo>
                  <a:cubicBezTo>
                    <a:pt x="2633235" y="1444918"/>
                    <a:pt x="2610420" y="1418819"/>
                    <a:pt x="2610420" y="1386625"/>
                  </a:cubicBezTo>
                  <a:cubicBezTo>
                    <a:pt x="2610419" y="1354431"/>
                    <a:pt x="2633235" y="1328332"/>
                    <a:pt x="2661379" y="1328332"/>
                  </a:cubicBezTo>
                  <a:close/>
                  <a:moveTo>
                    <a:pt x="3165426" y="1343963"/>
                  </a:moveTo>
                  <a:cubicBezTo>
                    <a:pt x="3193568" y="1343963"/>
                    <a:pt x="3216384" y="1370062"/>
                    <a:pt x="3216384" y="1402256"/>
                  </a:cubicBezTo>
                  <a:cubicBezTo>
                    <a:pt x="3216384" y="1434450"/>
                    <a:pt x="3193568" y="1460549"/>
                    <a:pt x="3165426" y="1460549"/>
                  </a:cubicBezTo>
                  <a:cubicBezTo>
                    <a:pt x="3137282" y="1460549"/>
                    <a:pt x="3114467" y="1434450"/>
                    <a:pt x="3114467" y="1402256"/>
                  </a:cubicBezTo>
                  <a:cubicBezTo>
                    <a:pt x="3114466" y="1370062"/>
                    <a:pt x="3137282" y="1343963"/>
                    <a:pt x="3165426" y="1343963"/>
                  </a:cubicBezTo>
                  <a:close/>
                  <a:moveTo>
                    <a:pt x="1969166" y="1239668"/>
                  </a:moveTo>
                  <a:cubicBezTo>
                    <a:pt x="1997309" y="1239668"/>
                    <a:pt x="2020124" y="1265767"/>
                    <a:pt x="2020124" y="1297961"/>
                  </a:cubicBezTo>
                  <a:cubicBezTo>
                    <a:pt x="2020124" y="1330155"/>
                    <a:pt x="1997309" y="1356254"/>
                    <a:pt x="1969166" y="1356254"/>
                  </a:cubicBezTo>
                  <a:cubicBezTo>
                    <a:pt x="1941022" y="1356254"/>
                    <a:pt x="1918207" y="1330155"/>
                    <a:pt x="1918207" y="1297961"/>
                  </a:cubicBezTo>
                  <a:cubicBezTo>
                    <a:pt x="1918207" y="1265767"/>
                    <a:pt x="1941022" y="1239668"/>
                    <a:pt x="1969166" y="1239668"/>
                  </a:cubicBezTo>
                  <a:close/>
                  <a:moveTo>
                    <a:pt x="3536444" y="1302307"/>
                  </a:moveTo>
                  <a:cubicBezTo>
                    <a:pt x="3564587" y="1302307"/>
                    <a:pt x="3587402" y="1328406"/>
                    <a:pt x="3587402" y="1360600"/>
                  </a:cubicBezTo>
                  <a:cubicBezTo>
                    <a:pt x="3587402" y="1392794"/>
                    <a:pt x="3564588" y="1418893"/>
                    <a:pt x="3536444" y="1418893"/>
                  </a:cubicBezTo>
                  <a:cubicBezTo>
                    <a:pt x="3508300" y="1418893"/>
                    <a:pt x="3485485" y="1392794"/>
                    <a:pt x="3485485" y="1360600"/>
                  </a:cubicBezTo>
                  <a:cubicBezTo>
                    <a:pt x="3485485" y="1328406"/>
                    <a:pt x="3508300" y="1302307"/>
                    <a:pt x="3536444" y="1302307"/>
                  </a:cubicBezTo>
                  <a:close/>
                  <a:moveTo>
                    <a:pt x="1348305" y="1144581"/>
                  </a:moveTo>
                  <a:cubicBezTo>
                    <a:pt x="1376449" y="1144581"/>
                    <a:pt x="1399264" y="1170680"/>
                    <a:pt x="1399264" y="1202874"/>
                  </a:cubicBezTo>
                  <a:cubicBezTo>
                    <a:pt x="1399265" y="1235068"/>
                    <a:pt x="1376449" y="1261167"/>
                    <a:pt x="1348305" y="1261167"/>
                  </a:cubicBezTo>
                  <a:cubicBezTo>
                    <a:pt x="1320162" y="1261167"/>
                    <a:pt x="1297346" y="1235068"/>
                    <a:pt x="1297346" y="1202874"/>
                  </a:cubicBezTo>
                  <a:cubicBezTo>
                    <a:pt x="1297346" y="1170680"/>
                    <a:pt x="1320162" y="1144581"/>
                    <a:pt x="1348305" y="1144581"/>
                  </a:cubicBezTo>
                  <a:close/>
                  <a:moveTo>
                    <a:pt x="806964" y="1025737"/>
                  </a:moveTo>
                  <a:cubicBezTo>
                    <a:pt x="835108" y="1025737"/>
                    <a:pt x="857923" y="1051836"/>
                    <a:pt x="857923" y="1084030"/>
                  </a:cubicBezTo>
                  <a:cubicBezTo>
                    <a:pt x="857923" y="1116224"/>
                    <a:pt x="835108" y="1142323"/>
                    <a:pt x="806964" y="1142323"/>
                  </a:cubicBezTo>
                  <a:cubicBezTo>
                    <a:pt x="778820" y="1142323"/>
                    <a:pt x="756005" y="1116224"/>
                    <a:pt x="756005" y="1084030"/>
                  </a:cubicBezTo>
                  <a:cubicBezTo>
                    <a:pt x="756005" y="1051836"/>
                    <a:pt x="778820" y="1025737"/>
                    <a:pt x="806964" y="1025737"/>
                  </a:cubicBezTo>
                  <a:close/>
                  <a:moveTo>
                    <a:pt x="471472" y="838074"/>
                  </a:moveTo>
                  <a:cubicBezTo>
                    <a:pt x="499615" y="838074"/>
                    <a:pt x="522430" y="864173"/>
                    <a:pt x="522430" y="896367"/>
                  </a:cubicBezTo>
                  <a:cubicBezTo>
                    <a:pt x="522430" y="928561"/>
                    <a:pt x="499615" y="954660"/>
                    <a:pt x="471472" y="954660"/>
                  </a:cubicBezTo>
                  <a:cubicBezTo>
                    <a:pt x="443328" y="954660"/>
                    <a:pt x="420513" y="928561"/>
                    <a:pt x="420513" y="896367"/>
                  </a:cubicBezTo>
                  <a:cubicBezTo>
                    <a:pt x="420513" y="864173"/>
                    <a:pt x="443328" y="838074"/>
                    <a:pt x="471472" y="838074"/>
                  </a:cubicBezTo>
                  <a:close/>
                  <a:moveTo>
                    <a:pt x="2336298" y="923192"/>
                  </a:moveTo>
                  <a:cubicBezTo>
                    <a:pt x="2364440" y="923192"/>
                    <a:pt x="2387256" y="949291"/>
                    <a:pt x="2387256" y="981485"/>
                  </a:cubicBezTo>
                  <a:cubicBezTo>
                    <a:pt x="2387256" y="1013679"/>
                    <a:pt x="2364442" y="1039778"/>
                    <a:pt x="2336298" y="1039778"/>
                  </a:cubicBezTo>
                  <a:cubicBezTo>
                    <a:pt x="2308154" y="1039778"/>
                    <a:pt x="2285339" y="1013679"/>
                    <a:pt x="2285339" y="981485"/>
                  </a:cubicBezTo>
                  <a:cubicBezTo>
                    <a:pt x="2285338" y="949291"/>
                    <a:pt x="2308154" y="923192"/>
                    <a:pt x="2336298" y="923192"/>
                  </a:cubicBezTo>
                  <a:close/>
                  <a:moveTo>
                    <a:pt x="2876725" y="958172"/>
                  </a:moveTo>
                  <a:cubicBezTo>
                    <a:pt x="2904868" y="958172"/>
                    <a:pt x="2927683" y="984271"/>
                    <a:pt x="2927683" y="1016465"/>
                  </a:cubicBezTo>
                  <a:cubicBezTo>
                    <a:pt x="2927683" y="1048659"/>
                    <a:pt x="2904869" y="1074758"/>
                    <a:pt x="2876725" y="1074758"/>
                  </a:cubicBezTo>
                  <a:cubicBezTo>
                    <a:pt x="2848581" y="1074758"/>
                    <a:pt x="2825766" y="1048659"/>
                    <a:pt x="2825766" y="1016465"/>
                  </a:cubicBezTo>
                  <a:cubicBezTo>
                    <a:pt x="2825766" y="984271"/>
                    <a:pt x="2848581" y="958172"/>
                    <a:pt x="2876725" y="958172"/>
                  </a:cubicBezTo>
                  <a:close/>
                  <a:moveTo>
                    <a:pt x="1711268" y="838053"/>
                  </a:moveTo>
                  <a:cubicBezTo>
                    <a:pt x="1739411" y="838053"/>
                    <a:pt x="1762226" y="864152"/>
                    <a:pt x="1762226" y="896346"/>
                  </a:cubicBezTo>
                  <a:cubicBezTo>
                    <a:pt x="1762226" y="928540"/>
                    <a:pt x="1739412" y="954639"/>
                    <a:pt x="1711268" y="954639"/>
                  </a:cubicBezTo>
                  <a:cubicBezTo>
                    <a:pt x="1683124" y="954639"/>
                    <a:pt x="1660309" y="928540"/>
                    <a:pt x="1660309" y="896346"/>
                  </a:cubicBezTo>
                  <a:cubicBezTo>
                    <a:pt x="1660309" y="864152"/>
                    <a:pt x="1683124" y="838053"/>
                    <a:pt x="1711268" y="838053"/>
                  </a:cubicBezTo>
                  <a:close/>
                  <a:moveTo>
                    <a:pt x="3295683" y="936435"/>
                  </a:moveTo>
                  <a:cubicBezTo>
                    <a:pt x="3323826" y="936434"/>
                    <a:pt x="3346641" y="962533"/>
                    <a:pt x="3346641" y="994728"/>
                  </a:cubicBezTo>
                  <a:cubicBezTo>
                    <a:pt x="3346641" y="1026922"/>
                    <a:pt x="3323827" y="1053021"/>
                    <a:pt x="3295683" y="1053020"/>
                  </a:cubicBezTo>
                  <a:cubicBezTo>
                    <a:pt x="3267539" y="1053021"/>
                    <a:pt x="3244724" y="1026922"/>
                    <a:pt x="3244724" y="994727"/>
                  </a:cubicBezTo>
                  <a:cubicBezTo>
                    <a:pt x="3244724" y="962533"/>
                    <a:pt x="3267539" y="936435"/>
                    <a:pt x="3295683" y="936435"/>
                  </a:cubicBezTo>
                  <a:close/>
                  <a:moveTo>
                    <a:pt x="1151067" y="715512"/>
                  </a:moveTo>
                  <a:cubicBezTo>
                    <a:pt x="1179210" y="715511"/>
                    <a:pt x="1202026" y="741611"/>
                    <a:pt x="1202026" y="773805"/>
                  </a:cubicBezTo>
                  <a:cubicBezTo>
                    <a:pt x="1202026" y="805998"/>
                    <a:pt x="1179210" y="832097"/>
                    <a:pt x="1151067" y="832097"/>
                  </a:cubicBezTo>
                  <a:cubicBezTo>
                    <a:pt x="1122923" y="832098"/>
                    <a:pt x="1100108" y="805999"/>
                    <a:pt x="1100108" y="773804"/>
                  </a:cubicBezTo>
                  <a:cubicBezTo>
                    <a:pt x="1100108" y="741610"/>
                    <a:pt x="1122923" y="715512"/>
                    <a:pt x="1151067" y="715512"/>
                  </a:cubicBezTo>
                  <a:close/>
                  <a:moveTo>
                    <a:pt x="786081" y="591329"/>
                  </a:moveTo>
                  <a:cubicBezTo>
                    <a:pt x="814224" y="591329"/>
                    <a:pt x="837039" y="617428"/>
                    <a:pt x="837039" y="649622"/>
                  </a:cubicBezTo>
                  <a:cubicBezTo>
                    <a:pt x="837039" y="681816"/>
                    <a:pt x="814224" y="707915"/>
                    <a:pt x="786081" y="707915"/>
                  </a:cubicBezTo>
                  <a:cubicBezTo>
                    <a:pt x="757937" y="707915"/>
                    <a:pt x="735122" y="681816"/>
                    <a:pt x="735122" y="649622"/>
                  </a:cubicBezTo>
                  <a:cubicBezTo>
                    <a:pt x="735122" y="617428"/>
                    <a:pt x="757937" y="591329"/>
                    <a:pt x="786081" y="591329"/>
                  </a:cubicBezTo>
                  <a:close/>
                  <a:moveTo>
                    <a:pt x="3047713" y="619166"/>
                  </a:moveTo>
                  <a:cubicBezTo>
                    <a:pt x="3075856" y="619166"/>
                    <a:pt x="3098671" y="645265"/>
                    <a:pt x="3098671" y="677459"/>
                  </a:cubicBezTo>
                  <a:cubicBezTo>
                    <a:pt x="3098671" y="709653"/>
                    <a:pt x="3075856" y="735752"/>
                    <a:pt x="3047713" y="735752"/>
                  </a:cubicBezTo>
                  <a:cubicBezTo>
                    <a:pt x="3019569" y="735752"/>
                    <a:pt x="2996754" y="709653"/>
                    <a:pt x="2996754" y="677459"/>
                  </a:cubicBezTo>
                  <a:cubicBezTo>
                    <a:pt x="2996754" y="645265"/>
                    <a:pt x="3019569" y="619166"/>
                    <a:pt x="3047713" y="619166"/>
                  </a:cubicBezTo>
                  <a:close/>
                  <a:moveTo>
                    <a:pt x="2612761" y="569254"/>
                  </a:moveTo>
                  <a:cubicBezTo>
                    <a:pt x="2640904" y="569254"/>
                    <a:pt x="2663720" y="595353"/>
                    <a:pt x="2663720" y="627547"/>
                  </a:cubicBezTo>
                  <a:cubicBezTo>
                    <a:pt x="2663720" y="659741"/>
                    <a:pt x="2640905" y="685840"/>
                    <a:pt x="2612761" y="685840"/>
                  </a:cubicBezTo>
                  <a:cubicBezTo>
                    <a:pt x="2584617" y="685840"/>
                    <a:pt x="2561802" y="659741"/>
                    <a:pt x="2561802" y="627547"/>
                  </a:cubicBezTo>
                  <a:cubicBezTo>
                    <a:pt x="2561802" y="595353"/>
                    <a:pt x="2584617" y="569254"/>
                    <a:pt x="2612761" y="569254"/>
                  </a:cubicBezTo>
                  <a:close/>
                  <a:moveTo>
                    <a:pt x="2076412" y="522150"/>
                  </a:moveTo>
                  <a:cubicBezTo>
                    <a:pt x="2104555" y="522150"/>
                    <a:pt x="2127371" y="548249"/>
                    <a:pt x="2127372" y="580443"/>
                  </a:cubicBezTo>
                  <a:cubicBezTo>
                    <a:pt x="2127372" y="612637"/>
                    <a:pt x="2104556" y="638736"/>
                    <a:pt x="2076413" y="638736"/>
                  </a:cubicBezTo>
                  <a:cubicBezTo>
                    <a:pt x="2048269" y="638736"/>
                    <a:pt x="2025454" y="612637"/>
                    <a:pt x="2025453" y="580443"/>
                  </a:cubicBezTo>
                  <a:cubicBezTo>
                    <a:pt x="2025453" y="548249"/>
                    <a:pt x="2048269" y="522150"/>
                    <a:pt x="2076412" y="522150"/>
                  </a:cubicBezTo>
                  <a:close/>
                  <a:moveTo>
                    <a:pt x="1544920" y="426054"/>
                  </a:moveTo>
                  <a:cubicBezTo>
                    <a:pt x="1573063" y="426054"/>
                    <a:pt x="1595879" y="452153"/>
                    <a:pt x="1595879" y="484347"/>
                  </a:cubicBezTo>
                  <a:cubicBezTo>
                    <a:pt x="1595879" y="516541"/>
                    <a:pt x="1573064" y="542640"/>
                    <a:pt x="1544920" y="542640"/>
                  </a:cubicBezTo>
                  <a:cubicBezTo>
                    <a:pt x="1516776" y="542640"/>
                    <a:pt x="1493961" y="516541"/>
                    <a:pt x="1493961" y="484347"/>
                  </a:cubicBezTo>
                  <a:cubicBezTo>
                    <a:pt x="1493961" y="452153"/>
                    <a:pt x="1516776" y="426054"/>
                    <a:pt x="1544920" y="426054"/>
                  </a:cubicBezTo>
                  <a:close/>
                  <a:moveTo>
                    <a:pt x="1098898" y="329991"/>
                  </a:moveTo>
                  <a:cubicBezTo>
                    <a:pt x="1127041" y="329991"/>
                    <a:pt x="1149856" y="356090"/>
                    <a:pt x="1149856" y="388284"/>
                  </a:cubicBezTo>
                  <a:cubicBezTo>
                    <a:pt x="1149856" y="420478"/>
                    <a:pt x="1127041" y="446577"/>
                    <a:pt x="1098898" y="446577"/>
                  </a:cubicBezTo>
                  <a:cubicBezTo>
                    <a:pt x="1070754" y="446577"/>
                    <a:pt x="1047939" y="420478"/>
                    <a:pt x="1047939" y="388284"/>
                  </a:cubicBezTo>
                  <a:cubicBezTo>
                    <a:pt x="1047939" y="356090"/>
                    <a:pt x="1070754" y="329991"/>
                    <a:pt x="1098898" y="329991"/>
                  </a:cubicBezTo>
                  <a:close/>
                  <a:moveTo>
                    <a:pt x="3213566" y="321872"/>
                  </a:moveTo>
                  <a:cubicBezTo>
                    <a:pt x="3231347" y="321873"/>
                    <a:pt x="3245761" y="338377"/>
                    <a:pt x="3245761" y="358734"/>
                  </a:cubicBezTo>
                  <a:cubicBezTo>
                    <a:pt x="3245761" y="379093"/>
                    <a:pt x="3231347" y="395595"/>
                    <a:pt x="3213566" y="395596"/>
                  </a:cubicBezTo>
                  <a:cubicBezTo>
                    <a:pt x="3195786" y="395596"/>
                    <a:pt x="3181372" y="379093"/>
                    <a:pt x="3181372" y="358735"/>
                  </a:cubicBezTo>
                  <a:cubicBezTo>
                    <a:pt x="3181372" y="338377"/>
                    <a:pt x="3195786" y="321872"/>
                    <a:pt x="3213566" y="321872"/>
                  </a:cubicBezTo>
                  <a:close/>
                  <a:moveTo>
                    <a:pt x="2925115" y="271436"/>
                  </a:moveTo>
                  <a:cubicBezTo>
                    <a:pt x="2953258" y="271436"/>
                    <a:pt x="2976073" y="297535"/>
                    <a:pt x="2976073" y="329729"/>
                  </a:cubicBezTo>
                  <a:cubicBezTo>
                    <a:pt x="2976073" y="361923"/>
                    <a:pt x="2953259" y="388022"/>
                    <a:pt x="2925115" y="388022"/>
                  </a:cubicBezTo>
                  <a:cubicBezTo>
                    <a:pt x="2896971" y="388022"/>
                    <a:pt x="2874156" y="361923"/>
                    <a:pt x="2874156" y="329729"/>
                  </a:cubicBezTo>
                  <a:cubicBezTo>
                    <a:pt x="2874156" y="297535"/>
                    <a:pt x="2896971" y="271436"/>
                    <a:pt x="2925115" y="271436"/>
                  </a:cubicBezTo>
                  <a:close/>
                  <a:moveTo>
                    <a:pt x="2445553" y="179434"/>
                  </a:moveTo>
                  <a:cubicBezTo>
                    <a:pt x="2473696" y="179434"/>
                    <a:pt x="2496511" y="205533"/>
                    <a:pt x="2496511" y="237727"/>
                  </a:cubicBezTo>
                  <a:cubicBezTo>
                    <a:pt x="2496511" y="269921"/>
                    <a:pt x="2473697" y="296020"/>
                    <a:pt x="2445553" y="296020"/>
                  </a:cubicBezTo>
                  <a:cubicBezTo>
                    <a:pt x="2417409" y="296020"/>
                    <a:pt x="2394594" y="269921"/>
                    <a:pt x="2394594" y="237727"/>
                  </a:cubicBezTo>
                  <a:cubicBezTo>
                    <a:pt x="2394594" y="205533"/>
                    <a:pt x="2417409" y="179434"/>
                    <a:pt x="2445553" y="179434"/>
                  </a:cubicBezTo>
                  <a:close/>
                  <a:moveTo>
                    <a:pt x="1837575" y="104347"/>
                  </a:moveTo>
                  <a:cubicBezTo>
                    <a:pt x="1865718" y="104347"/>
                    <a:pt x="1888534" y="130446"/>
                    <a:pt x="1888534" y="162640"/>
                  </a:cubicBezTo>
                  <a:cubicBezTo>
                    <a:pt x="1888534" y="194834"/>
                    <a:pt x="1865719" y="220933"/>
                    <a:pt x="1837575" y="220933"/>
                  </a:cubicBezTo>
                  <a:cubicBezTo>
                    <a:pt x="1809431" y="220933"/>
                    <a:pt x="1786616" y="194834"/>
                    <a:pt x="1786616" y="162640"/>
                  </a:cubicBezTo>
                  <a:cubicBezTo>
                    <a:pt x="1786616" y="130446"/>
                    <a:pt x="1809431" y="104347"/>
                    <a:pt x="1837575" y="104347"/>
                  </a:cubicBezTo>
                  <a:close/>
                  <a:moveTo>
                    <a:pt x="1295080" y="32705"/>
                  </a:moveTo>
                  <a:cubicBezTo>
                    <a:pt x="1312862" y="32705"/>
                    <a:pt x="1327275" y="49209"/>
                    <a:pt x="1327275" y="69567"/>
                  </a:cubicBezTo>
                  <a:cubicBezTo>
                    <a:pt x="1327276" y="89925"/>
                    <a:pt x="1312861" y="106428"/>
                    <a:pt x="1295081" y="106428"/>
                  </a:cubicBezTo>
                  <a:cubicBezTo>
                    <a:pt x="1277300" y="106428"/>
                    <a:pt x="1262887" y="89925"/>
                    <a:pt x="1262887" y="69567"/>
                  </a:cubicBezTo>
                  <a:cubicBezTo>
                    <a:pt x="1262886" y="49209"/>
                    <a:pt x="1277301" y="32705"/>
                    <a:pt x="1295080" y="32705"/>
                  </a:cubicBezTo>
                  <a:close/>
                  <a:moveTo>
                    <a:pt x="1002654" y="0"/>
                  </a:moveTo>
                  <a:cubicBezTo>
                    <a:pt x="1020436" y="0"/>
                    <a:pt x="1034849" y="16504"/>
                    <a:pt x="1034849" y="36862"/>
                  </a:cubicBezTo>
                  <a:cubicBezTo>
                    <a:pt x="1034850" y="57220"/>
                    <a:pt x="1020436" y="73724"/>
                    <a:pt x="1002654" y="73724"/>
                  </a:cubicBezTo>
                  <a:cubicBezTo>
                    <a:pt x="984874" y="73724"/>
                    <a:pt x="970461" y="57220"/>
                    <a:pt x="970461" y="36862"/>
                  </a:cubicBezTo>
                  <a:cubicBezTo>
                    <a:pt x="970460" y="16504"/>
                    <a:pt x="984875" y="0"/>
                    <a:pt x="100265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8" name="Google Shape;2138;p12"/>
            <p:cNvSpPr/>
            <p:nvPr/>
          </p:nvSpPr>
          <p:spPr>
            <a:xfrm rot="-150306">
              <a:off x="8743887" y="4140850"/>
              <a:ext cx="2032901" cy="230880"/>
            </a:xfrm>
            <a:custGeom>
              <a:avLst/>
              <a:gdLst/>
              <a:ahLst/>
              <a:cxnLst/>
              <a:rect l="l" t="t" r="r" b="b"/>
              <a:pathLst>
                <a:path w="2538698" h="381227" extrusionOk="0">
                  <a:moveTo>
                    <a:pt x="2538698" y="167259"/>
                  </a:moveTo>
                  <a:cubicBezTo>
                    <a:pt x="2492597" y="206883"/>
                    <a:pt x="2448973" y="268129"/>
                    <a:pt x="2422398" y="342900"/>
                  </a:cubicBezTo>
                  <a:cubicBezTo>
                    <a:pt x="2375154" y="370713"/>
                    <a:pt x="2322195" y="388239"/>
                    <a:pt x="2257996" y="378523"/>
                  </a:cubicBezTo>
                  <a:cubicBezTo>
                    <a:pt x="2144840" y="361283"/>
                    <a:pt x="2125694" y="283750"/>
                    <a:pt x="1999107" y="253841"/>
                  </a:cubicBezTo>
                  <a:cubicBezTo>
                    <a:pt x="1843945" y="217075"/>
                    <a:pt x="1803178" y="317087"/>
                    <a:pt x="1632204" y="303562"/>
                  </a:cubicBezTo>
                  <a:cubicBezTo>
                    <a:pt x="1434846" y="288036"/>
                    <a:pt x="1423035" y="149447"/>
                    <a:pt x="1247775" y="143542"/>
                  </a:cubicBezTo>
                  <a:cubicBezTo>
                    <a:pt x="1062133" y="137351"/>
                    <a:pt x="1035082" y="291465"/>
                    <a:pt x="845439" y="285464"/>
                  </a:cubicBezTo>
                  <a:cubicBezTo>
                    <a:pt x="669703" y="279940"/>
                    <a:pt x="637604" y="145923"/>
                    <a:pt x="461677" y="159353"/>
                  </a:cubicBezTo>
                  <a:cubicBezTo>
                    <a:pt x="333280" y="169164"/>
                    <a:pt x="297942" y="244602"/>
                    <a:pt x="193072" y="231267"/>
                  </a:cubicBezTo>
                  <a:cubicBezTo>
                    <a:pt x="147923" y="225647"/>
                    <a:pt x="108013" y="205645"/>
                    <a:pt x="73152" y="178499"/>
                  </a:cubicBezTo>
                  <a:cubicBezTo>
                    <a:pt x="64103" y="129350"/>
                    <a:pt x="43339" y="69342"/>
                    <a:pt x="0" y="0"/>
                  </a:cubicBezTo>
                  <a:cubicBezTo>
                    <a:pt x="48863" y="64865"/>
                    <a:pt x="115443" y="125730"/>
                    <a:pt x="200215" y="136398"/>
                  </a:cubicBezTo>
                  <a:cubicBezTo>
                    <a:pt x="305086" y="149733"/>
                    <a:pt x="340519" y="74295"/>
                    <a:pt x="468821" y="64484"/>
                  </a:cubicBezTo>
                  <a:cubicBezTo>
                    <a:pt x="644652" y="51054"/>
                    <a:pt x="676847" y="185071"/>
                    <a:pt x="852583" y="190595"/>
                  </a:cubicBezTo>
                  <a:cubicBezTo>
                    <a:pt x="1042226" y="196596"/>
                    <a:pt x="1069277" y="42481"/>
                    <a:pt x="1254919" y="48673"/>
                  </a:cubicBezTo>
                  <a:cubicBezTo>
                    <a:pt x="1430179" y="54674"/>
                    <a:pt x="1441894" y="193167"/>
                    <a:pt x="1639348" y="208693"/>
                  </a:cubicBezTo>
                  <a:cubicBezTo>
                    <a:pt x="1810321" y="222218"/>
                    <a:pt x="1851088" y="122301"/>
                    <a:pt x="2006251" y="158972"/>
                  </a:cubicBezTo>
                  <a:cubicBezTo>
                    <a:pt x="2132838" y="188881"/>
                    <a:pt x="2151888" y="266414"/>
                    <a:pt x="2265140" y="283655"/>
                  </a:cubicBezTo>
                  <a:cubicBezTo>
                    <a:pt x="2382869" y="301657"/>
                    <a:pt x="2462879" y="227552"/>
                    <a:pt x="2538603" y="167164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9" name="Google Shape;2139;p12"/>
            <p:cNvSpPr/>
            <p:nvPr/>
          </p:nvSpPr>
          <p:spPr>
            <a:xfrm rot="1256456">
              <a:off x="8537377" y="4532657"/>
              <a:ext cx="1076800" cy="1064254"/>
            </a:xfrm>
            <a:custGeom>
              <a:avLst/>
              <a:gdLst/>
              <a:ahLst/>
              <a:cxnLst/>
              <a:rect l="l" t="t" r="r" b="b"/>
              <a:pathLst>
                <a:path w="1123661" h="1083772" extrusionOk="0">
                  <a:moveTo>
                    <a:pt x="13083" y="681562"/>
                  </a:moveTo>
                  <a:cubicBezTo>
                    <a:pt x="-53402" y="392287"/>
                    <a:pt x="154243" y="180070"/>
                    <a:pt x="171960" y="162544"/>
                  </a:cubicBezTo>
                  <a:cubicBezTo>
                    <a:pt x="363317" y="-26336"/>
                    <a:pt x="613730" y="-905"/>
                    <a:pt x="659164" y="3667"/>
                  </a:cubicBezTo>
                  <a:cubicBezTo>
                    <a:pt x="718314" y="9668"/>
                    <a:pt x="977108" y="35957"/>
                    <a:pt x="1082836" y="236649"/>
                  </a:cubicBezTo>
                  <a:cubicBezTo>
                    <a:pt x="1216567" y="490681"/>
                    <a:pt x="981109" y="788051"/>
                    <a:pt x="955772" y="819198"/>
                  </a:cubicBezTo>
                  <a:cubicBezTo>
                    <a:pt x="936151" y="843296"/>
                    <a:pt x="662974" y="1168099"/>
                    <a:pt x="341505" y="1062847"/>
                  </a:cubicBezTo>
                  <a:cubicBezTo>
                    <a:pt x="86330" y="979313"/>
                    <a:pt x="16321" y="695468"/>
                    <a:pt x="13178" y="681562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0" name="Google Shape;2140;p12"/>
            <p:cNvSpPr/>
            <p:nvPr/>
          </p:nvSpPr>
          <p:spPr>
            <a:xfrm rot="1293721">
              <a:off x="8265557" y="4483546"/>
              <a:ext cx="1689332" cy="1786300"/>
            </a:xfrm>
            <a:custGeom>
              <a:avLst/>
              <a:gdLst/>
              <a:ahLst/>
              <a:cxnLst/>
              <a:rect l="l" t="t" r="r" b="b"/>
              <a:pathLst>
                <a:path w="1689369" h="1786339" extrusionOk="0">
                  <a:moveTo>
                    <a:pt x="536302" y="112681"/>
                  </a:moveTo>
                  <a:cubicBezTo>
                    <a:pt x="465314" y="136095"/>
                    <a:pt x="389161" y="176983"/>
                    <a:pt x="321323" y="247353"/>
                  </a:cubicBezTo>
                  <a:cubicBezTo>
                    <a:pt x="304575" y="264765"/>
                    <a:pt x="108366" y="475519"/>
                    <a:pt x="175525" y="758661"/>
                  </a:cubicBezTo>
                  <a:lnTo>
                    <a:pt x="175616" y="758660"/>
                  </a:lnTo>
                  <a:cubicBezTo>
                    <a:pt x="178793" y="772272"/>
                    <a:pt x="249260" y="1050043"/>
                    <a:pt x="494560" y="1129013"/>
                  </a:cubicBezTo>
                  <a:cubicBezTo>
                    <a:pt x="803589" y="1228514"/>
                    <a:pt x="1061167" y="906479"/>
                    <a:pt x="1079657" y="882595"/>
                  </a:cubicBezTo>
                  <a:cubicBezTo>
                    <a:pt x="1103536" y="851723"/>
                    <a:pt x="1325337" y="557061"/>
                    <a:pt x="1194229" y="309307"/>
                  </a:cubicBezTo>
                  <a:cubicBezTo>
                    <a:pt x="1090577" y="113575"/>
                    <a:pt x="842507" y="90835"/>
                    <a:pt x="785809" y="85645"/>
                  </a:cubicBezTo>
                  <a:cubicBezTo>
                    <a:pt x="758589" y="83177"/>
                    <a:pt x="654618" y="73659"/>
                    <a:pt x="536302" y="112681"/>
                  </a:cubicBezTo>
                  <a:close/>
                  <a:moveTo>
                    <a:pt x="436243" y="79870"/>
                  </a:moveTo>
                  <a:cubicBezTo>
                    <a:pt x="539773" y="34752"/>
                    <a:pt x="665283" y="191"/>
                    <a:pt x="810051" y="1"/>
                  </a:cubicBezTo>
                  <a:cubicBezTo>
                    <a:pt x="892028" y="-94"/>
                    <a:pt x="1314000" y="10379"/>
                    <a:pt x="1551170" y="349328"/>
                  </a:cubicBezTo>
                  <a:cubicBezTo>
                    <a:pt x="1770630" y="663047"/>
                    <a:pt x="1696557" y="1064646"/>
                    <a:pt x="1551170" y="1312764"/>
                  </a:cubicBezTo>
                  <a:cubicBezTo>
                    <a:pt x="1479667" y="1434824"/>
                    <a:pt x="1385409" y="1529178"/>
                    <a:pt x="1278773" y="1600395"/>
                  </a:cubicBezTo>
                  <a:cubicBezTo>
                    <a:pt x="1132149" y="1656379"/>
                    <a:pt x="985524" y="1712267"/>
                    <a:pt x="838900" y="1768156"/>
                  </a:cubicBezTo>
                  <a:cubicBezTo>
                    <a:pt x="674186" y="1795481"/>
                    <a:pt x="510900" y="1790339"/>
                    <a:pt x="375320" y="1763871"/>
                  </a:cubicBezTo>
                  <a:lnTo>
                    <a:pt x="375129" y="1763871"/>
                  </a:lnTo>
                  <a:cubicBezTo>
                    <a:pt x="313148" y="1736641"/>
                    <a:pt x="269922" y="1708268"/>
                    <a:pt x="241073" y="1687418"/>
                  </a:cubicBezTo>
                  <a:cubicBezTo>
                    <a:pt x="131485" y="1607916"/>
                    <a:pt x="63315" y="1515752"/>
                    <a:pt x="23993" y="1452247"/>
                  </a:cubicBezTo>
                  <a:cubicBezTo>
                    <a:pt x="52747" y="1384362"/>
                    <a:pt x="98543" y="1250781"/>
                    <a:pt x="85975" y="1079784"/>
                  </a:cubicBezTo>
                  <a:cubicBezTo>
                    <a:pt x="75884" y="941252"/>
                    <a:pt x="31610" y="834997"/>
                    <a:pt x="0" y="773111"/>
                  </a:cubicBezTo>
                  <a:cubicBezTo>
                    <a:pt x="43892" y="657811"/>
                    <a:pt x="78454" y="565932"/>
                    <a:pt x="100066" y="508711"/>
                  </a:cubicBezTo>
                  <a:cubicBezTo>
                    <a:pt x="157098" y="357040"/>
                    <a:pt x="186042" y="278587"/>
                    <a:pt x="194324" y="223079"/>
                  </a:cubicBezTo>
                  <a:cubicBezTo>
                    <a:pt x="251166" y="180663"/>
                    <a:pt x="332713" y="124988"/>
                    <a:pt x="436243" y="79870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1" name="Google Shape;2141;p12"/>
            <p:cNvSpPr/>
            <p:nvPr/>
          </p:nvSpPr>
          <p:spPr>
            <a:xfrm rot="1390832">
              <a:off x="9744663" y="4253624"/>
              <a:ext cx="1535305" cy="2627710"/>
            </a:xfrm>
            <a:custGeom>
              <a:avLst/>
              <a:gdLst/>
              <a:ahLst/>
              <a:cxnLst/>
              <a:rect l="l" t="t" r="r" b="b"/>
              <a:pathLst>
                <a:path w="1474004" h="2522791" extrusionOk="0">
                  <a:moveTo>
                    <a:pt x="1216247" y="1847850"/>
                  </a:moveTo>
                  <a:cubicBezTo>
                    <a:pt x="1174337" y="1896428"/>
                    <a:pt x="1131665" y="1938814"/>
                    <a:pt x="1086707" y="1977009"/>
                  </a:cubicBezTo>
                  <a:cubicBezTo>
                    <a:pt x="1094423" y="2016157"/>
                    <a:pt x="1102043" y="2055305"/>
                    <a:pt x="1109663" y="2094452"/>
                  </a:cubicBezTo>
                  <a:cubicBezTo>
                    <a:pt x="1000887" y="2229993"/>
                    <a:pt x="835057" y="2395633"/>
                    <a:pt x="549402" y="2522791"/>
                  </a:cubicBezTo>
                  <a:cubicBezTo>
                    <a:pt x="532733" y="2420969"/>
                    <a:pt x="534829" y="2338578"/>
                    <a:pt x="546926" y="2271617"/>
                  </a:cubicBezTo>
                  <a:cubicBezTo>
                    <a:pt x="559213" y="2204085"/>
                    <a:pt x="581597" y="2152269"/>
                    <a:pt x="605504" y="2112359"/>
                  </a:cubicBezTo>
                  <a:cubicBezTo>
                    <a:pt x="625412" y="2078927"/>
                    <a:pt x="647033" y="2052733"/>
                    <a:pt x="670274" y="2030254"/>
                  </a:cubicBezTo>
                  <a:cubicBezTo>
                    <a:pt x="762286" y="1941576"/>
                    <a:pt x="880777" y="1911477"/>
                    <a:pt x="1029176" y="1730978"/>
                  </a:cubicBezTo>
                  <a:cubicBezTo>
                    <a:pt x="1122331" y="1617631"/>
                    <a:pt x="1239488" y="1474946"/>
                    <a:pt x="1219772" y="1307402"/>
                  </a:cubicBezTo>
                  <a:cubicBezTo>
                    <a:pt x="1200626" y="1144238"/>
                    <a:pt x="1061180" y="1038130"/>
                    <a:pt x="880872" y="904875"/>
                  </a:cubicBezTo>
                  <a:cubicBezTo>
                    <a:pt x="666464" y="746474"/>
                    <a:pt x="544925" y="723329"/>
                    <a:pt x="404241" y="640080"/>
                  </a:cubicBezTo>
                  <a:cubicBezTo>
                    <a:pt x="277273" y="564928"/>
                    <a:pt x="129540" y="437769"/>
                    <a:pt x="0" y="206788"/>
                  </a:cubicBezTo>
                  <a:cubicBezTo>
                    <a:pt x="22574" y="187262"/>
                    <a:pt x="49340" y="170879"/>
                    <a:pt x="92297" y="162020"/>
                  </a:cubicBezTo>
                  <a:cubicBezTo>
                    <a:pt x="187738" y="142494"/>
                    <a:pt x="224885" y="188976"/>
                    <a:pt x="307276" y="165164"/>
                  </a:cubicBezTo>
                  <a:cubicBezTo>
                    <a:pt x="393001" y="140208"/>
                    <a:pt x="424339" y="64770"/>
                    <a:pt x="457105" y="0"/>
                  </a:cubicBezTo>
                  <a:cubicBezTo>
                    <a:pt x="428435" y="62198"/>
                    <a:pt x="419100" y="155734"/>
                    <a:pt x="453200" y="246507"/>
                  </a:cubicBezTo>
                  <a:cubicBezTo>
                    <a:pt x="496253" y="361569"/>
                    <a:pt x="614172" y="387382"/>
                    <a:pt x="873443" y="529971"/>
                  </a:cubicBezTo>
                  <a:cubicBezTo>
                    <a:pt x="1061561" y="633413"/>
                    <a:pt x="1155668" y="685133"/>
                    <a:pt x="1232154" y="761524"/>
                  </a:cubicBezTo>
                  <a:cubicBezTo>
                    <a:pt x="1269968" y="799243"/>
                    <a:pt x="1465040" y="993838"/>
                    <a:pt x="1473708" y="1274350"/>
                  </a:cubicBezTo>
                  <a:cubicBezTo>
                    <a:pt x="1481900" y="1539907"/>
                    <a:pt x="1318451" y="1729359"/>
                    <a:pt x="1216247" y="1847850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42" name="Google Shape;2142;p12"/>
          <p:cNvGrpSpPr/>
          <p:nvPr/>
        </p:nvGrpSpPr>
        <p:grpSpPr>
          <a:xfrm>
            <a:off x="7920343" y="4719143"/>
            <a:ext cx="2858341" cy="2117582"/>
            <a:chOff x="6122956" y="4863620"/>
            <a:chExt cx="2691216" cy="1993769"/>
          </a:xfrm>
        </p:grpSpPr>
        <p:grpSp>
          <p:nvGrpSpPr>
            <p:cNvPr id="2143" name="Google Shape;2143;p12"/>
            <p:cNvGrpSpPr/>
            <p:nvPr/>
          </p:nvGrpSpPr>
          <p:grpSpPr>
            <a:xfrm>
              <a:off x="6122956" y="4863620"/>
              <a:ext cx="2691216" cy="1993769"/>
              <a:chOff x="4629309" y="4201403"/>
              <a:chExt cx="3322899" cy="2461747"/>
            </a:xfrm>
          </p:grpSpPr>
          <p:grpSp>
            <p:nvGrpSpPr>
              <p:cNvPr id="2144" name="Google Shape;2144;p12"/>
              <p:cNvGrpSpPr/>
              <p:nvPr/>
            </p:nvGrpSpPr>
            <p:grpSpPr>
              <a:xfrm>
                <a:off x="4629309" y="5834981"/>
                <a:ext cx="3012258" cy="828170"/>
                <a:chOff x="2291005" y="4750768"/>
                <a:chExt cx="2572820" cy="707354"/>
              </a:xfrm>
            </p:grpSpPr>
            <p:sp>
              <p:nvSpPr>
                <p:cNvPr id="2145" name="Google Shape;2145;p12"/>
                <p:cNvSpPr/>
                <p:nvPr/>
              </p:nvSpPr>
              <p:spPr>
                <a:xfrm>
                  <a:off x="2919548" y="5131377"/>
                  <a:ext cx="1327415" cy="326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146" name="Google Shape;2146;p12"/>
                <p:cNvGrpSpPr/>
                <p:nvPr/>
              </p:nvGrpSpPr>
              <p:grpSpPr>
                <a:xfrm>
                  <a:off x="2307678" y="4750768"/>
                  <a:ext cx="2556147" cy="652281"/>
                  <a:chOff x="2667889" y="2329024"/>
                  <a:chExt cx="6545831" cy="1670373"/>
                </a:xfrm>
              </p:grpSpPr>
              <p:sp>
                <p:nvSpPr>
                  <p:cNvPr id="2147" name="Google Shape;2147;p12"/>
                  <p:cNvSpPr/>
                  <p:nvPr/>
                </p:nvSpPr>
                <p:spPr>
                  <a:xfrm>
                    <a:off x="2667889" y="2383633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3" y="807147"/>
                        </a:moveTo>
                        <a:cubicBezTo>
                          <a:pt x="6089083" y="1253327"/>
                          <a:pt x="4725960" y="1615029"/>
                          <a:pt x="3044512" y="1615029"/>
                        </a:cubicBezTo>
                        <a:cubicBezTo>
                          <a:pt x="1363063" y="1615029"/>
                          <a:pt x="-60" y="1253327"/>
                          <a:pt x="-60" y="807147"/>
                        </a:cubicBezTo>
                        <a:cubicBezTo>
                          <a:pt x="-60" y="360967"/>
                          <a:pt x="1363063" y="-735"/>
                          <a:pt x="3044512" y="-735"/>
                        </a:cubicBezTo>
                        <a:cubicBezTo>
                          <a:pt x="4725960" y="-735"/>
                          <a:pt x="6089083" y="360967"/>
                          <a:pt x="6089083" y="807147"/>
                        </a:cubicBez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8" name="Google Shape;2148;p12"/>
                  <p:cNvSpPr/>
                  <p:nvPr/>
                </p:nvSpPr>
                <p:spPr>
                  <a:xfrm>
                    <a:off x="2667892" y="2329024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4" y="807141"/>
                        </a:moveTo>
                        <a:cubicBezTo>
                          <a:pt x="6089084" y="1253321"/>
                          <a:pt x="4725961" y="1615023"/>
                          <a:pt x="3044513" y="1615023"/>
                        </a:cubicBezTo>
                        <a:cubicBezTo>
                          <a:pt x="1363065" y="1615023"/>
                          <a:pt x="-58" y="1253321"/>
                          <a:pt x="-58" y="807141"/>
                        </a:cubicBezTo>
                        <a:cubicBezTo>
                          <a:pt x="-58" y="360961"/>
                          <a:pt x="1363065" y="-741"/>
                          <a:pt x="3044513" y="-741"/>
                        </a:cubicBezTo>
                        <a:cubicBezTo>
                          <a:pt x="4725961" y="-741"/>
                          <a:pt x="6089084" y="360961"/>
                          <a:pt x="6089084" y="80714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10800025" scaled="0"/>
                  </a:gradFill>
                  <a:ln>
                    <a:noFill/>
                  </a:ln>
                  <a:effectLst>
                    <a:outerShdw blurRad="57150" dist="47625" dir="5400000" algn="bl" rotWithShape="0">
                      <a:srgbClr val="000000">
                        <a:alpha val="15690"/>
                      </a:srgbClr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149" name="Google Shape;2149;p12"/>
                  <p:cNvSpPr/>
                  <p:nvPr/>
                </p:nvSpPr>
                <p:spPr>
                  <a:xfrm>
                    <a:off x="3777418" y="2762888"/>
                    <a:ext cx="4390679" cy="103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4353" h="837806" extrusionOk="0">
                        <a:moveTo>
                          <a:pt x="4084298" y="418166"/>
                        </a:moveTo>
                        <a:cubicBezTo>
                          <a:pt x="4084298" y="649520"/>
                          <a:pt x="3169970" y="837069"/>
                          <a:pt x="2042122" y="837069"/>
                        </a:cubicBezTo>
                        <a:cubicBezTo>
                          <a:pt x="914273" y="837069"/>
                          <a:pt x="-55" y="649520"/>
                          <a:pt x="-55" y="418166"/>
                        </a:cubicBezTo>
                        <a:cubicBezTo>
                          <a:pt x="-55" y="186813"/>
                          <a:pt x="914273" y="-737"/>
                          <a:pt x="2042122" y="-737"/>
                        </a:cubicBezTo>
                        <a:cubicBezTo>
                          <a:pt x="3169970" y="-737"/>
                          <a:pt x="4084298" y="186813"/>
                          <a:pt x="4084298" y="4181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150" name="Google Shape;2150;p12"/>
                <p:cNvSpPr/>
                <p:nvPr/>
              </p:nvSpPr>
              <p:spPr>
                <a:xfrm>
                  <a:off x="2291005" y="4758147"/>
                  <a:ext cx="2563800" cy="600900"/>
                </a:xfrm>
                <a:prstGeom prst="donut">
                  <a:avLst>
                    <a:gd name="adj" fmla="val 3141"/>
                  </a:avLst>
                </a:pr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151" name="Google Shape;2151;p12"/>
              <p:cNvGrpSpPr/>
              <p:nvPr/>
            </p:nvGrpSpPr>
            <p:grpSpPr>
              <a:xfrm>
                <a:off x="4931938" y="4201403"/>
                <a:ext cx="3020270" cy="2297167"/>
                <a:chOff x="5649972" y="4456864"/>
                <a:chExt cx="2579663" cy="1962049"/>
              </a:xfrm>
            </p:grpSpPr>
            <p:sp>
              <p:nvSpPr>
                <p:cNvPr id="2152" name="Google Shape;2152;p12"/>
                <p:cNvSpPr/>
                <p:nvPr/>
              </p:nvSpPr>
              <p:spPr>
                <a:xfrm>
                  <a:off x="7179402" y="4840250"/>
                  <a:ext cx="1050233" cy="1064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77" h="1356157" extrusionOk="0">
                      <a:moveTo>
                        <a:pt x="474431" y="386369"/>
                      </a:moveTo>
                      <a:cubicBezTo>
                        <a:pt x="566824" y="292167"/>
                        <a:pt x="701698" y="279022"/>
                        <a:pt x="790375" y="173771"/>
                      </a:cubicBezTo>
                      <a:cubicBezTo>
                        <a:pt x="861337" y="89475"/>
                        <a:pt x="942871" y="-3966"/>
                        <a:pt x="1062695" y="130"/>
                      </a:cubicBezTo>
                      <a:cubicBezTo>
                        <a:pt x="1171471" y="3940"/>
                        <a:pt x="1265768" y="79188"/>
                        <a:pt x="1307583" y="177581"/>
                      </a:cubicBezTo>
                      <a:cubicBezTo>
                        <a:pt x="1349207" y="275593"/>
                        <a:pt x="1343683" y="388179"/>
                        <a:pt x="1316632" y="491144"/>
                      </a:cubicBezTo>
                      <a:cubicBezTo>
                        <a:pt x="1258815" y="711457"/>
                        <a:pt x="1102033" y="894623"/>
                        <a:pt x="908104" y="1009590"/>
                      </a:cubicBezTo>
                      <a:cubicBezTo>
                        <a:pt x="759991" y="1097410"/>
                        <a:pt x="605876" y="1136653"/>
                        <a:pt x="434426" y="1140273"/>
                      </a:cubicBezTo>
                      <a:cubicBezTo>
                        <a:pt x="398898" y="1141035"/>
                        <a:pt x="362893" y="1141320"/>
                        <a:pt x="328413" y="1149893"/>
                      </a:cubicBezTo>
                      <a:cubicBezTo>
                        <a:pt x="216494" y="1177896"/>
                        <a:pt x="218875" y="1311151"/>
                        <a:pt x="120006" y="1347251"/>
                      </a:cubicBezTo>
                      <a:cubicBezTo>
                        <a:pt x="110957" y="1350585"/>
                        <a:pt x="65904" y="1366968"/>
                        <a:pt x="33805" y="1344584"/>
                      </a:cubicBezTo>
                      <a:cubicBezTo>
                        <a:pt x="-4105" y="1318104"/>
                        <a:pt x="-8582" y="1251906"/>
                        <a:pt x="12659" y="1208567"/>
                      </a:cubicBezTo>
                      <a:cubicBezTo>
                        <a:pt x="34376" y="1164181"/>
                        <a:pt x="81334" y="1147131"/>
                        <a:pt x="134484" y="1130652"/>
                      </a:cubicBezTo>
                      <a:cubicBezTo>
                        <a:pt x="289741" y="1082646"/>
                        <a:pt x="416805" y="1065025"/>
                        <a:pt x="434712" y="1062549"/>
                      </a:cubicBezTo>
                      <a:cubicBezTo>
                        <a:pt x="493481" y="1054262"/>
                        <a:pt x="638261" y="1033878"/>
                        <a:pt x="779612" y="971394"/>
                      </a:cubicBezTo>
                      <a:cubicBezTo>
                        <a:pt x="919058" y="909768"/>
                        <a:pt x="1046407" y="805564"/>
                        <a:pt x="1139372" y="684882"/>
                      </a:cubicBezTo>
                      <a:cubicBezTo>
                        <a:pt x="1229383" y="567915"/>
                        <a:pt x="1277865" y="425612"/>
                        <a:pt x="1246242" y="279022"/>
                      </a:cubicBezTo>
                      <a:cubicBezTo>
                        <a:pt x="1222049" y="166818"/>
                        <a:pt x="1148992" y="58614"/>
                        <a:pt x="1019737" y="88332"/>
                      </a:cubicBezTo>
                      <a:cubicBezTo>
                        <a:pt x="980114" y="97476"/>
                        <a:pt x="948014" y="126241"/>
                        <a:pt x="921535" y="157102"/>
                      </a:cubicBezTo>
                      <a:cubicBezTo>
                        <a:pt x="857527" y="231778"/>
                        <a:pt x="787994" y="303406"/>
                        <a:pt x="731225" y="383988"/>
                      </a:cubicBezTo>
                      <a:cubicBezTo>
                        <a:pt x="659026" y="486381"/>
                        <a:pt x="667312" y="506003"/>
                        <a:pt x="615211" y="568201"/>
                      </a:cubicBezTo>
                      <a:cubicBezTo>
                        <a:pt x="565871" y="626970"/>
                        <a:pt x="460906" y="725744"/>
                        <a:pt x="416138" y="700980"/>
                      </a:cubicBezTo>
                      <a:cubicBezTo>
                        <a:pt x="366799" y="673738"/>
                        <a:pt x="374895" y="487905"/>
                        <a:pt x="474431" y="386464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  <a:effectLst>
                  <a:outerShdw blurRad="101600" algn="bl" rotWithShape="0">
                    <a:srgbClr val="000000">
                      <a:alpha val="902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3" name="Google Shape;2153;p12"/>
                <p:cNvSpPr/>
                <p:nvPr/>
              </p:nvSpPr>
              <p:spPr>
                <a:xfrm>
                  <a:off x="5650709" y="4639978"/>
                  <a:ext cx="2108960" cy="1778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6573" h="2265997" extrusionOk="0">
                      <a:moveTo>
                        <a:pt x="43829" y="2417"/>
                      </a:moveTo>
                      <a:cubicBezTo>
                        <a:pt x="22493" y="-6347"/>
                        <a:pt x="-653" y="9846"/>
                        <a:pt x="14" y="32896"/>
                      </a:cubicBezTo>
                      <a:cubicBezTo>
                        <a:pt x="2395" y="112906"/>
                        <a:pt x="10301" y="215395"/>
                        <a:pt x="31923" y="332458"/>
                      </a:cubicBezTo>
                      <a:cubicBezTo>
                        <a:pt x="83263" y="609826"/>
                        <a:pt x="181846" y="807755"/>
                        <a:pt x="242235" y="926818"/>
                      </a:cubicBezTo>
                      <a:cubicBezTo>
                        <a:pt x="316244" y="1072741"/>
                        <a:pt x="385586" y="1209234"/>
                        <a:pt x="511888" y="1351156"/>
                      </a:cubicBezTo>
                      <a:cubicBezTo>
                        <a:pt x="699435" y="1561849"/>
                        <a:pt x="562846" y="1413640"/>
                        <a:pt x="710389" y="1593663"/>
                      </a:cubicBezTo>
                      <a:cubicBezTo>
                        <a:pt x="786017" y="1685865"/>
                        <a:pt x="811639" y="1716917"/>
                        <a:pt x="817354" y="1764637"/>
                      </a:cubicBezTo>
                      <a:cubicBezTo>
                        <a:pt x="829261" y="1862935"/>
                        <a:pt x="746774" y="1951231"/>
                        <a:pt x="689815" y="2000380"/>
                      </a:cubicBezTo>
                      <a:cubicBezTo>
                        <a:pt x="674384" y="2013620"/>
                        <a:pt x="675146" y="2037719"/>
                        <a:pt x="691339" y="2049910"/>
                      </a:cubicBezTo>
                      <a:cubicBezTo>
                        <a:pt x="788589" y="2122872"/>
                        <a:pt x="1023475" y="2271462"/>
                        <a:pt x="1350850" y="2265842"/>
                      </a:cubicBezTo>
                      <a:cubicBezTo>
                        <a:pt x="1642505" y="2260889"/>
                        <a:pt x="1853293" y="2136112"/>
                        <a:pt x="1949210" y="2068103"/>
                      </a:cubicBezTo>
                      <a:cubicBezTo>
                        <a:pt x="1965498" y="2056483"/>
                        <a:pt x="1967212" y="2032956"/>
                        <a:pt x="1952639" y="2019145"/>
                      </a:cubicBezTo>
                      <a:cubicBezTo>
                        <a:pt x="1891489" y="1961233"/>
                        <a:pt x="1821480" y="1874079"/>
                        <a:pt x="1832338" y="1778257"/>
                      </a:cubicBezTo>
                      <a:cubicBezTo>
                        <a:pt x="1841578" y="1696438"/>
                        <a:pt x="1905586" y="1645288"/>
                        <a:pt x="1964069" y="1591663"/>
                      </a:cubicBezTo>
                      <a:cubicBezTo>
                        <a:pt x="1964069" y="1591663"/>
                        <a:pt x="2057795" y="1505747"/>
                        <a:pt x="2305636" y="1168753"/>
                      </a:cubicBezTo>
                      <a:cubicBezTo>
                        <a:pt x="2483182" y="927294"/>
                        <a:pt x="2552333" y="690407"/>
                        <a:pt x="2598148" y="533721"/>
                      </a:cubicBezTo>
                      <a:cubicBezTo>
                        <a:pt x="2648440" y="361604"/>
                        <a:pt x="2675301" y="157102"/>
                        <a:pt x="2686445" y="36326"/>
                      </a:cubicBezTo>
                      <a:cubicBezTo>
                        <a:pt x="2688636" y="13085"/>
                        <a:pt x="2662442" y="46898"/>
                        <a:pt x="2640535" y="54804"/>
                      </a:cubicBezTo>
                      <a:cubicBezTo>
                        <a:pt x="2350594" y="159960"/>
                        <a:pt x="1882059" y="287881"/>
                        <a:pt x="1297700" y="269688"/>
                      </a:cubicBezTo>
                      <a:cubicBezTo>
                        <a:pt x="753251" y="252734"/>
                        <a:pt x="320054" y="115573"/>
                        <a:pt x="43829" y="25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4" name="Google Shape;2154;p12"/>
                <p:cNvSpPr/>
                <p:nvPr/>
              </p:nvSpPr>
              <p:spPr>
                <a:xfrm>
                  <a:off x="6161219" y="6107370"/>
                  <a:ext cx="1036748" cy="3114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3898" h="396776" extrusionOk="0">
                      <a:moveTo>
                        <a:pt x="1270627" y="198882"/>
                      </a:moveTo>
                      <a:cubicBezTo>
                        <a:pt x="1174710" y="266891"/>
                        <a:pt x="963922" y="391668"/>
                        <a:pt x="672266" y="396621"/>
                      </a:cubicBezTo>
                      <a:cubicBezTo>
                        <a:pt x="344892" y="402241"/>
                        <a:pt x="110005" y="253555"/>
                        <a:pt x="12755" y="180690"/>
                      </a:cubicBezTo>
                      <a:cubicBezTo>
                        <a:pt x="-3628" y="168497"/>
                        <a:pt x="-4295" y="144399"/>
                        <a:pt x="11136" y="131064"/>
                      </a:cubicBezTo>
                      <a:cubicBezTo>
                        <a:pt x="46759" y="100394"/>
                        <a:pt x="92384" y="54293"/>
                        <a:pt x="118768" y="0"/>
                      </a:cubicBezTo>
                      <a:cubicBezTo>
                        <a:pt x="230116" y="51721"/>
                        <a:pt x="415758" y="117824"/>
                        <a:pt x="651502" y="117158"/>
                      </a:cubicBezTo>
                      <a:cubicBezTo>
                        <a:pt x="884959" y="116396"/>
                        <a:pt x="1065934" y="50387"/>
                        <a:pt x="1167661" y="4286"/>
                      </a:cubicBezTo>
                      <a:cubicBezTo>
                        <a:pt x="1190045" y="61436"/>
                        <a:pt x="1233860" y="112014"/>
                        <a:pt x="1273960" y="149924"/>
                      </a:cubicBezTo>
                      <a:cubicBezTo>
                        <a:pt x="1288534" y="163639"/>
                        <a:pt x="1286819" y="187262"/>
                        <a:pt x="1270531" y="198882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5" name="Google Shape;2155;p12"/>
                <p:cNvSpPr/>
                <p:nvPr/>
              </p:nvSpPr>
              <p:spPr>
                <a:xfrm>
                  <a:off x="6147922" y="6240425"/>
                  <a:ext cx="1074877" cy="17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2926" h="262483" extrusionOk="0">
                      <a:moveTo>
                        <a:pt x="671487" y="262484"/>
                      </a:moveTo>
                      <a:cubicBezTo>
                        <a:pt x="354686" y="262484"/>
                        <a:pt x="121704" y="125800"/>
                        <a:pt x="9690" y="43028"/>
                      </a:cubicBezTo>
                      <a:cubicBezTo>
                        <a:pt x="-882" y="35218"/>
                        <a:pt x="-3168" y="20263"/>
                        <a:pt x="4642" y="9690"/>
                      </a:cubicBezTo>
                      <a:cubicBezTo>
                        <a:pt x="12453" y="-882"/>
                        <a:pt x="27407" y="-3168"/>
                        <a:pt x="37980" y="4642"/>
                      </a:cubicBezTo>
                      <a:cubicBezTo>
                        <a:pt x="147612" y="85605"/>
                        <a:pt x="378117" y="220478"/>
                        <a:pt x="691585" y="214573"/>
                      </a:cubicBezTo>
                      <a:cubicBezTo>
                        <a:pt x="974001" y="209239"/>
                        <a:pt x="1184885" y="90272"/>
                        <a:pt x="1285469" y="19787"/>
                      </a:cubicBezTo>
                      <a:cubicBezTo>
                        <a:pt x="1296232" y="12262"/>
                        <a:pt x="1311091" y="14834"/>
                        <a:pt x="1318616" y="25597"/>
                      </a:cubicBezTo>
                      <a:cubicBezTo>
                        <a:pt x="1326141" y="36361"/>
                        <a:pt x="1323569" y="51220"/>
                        <a:pt x="1312806" y="58744"/>
                      </a:cubicBezTo>
                      <a:cubicBezTo>
                        <a:pt x="1207840" y="132277"/>
                        <a:pt x="987622" y="256579"/>
                        <a:pt x="692538" y="262103"/>
                      </a:cubicBezTo>
                      <a:cubicBezTo>
                        <a:pt x="685489" y="262198"/>
                        <a:pt x="678536" y="262293"/>
                        <a:pt x="671583" y="26229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6" name="Google Shape;2156;p12"/>
                <p:cNvSpPr/>
                <p:nvPr/>
              </p:nvSpPr>
              <p:spPr>
                <a:xfrm>
                  <a:off x="6274848" y="6088678"/>
                  <a:ext cx="830950" cy="13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8535" h="167729" extrusionOk="0">
                      <a:moveTo>
                        <a:pt x="541014" y="167729"/>
                      </a:moveTo>
                      <a:lnTo>
                        <a:pt x="537871" y="167729"/>
                      </a:lnTo>
                      <a:cubicBezTo>
                        <a:pt x="311271" y="166967"/>
                        <a:pt x="127629" y="100769"/>
                        <a:pt x="13424" y="45238"/>
                      </a:cubicBezTo>
                      <a:cubicBezTo>
                        <a:pt x="1613" y="39523"/>
                        <a:pt x="-3340" y="25235"/>
                        <a:pt x="2375" y="13424"/>
                      </a:cubicBezTo>
                      <a:cubicBezTo>
                        <a:pt x="8090" y="1613"/>
                        <a:pt x="22378" y="-3340"/>
                        <a:pt x="34189" y="2375"/>
                      </a:cubicBezTo>
                      <a:cubicBezTo>
                        <a:pt x="143917" y="55715"/>
                        <a:pt x="320415" y="119342"/>
                        <a:pt x="537966" y="120009"/>
                      </a:cubicBezTo>
                      <a:lnTo>
                        <a:pt x="541014" y="120009"/>
                      </a:lnTo>
                      <a:cubicBezTo>
                        <a:pt x="708368" y="120009"/>
                        <a:pt x="871055" y="83814"/>
                        <a:pt x="1024694" y="12377"/>
                      </a:cubicBezTo>
                      <a:cubicBezTo>
                        <a:pt x="1036600" y="6852"/>
                        <a:pt x="1050792" y="11995"/>
                        <a:pt x="1056317" y="23902"/>
                      </a:cubicBezTo>
                      <a:cubicBezTo>
                        <a:pt x="1061841" y="35808"/>
                        <a:pt x="1056698" y="50000"/>
                        <a:pt x="1044791" y="55525"/>
                      </a:cubicBezTo>
                      <a:cubicBezTo>
                        <a:pt x="884867" y="129915"/>
                        <a:pt x="715322" y="167634"/>
                        <a:pt x="541014" y="1676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7" name="Google Shape;2157;p12"/>
                <p:cNvSpPr/>
                <p:nvPr/>
              </p:nvSpPr>
              <p:spPr>
                <a:xfrm rot="-573150">
                  <a:off x="5918461" y="4770692"/>
                  <a:ext cx="1683215" cy="126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8706" h="1612425" extrusionOk="0">
                      <a:moveTo>
                        <a:pt x="858716" y="1503267"/>
                      </a:moveTo>
                      <a:cubicBezTo>
                        <a:pt x="881705" y="1503267"/>
                        <a:pt x="900340" y="1527702"/>
                        <a:pt x="900339" y="1557845"/>
                      </a:cubicBezTo>
                      <a:cubicBezTo>
                        <a:pt x="900339" y="1587988"/>
                        <a:pt x="881704" y="1612424"/>
                        <a:pt x="858715" y="1612425"/>
                      </a:cubicBezTo>
                      <a:cubicBezTo>
                        <a:pt x="835728" y="1612424"/>
                        <a:pt x="817091" y="1587989"/>
                        <a:pt x="817092" y="1557846"/>
                      </a:cubicBezTo>
                      <a:cubicBezTo>
                        <a:pt x="817091" y="1527704"/>
                        <a:pt x="835728" y="1503267"/>
                        <a:pt x="858716" y="1503267"/>
                      </a:cubicBezTo>
                      <a:close/>
                      <a:moveTo>
                        <a:pt x="468765" y="1407835"/>
                      </a:moveTo>
                      <a:cubicBezTo>
                        <a:pt x="483599" y="1407835"/>
                        <a:pt x="495625" y="1423571"/>
                        <a:pt x="495625" y="1442983"/>
                      </a:cubicBezTo>
                      <a:cubicBezTo>
                        <a:pt x="495625" y="1462395"/>
                        <a:pt x="483599" y="1478131"/>
                        <a:pt x="468765" y="1478131"/>
                      </a:cubicBezTo>
                      <a:cubicBezTo>
                        <a:pt x="453930" y="1478130"/>
                        <a:pt x="441904" y="1462394"/>
                        <a:pt x="441904" y="1442982"/>
                      </a:cubicBezTo>
                      <a:cubicBezTo>
                        <a:pt x="441904" y="1423571"/>
                        <a:pt x="453930" y="1407835"/>
                        <a:pt x="468765" y="1407835"/>
                      </a:cubicBezTo>
                      <a:close/>
                      <a:moveTo>
                        <a:pt x="1270274" y="1535639"/>
                      </a:moveTo>
                      <a:cubicBezTo>
                        <a:pt x="1283529" y="1537316"/>
                        <a:pt x="1292209" y="1555007"/>
                        <a:pt x="1289661" y="1575152"/>
                      </a:cubicBezTo>
                      <a:cubicBezTo>
                        <a:pt x="1287112" y="1595296"/>
                        <a:pt x="1274300" y="1610268"/>
                        <a:pt x="1261045" y="1608591"/>
                      </a:cubicBezTo>
                      <a:cubicBezTo>
                        <a:pt x="1247788" y="1606914"/>
                        <a:pt x="1239108" y="1589223"/>
                        <a:pt x="1241656" y="1569079"/>
                      </a:cubicBezTo>
                      <a:cubicBezTo>
                        <a:pt x="1244205" y="1548934"/>
                        <a:pt x="1257017" y="1533962"/>
                        <a:pt x="1270274" y="1535639"/>
                      </a:cubicBezTo>
                      <a:close/>
                      <a:moveTo>
                        <a:pt x="702331" y="1266304"/>
                      </a:moveTo>
                      <a:cubicBezTo>
                        <a:pt x="725320" y="1266304"/>
                        <a:pt x="743956" y="1290740"/>
                        <a:pt x="743956" y="1320883"/>
                      </a:cubicBezTo>
                      <a:cubicBezTo>
                        <a:pt x="743956" y="1351026"/>
                        <a:pt x="725320" y="1375461"/>
                        <a:pt x="702331" y="1375462"/>
                      </a:cubicBezTo>
                      <a:cubicBezTo>
                        <a:pt x="679343" y="1375461"/>
                        <a:pt x="660707" y="1351026"/>
                        <a:pt x="660707" y="1320883"/>
                      </a:cubicBezTo>
                      <a:cubicBezTo>
                        <a:pt x="660707" y="1290741"/>
                        <a:pt x="679343" y="1266304"/>
                        <a:pt x="702331" y="1266304"/>
                      </a:cubicBezTo>
                      <a:close/>
                      <a:moveTo>
                        <a:pt x="1069779" y="1311713"/>
                      </a:moveTo>
                      <a:cubicBezTo>
                        <a:pt x="1092768" y="1311713"/>
                        <a:pt x="1111403" y="1336148"/>
                        <a:pt x="1111403" y="1366291"/>
                      </a:cubicBezTo>
                      <a:cubicBezTo>
                        <a:pt x="1111403" y="1396434"/>
                        <a:pt x="1092768" y="1420870"/>
                        <a:pt x="1069779" y="1420871"/>
                      </a:cubicBezTo>
                      <a:cubicBezTo>
                        <a:pt x="1046791" y="1420870"/>
                        <a:pt x="1028155" y="1396434"/>
                        <a:pt x="1028155" y="1366291"/>
                      </a:cubicBezTo>
                      <a:cubicBezTo>
                        <a:pt x="1028155" y="1336149"/>
                        <a:pt x="1046791" y="1311713"/>
                        <a:pt x="1069779" y="1311713"/>
                      </a:cubicBezTo>
                      <a:close/>
                      <a:moveTo>
                        <a:pt x="347101" y="1157225"/>
                      </a:moveTo>
                      <a:cubicBezTo>
                        <a:pt x="361935" y="1157225"/>
                        <a:pt x="373961" y="1172960"/>
                        <a:pt x="373961" y="1192372"/>
                      </a:cubicBezTo>
                      <a:cubicBezTo>
                        <a:pt x="373961" y="1211784"/>
                        <a:pt x="361935" y="1227520"/>
                        <a:pt x="347101" y="1227520"/>
                      </a:cubicBezTo>
                      <a:cubicBezTo>
                        <a:pt x="332266" y="1227520"/>
                        <a:pt x="320240" y="1211783"/>
                        <a:pt x="320240" y="1192372"/>
                      </a:cubicBezTo>
                      <a:cubicBezTo>
                        <a:pt x="320240" y="1172961"/>
                        <a:pt x="332266" y="1157225"/>
                        <a:pt x="347101" y="1157225"/>
                      </a:cubicBezTo>
                      <a:close/>
                      <a:moveTo>
                        <a:pt x="1458583" y="1330000"/>
                      </a:moveTo>
                      <a:cubicBezTo>
                        <a:pt x="1471838" y="1331676"/>
                        <a:pt x="1480519" y="1349367"/>
                        <a:pt x="1477970" y="1369512"/>
                      </a:cubicBezTo>
                      <a:cubicBezTo>
                        <a:pt x="1475422" y="1389657"/>
                        <a:pt x="1462610" y="1404628"/>
                        <a:pt x="1449354" y="1402951"/>
                      </a:cubicBezTo>
                      <a:cubicBezTo>
                        <a:pt x="1436098" y="1401274"/>
                        <a:pt x="1427417" y="1383584"/>
                        <a:pt x="1429966" y="1363440"/>
                      </a:cubicBezTo>
                      <a:cubicBezTo>
                        <a:pt x="1432514" y="1343294"/>
                        <a:pt x="1445327" y="1328323"/>
                        <a:pt x="1458583" y="1330000"/>
                      </a:cubicBezTo>
                      <a:close/>
                      <a:moveTo>
                        <a:pt x="955232" y="985630"/>
                      </a:moveTo>
                      <a:cubicBezTo>
                        <a:pt x="978221" y="985630"/>
                        <a:pt x="996856" y="1010065"/>
                        <a:pt x="996856" y="1040208"/>
                      </a:cubicBezTo>
                      <a:cubicBezTo>
                        <a:pt x="996856" y="1070351"/>
                        <a:pt x="978221" y="1094787"/>
                        <a:pt x="955232" y="1094787"/>
                      </a:cubicBezTo>
                      <a:cubicBezTo>
                        <a:pt x="932244" y="1094787"/>
                        <a:pt x="913608" y="1070351"/>
                        <a:pt x="913608" y="1040208"/>
                      </a:cubicBezTo>
                      <a:cubicBezTo>
                        <a:pt x="913608" y="1010066"/>
                        <a:pt x="932244" y="985630"/>
                        <a:pt x="955232" y="985630"/>
                      </a:cubicBezTo>
                      <a:close/>
                      <a:moveTo>
                        <a:pt x="122853" y="832326"/>
                      </a:moveTo>
                      <a:cubicBezTo>
                        <a:pt x="137687" y="832326"/>
                        <a:pt x="149713" y="848062"/>
                        <a:pt x="149713" y="867473"/>
                      </a:cubicBezTo>
                      <a:cubicBezTo>
                        <a:pt x="149713" y="886885"/>
                        <a:pt x="137687" y="902620"/>
                        <a:pt x="122853" y="902620"/>
                      </a:cubicBezTo>
                      <a:cubicBezTo>
                        <a:pt x="108018" y="902620"/>
                        <a:pt x="95992" y="886885"/>
                        <a:pt x="95992" y="867473"/>
                      </a:cubicBezTo>
                      <a:cubicBezTo>
                        <a:pt x="95992" y="848062"/>
                        <a:pt x="108018" y="832326"/>
                        <a:pt x="122853" y="832326"/>
                      </a:cubicBezTo>
                      <a:close/>
                      <a:moveTo>
                        <a:pt x="1750991" y="1100064"/>
                      </a:moveTo>
                      <a:cubicBezTo>
                        <a:pt x="1764247" y="1101741"/>
                        <a:pt x="1772927" y="1119432"/>
                        <a:pt x="1770379" y="1139577"/>
                      </a:cubicBezTo>
                      <a:cubicBezTo>
                        <a:pt x="1767830" y="1159722"/>
                        <a:pt x="1755018" y="1174693"/>
                        <a:pt x="1741761" y="1173016"/>
                      </a:cubicBezTo>
                      <a:cubicBezTo>
                        <a:pt x="1728506" y="1171339"/>
                        <a:pt x="1719826" y="1153649"/>
                        <a:pt x="1722374" y="1133505"/>
                      </a:cubicBezTo>
                      <a:cubicBezTo>
                        <a:pt x="1724923" y="1113359"/>
                        <a:pt x="1737735" y="1098388"/>
                        <a:pt x="1750991" y="1100064"/>
                      </a:cubicBezTo>
                      <a:close/>
                      <a:moveTo>
                        <a:pt x="1430117" y="1040333"/>
                      </a:moveTo>
                      <a:cubicBezTo>
                        <a:pt x="1453106" y="1040333"/>
                        <a:pt x="1471741" y="1064768"/>
                        <a:pt x="1471741" y="1094911"/>
                      </a:cubicBezTo>
                      <a:cubicBezTo>
                        <a:pt x="1471741" y="1125054"/>
                        <a:pt x="1453106" y="1149490"/>
                        <a:pt x="1430117" y="1149490"/>
                      </a:cubicBezTo>
                      <a:cubicBezTo>
                        <a:pt x="1407129" y="1149490"/>
                        <a:pt x="1388493" y="1125054"/>
                        <a:pt x="1388493" y="1094911"/>
                      </a:cubicBezTo>
                      <a:cubicBezTo>
                        <a:pt x="1388493" y="1064769"/>
                        <a:pt x="1407129" y="1040333"/>
                        <a:pt x="1430117" y="1040333"/>
                      </a:cubicBezTo>
                      <a:close/>
                      <a:moveTo>
                        <a:pt x="468809" y="876475"/>
                      </a:moveTo>
                      <a:cubicBezTo>
                        <a:pt x="491798" y="876476"/>
                        <a:pt x="510433" y="900911"/>
                        <a:pt x="510433" y="931054"/>
                      </a:cubicBezTo>
                      <a:cubicBezTo>
                        <a:pt x="510433" y="961197"/>
                        <a:pt x="491798" y="985633"/>
                        <a:pt x="468809" y="985633"/>
                      </a:cubicBezTo>
                      <a:cubicBezTo>
                        <a:pt x="445821" y="985632"/>
                        <a:pt x="427185" y="961197"/>
                        <a:pt x="427185" y="931054"/>
                      </a:cubicBezTo>
                      <a:cubicBezTo>
                        <a:pt x="427185" y="900912"/>
                        <a:pt x="445821" y="876476"/>
                        <a:pt x="468809" y="876475"/>
                      </a:cubicBezTo>
                      <a:close/>
                      <a:moveTo>
                        <a:pt x="743951" y="609696"/>
                      </a:moveTo>
                      <a:cubicBezTo>
                        <a:pt x="771569" y="609696"/>
                        <a:pt x="793957" y="639036"/>
                        <a:pt x="793957" y="675228"/>
                      </a:cubicBezTo>
                      <a:cubicBezTo>
                        <a:pt x="793957" y="711420"/>
                        <a:pt x="771569" y="740760"/>
                        <a:pt x="743952" y="740760"/>
                      </a:cubicBezTo>
                      <a:cubicBezTo>
                        <a:pt x="716334" y="740760"/>
                        <a:pt x="693945" y="711420"/>
                        <a:pt x="693946" y="675228"/>
                      </a:cubicBezTo>
                      <a:cubicBezTo>
                        <a:pt x="693945" y="639036"/>
                        <a:pt x="716334" y="609696"/>
                        <a:pt x="743951" y="609696"/>
                      </a:cubicBezTo>
                      <a:close/>
                      <a:moveTo>
                        <a:pt x="1241793" y="675154"/>
                      </a:moveTo>
                      <a:cubicBezTo>
                        <a:pt x="1269411" y="675154"/>
                        <a:pt x="1291800" y="704494"/>
                        <a:pt x="1291800" y="740686"/>
                      </a:cubicBezTo>
                      <a:cubicBezTo>
                        <a:pt x="1291800" y="776878"/>
                        <a:pt x="1269411" y="806218"/>
                        <a:pt x="1241793" y="806218"/>
                      </a:cubicBezTo>
                      <a:cubicBezTo>
                        <a:pt x="1214176" y="806218"/>
                        <a:pt x="1191787" y="776878"/>
                        <a:pt x="1191787" y="740686"/>
                      </a:cubicBezTo>
                      <a:cubicBezTo>
                        <a:pt x="1191787" y="704494"/>
                        <a:pt x="1214176" y="675154"/>
                        <a:pt x="1241793" y="675154"/>
                      </a:cubicBezTo>
                      <a:close/>
                      <a:moveTo>
                        <a:pt x="179289" y="486377"/>
                      </a:moveTo>
                      <a:cubicBezTo>
                        <a:pt x="202277" y="486377"/>
                        <a:pt x="220914" y="510812"/>
                        <a:pt x="220913" y="540955"/>
                      </a:cubicBezTo>
                      <a:cubicBezTo>
                        <a:pt x="220913" y="571098"/>
                        <a:pt x="202277" y="595533"/>
                        <a:pt x="179288" y="595533"/>
                      </a:cubicBezTo>
                      <a:cubicBezTo>
                        <a:pt x="156301" y="595533"/>
                        <a:pt x="137664" y="571098"/>
                        <a:pt x="137664" y="540955"/>
                      </a:cubicBezTo>
                      <a:cubicBezTo>
                        <a:pt x="137665" y="510812"/>
                        <a:pt x="156301" y="486377"/>
                        <a:pt x="179289" y="486377"/>
                      </a:cubicBezTo>
                      <a:close/>
                      <a:moveTo>
                        <a:pt x="1817298" y="741309"/>
                      </a:moveTo>
                      <a:cubicBezTo>
                        <a:pt x="1837286" y="743837"/>
                        <a:pt x="1850369" y="770553"/>
                        <a:pt x="1846520" y="800979"/>
                      </a:cubicBezTo>
                      <a:cubicBezTo>
                        <a:pt x="1842671" y="831406"/>
                        <a:pt x="1823347" y="854020"/>
                        <a:pt x="1803359" y="851492"/>
                      </a:cubicBezTo>
                      <a:cubicBezTo>
                        <a:pt x="1783371" y="848963"/>
                        <a:pt x="1770287" y="822249"/>
                        <a:pt x="1774136" y="791822"/>
                      </a:cubicBezTo>
                      <a:cubicBezTo>
                        <a:pt x="1777985" y="761396"/>
                        <a:pt x="1797309" y="738780"/>
                        <a:pt x="1817298" y="741309"/>
                      </a:cubicBezTo>
                      <a:close/>
                      <a:moveTo>
                        <a:pt x="1054182" y="264751"/>
                      </a:moveTo>
                      <a:cubicBezTo>
                        <a:pt x="1085798" y="264751"/>
                        <a:pt x="1111428" y="294091"/>
                        <a:pt x="1111428" y="330283"/>
                      </a:cubicBezTo>
                      <a:cubicBezTo>
                        <a:pt x="1111428" y="366475"/>
                        <a:pt x="1085798" y="395815"/>
                        <a:pt x="1054182" y="395815"/>
                      </a:cubicBezTo>
                      <a:cubicBezTo>
                        <a:pt x="1022567" y="395815"/>
                        <a:pt x="996937" y="366475"/>
                        <a:pt x="996937" y="330283"/>
                      </a:cubicBezTo>
                      <a:cubicBezTo>
                        <a:pt x="996937" y="294091"/>
                        <a:pt x="1022567" y="264751"/>
                        <a:pt x="1054182" y="264751"/>
                      </a:cubicBezTo>
                      <a:close/>
                      <a:moveTo>
                        <a:pt x="1639700" y="344691"/>
                      </a:moveTo>
                      <a:cubicBezTo>
                        <a:pt x="1667843" y="344691"/>
                        <a:pt x="1690658" y="370790"/>
                        <a:pt x="1690658" y="402984"/>
                      </a:cubicBezTo>
                      <a:cubicBezTo>
                        <a:pt x="1690658" y="435178"/>
                        <a:pt x="1667843" y="461277"/>
                        <a:pt x="1639700" y="461277"/>
                      </a:cubicBezTo>
                      <a:cubicBezTo>
                        <a:pt x="1611556" y="461277"/>
                        <a:pt x="1588741" y="435178"/>
                        <a:pt x="1588741" y="402984"/>
                      </a:cubicBezTo>
                      <a:cubicBezTo>
                        <a:pt x="1588741" y="370790"/>
                        <a:pt x="1611556" y="344691"/>
                        <a:pt x="1639700" y="344691"/>
                      </a:cubicBezTo>
                      <a:close/>
                      <a:moveTo>
                        <a:pt x="494832" y="143018"/>
                      </a:moveTo>
                      <a:cubicBezTo>
                        <a:pt x="522450" y="143018"/>
                        <a:pt x="544839" y="172358"/>
                        <a:pt x="544839" y="208550"/>
                      </a:cubicBezTo>
                      <a:cubicBezTo>
                        <a:pt x="544839" y="244742"/>
                        <a:pt x="522450" y="274082"/>
                        <a:pt x="494832" y="274082"/>
                      </a:cubicBezTo>
                      <a:cubicBezTo>
                        <a:pt x="467215" y="274082"/>
                        <a:pt x="444826" y="244742"/>
                        <a:pt x="444826" y="208550"/>
                      </a:cubicBezTo>
                      <a:cubicBezTo>
                        <a:pt x="444826" y="172358"/>
                        <a:pt x="467215" y="143018"/>
                        <a:pt x="494832" y="143018"/>
                      </a:cubicBezTo>
                      <a:close/>
                      <a:moveTo>
                        <a:pt x="2105844" y="352208"/>
                      </a:moveTo>
                      <a:cubicBezTo>
                        <a:pt x="2129516" y="352208"/>
                        <a:pt x="2148706" y="374170"/>
                        <a:pt x="2148706" y="401262"/>
                      </a:cubicBezTo>
                      <a:cubicBezTo>
                        <a:pt x="2148706" y="428354"/>
                        <a:pt x="2129516" y="450316"/>
                        <a:pt x="2105844" y="450316"/>
                      </a:cubicBezTo>
                      <a:cubicBezTo>
                        <a:pt x="2082171" y="450316"/>
                        <a:pt x="2062981" y="428354"/>
                        <a:pt x="2062981" y="401262"/>
                      </a:cubicBezTo>
                      <a:cubicBezTo>
                        <a:pt x="2062981" y="374170"/>
                        <a:pt x="2082171" y="352208"/>
                        <a:pt x="2105844" y="352208"/>
                      </a:cubicBezTo>
                      <a:close/>
                      <a:moveTo>
                        <a:pt x="50006" y="0"/>
                      </a:moveTo>
                      <a:cubicBezTo>
                        <a:pt x="77624" y="0"/>
                        <a:pt x="100013" y="29340"/>
                        <a:pt x="100013" y="65532"/>
                      </a:cubicBezTo>
                      <a:cubicBezTo>
                        <a:pt x="100014" y="101724"/>
                        <a:pt x="77624" y="131064"/>
                        <a:pt x="50006" y="131064"/>
                      </a:cubicBezTo>
                      <a:cubicBezTo>
                        <a:pt x="22389" y="131064"/>
                        <a:pt x="0" y="101724"/>
                        <a:pt x="0" y="65532"/>
                      </a:cubicBezTo>
                      <a:cubicBezTo>
                        <a:pt x="0" y="29340"/>
                        <a:pt x="22389" y="0"/>
                        <a:pt x="50006" y="0"/>
                      </a:cubicBezTo>
                      <a:close/>
                    </a:path>
                  </a:pathLst>
                </a:custGeom>
                <a:solidFill>
                  <a:srgbClr val="FEEC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8" name="Google Shape;2158;p12"/>
                <p:cNvSpPr/>
                <p:nvPr/>
              </p:nvSpPr>
              <p:spPr>
                <a:xfrm>
                  <a:off x="5649972" y="4456864"/>
                  <a:ext cx="2109596" cy="422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4" extrusionOk="0">
                      <a:moveTo>
                        <a:pt x="2687384" y="269367"/>
                      </a:moveTo>
                      <a:cubicBezTo>
                        <a:pt x="2687384" y="418134"/>
                        <a:pt x="2085792" y="538734"/>
                        <a:pt x="1343692" y="538734"/>
                      </a:cubicBezTo>
                      <a:cubicBezTo>
                        <a:pt x="601591" y="538734"/>
                        <a:pt x="0" y="418134"/>
                        <a:pt x="0" y="269367"/>
                      </a:cubicBezTo>
                      <a:cubicBezTo>
                        <a:pt x="0" y="120600"/>
                        <a:pt x="601591" y="0"/>
                        <a:pt x="1343692" y="0"/>
                      </a:cubicBezTo>
                      <a:cubicBezTo>
                        <a:pt x="2085792" y="0"/>
                        <a:pt x="2687384" y="120600"/>
                        <a:pt x="2687384" y="269367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9" name="Google Shape;2159;p12"/>
                <p:cNvSpPr/>
                <p:nvPr/>
              </p:nvSpPr>
              <p:spPr>
                <a:xfrm>
                  <a:off x="5650421" y="4456864"/>
                  <a:ext cx="2109596" cy="422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3" extrusionOk="0">
                      <a:moveTo>
                        <a:pt x="1343692" y="0"/>
                      </a:moveTo>
                      <a:cubicBezTo>
                        <a:pt x="601599" y="0"/>
                        <a:pt x="0" y="120587"/>
                        <a:pt x="0" y="269367"/>
                      </a:cubicBezTo>
                      <a:cubicBezTo>
                        <a:pt x="0" y="418147"/>
                        <a:pt x="601599" y="538734"/>
                        <a:pt x="1343692" y="538734"/>
                      </a:cubicBezTo>
                      <a:cubicBezTo>
                        <a:pt x="2085784" y="538734"/>
                        <a:pt x="2687384" y="418147"/>
                        <a:pt x="2687384" y="269367"/>
                      </a:cubicBezTo>
                      <a:cubicBezTo>
                        <a:pt x="2687384" y="120587"/>
                        <a:pt x="2085784" y="0"/>
                        <a:pt x="1343692" y="0"/>
                      </a:cubicBezTo>
                      <a:close/>
                      <a:moveTo>
                        <a:pt x="1339025" y="514160"/>
                      </a:moveTo>
                      <a:cubicBezTo>
                        <a:pt x="634556" y="514160"/>
                        <a:pt x="63532" y="404527"/>
                        <a:pt x="63532" y="269367"/>
                      </a:cubicBezTo>
                      <a:cubicBezTo>
                        <a:pt x="63532" y="134207"/>
                        <a:pt x="634556" y="24479"/>
                        <a:pt x="1339025" y="24479"/>
                      </a:cubicBezTo>
                      <a:cubicBezTo>
                        <a:pt x="2043494" y="24479"/>
                        <a:pt x="2614422" y="134112"/>
                        <a:pt x="2614422" y="269367"/>
                      </a:cubicBezTo>
                      <a:cubicBezTo>
                        <a:pt x="2614422" y="404622"/>
                        <a:pt x="2043398" y="514160"/>
                        <a:pt x="1339025" y="51416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0" name="Google Shape;2160;p12"/>
                <p:cNvSpPr/>
                <p:nvPr/>
              </p:nvSpPr>
              <p:spPr>
                <a:xfrm>
                  <a:off x="5847170" y="4660866"/>
                  <a:ext cx="1716074" cy="200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082" h="255079" extrusionOk="0">
                      <a:moveTo>
                        <a:pt x="2186083" y="135827"/>
                      </a:moveTo>
                      <a:cubicBezTo>
                        <a:pt x="1963388" y="207264"/>
                        <a:pt x="1556195" y="255079"/>
                        <a:pt x="1090898" y="255079"/>
                      </a:cubicBezTo>
                      <a:cubicBezTo>
                        <a:pt x="625602" y="255079"/>
                        <a:pt x="223647" y="207836"/>
                        <a:pt x="0" y="137255"/>
                      </a:cubicBezTo>
                      <a:cubicBezTo>
                        <a:pt x="314325" y="50483"/>
                        <a:pt x="690848" y="0"/>
                        <a:pt x="1095566" y="0"/>
                      </a:cubicBezTo>
                      <a:cubicBezTo>
                        <a:pt x="1500283" y="0"/>
                        <a:pt x="1872710" y="49911"/>
                        <a:pt x="2186083" y="135827"/>
                      </a:cubicBezTo>
                      <a:close/>
                    </a:path>
                  </a:pathLst>
                </a:custGeom>
                <a:solidFill>
                  <a:srgbClr val="64301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1" name="Google Shape;2161;p12"/>
                <p:cNvSpPr/>
                <p:nvPr/>
              </p:nvSpPr>
              <p:spPr>
                <a:xfrm>
                  <a:off x="6078617" y="4769084"/>
                  <a:ext cx="1354107" cy="9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977" h="117252" extrusionOk="0">
                      <a:moveTo>
                        <a:pt x="1724978" y="43625"/>
                      </a:moveTo>
                      <a:cubicBezTo>
                        <a:pt x="1493425" y="89059"/>
                        <a:pt x="1170432" y="117253"/>
                        <a:pt x="813149" y="117253"/>
                      </a:cubicBezTo>
                      <a:cubicBezTo>
                        <a:pt x="504063" y="117253"/>
                        <a:pt x="220694" y="96107"/>
                        <a:pt x="0" y="61055"/>
                      </a:cubicBezTo>
                      <a:cubicBezTo>
                        <a:pt x="275844" y="22098"/>
                        <a:pt x="592931" y="0"/>
                        <a:pt x="930307" y="0"/>
                      </a:cubicBezTo>
                      <a:cubicBezTo>
                        <a:pt x="1213676" y="0"/>
                        <a:pt x="1482662" y="15621"/>
                        <a:pt x="1724978" y="43625"/>
                      </a:cubicBezTo>
                      <a:close/>
                    </a:path>
                  </a:pathLst>
                </a:custGeom>
                <a:solidFill>
                  <a:srgbClr val="884E3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2162" name="Google Shape;2162;p12"/>
            <p:cNvSpPr/>
            <p:nvPr/>
          </p:nvSpPr>
          <p:spPr>
            <a:xfrm rot="-413639">
              <a:off x="7361032" y="5148454"/>
              <a:ext cx="1132085" cy="1505280"/>
            </a:xfrm>
            <a:custGeom>
              <a:avLst/>
              <a:gdLst/>
              <a:ahLst/>
              <a:cxnLst/>
              <a:rect l="l" t="t" r="r" b="b"/>
              <a:pathLst>
                <a:path w="1132393" h="1505689" extrusionOk="0">
                  <a:moveTo>
                    <a:pt x="1131888" y="6299"/>
                  </a:moveTo>
                  <a:cubicBezTo>
                    <a:pt x="1110389" y="94175"/>
                    <a:pt x="1068300" y="242038"/>
                    <a:pt x="1013149" y="363324"/>
                  </a:cubicBezTo>
                  <a:cubicBezTo>
                    <a:pt x="962896" y="473754"/>
                    <a:pt x="886972" y="640615"/>
                    <a:pt x="732947" y="798398"/>
                  </a:cubicBezTo>
                  <a:cubicBezTo>
                    <a:pt x="518056" y="1018696"/>
                    <a:pt x="441407" y="1071291"/>
                    <a:pt x="441407" y="1071291"/>
                  </a:cubicBezTo>
                  <a:cubicBezTo>
                    <a:pt x="393603" y="1104139"/>
                    <a:pt x="342080" y="1134554"/>
                    <a:pt x="326296" y="1193887"/>
                  </a:cubicBezTo>
                  <a:cubicBezTo>
                    <a:pt x="307792" y="1263327"/>
                    <a:pt x="348157" y="1335761"/>
                    <a:pt x="385439" y="1385548"/>
                  </a:cubicBezTo>
                  <a:cubicBezTo>
                    <a:pt x="394328" y="1397433"/>
                    <a:pt x="390428" y="1414559"/>
                    <a:pt x="377547" y="1421297"/>
                  </a:cubicBezTo>
                  <a:cubicBezTo>
                    <a:pt x="312508" y="1454707"/>
                    <a:pt x="182794" y="1509079"/>
                    <a:pt x="16070" y="1505523"/>
                  </a:cubicBezTo>
                  <a:cubicBezTo>
                    <a:pt x="-26564" y="1255185"/>
                    <a:pt x="22329" y="1108725"/>
                    <a:pt x="84465" y="1017761"/>
                  </a:cubicBezTo>
                  <a:cubicBezTo>
                    <a:pt x="195130" y="855953"/>
                    <a:pt x="335004" y="888520"/>
                    <a:pt x="508169" y="674399"/>
                  </a:cubicBezTo>
                  <a:cubicBezTo>
                    <a:pt x="574840" y="591857"/>
                    <a:pt x="620830" y="504449"/>
                    <a:pt x="750182" y="60391"/>
                  </a:cubicBezTo>
                  <a:cubicBezTo>
                    <a:pt x="750182" y="60297"/>
                    <a:pt x="750273" y="60204"/>
                    <a:pt x="750273" y="60110"/>
                  </a:cubicBezTo>
                  <a:cubicBezTo>
                    <a:pt x="886246" y="51687"/>
                    <a:pt x="1003443" y="33626"/>
                    <a:pt x="1096964" y="14722"/>
                  </a:cubicBezTo>
                  <a:cubicBezTo>
                    <a:pt x="1113564" y="11353"/>
                    <a:pt x="1136060" y="-10546"/>
                    <a:pt x="1131888" y="6299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63" name="Google Shape;2163;p12"/>
            <p:cNvGrpSpPr/>
            <p:nvPr/>
          </p:nvGrpSpPr>
          <p:grpSpPr>
            <a:xfrm>
              <a:off x="6380994" y="5101121"/>
              <a:ext cx="1524198" cy="1060014"/>
              <a:chOff x="6567690" y="5095743"/>
              <a:chExt cx="2109325" cy="1466944"/>
            </a:xfrm>
          </p:grpSpPr>
          <p:sp>
            <p:nvSpPr>
              <p:cNvPr id="2164" name="Google Shape;2164;p12"/>
              <p:cNvSpPr/>
              <p:nvPr/>
            </p:nvSpPr>
            <p:spPr>
              <a:xfrm>
                <a:off x="6588088" y="5285940"/>
                <a:ext cx="2088927" cy="1276747"/>
              </a:xfrm>
              <a:custGeom>
                <a:avLst/>
                <a:gdLst/>
                <a:ahLst/>
                <a:cxnLst/>
                <a:rect l="l" t="t" r="r" b="b"/>
                <a:pathLst>
                  <a:path w="2088927" h="1276747" extrusionOk="0">
                    <a:moveTo>
                      <a:pt x="2088928" y="0"/>
                    </a:moveTo>
                    <a:cubicBezTo>
                      <a:pt x="1993202" y="652653"/>
                      <a:pt x="1578483" y="1170718"/>
                      <a:pt x="1010222" y="1262539"/>
                    </a:cubicBezTo>
                    <a:cubicBezTo>
                      <a:pt x="864584" y="1286066"/>
                      <a:pt x="719709" y="1279874"/>
                      <a:pt x="579692" y="1247680"/>
                    </a:cubicBezTo>
                    <a:cubicBezTo>
                      <a:pt x="563118" y="1228820"/>
                      <a:pt x="538163" y="1200817"/>
                      <a:pt x="499396" y="1157859"/>
                    </a:cubicBezTo>
                    <a:cubicBezTo>
                      <a:pt x="372237" y="1016699"/>
                      <a:pt x="302133" y="880586"/>
                      <a:pt x="227267" y="735140"/>
                    </a:cubicBezTo>
                    <a:cubicBezTo>
                      <a:pt x="166116" y="616553"/>
                      <a:pt x="66294" y="419195"/>
                      <a:pt x="13335" y="142113"/>
                    </a:cubicBezTo>
                    <a:cubicBezTo>
                      <a:pt x="8192" y="115157"/>
                      <a:pt x="3810" y="88964"/>
                      <a:pt x="0" y="63722"/>
                    </a:cubicBezTo>
                    <a:cubicBezTo>
                      <a:pt x="243745" y="562356"/>
                      <a:pt x="613505" y="868204"/>
                      <a:pt x="972598" y="810197"/>
                    </a:cubicBezTo>
                    <a:cubicBezTo>
                      <a:pt x="1269968" y="762095"/>
                      <a:pt x="1495711" y="474726"/>
                      <a:pt x="1606582" y="64865"/>
                    </a:cubicBezTo>
                    <a:cubicBezTo>
                      <a:pt x="1781747" y="53340"/>
                      <a:pt x="1943195" y="29718"/>
                      <a:pt x="2088833" y="0"/>
                    </a:cubicBezTo>
                    <a:close/>
                  </a:path>
                </a:pathLst>
              </a:custGeom>
              <a:solidFill>
                <a:srgbClr val="FAFAFA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12"/>
              <p:cNvSpPr/>
              <p:nvPr/>
            </p:nvSpPr>
            <p:spPr>
              <a:xfrm>
                <a:off x="6567690" y="5095743"/>
                <a:ext cx="1627078" cy="1007437"/>
              </a:xfrm>
              <a:custGeom>
                <a:avLst/>
                <a:gdLst/>
                <a:ahLst/>
                <a:cxnLst/>
                <a:rect l="l" t="t" r="r" b="b"/>
                <a:pathLst>
                  <a:path w="1627078" h="1007437" extrusionOk="0">
                    <a:moveTo>
                      <a:pt x="1627079" y="255062"/>
                    </a:moveTo>
                    <a:cubicBezTo>
                      <a:pt x="1516208" y="664923"/>
                      <a:pt x="1290465" y="952292"/>
                      <a:pt x="993095" y="1000393"/>
                    </a:cubicBezTo>
                    <a:cubicBezTo>
                      <a:pt x="634003" y="1058496"/>
                      <a:pt x="264337" y="752553"/>
                      <a:pt x="20497" y="253919"/>
                    </a:cubicBezTo>
                    <a:cubicBezTo>
                      <a:pt x="7829" y="169432"/>
                      <a:pt x="2304" y="94566"/>
                      <a:pt x="18" y="33034"/>
                    </a:cubicBezTo>
                    <a:cubicBezTo>
                      <a:pt x="-743" y="9984"/>
                      <a:pt x="22307" y="-6304"/>
                      <a:pt x="43643" y="2364"/>
                    </a:cubicBezTo>
                    <a:cubicBezTo>
                      <a:pt x="320630" y="113711"/>
                      <a:pt x="754589" y="248299"/>
                      <a:pt x="1299133" y="261920"/>
                    </a:cubicBezTo>
                    <a:cubicBezTo>
                      <a:pt x="1413052" y="264682"/>
                      <a:pt x="1522495" y="262110"/>
                      <a:pt x="1627079" y="255157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166" name="Google Shape;2166;p12"/>
          <p:cNvSpPr/>
          <p:nvPr/>
        </p:nvSpPr>
        <p:spPr>
          <a:xfrm rot="10800000" flipH="1">
            <a:off x="550718" y="3773556"/>
            <a:ext cx="574200" cy="538200"/>
          </a:xfrm>
          <a:prstGeom prst="triangle">
            <a:avLst>
              <a:gd name="adj" fmla="val 53771"/>
            </a:avLst>
          </a:prstGeom>
          <a:solidFill>
            <a:schemeClr val="accent2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7" name="Google Shape;2167;p12"/>
          <p:cNvSpPr/>
          <p:nvPr/>
        </p:nvSpPr>
        <p:spPr>
          <a:xfrm rot="10800000" flipH="1">
            <a:off x="1160318" y="3773556"/>
            <a:ext cx="574200" cy="538200"/>
          </a:xfrm>
          <a:prstGeom prst="triangle">
            <a:avLst>
              <a:gd name="adj" fmla="val 53771"/>
            </a:avLst>
          </a:prstGeom>
          <a:solidFill>
            <a:schemeClr val="accent6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12"/>
          <p:cNvSpPr/>
          <p:nvPr/>
        </p:nvSpPr>
        <p:spPr>
          <a:xfrm rot="10800000" flipH="1">
            <a:off x="1769918" y="3773556"/>
            <a:ext cx="574200" cy="538200"/>
          </a:xfrm>
          <a:prstGeom prst="triangle">
            <a:avLst>
              <a:gd name="adj" fmla="val 53771"/>
            </a:avLst>
          </a:prstGeom>
          <a:solidFill>
            <a:schemeClr val="accent2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9" name="Google Shape;2169;p12"/>
          <p:cNvSpPr/>
          <p:nvPr/>
        </p:nvSpPr>
        <p:spPr>
          <a:xfrm>
            <a:off x="2291619" y="3742883"/>
            <a:ext cx="45147" cy="54703"/>
          </a:xfrm>
          <a:custGeom>
            <a:avLst/>
            <a:gdLst/>
            <a:ahLst/>
            <a:cxnLst/>
            <a:rect l="l" t="t" r="r" b="b"/>
            <a:pathLst>
              <a:path w="125407" h="151954" extrusionOk="0">
                <a:moveTo>
                  <a:pt x="23279" y="151454"/>
                </a:moveTo>
                <a:cubicBezTo>
                  <a:pt x="10125" y="151454"/>
                  <a:pt x="-533" y="140785"/>
                  <a:pt x="-524" y="127632"/>
                </a:cubicBezTo>
                <a:cubicBezTo>
                  <a:pt x="-524" y="119849"/>
                  <a:pt x="3277" y="112563"/>
                  <a:pt x="9659" y="108115"/>
                </a:cubicBezTo>
                <a:cubicBezTo>
                  <a:pt x="41548" y="85693"/>
                  <a:pt x="65513" y="53746"/>
                  <a:pt x="78143" y="16866"/>
                </a:cubicBezTo>
                <a:cubicBezTo>
                  <a:pt x="81706" y="4207"/>
                  <a:pt x="94860" y="-3166"/>
                  <a:pt x="107518" y="397"/>
                </a:cubicBezTo>
                <a:cubicBezTo>
                  <a:pt x="120177" y="3959"/>
                  <a:pt x="127550" y="17113"/>
                  <a:pt x="123987" y="29772"/>
                </a:cubicBezTo>
                <a:cubicBezTo>
                  <a:pt x="123768" y="30562"/>
                  <a:pt x="123502" y="31343"/>
                  <a:pt x="123196" y="32105"/>
                </a:cubicBezTo>
                <a:cubicBezTo>
                  <a:pt x="107328" y="78625"/>
                  <a:pt x="77114" y="118907"/>
                  <a:pt x="36900" y="147168"/>
                </a:cubicBezTo>
                <a:cubicBezTo>
                  <a:pt x="32928" y="150006"/>
                  <a:pt x="28156" y="151501"/>
                  <a:pt x="23279" y="151454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0" name="Google Shape;2170;p12"/>
          <p:cNvSpPr/>
          <p:nvPr/>
        </p:nvSpPr>
        <p:spPr>
          <a:xfrm rot="-811390">
            <a:off x="625700" y="3450251"/>
            <a:ext cx="48752" cy="2233907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1" name="Google Shape;2171;p12"/>
          <p:cNvSpPr/>
          <p:nvPr/>
        </p:nvSpPr>
        <p:spPr>
          <a:xfrm rot="1032394" flipH="1">
            <a:off x="2092208" y="3450217"/>
            <a:ext cx="48679" cy="2233995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2" name="Google Shape;2172;p12"/>
          <p:cNvSpPr/>
          <p:nvPr/>
        </p:nvSpPr>
        <p:spPr>
          <a:xfrm>
            <a:off x="473509" y="3773375"/>
            <a:ext cx="1853286" cy="58187"/>
          </a:xfrm>
          <a:custGeom>
            <a:avLst/>
            <a:gdLst/>
            <a:ahLst/>
            <a:cxnLst/>
            <a:rect l="l" t="t" r="r" b="b"/>
            <a:pathLst>
              <a:path w="69607" h="2185" extrusionOk="0">
                <a:moveTo>
                  <a:pt x="0" y="0"/>
                </a:moveTo>
                <a:cubicBezTo>
                  <a:pt x="5299" y="358"/>
                  <a:pt x="20195" y="2077"/>
                  <a:pt x="31796" y="2149"/>
                </a:cubicBezTo>
                <a:cubicBezTo>
                  <a:pt x="43397" y="2221"/>
                  <a:pt x="63305" y="717"/>
                  <a:pt x="69607" y="430"/>
                </a:cubicBezTo>
              </a:path>
            </a:pathLst>
          </a:custGeom>
          <a:noFill/>
          <a:ln w="19050" cap="flat" cmpd="sng">
            <a:solidFill>
              <a:srgbClr val="78624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</p:sp>
      <p:grpSp>
        <p:nvGrpSpPr>
          <p:cNvPr id="2173" name="Google Shape;2173;p12"/>
          <p:cNvGrpSpPr/>
          <p:nvPr/>
        </p:nvGrpSpPr>
        <p:grpSpPr>
          <a:xfrm>
            <a:off x="548303" y="5496115"/>
            <a:ext cx="1703394" cy="1361879"/>
            <a:chOff x="3792023" y="5911314"/>
            <a:chExt cx="3341299" cy="2671398"/>
          </a:xfrm>
        </p:grpSpPr>
        <p:sp>
          <p:nvSpPr>
            <p:cNvPr id="2174" name="Google Shape;2174;p12"/>
            <p:cNvSpPr/>
            <p:nvPr/>
          </p:nvSpPr>
          <p:spPr>
            <a:xfrm>
              <a:off x="4411557" y="7814876"/>
              <a:ext cx="2126400" cy="736800"/>
            </a:xfrm>
            <a:prstGeom prst="ellipse">
              <a:avLst/>
            </a:prstGeom>
            <a:noFill/>
            <a:ln w="57150" cap="flat" cmpd="sng">
              <a:solidFill>
                <a:srgbClr val="C38F6D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1" i="0" u="none" strike="noStrike" cap="none">
                <a:solidFill>
                  <a:srgbClr val="EFEFE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75" name="Google Shape;2175;p12"/>
            <p:cNvGrpSpPr/>
            <p:nvPr/>
          </p:nvGrpSpPr>
          <p:grpSpPr>
            <a:xfrm>
              <a:off x="3844087" y="6468114"/>
              <a:ext cx="3226900" cy="1986512"/>
              <a:chOff x="4296925" y="2658508"/>
              <a:chExt cx="3226900" cy="1986512"/>
            </a:xfrm>
          </p:grpSpPr>
          <p:grpSp>
            <p:nvGrpSpPr>
              <p:cNvPr id="2176" name="Google Shape;2176;p12"/>
              <p:cNvGrpSpPr/>
              <p:nvPr/>
            </p:nvGrpSpPr>
            <p:grpSpPr>
              <a:xfrm>
                <a:off x="4296925" y="2720530"/>
                <a:ext cx="1136973" cy="1924490"/>
                <a:chOff x="4323505" y="2715214"/>
                <a:chExt cx="1136973" cy="1924490"/>
              </a:xfrm>
            </p:grpSpPr>
            <p:sp>
              <p:nvSpPr>
                <p:cNvPr id="2177" name="Google Shape;2177;p12"/>
                <p:cNvSpPr/>
                <p:nvPr/>
              </p:nvSpPr>
              <p:spPr>
                <a:xfrm rot="9840178" flipH="1">
                  <a:off x="4876115" y="2725577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8" name="Google Shape;2178;p12"/>
                <p:cNvSpPr/>
                <p:nvPr/>
              </p:nvSpPr>
              <p:spPr>
                <a:xfrm rot="9420981">
                  <a:off x="4669344" y="2806326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179" name="Google Shape;2179;p12"/>
              <p:cNvSpPr/>
              <p:nvPr/>
            </p:nvSpPr>
            <p:spPr>
              <a:xfrm rot="-9840178">
                <a:off x="6635234" y="2668871"/>
                <a:ext cx="335980" cy="1843942"/>
              </a:xfrm>
              <a:custGeom>
                <a:avLst/>
                <a:gdLst/>
                <a:ahLst/>
                <a:cxnLst/>
                <a:rect l="l" t="t" r="r" b="b"/>
                <a:pathLst>
                  <a:path w="440914" h="2427501" extrusionOk="0">
                    <a:moveTo>
                      <a:pt x="19199" y="2424869"/>
                    </a:moveTo>
                    <a:cubicBezTo>
                      <a:pt x="114529" y="2457441"/>
                      <a:pt x="199750" y="2176976"/>
                      <a:pt x="268643" y="2176976"/>
                    </a:cubicBezTo>
                    <a:cubicBezTo>
                      <a:pt x="342128" y="2176976"/>
                      <a:pt x="312122" y="2453136"/>
                      <a:pt x="440914" y="2414005"/>
                    </a:cubicBezTo>
                    <a:lnTo>
                      <a:pt x="350892" y="41069"/>
                    </a:lnTo>
                    <a:lnTo>
                      <a:pt x="307991" y="31806"/>
                    </a:lnTo>
                    <a:cubicBezTo>
                      <a:pt x="255286" y="21850"/>
                      <a:pt x="200685" y="12918"/>
                      <a:pt x="144130" y="5019"/>
                    </a:cubicBezTo>
                    <a:lnTo>
                      <a:pt x="91581" y="0"/>
                    </a:lnTo>
                    <a:lnTo>
                      <a:pt x="0" y="2414005"/>
                    </a:lnTo>
                    <a:cubicBezTo>
                      <a:pt x="6443" y="2419135"/>
                      <a:pt x="12843" y="2422698"/>
                      <a:pt x="19199" y="2424869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0" name="Google Shape;2180;p12"/>
              <p:cNvSpPr/>
              <p:nvPr/>
            </p:nvSpPr>
            <p:spPr>
              <a:xfrm rot="-9420981" flipH="1">
                <a:off x="6830758" y="2749620"/>
                <a:ext cx="347227" cy="1838836"/>
              </a:xfrm>
              <a:custGeom>
                <a:avLst/>
                <a:gdLst/>
                <a:ahLst/>
                <a:cxnLst/>
                <a:rect l="l" t="t" r="r" b="b"/>
                <a:pathLst>
                  <a:path w="440914" h="2417625" extrusionOk="0">
                    <a:moveTo>
                      <a:pt x="38128" y="2417509"/>
                    </a:moveTo>
                    <a:cubicBezTo>
                      <a:pt x="25601" y="2418380"/>
                      <a:pt x="12887" y="2414389"/>
                      <a:pt x="0" y="2404129"/>
                    </a:cubicBezTo>
                    <a:lnTo>
                      <a:pt x="18187" y="0"/>
                    </a:lnTo>
                    <a:lnTo>
                      <a:pt x="74452" y="1187"/>
                    </a:lnTo>
                    <a:lnTo>
                      <a:pt x="351038" y="35049"/>
                    </a:lnTo>
                    <a:lnTo>
                      <a:pt x="440914" y="2404129"/>
                    </a:lnTo>
                    <a:cubicBezTo>
                      <a:pt x="312122" y="2443260"/>
                      <a:pt x="342128" y="2167100"/>
                      <a:pt x="268643" y="2167100"/>
                    </a:cubicBezTo>
                    <a:cubicBezTo>
                      <a:pt x="204343" y="2167100"/>
                      <a:pt x="125819" y="2411416"/>
                      <a:pt x="38128" y="2417509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81" name="Google Shape;2181;p12"/>
            <p:cNvGrpSpPr/>
            <p:nvPr/>
          </p:nvGrpSpPr>
          <p:grpSpPr>
            <a:xfrm>
              <a:off x="3873609" y="5911314"/>
              <a:ext cx="3144956" cy="1639767"/>
              <a:chOff x="4137839" y="-377629"/>
              <a:chExt cx="3795047" cy="2436504"/>
            </a:xfrm>
          </p:grpSpPr>
          <p:sp>
            <p:nvSpPr>
              <p:cNvPr id="2182" name="Google Shape;2182;p12"/>
              <p:cNvSpPr/>
              <p:nvPr/>
            </p:nvSpPr>
            <p:spPr>
              <a:xfrm>
                <a:off x="4137839" y="-377629"/>
                <a:ext cx="3795047" cy="2436504"/>
              </a:xfrm>
              <a:custGeom>
                <a:avLst/>
                <a:gdLst/>
                <a:ahLst/>
                <a:cxnLst/>
                <a:rect l="l" t="t" r="r" b="b"/>
                <a:pathLst>
                  <a:path w="3852840" h="2436504" extrusionOk="0">
                    <a:moveTo>
                      <a:pt x="1837314" y="70"/>
                    </a:moveTo>
                    <a:cubicBezTo>
                      <a:pt x="3052170" y="7159"/>
                      <a:pt x="3852840" y="700133"/>
                      <a:pt x="3852840" y="1084592"/>
                    </a:cubicBezTo>
                    <a:lnTo>
                      <a:pt x="3395056" y="2436504"/>
                    </a:lnTo>
                    <a:lnTo>
                      <a:pt x="399345" y="2436504"/>
                    </a:lnTo>
                    <a:lnTo>
                      <a:pt x="0" y="914471"/>
                    </a:lnTo>
                    <a:cubicBezTo>
                      <a:pt x="0" y="530012"/>
                      <a:pt x="622458" y="-7019"/>
                      <a:pt x="1837314" y="70"/>
                    </a:cubicBezTo>
                    <a:close/>
                  </a:path>
                </a:pathLst>
              </a:custGeom>
              <a:solidFill>
                <a:srgbClr val="49240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2183" name="Google Shape;2183;p12" descr="A black and white image of a mountain&#10;&#10;Description automatically generated with low confidence"/>
              <p:cNvPicPr preferRelativeResize="0"/>
              <p:nvPr/>
            </p:nvPicPr>
            <p:blipFill rotWithShape="1">
              <a:blip r:embed="rId2">
                <a:alphaModFix amt="8000"/>
              </a:blip>
              <a:srcRect/>
              <a:stretch/>
            </p:blipFill>
            <p:spPr>
              <a:xfrm>
                <a:off x="4212300" y="348461"/>
                <a:ext cx="3602216" cy="69827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2184" name="Google Shape;2184;p12"/>
            <p:cNvGrpSpPr/>
            <p:nvPr/>
          </p:nvGrpSpPr>
          <p:grpSpPr>
            <a:xfrm>
              <a:off x="3792023" y="6720000"/>
              <a:ext cx="3341299" cy="1862712"/>
              <a:chOff x="4244861" y="2910394"/>
              <a:chExt cx="3341299" cy="1862712"/>
            </a:xfrm>
          </p:grpSpPr>
          <p:sp>
            <p:nvSpPr>
              <p:cNvPr id="2185" name="Google Shape;2185;p12"/>
              <p:cNvSpPr/>
              <p:nvPr/>
            </p:nvSpPr>
            <p:spPr>
              <a:xfrm rot="10567725" flipH="1">
                <a:off x="5655430" y="3173630"/>
                <a:ext cx="347210" cy="1574264"/>
              </a:xfrm>
              <a:custGeom>
                <a:avLst/>
                <a:gdLst/>
                <a:ahLst/>
                <a:cxnLst/>
                <a:rect l="l" t="t" r="r" b="b"/>
                <a:pathLst>
                  <a:path w="347286" h="1570690" extrusionOk="0">
                    <a:moveTo>
                      <a:pt x="347286" y="1559218"/>
                    </a:moveTo>
                    <a:lnTo>
                      <a:pt x="285925" y="0"/>
                    </a:lnTo>
                    <a:lnTo>
                      <a:pt x="185682" y="1126"/>
                    </a:lnTo>
                    <a:cubicBezTo>
                      <a:pt x="175408" y="1405"/>
                      <a:pt x="165213" y="1817"/>
                      <a:pt x="155086" y="2225"/>
                    </a:cubicBezTo>
                    <a:lnTo>
                      <a:pt x="24330" y="10649"/>
                    </a:lnTo>
                    <a:lnTo>
                      <a:pt x="0" y="1559218"/>
                    </a:lnTo>
                    <a:cubicBezTo>
                      <a:pt x="10150" y="1567007"/>
                      <a:pt x="19368" y="1570513"/>
                      <a:pt x="27841" y="1570684"/>
                    </a:cubicBezTo>
                    <a:cubicBezTo>
                      <a:pt x="87153" y="1571877"/>
                      <a:pt x="109974" y="1409646"/>
                      <a:pt x="160620" y="1409645"/>
                    </a:cubicBezTo>
                    <a:cubicBezTo>
                      <a:pt x="218501" y="1409645"/>
                      <a:pt x="245842" y="1588930"/>
                      <a:pt x="347286" y="1559218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6" name="Google Shape;2186;p12"/>
              <p:cNvSpPr/>
              <p:nvPr/>
            </p:nvSpPr>
            <p:spPr>
              <a:xfrm rot="-10679728" flipH="1">
                <a:off x="5920846" y="3171361"/>
                <a:ext cx="336637" cy="1573827"/>
              </a:xfrm>
              <a:custGeom>
                <a:avLst/>
                <a:gdLst/>
                <a:ahLst/>
                <a:cxnLst/>
                <a:rect l="l" t="t" r="r" b="b"/>
                <a:pathLst>
                  <a:path w="336431" h="1572864" extrusionOk="0">
                    <a:moveTo>
                      <a:pt x="14650" y="1570866"/>
                    </a:moveTo>
                    <a:cubicBezTo>
                      <a:pt x="87389" y="1595598"/>
                      <a:pt x="152415" y="1382640"/>
                      <a:pt x="204983" y="1382640"/>
                    </a:cubicBezTo>
                    <a:cubicBezTo>
                      <a:pt x="261054" y="1382640"/>
                      <a:pt x="238159" y="1592329"/>
                      <a:pt x="336431" y="1562617"/>
                    </a:cubicBezTo>
                    <a:lnTo>
                      <a:pt x="277770" y="23880"/>
                    </a:lnTo>
                    <a:lnTo>
                      <a:pt x="180229" y="10908"/>
                    </a:lnTo>
                    <a:lnTo>
                      <a:pt x="59573" y="0"/>
                    </a:lnTo>
                    <a:lnTo>
                      <a:pt x="0" y="1562616"/>
                    </a:lnTo>
                    <a:cubicBezTo>
                      <a:pt x="4916" y="1566512"/>
                      <a:pt x="9799" y="1569217"/>
                      <a:pt x="14650" y="15708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7" name="Google Shape;2187;p12"/>
              <p:cNvSpPr/>
              <p:nvPr/>
            </p:nvSpPr>
            <p:spPr>
              <a:xfrm rot="-10593467" flipH="1">
                <a:off x="6178205" y="3079429"/>
                <a:ext cx="324361" cy="1660407"/>
              </a:xfrm>
              <a:custGeom>
                <a:avLst/>
                <a:gdLst/>
                <a:ahLst/>
                <a:cxnLst/>
                <a:rect l="l" t="t" r="r" b="b"/>
                <a:pathLst>
                  <a:path w="324587" h="1661565" extrusionOk="0">
                    <a:moveTo>
                      <a:pt x="324587" y="1661565"/>
                    </a:moveTo>
                    <a:lnTo>
                      <a:pt x="237759" y="44454"/>
                    </a:lnTo>
                    <a:lnTo>
                      <a:pt x="104481" y="16732"/>
                    </a:lnTo>
                    <a:lnTo>
                      <a:pt x="0" y="0"/>
                    </a:lnTo>
                    <a:lnTo>
                      <a:pt x="36291" y="1537114"/>
                    </a:lnTo>
                    <a:cubicBezTo>
                      <a:pt x="114954" y="1599435"/>
                      <a:pt x="191402" y="1362253"/>
                      <a:pt x="239451" y="1382994"/>
                    </a:cubicBezTo>
                    <a:cubicBezTo>
                      <a:pt x="287500" y="1403736"/>
                      <a:pt x="304473" y="1643568"/>
                      <a:pt x="324587" y="1661565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8" name="Google Shape;2188;p12"/>
              <p:cNvSpPr/>
              <p:nvPr/>
            </p:nvSpPr>
            <p:spPr>
              <a:xfrm rot="10722664" flipH="1">
                <a:off x="6593274" y="3082537"/>
                <a:ext cx="524914" cy="1555682"/>
              </a:xfrm>
              <a:custGeom>
                <a:avLst/>
                <a:gdLst/>
                <a:ahLst/>
                <a:cxnLst/>
                <a:rect l="l" t="t" r="r" b="b"/>
                <a:pathLst>
                  <a:path w="524781" h="1555288" extrusionOk="0">
                    <a:moveTo>
                      <a:pt x="524781" y="1552457"/>
                    </a:moveTo>
                    <a:lnTo>
                      <a:pt x="233650" y="87285"/>
                    </a:lnTo>
                    <a:lnTo>
                      <a:pt x="230046" y="85263"/>
                    </a:lnTo>
                    <a:cubicBezTo>
                      <a:pt x="190800" y="65246"/>
                      <a:pt x="143616" y="45111"/>
                      <a:pt x="86976" y="26054"/>
                    </a:cubicBezTo>
                    <a:lnTo>
                      <a:pt x="0" y="0"/>
                    </a:lnTo>
                    <a:lnTo>
                      <a:pt x="240211" y="1542070"/>
                    </a:lnTo>
                    <a:cubicBezTo>
                      <a:pt x="250362" y="1549861"/>
                      <a:pt x="260294" y="1552933"/>
                      <a:pt x="269997" y="1552349"/>
                    </a:cubicBezTo>
                    <a:cubicBezTo>
                      <a:pt x="337919" y="1548265"/>
                      <a:pt x="394608" y="1365016"/>
                      <a:pt x="436108" y="1366530"/>
                    </a:cubicBezTo>
                    <a:cubicBezTo>
                      <a:pt x="483536" y="1368262"/>
                      <a:pt x="423338" y="1582169"/>
                      <a:pt x="524781" y="1552457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26000">
                    <a:srgbClr val="AE723F"/>
                  </a:gs>
                  <a:gs pos="51000">
                    <a:srgbClr val="D1A28B"/>
                  </a:gs>
                  <a:gs pos="81000">
                    <a:srgbClr val="AE723F"/>
                  </a:gs>
                  <a:gs pos="100000">
                    <a:srgbClr val="AE723F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9" name="Google Shape;2189;p12"/>
              <p:cNvSpPr/>
              <p:nvPr/>
            </p:nvSpPr>
            <p:spPr>
              <a:xfrm rot="10725637" flipH="1">
                <a:off x="6342815" y="3079417"/>
                <a:ext cx="524321" cy="1614706"/>
              </a:xfrm>
              <a:custGeom>
                <a:avLst/>
                <a:gdLst/>
                <a:ahLst/>
                <a:cxnLst/>
                <a:rect l="l" t="t" r="r" b="b"/>
                <a:pathLst>
                  <a:path w="504037" h="1614297" extrusionOk="0">
                    <a:moveTo>
                      <a:pt x="214612" y="1613150"/>
                    </a:moveTo>
                    <a:cubicBezTo>
                      <a:pt x="282530" y="1633234"/>
                      <a:pt x="360562" y="1383094"/>
                      <a:pt x="407885" y="1383094"/>
                    </a:cubicBezTo>
                    <a:cubicBezTo>
                      <a:pt x="458360" y="1383094"/>
                      <a:pt x="415570" y="1635088"/>
                      <a:pt x="504037" y="1605376"/>
                    </a:cubicBezTo>
                    <a:lnTo>
                      <a:pt x="259869" y="52937"/>
                    </a:lnTo>
                    <a:lnTo>
                      <a:pt x="245021" y="48489"/>
                    </a:lnTo>
                    <a:cubicBezTo>
                      <a:pt x="178547" y="30807"/>
                      <a:pt x="101860" y="14797"/>
                      <a:pt x="13443" y="1653"/>
                    </a:cubicBezTo>
                    <a:lnTo>
                      <a:pt x="0" y="0"/>
                    </a:lnTo>
                    <a:lnTo>
                      <a:pt x="201175" y="1605376"/>
                    </a:lnTo>
                    <a:cubicBezTo>
                      <a:pt x="205601" y="1609271"/>
                      <a:pt x="210084" y="1611811"/>
                      <a:pt x="214612" y="161315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26000">
                    <a:srgbClr val="AE723F"/>
                  </a:gs>
                  <a:gs pos="51000">
                    <a:srgbClr val="D1A28B"/>
                  </a:gs>
                  <a:gs pos="81000">
                    <a:srgbClr val="AE723F"/>
                  </a:gs>
                  <a:gs pos="100000">
                    <a:srgbClr val="AE723F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0" name="Google Shape;2190;p12"/>
              <p:cNvSpPr/>
              <p:nvPr/>
            </p:nvSpPr>
            <p:spPr>
              <a:xfrm rot="10722664" flipH="1">
                <a:off x="6999950" y="2916616"/>
                <a:ext cx="569760" cy="1468992"/>
              </a:xfrm>
              <a:custGeom>
                <a:avLst/>
                <a:gdLst/>
                <a:ahLst/>
                <a:cxnLst/>
                <a:rect l="l" t="t" r="r" b="b"/>
                <a:pathLst>
                  <a:path w="569616" h="1468620" extrusionOk="0">
                    <a:moveTo>
                      <a:pt x="538552" y="1468620"/>
                    </a:moveTo>
                    <a:lnTo>
                      <a:pt x="569616" y="1465714"/>
                    </a:lnTo>
                    <a:lnTo>
                      <a:pt x="5748" y="584"/>
                    </a:lnTo>
                    <a:cubicBezTo>
                      <a:pt x="-41937" y="-28932"/>
                      <a:pt x="220922" y="1070767"/>
                      <a:pt x="283506" y="1288616"/>
                    </a:cubicBezTo>
                    <a:cubicBezTo>
                      <a:pt x="367849" y="1354249"/>
                      <a:pt x="332647" y="1278249"/>
                      <a:pt x="381253" y="1307679"/>
                    </a:cubicBezTo>
                    <a:cubicBezTo>
                      <a:pt x="423783" y="1333430"/>
                      <a:pt x="459659" y="1458674"/>
                      <a:pt x="538552" y="146862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41000">
                    <a:srgbClr val="AE723F"/>
                  </a:gs>
                  <a:gs pos="51000">
                    <a:srgbClr val="D1A28B"/>
                  </a:gs>
                  <a:gs pos="69000">
                    <a:srgbClr val="AE723F"/>
                  </a:gs>
                  <a:gs pos="100000">
                    <a:srgbClr val="AE723F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1" name="Google Shape;2191;p12"/>
              <p:cNvSpPr/>
              <p:nvPr/>
            </p:nvSpPr>
            <p:spPr>
              <a:xfrm rot="10722664" flipH="1">
                <a:off x="6792441" y="3036281"/>
                <a:ext cx="538734" cy="1525674"/>
              </a:xfrm>
              <a:custGeom>
                <a:avLst/>
                <a:gdLst/>
                <a:ahLst/>
                <a:cxnLst/>
                <a:rect l="l" t="t" r="r" b="b"/>
                <a:pathLst>
                  <a:path w="538598" h="1525288" extrusionOk="0">
                    <a:moveTo>
                      <a:pt x="505776" y="1525287"/>
                    </a:moveTo>
                    <a:cubicBezTo>
                      <a:pt x="507634" y="1525243"/>
                      <a:pt x="509459" y="1524348"/>
                      <a:pt x="511247" y="1522491"/>
                    </a:cubicBezTo>
                    <a:cubicBezTo>
                      <a:pt x="602964" y="1542043"/>
                      <a:pt x="447596" y="975582"/>
                      <a:pt x="288367" y="399964"/>
                    </a:cubicBezTo>
                    <a:lnTo>
                      <a:pt x="239811" y="224011"/>
                    </a:lnTo>
                    <a:lnTo>
                      <a:pt x="216505" y="171906"/>
                    </a:lnTo>
                    <a:cubicBezTo>
                      <a:pt x="216505" y="171906"/>
                      <a:pt x="186542" y="93696"/>
                      <a:pt x="29561" y="13625"/>
                    </a:cubicBezTo>
                    <a:lnTo>
                      <a:pt x="0" y="0"/>
                    </a:lnTo>
                    <a:lnTo>
                      <a:pt x="296719" y="1465362"/>
                    </a:lnTo>
                    <a:cubicBezTo>
                      <a:pt x="382847" y="1527684"/>
                      <a:pt x="373124" y="1316657"/>
                      <a:pt x="408879" y="1326178"/>
                    </a:cubicBezTo>
                    <a:cubicBezTo>
                      <a:pt x="442398" y="1335104"/>
                      <a:pt x="477899" y="1525949"/>
                      <a:pt x="505776" y="1525287"/>
                    </a:cubicBezTo>
                    <a:close/>
                  </a:path>
                </a:pathLst>
              </a:custGeom>
              <a:gradFill>
                <a:gsLst>
                  <a:gs pos="0">
                    <a:srgbClr val="D1A28B"/>
                  </a:gs>
                  <a:gs pos="44000">
                    <a:srgbClr val="D1A28B"/>
                  </a:gs>
                  <a:gs pos="68000">
                    <a:srgbClr val="AE723F"/>
                  </a:gs>
                  <a:gs pos="100000">
                    <a:srgbClr val="AE723F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2" name="Google Shape;2192;p12"/>
              <p:cNvSpPr/>
              <p:nvPr/>
            </p:nvSpPr>
            <p:spPr>
              <a:xfrm rot="10516321">
                <a:off x="5367570" y="3201394"/>
                <a:ext cx="347625" cy="1560040"/>
              </a:xfrm>
              <a:custGeom>
                <a:avLst/>
                <a:gdLst/>
                <a:ahLst/>
                <a:cxnLst/>
                <a:rect l="l" t="t" r="r" b="b"/>
                <a:pathLst>
                  <a:path w="347310" h="1558628" extrusionOk="0">
                    <a:moveTo>
                      <a:pt x="30034" y="1558540"/>
                    </a:moveTo>
                    <a:cubicBezTo>
                      <a:pt x="20166" y="1559201"/>
                      <a:pt x="10151" y="1556171"/>
                      <a:pt x="0" y="1548381"/>
                    </a:cubicBezTo>
                    <a:lnTo>
                      <a:pt x="12151" y="0"/>
                    </a:lnTo>
                    <a:lnTo>
                      <a:pt x="63011" y="4038"/>
                    </a:lnTo>
                    <a:cubicBezTo>
                      <a:pt x="117092" y="9726"/>
                      <a:pt x="168598" y="16740"/>
                      <a:pt x="217640" y="24894"/>
                    </a:cubicBezTo>
                    <a:lnTo>
                      <a:pt x="287899" y="38805"/>
                    </a:lnTo>
                    <a:lnTo>
                      <a:pt x="347310" y="1548380"/>
                    </a:lnTo>
                    <a:cubicBezTo>
                      <a:pt x="245860" y="1578093"/>
                      <a:pt x="269496" y="1368404"/>
                      <a:pt x="211611" y="1368404"/>
                    </a:cubicBezTo>
                    <a:cubicBezTo>
                      <a:pt x="160962" y="1368404"/>
                      <a:pt x="99108" y="1553913"/>
                      <a:pt x="30034" y="1558540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3" name="Google Shape;2193;p12"/>
              <p:cNvSpPr/>
              <p:nvPr/>
            </p:nvSpPr>
            <p:spPr>
              <a:xfrm rot="10400396">
                <a:off x="5153224" y="3130171"/>
                <a:ext cx="283903" cy="1617956"/>
              </a:xfrm>
              <a:custGeom>
                <a:avLst/>
                <a:gdLst/>
                <a:ahLst/>
                <a:cxnLst/>
                <a:rect l="l" t="t" r="r" b="b"/>
                <a:pathLst>
                  <a:path w="337709" h="1619348" extrusionOk="0">
                    <a:moveTo>
                      <a:pt x="40556" y="1515753"/>
                    </a:moveTo>
                    <a:cubicBezTo>
                      <a:pt x="27019" y="1516190"/>
                      <a:pt x="13459" y="1513022"/>
                      <a:pt x="0" y="1505161"/>
                    </a:cubicBezTo>
                    <a:lnTo>
                      <a:pt x="33604" y="0"/>
                    </a:lnTo>
                    <a:lnTo>
                      <a:pt x="108981" y="17520"/>
                    </a:lnTo>
                    <a:cubicBezTo>
                      <a:pt x="152844" y="29212"/>
                      <a:pt x="194323" y="41778"/>
                      <a:pt x="233535" y="55032"/>
                    </a:cubicBezTo>
                    <a:lnTo>
                      <a:pt x="271934" y="69444"/>
                    </a:lnTo>
                    <a:lnTo>
                      <a:pt x="326729" y="1365441"/>
                    </a:lnTo>
                    <a:lnTo>
                      <a:pt x="322009" y="1357752"/>
                    </a:lnTo>
                    <a:cubicBezTo>
                      <a:pt x="313022" y="1350849"/>
                      <a:pt x="299173" y="1356793"/>
                      <a:pt x="278082" y="1349657"/>
                    </a:cubicBezTo>
                    <a:cubicBezTo>
                      <a:pt x="228868" y="1333004"/>
                      <a:pt x="135310" y="1512696"/>
                      <a:pt x="40556" y="1515753"/>
                    </a:cubicBezTo>
                    <a:close/>
                    <a:moveTo>
                      <a:pt x="337464" y="1619348"/>
                    </a:moveTo>
                    <a:lnTo>
                      <a:pt x="326729" y="1365441"/>
                    </a:lnTo>
                    <a:lnTo>
                      <a:pt x="329464" y="1369897"/>
                    </a:lnTo>
                    <a:cubicBezTo>
                      <a:pt x="337479" y="1394360"/>
                      <a:pt x="338264" y="1457025"/>
                      <a:pt x="337464" y="16193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55000">
                    <a:srgbClr val="D1A28B"/>
                  </a:gs>
                  <a:gs pos="96740">
                    <a:srgbClr val="AE723F"/>
                  </a:gs>
                  <a:gs pos="100000">
                    <a:srgbClr val="AE723F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4" name="Google Shape;2194;p12"/>
              <p:cNvSpPr/>
              <p:nvPr/>
            </p:nvSpPr>
            <p:spPr>
              <a:xfrm rot="10727254">
                <a:off x="4834084" y="3160141"/>
                <a:ext cx="471170" cy="1538873"/>
              </a:xfrm>
              <a:custGeom>
                <a:avLst/>
                <a:gdLst/>
                <a:ahLst/>
                <a:cxnLst/>
                <a:rect l="l" t="t" r="r" b="b"/>
                <a:pathLst>
                  <a:path w="498481" h="1569952" extrusionOk="0">
                    <a:moveTo>
                      <a:pt x="222762" y="1569373"/>
                    </a:moveTo>
                    <a:cubicBezTo>
                      <a:pt x="213551" y="1571191"/>
                      <a:pt x="204471" y="1568821"/>
                      <a:pt x="195620" y="1561031"/>
                    </a:cubicBezTo>
                    <a:lnTo>
                      <a:pt x="0" y="0"/>
                    </a:lnTo>
                    <a:lnTo>
                      <a:pt x="99494" y="27105"/>
                    </a:lnTo>
                    <a:cubicBezTo>
                      <a:pt x="135481" y="38254"/>
                      <a:pt x="169374" y="50106"/>
                      <a:pt x="201272" y="62465"/>
                    </a:cubicBezTo>
                    <a:lnTo>
                      <a:pt x="267221" y="90667"/>
                    </a:lnTo>
                    <a:lnTo>
                      <a:pt x="498481" y="1561031"/>
                    </a:lnTo>
                    <a:cubicBezTo>
                      <a:pt x="492952" y="1562888"/>
                      <a:pt x="487935" y="1563645"/>
                      <a:pt x="483377" y="1563431"/>
                    </a:cubicBezTo>
                    <a:cubicBezTo>
                      <a:pt x="414998" y="1560228"/>
                      <a:pt x="449650" y="1338749"/>
                      <a:pt x="402328" y="1338749"/>
                    </a:cubicBezTo>
                    <a:cubicBezTo>
                      <a:pt x="358160" y="1338749"/>
                      <a:pt x="287242" y="1556649"/>
                      <a:pt x="222762" y="1569373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26000">
                    <a:srgbClr val="AE723F"/>
                  </a:gs>
                  <a:gs pos="51000">
                    <a:srgbClr val="D1A28B"/>
                  </a:gs>
                  <a:gs pos="81000">
                    <a:srgbClr val="AE723F"/>
                  </a:gs>
                  <a:gs pos="100000">
                    <a:srgbClr val="AE723F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5" name="Google Shape;2195;p12"/>
              <p:cNvSpPr/>
              <p:nvPr/>
            </p:nvSpPr>
            <p:spPr>
              <a:xfrm rot="-10722060">
                <a:off x="4260972" y="2975405"/>
                <a:ext cx="618363" cy="1479117"/>
              </a:xfrm>
              <a:custGeom>
                <a:avLst/>
                <a:gdLst/>
                <a:ahLst/>
                <a:cxnLst/>
                <a:rect l="l" t="t" r="r" b="b"/>
                <a:pathLst>
                  <a:path w="560729" h="1439185" extrusionOk="0">
                    <a:moveTo>
                      <a:pt x="529665" y="1439185"/>
                    </a:moveTo>
                    <a:lnTo>
                      <a:pt x="560729" y="1436279"/>
                    </a:lnTo>
                    <a:lnTo>
                      <a:pt x="0" y="0"/>
                    </a:lnTo>
                    <a:lnTo>
                      <a:pt x="274619" y="1259181"/>
                    </a:lnTo>
                    <a:cubicBezTo>
                      <a:pt x="358962" y="1324814"/>
                      <a:pt x="323760" y="1248814"/>
                      <a:pt x="372366" y="1278244"/>
                    </a:cubicBezTo>
                    <a:cubicBezTo>
                      <a:pt x="414896" y="1303995"/>
                      <a:pt x="450772" y="1429239"/>
                      <a:pt x="529665" y="14391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41000">
                    <a:srgbClr val="AE723F"/>
                  </a:gs>
                  <a:gs pos="51000">
                    <a:srgbClr val="D1A28B"/>
                  </a:gs>
                  <a:gs pos="69000">
                    <a:srgbClr val="AE723F"/>
                  </a:gs>
                  <a:gs pos="100000">
                    <a:srgbClr val="AE723F"/>
                  </a:gs>
                </a:gsLst>
                <a:lin ang="959990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6" name="Google Shape;2196;p12"/>
              <p:cNvSpPr/>
              <p:nvPr/>
            </p:nvSpPr>
            <p:spPr>
              <a:xfrm rot="10721705">
                <a:off x="4561721" y="3159261"/>
                <a:ext cx="563614" cy="1471547"/>
              </a:xfrm>
              <a:custGeom>
                <a:avLst/>
                <a:gdLst/>
                <a:ahLst/>
                <a:cxnLst/>
                <a:rect l="l" t="t" r="r" b="b"/>
                <a:pathLst>
                  <a:path w="513410" h="1482286" extrusionOk="0">
                    <a:moveTo>
                      <a:pt x="258626" y="1479348"/>
                    </a:moveTo>
                    <a:cubicBezTo>
                      <a:pt x="248923" y="1479931"/>
                      <a:pt x="238990" y="1476858"/>
                      <a:pt x="228840" y="1469068"/>
                    </a:cubicBezTo>
                    <a:lnTo>
                      <a:pt x="0" y="0"/>
                    </a:lnTo>
                    <a:lnTo>
                      <a:pt x="25127" y="10745"/>
                    </a:lnTo>
                    <a:cubicBezTo>
                      <a:pt x="81141" y="37104"/>
                      <a:pt x="129571" y="64714"/>
                      <a:pt x="171211" y="92022"/>
                    </a:cubicBezTo>
                    <a:lnTo>
                      <a:pt x="249453" y="151039"/>
                    </a:lnTo>
                    <a:lnTo>
                      <a:pt x="513410" y="1479455"/>
                    </a:lnTo>
                    <a:cubicBezTo>
                      <a:pt x="411967" y="1509167"/>
                      <a:pt x="472165" y="1295260"/>
                      <a:pt x="424737" y="1293529"/>
                    </a:cubicBezTo>
                    <a:cubicBezTo>
                      <a:pt x="383238" y="1292014"/>
                      <a:pt x="326548" y="1475263"/>
                      <a:pt x="258626" y="1479348"/>
                    </a:cubicBezTo>
                    <a:close/>
                  </a:path>
                </a:pathLst>
              </a:custGeom>
              <a:gradFill>
                <a:gsLst>
                  <a:gs pos="0">
                    <a:srgbClr val="AE723F"/>
                  </a:gs>
                  <a:gs pos="26000">
                    <a:srgbClr val="AE723F"/>
                  </a:gs>
                  <a:gs pos="51000">
                    <a:srgbClr val="D1A28B"/>
                  </a:gs>
                  <a:gs pos="81000">
                    <a:srgbClr val="AE723F"/>
                  </a:gs>
                  <a:gs pos="100000">
                    <a:srgbClr val="AE723F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197" name="Google Shape;2197;p12"/>
          <p:cNvGrpSpPr/>
          <p:nvPr/>
        </p:nvGrpSpPr>
        <p:grpSpPr>
          <a:xfrm>
            <a:off x="502275" y="5284078"/>
            <a:ext cx="1784571" cy="896964"/>
            <a:chOff x="5525980" y="1774298"/>
            <a:chExt cx="4820559" cy="2422916"/>
          </a:xfrm>
        </p:grpSpPr>
        <p:sp>
          <p:nvSpPr>
            <p:cNvPr id="2198" name="Google Shape;2198;p12"/>
            <p:cNvSpPr/>
            <p:nvPr/>
          </p:nvSpPr>
          <p:spPr>
            <a:xfrm>
              <a:off x="5525980" y="1774298"/>
              <a:ext cx="4820559" cy="2422916"/>
            </a:xfrm>
            <a:custGeom>
              <a:avLst/>
              <a:gdLst/>
              <a:ahLst/>
              <a:cxnLst/>
              <a:rect l="l" t="t" r="r" b="b"/>
              <a:pathLst>
                <a:path w="1113293" h="559565" extrusionOk="0">
                  <a:moveTo>
                    <a:pt x="434701" y="447347"/>
                  </a:moveTo>
                  <a:cubicBezTo>
                    <a:pt x="416127" y="450681"/>
                    <a:pt x="396410" y="454110"/>
                    <a:pt x="369550" y="456205"/>
                  </a:cubicBezTo>
                  <a:cubicBezTo>
                    <a:pt x="308590" y="461063"/>
                    <a:pt x="270204" y="463540"/>
                    <a:pt x="233057" y="440489"/>
                  </a:cubicBezTo>
                  <a:cubicBezTo>
                    <a:pt x="200672" y="420391"/>
                    <a:pt x="178478" y="386673"/>
                    <a:pt x="177050" y="384482"/>
                  </a:cubicBezTo>
                  <a:cubicBezTo>
                    <a:pt x="152570" y="346668"/>
                    <a:pt x="152380" y="315426"/>
                    <a:pt x="124567" y="303996"/>
                  </a:cubicBezTo>
                  <a:cubicBezTo>
                    <a:pt x="122281" y="303043"/>
                    <a:pt x="104564" y="295995"/>
                    <a:pt x="94849" y="303996"/>
                  </a:cubicBezTo>
                  <a:cubicBezTo>
                    <a:pt x="90372" y="307711"/>
                    <a:pt x="85705" y="316093"/>
                    <a:pt x="94849" y="366956"/>
                  </a:cubicBezTo>
                  <a:cubicBezTo>
                    <a:pt x="102564" y="410104"/>
                    <a:pt x="108089" y="416105"/>
                    <a:pt x="103612" y="429916"/>
                  </a:cubicBezTo>
                  <a:cubicBezTo>
                    <a:pt x="96563" y="451633"/>
                    <a:pt x="71513" y="471922"/>
                    <a:pt x="51129" y="466683"/>
                  </a:cubicBezTo>
                  <a:cubicBezTo>
                    <a:pt x="28460" y="460873"/>
                    <a:pt x="21983" y="426202"/>
                    <a:pt x="21411" y="422963"/>
                  </a:cubicBezTo>
                  <a:cubicBezTo>
                    <a:pt x="15220" y="387721"/>
                    <a:pt x="39890" y="376386"/>
                    <a:pt x="38937" y="340762"/>
                  </a:cubicBezTo>
                  <a:cubicBezTo>
                    <a:pt x="37985" y="306187"/>
                    <a:pt x="14267" y="299805"/>
                    <a:pt x="3980" y="261991"/>
                  </a:cubicBezTo>
                  <a:cubicBezTo>
                    <a:pt x="-7831" y="219128"/>
                    <a:pt x="9600" y="179409"/>
                    <a:pt x="17982" y="160549"/>
                  </a:cubicBezTo>
                  <a:cubicBezTo>
                    <a:pt x="63226" y="57298"/>
                    <a:pt x="229913" y="32819"/>
                    <a:pt x="357263" y="13579"/>
                  </a:cubicBezTo>
                  <a:cubicBezTo>
                    <a:pt x="434987" y="1863"/>
                    <a:pt x="502709" y="625"/>
                    <a:pt x="541000" y="148"/>
                  </a:cubicBezTo>
                  <a:cubicBezTo>
                    <a:pt x="632821" y="-1185"/>
                    <a:pt x="780077" y="6625"/>
                    <a:pt x="827988" y="17103"/>
                  </a:cubicBezTo>
                  <a:cubicBezTo>
                    <a:pt x="841895" y="20151"/>
                    <a:pt x="1071733" y="73110"/>
                    <a:pt x="1106213" y="216556"/>
                  </a:cubicBezTo>
                  <a:cubicBezTo>
                    <a:pt x="1121072" y="278564"/>
                    <a:pt x="1107928" y="328570"/>
                    <a:pt x="1107928" y="328570"/>
                  </a:cubicBezTo>
                  <a:cubicBezTo>
                    <a:pt x="1103927" y="343906"/>
                    <a:pt x="1093259" y="376481"/>
                    <a:pt x="1086973" y="395055"/>
                  </a:cubicBezTo>
                  <a:cubicBezTo>
                    <a:pt x="1073543" y="434774"/>
                    <a:pt x="1069447" y="441823"/>
                    <a:pt x="1071257" y="456301"/>
                  </a:cubicBezTo>
                  <a:cubicBezTo>
                    <a:pt x="1074781" y="485923"/>
                    <a:pt x="1095831" y="490972"/>
                    <a:pt x="1094021" y="514022"/>
                  </a:cubicBezTo>
                  <a:cubicBezTo>
                    <a:pt x="1092402" y="534501"/>
                    <a:pt x="1073638" y="557742"/>
                    <a:pt x="1052016" y="557742"/>
                  </a:cubicBezTo>
                  <a:cubicBezTo>
                    <a:pt x="1031347" y="557742"/>
                    <a:pt x="1014392" y="536501"/>
                    <a:pt x="1010011" y="517546"/>
                  </a:cubicBezTo>
                  <a:cubicBezTo>
                    <a:pt x="1003629" y="489733"/>
                    <a:pt x="1027156" y="479351"/>
                    <a:pt x="1029251" y="440584"/>
                  </a:cubicBezTo>
                  <a:cubicBezTo>
                    <a:pt x="1029537" y="434679"/>
                    <a:pt x="1031442" y="387244"/>
                    <a:pt x="1001248" y="368861"/>
                  </a:cubicBezTo>
                  <a:cubicBezTo>
                    <a:pt x="972006" y="351049"/>
                    <a:pt x="933144" y="372957"/>
                    <a:pt x="931239" y="374100"/>
                  </a:cubicBezTo>
                  <a:cubicBezTo>
                    <a:pt x="901807" y="391340"/>
                    <a:pt x="902093" y="415724"/>
                    <a:pt x="875232" y="461539"/>
                  </a:cubicBezTo>
                  <a:cubicBezTo>
                    <a:pt x="852086" y="501068"/>
                    <a:pt x="824559" y="548122"/>
                    <a:pt x="780744" y="557742"/>
                  </a:cubicBezTo>
                  <a:cubicBezTo>
                    <a:pt x="729309" y="569077"/>
                    <a:pt x="676636" y="524119"/>
                    <a:pt x="668730" y="517546"/>
                  </a:cubicBezTo>
                  <a:cubicBezTo>
                    <a:pt x="634440" y="488305"/>
                    <a:pt x="632059" y="462111"/>
                    <a:pt x="595197" y="445823"/>
                  </a:cubicBezTo>
                  <a:cubicBezTo>
                    <a:pt x="580529" y="439346"/>
                    <a:pt x="566051" y="436965"/>
                    <a:pt x="533951" y="437060"/>
                  </a:cubicBezTo>
                  <a:cubicBezTo>
                    <a:pt x="488803" y="437251"/>
                    <a:pt x="462895" y="442299"/>
                    <a:pt x="434606" y="447442"/>
                  </a:cubicBezTo>
                  <a:close/>
                </a:path>
              </a:pathLst>
            </a:custGeom>
            <a:solidFill>
              <a:srgbClr val="3F27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9" name="Google Shape;2199;p12"/>
            <p:cNvSpPr/>
            <p:nvPr/>
          </p:nvSpPr>
          <p:spPr>
            <a:xfrm>
              <a:off x="6607265" y="3185825"/>
              <a:ext cx="667353" cy="398936"/>
            </a:xfrm>
            <a:custGeom>
              <a:avLst/>
              <a:gdLst/>
              <a:ahLst/>
              <a:cxnLst/>
              <a:rect l="l" t="t" r="r" b="b"/>
              <a:pathLst>
                <a:path w="154123" h="92133" extrusionOk="0">
                  <a:moveTo>
                    <a:pt x="108903" y="92028"/>
                  </a:moveTo>
                  <a:cubicBezTo>
                    <a:pt x="119285" y="91933"/>
                    <a:pt x="130049" y="91647"/>
                    <a:pt x="139383" y="87075"/>
                  </a:cubicBezTo>
                  <a:cubicBezTo>
                    <a:pt x="148718" y="82503"/>
                    <a:pt x="156052" y="72121"/>
                    <a:pt x="153671" y="62024"/>
                  </a:cubicBezTo>
                  <a:cubicBezTo>
                    <a:pt x="151194" y="51451"/>
                    <a:pt x="139574" y="45546"/>
                    <a:pt x="128715" y="44308"/>
                  </a:cubicBezTo>
                  <a:cubicBezTo>
                    <a:pt x="92520" y="40307"/>
                    <a:pt x="78233" y="37831"/>
                    <a:pt x="48610" y="15256"/>
                  </a:cubicBezTo>
                  <a:cubicBezTo>
                    <a:pt x="30608" y="1540"/>
                    <a:pt x="18225" y="-10366"/>
                    <a:pt x="6033" y="14304"/>
                  </a:cubicBezTo>
                  <a:cubicBezTo>
                    <a:pt x="-24923" y="76312"/>
                    <a:pt x="71470" y="92599"/>
                    <a:pt x="108808" y="92123"/>
                  </a:cubicBezTo>
                  <a:close/>
                </a:path>
              </a:pathLst>
            </a:custGeom>
            <a:solidFill>
              <a:srgbClr val="FFFFFF">
                <a:alpha val="28630"/>
              </a:srgbClr>
            </a:solidFill>
            <a:ln>
              <a:noFill/>
            </a:ln>
            <a:effectLst>
              <a:outerShdw blurRad="342900" algn="ctr" rotWithShape="0">
                <a:srgbClr val="FFFFFF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0" name="Google Shape;2200;p12"/>
            <p:cNvSpPr/>
            <p:nvPr/>
          </p:nvSpPr>
          <p:spPr>
            <a:xfrm>
              <a:off x="8599732" y="3789048"/>
              <a:ext cx="468506" cy="255379"/>
            </a:xfrm>
            <a:custGeom>
              <a:avLst/>
              <a:gdLst/>
              <a:ahLst/>
              <a:cxnLst/>
              <a:rect l="l" t="t" r="r" b="b"/>
              <a:pathLst>
                <a:path w="108200" h="58979" extrusionOk="0">
                  <a:moveTo>
                    <a:pt x="70199" y="588"/>
                  </a:moveTo>
                  <a:cubicBezTo>
                    <a:pt x="44006" y="-1889"/>
                    <a:pt x="16859" y="9351"/>
                    <a:pt x="0" y="29639"/>
                  </a:cubicBezTo>
                  <a:cubicBezTo>
                    <a:pt x="5144" y="45355"/>
                    <a:pt x="21336" y="55547"/>
                    <a:pt x="37624" y="58119"/>
                  </a:cubicBezTo>
                  <a:cubicBezTo>
                    <a:pt x="53912" y="60691"/>
                    <a:pt x="70676" y="57071"/>
                    <a:pt x="86678" y="52880"/>
                  </a:cubicBezTo>
                  <a:cubicBezTo>
                    <a:pt x="92107" y="51451"/>
                    <a:pt x="97727" y="49832"/>
                    <a:pt x="101918" y="46213"/>
                  </a:cubicBezTo>
                  <a:cubicBezTo>
                    <a:pt x="114014" y="35735"/>
                    <a:pt x="107252" y="14113"/>
                    <a:pt x="93440" y="6112"/>
                  </a:cubicBezTo>
                  <a:cubicBezTo>
                    <a:pt x="79629" y="-1889"/>
                    <a:pt x="62484" y="-365"/>
                    <a:pt x="46577" y="1445"/>
                  </a:cubicBezTo>
                </a:path>
              </a:pathLst>
            </a:custGeom>
            <a:solidFill>
              <a:srgbClr val="FFFFFF">
                <a:alpha val="28630"/>
              </a:srgbClr>
            </a:solidFill>
            <a:ln>
              <a:noFill/>
            </a:ln>
            <a:effectLst>
              <a:outerShdw blurRad="342900" algn="ctr" rotWithShape="0">
                <a:srgbClr val="FFFFFF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1" name="Google Shape;2201;p12"/>
            <p:cNvSpPr/>
            <p:nvPr/>
          </p:nvSpPr>
          <p:spPr>
            <a:xfrm>
              <a:off x="5675558" y="3446068"/>
              <a:ext cx="91670" cy="244939"/>
            </a:xfrm>
            <a:custGeom>
              <a:avLst/>
              <a:gdLst/>
              <a:ahLst/>
              <a:cxnLst/>
              <a:rect l="l" t="t" r="r" b="b"/>
              <a:pathLst>
                <a:path w="21171" h="56568" extrusionOk="0">
                  <a:moveTo>
                    <a:pt x="4669" y="21622"/>
                  </a:moveTo>
                  <a:cubicBezTo>
                    <a:pt x="1526" y="30290"/>
                    <a:pt x="-1808" y="39624"/>
                    <a:pt x="1145" y="48387"/>
                  </a:cubicBezTo>
                  <a:cubicBezTo>
                    <a:pt x="2764" y="53054"/>
                    <a:pt x="7241" y="57531"/>
                    <a:pt x="12003" y="56388"/>
                  </a:cubicBezTo>
                  <a:cubicBezTo>
                    <a:pt x="15813" y="55531"/>
                    <a:pt x="18194" y="51626"/>
                    <a:pt x="19337" y="47911"/>
                  </a:cubicBezTo>
                  <a:cubicBezTo>
                    <a:pt x="22100" y="39338"/>
                    <a:pt x="21528" y="29908"/>
                    <a:pt x="19052" y="21241"/>
                  </a:cubicBezTo>
                  <a:cubicBezTo>
                    <a:pt x="17051" y="14097"/>
                    <a:pt x="14003" y="5525"/>
                    <a:pt x="9050" y="0"/>
                  </a:cubicBezTo>
                  <a:cubicBezTo>
                    <a:pt x="8669" y="7430"/>
                    <a:pt x="7241" y="14478"/>
                    <a:pt x="4669" y="21622"/>
                  </a:cubicBezTo>
                  <a:close/>
                </a:path>
              </a:pathLst>
            </a:custGeom>
            <a:solidFill>
              <a:srgbClr val="FFFFFF">
                <a:alpha val="28630"/>
              </a:srgbClr>
            </a:solidFill>
            <a:ln>
              <a:noFill/>
            </a:ln>
            <a:effectLst>
              <a:outerShdw blurRad="342900" algn="ctr" rotWithShape="0">
                <a:srgbClr val="FFFFFF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2" name="Google Shape;2202;p12"/>
            <p:cNvSpPr/>
            <p:nvPr/>
          </p:nvSpPr>
          <p:spPr>
            <a:xfrm>
              <a:off x="10045883" y="3819215"/>
              <a:ext cx="126479" cy="250391"/>
            </a:xfrm>
            <a:custGeom>
              <a:avLst/>
              <a:gdLst/>
              <a:ahLst/>
              <a:cxnLst/>
              <a:rect l="l" t="t" r="r" b="b"/>
              <a:pathLst>
                <a:path w="29210" h="57827" extrusionOk="0">
                  <a:moveTo>
                    <a:pt x="5014" y="44958"/>
                  </a:moveTo>
                  <a:cubicBezTo>
                    <a:pt x="6348" y="48482"/>
                    <a:pt x="8158" y="51911"/>
                    <a:pt x="10920" y="54483"/>
                  </a:cubicBezTo>
                  <a:cubicBezTo>
                    <a:pt x="13682" y="57055"/>
                    <a:pt x="17683" y="58484"/>
                    <a:pt x="21302" y="57531"/>
                  </a:cubicBezTo>
                  <a:cubicBezTo>
                    <a:pt x="26350" y="56198"/>
                    <a:pt x="29303" y="50578"/>
                    <a:pt x="29208" y="45434"/>
                  </a:cubicBezTo>
                  <a:cubicBezTo>
                    <a:pt x="29113" y="40291"/>
                    <a:pt x="26636" y="35433"/>
                    <a:pt x="23969" y="30956"/>
                  </a:cubicBezTo>
                  <a:cubicBezTo>
                    <a:pt x="19683" y="23813"/>
                    <a:pt x="14730" y="17050"/>
                    <a:pt x="9205" y="10763"/>
                  </a:cubicBezTo>
                  <a:cubicBezTo>
                    <a:pt x="6253" y="7430"/>
                    <a:pt x="3490" y="4191"/>
                    <a:pt x="1681" y="0"/>
                  </a:cubicBezTo>
                  <a:cubicBezTo>
                    <a:pt x="-1558" y="13240"/>
                    <a:pt x="61" y="31814"/>
                    <a:pt x="5014" y="44863"/>
                  </a:cubicBezTo>
                  <a:close/>
                </a:path>
              </a:pathLst>
            </a:custGeom>
            <a:solidFill>
              <a:srgbClr val="FFFFFF">
                <a:alpha val="28630"/>
              </a:srgbClr>
            </a:solidFill>
            <a:ln>
              <a:noFill/>
            </a:ln>
            <a:effectLst>
              <a:outerShdw blurRad="342900" algn="ctr" rotWithShape="0">
                <a:srgbClr val="FFFFFF"/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03" name="Google Shape;2203;p12"/>
          <p:cNvGrpSpPr/>
          <p:nvPr/>
        </p:nvGrpSpPr>
        <p:grpSpPr>
          <a:xfrm>
            <a:off x="578488" y="4491103"/>
            <a:ext cx="1749478" cy="1248158"/>
            <a:chOff x="522194" y="707971"/>
            <a:chExt cx="2016457" cy="1438632"/>
          </a:xfrm>
        </p:grpSpPr>
        <p:grpSp>
          <p:nvGrpSpPr>
            <p:cNvPr id="2204" name="Google Shape;2204;p12"/>
            <p:cNvGrpSpPr/>
            <p:nvPr/>
          </p:nvGrpSpPr>
          <p:grpSpPr>
            <a:xfrm flipH="1">
              <a:off x="522194" y="1300139"/>
              <a:ext cx="1269917" cy="831335"/>
              <a:chOff x="8367806" y="4837617"/>
              <a:chExt cx="1161545" cy="1307131"/>
            </a:xfrm>
          </p:grpSpPr>
          <p:sp>
            <p:nvSpPr>
              <p:cNvPr id="2205" name="Google Shape;2205;p12"/>
              <p:cNvSpPr/>
              <p:nvPr/>
            </p:nvSpPr>
            <p:spPr>
              <a:xfrm>
                <a:off x="8429097" y="4837617"/>
                <a:ext cx="1100254" cy="1307131"/>
              </a:xfrm>
              <a:custGeom>
                <a:avLst/>
                <a:gdLst/>
                <a:ahLst/>
                <a:cxnLst/>
                <a:rect l="l" t="t" r="r" b="b"/>
                <a:pathLst>
                  <a:path w="1774603" h="2215476" extrusionOk="0">
                    <a:moveTo>
                      <a:pt x="675418" y="0"/>
                    </a:moveTo>
                    <a:cubicBezTo>
                      <a:pt x="675418" y="0"/>
                      <a:pt x="1442085" y="113824"/>
                      <a:pt x="1700213" y="736283"/>
                    </a:cubicBezTo>
                    <a:cubicBezTo>
                      <a:pt x="1958245" y="1358741"/>
                      <a:pt x="1517999" y="2256949"/>
                      <a:pt x="796957" y="2213991"/>
                    </a:cubicBezTo>
                    <a:cubicBezTo>
                      <a:pt x="75819" y="2170938"/>
                      <a:pt x="0" y="1798987"/>
                      <a:pt x="0" y="1798987"/>
                    </a:cubicBezTo>
                    <a:cubicBezTo>
                      <a:pt x="0" y="1798987"/>
                      <a:pt x="470154" y="996887"/>
                      <a:pt x="440246" y="941261"/>
                    </a:cubicBezTo>
                    <a:cubicBezTo>
                      <a:pt x="410337" y="885539"/>
                      <a:pt x="721138" y="318897"/>
                      <a:pt x="721138" y="318897"/>
                    </a:cubicBezTo>
                    <a:lnTo>
                      <a:pt x="675608" y="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6" name="Google Shape;2206;p12"/>
              <p:cNvSpPr/>
              <p:nvPr/>
            </p:nvSpPr>
            <p:spPr>
              <a:xfrm>
                <a:off x="8367806" y="4856834"/>
                <a:ext cx="1042889" cy="1180762"/>
              </a:xfrm>
              <a:custGeom>
                <a:avLst/>
                <a:gdLst/>
                <a:ahLst/>
                <a:cxnLst/>
                <a:rect l="l" t="t" r="r" b="b"/>
                <a:pathLst>
                  <a:path w="1580135" h="1789034" extrusionOk="0">
                    <a:moveTo>
                      <a:pt x="918233" y="95"/>
                    </a:moveTo>
                    <a:cubicBezTo>
                      <a:pt x="918233" y="95"/>
                      <a:pt x="1548216" y="303657"/>
                      <a:pt x="1578601" y="819817"/>
                    </a:cubicBezTo>
                    <a:cubicBezTo>
                      <a:pt x="1608986" y="1335977"/>
                      <a:pt x="1187790" y="1943290"/>
                      <a:pt x="354734" y="1753457"/>
                    </a:cubicBezTo>
                    <a:cubicBezTo>
                      <a:pt x="-478418" y="1563719"/>
                      <a:pt x="417313" y="1073944"/>
                      <a:pt x="417313" y="1073944"/>
                    </a:cubicBezTo>
                    <a:cubicBezTo>
                      <a:pt x="417313" y="1073944"/>
                      <a:pt x="515992" y="362045"/>
                      <a:pt x="538757" y="317659"/>
                    </a:cubicBezTo>
                    <a:cubicBezTo>
                      <a:pt x="561522" y="273272"/>
                      <a:pt x="918328" y="0"/>
                      <a:pt x="91832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37000">
                    <a:schemeClr val="accent2"/>
                  </a:gs>
                  <a:gs pos="100000">
                    <a:schemeClr val="accent1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7" name="Google Shape;2207;p12"/>
            <p:cNvGrpSpPr/>
            <p:nvPr/>
          </p:nvGrpSpPr>
          <p:grpSpPr>
            <a:xfrm rot="1198242" flipH="1">
              <a:off x="1362959" y="1134543"/>
              <a:ext cx="1061338" cy="856566"/>
              <a:chOff x="7187727" y="4796572"/>
              <a:chExt cx="1281332" cy="1536386"/>
            </a:xfrm>
          </p:grpSpPr>
          <p:sp>
            <p:nvSpPr>
              <p:cNvPr id="2208" name="Google Shape;2208;p12"/>
              <p:cNvSpPr/>
              <p:nvPr/>
            </p:nvSpPr>
            <p:spPr>
              <a:xfrm>
                <a:off x="7187727" y="4796572"/>
                <a:ext cx="1230699" cy="1536386"/>
              </a:xfrm>
              <a:custGeom>
                <a:avLst/>
                <a:gdLst/>
                <a:ahLst/>
                <a:cxnLst/>
                <a:rect l="l" t="t" r="r" b="b"/>
                <a:pathLst>
                  <a:path w="1864695" h="2327858" extrusionOk="0">
                    <a:moveTo>
                      <a:pt x="1154893" y="0"/>
                    </a:moveTo>
                    <a:cubicBezTo>
                      <a:pt x="1154893" y="0"/>
                      <a:pt x="349363" y="119634"/>
                      <a:pt x="78187" y="773621"/>
                    </a:cubicBezTo>
                    <a:cubicBezTo>
                      <a:pt x="-192990" y="1427702"/>
                      <a:pt x="269639" y="2371535"/>
                      <a:pt x="1027258" y="2326291"/>
                    </a:cubicBezTo>
                    <a:cubicBezTo>
                      <a:pt x="1784971" y="2281142"/>
                      <a:pt x="1864696" y="1890236"/>
                      <a:pt x="1864696" y="1890236"/>
                    </a:cubicBezTo>
                    <a:cubicBezTo>
                      <a:pt x="1864696" y="1890236"/>
                      <a:pt x="1370634" y="1047464"/>
                      <a:pt x="1402066" y="988981"/>
                    </a:cubicBezTo>
                    <a:cubicBezTo>
                      <a:pt x="1433499" y="930497"/>
                      <a:pt x="1106982" y="334994"/>
                      <a:pt x="1106982" y="334994"/>
                    </a:cubicBezTo>
                    <a:lnTo>
                      <a:pt x="1154797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09" name="Google Shape;2209;p12"/>
              <p:cNvSpPr/>
              <p:nvPr/>
            </p:nvSpPr>
            <p:spPr>
              <a:xfrm>
                <a:off x="7411889" y="4865008"/>
                <a:ext cx="1057170" cy="1289841"/>
              </a:xfrm>
              <a:custGeom>
                <a:avLst/>
                <a:gdLst/>
                <a:ahLst/>
                <a:cxnLst/>
                <a:rect l="l" t="t" r="r" b="b"/>
                <a:pathLst>
                  <a:path w="1095513" h="1240232" extrusionOk="0">
                    <a:moveTo>
                      <a:pt x="458881" y="0"/>
                    </a:moveTo>
                    <a:cubicBezTo>
                      <a:pt x="458881" y="0"/>
                      <a:pt x="706235" y="189412"/>
                      <a:pt x="722009" y="220205"/>
                    </a:cubicBezTo>
                    <a:cubicBezTo>
                      <a:pt x="737783" y="250999"/>
                      <a:pt x="806220" y="744513"/>
                      <a:pt x="806220" y="744513"/>
                    </a:cubicBezTo>
                    <a:cubicBezTo>
                      <a:pt x="806220" y="744513"/>
                      <a:pt x="1427181" y="1083995"/>
                      <a:pt x="849583" y="1215591"/>
                    </a:cubicBezTo>
                    <a:cubicBezTo>
                      <a:pt x="271984" y="1347123"/>
                      <a:pt x="-19990" y="926131"/>
                      <a:pt x="1063" y="568298"/>
                    </a:cubicBezTo>
                    <a:cubicBezTo>
                      <a:pt x="22116" y="210464"/>
                      <a:pt x="458881" y="0"/>
                      <a:pt x="458881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10" name="Google Shape;2210;p12"/>
            <p:cNvSpPr/>
            <p:nvPr/>
          </p:nvSpPr>
          <p:spPr>
            <a:xfrm flipH="1">
              <a:off x="676936" y="963287"/>
              <a:ext cx="749770" cy="936039"/>
            </a:xfrm>
            <a:custGeom>
              <a:avLst/>
              <a:gdLst/>
              <a:ahLst/>
              <a:cxnLst/>
              <a:rect l="l" t="t" r="r" b="b"/>
              <a:pathLst>
                <a:path w="1774603" h="2215476" extrusionOk="0">
                  <a:moveTo>
                    <a:pt x="675418" y="0"/>
                  </a:moveTo>
                  <a:cubicBezTo>
                    <a:pt x="675418" y="0"/>
                    <a:pt x="1442085" y="113824"/>
                    <a:pt x="1700213" y="736283"/>
                  </a:cubicBezTo>
                  <a:cubicBezTo>
                    <a:pt x="1958245" y="1358741"/>
                    <a:pt x="1517999" y="2256949"/>
                    <a:pt x="796957" y="2213991"/>
                  </a:cubicBezTo>
                  <a:cubicBezTo>
                    <a:pt x="75819" y="2170938"/>
                    <a:pt x="0" y="1798987"/>
                    <a:pt x="0" y="1798987"/>
                  </a:cubicBezTo>
                  <a:cubicBezTo>
                    <a:pt x="0" y="1798987"/>
                    <a:pt x="470154" y="996887"/>
                    <a:pt x="440246" y="941261"/>
                  </a:cubicBezTo>
                  <a:cubicBezTo>
                    <a:pt x="410337" y="885539"/>
                    <a:pt x="721138" y="318897"/>
                    <a:pt x="721138" y="318897"/>
                  </a:cubicBezTo>
                  <a:lnTo>
                    <a:pt x="675608" y="9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1" name="Google Shape;2211;p12"/>
            <p:cNvSpPr/>
            <p:nvPr/>
          </p:nvSpPr>
          <p:spPr>
            <a:xfrm flipH="1">
              <a:off x="775125" y="1011880"/>
              <a:ext cx="667607" cy="755867"/>
            </a:xfrm>
            <a:custGeom>
              <a:avLst/>
              <a:gdLst/>
              <a:ahLst/>
              <a:cxnLst/>
              <a:rect l="l" t="t" r="r" b="b"/>
              <a:pathLst>
                <a:path w="1580135" h="1789034" extrusionOk="0">
                  <a:moveTo>
                    <a:pt x="918233" y="95"/>
                  </a:moveTo>
                  <a:cubicBezTo>
                    <a:pt x="918233" y="95"/>
                    <a:pt x="1548216" y="303657"/>
                    <a:pt x="1578601" y="819817"/>
                  </a:cubicBezTo>
                  <a:cubicBezTo>
                    <a:pt x="1608986" y="1335977"/>
                    <a:pt x="1187790" y="1943290"/>
                    <a:pt x="354734" y="1753457"/>
                  </a:cubicBezTo>
                  <a:cubicBezTo>
                    <a:pt x="-478418" y="1563719"/>
                    <a:pt x="417313" y="1073944"/>
                    <a:pt x="417313" y="1073944"/>
                  </a:cubicBezTo>
                  <a:cubicBezTo>
                    <a:pt x="417313" y="1073944"/>
                    <a:pt x="515992" y="362045"/>
                    <a:pt x="538757" y="317659"/>
                  </a:cubicBezTo>
                  <a:cubicBezTo>
                    <a:pt x="561522" y="273272"/>
                    <a:pt x="918328" y="0"/>
                    <a:pt x="91832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2" name="Google Shape;2212;p12"/>
            <p:cNvSpPr/>
            <p:nvPr/>
          </p:nvSpPr>
          <p:spPr>
            <a:xfrm flipH="1">
              <a:off x="988269" y="707971"/>
              <a:ext cx="799836" cy="833226"/>
            </a:xfrm>
            <a:custGeom>
              <a:avLst/>
              <a:gdLst/>
              <a:ahLst/>
              <a:cxnLst/>
              <a:rect l="l" t="t" r="r" b="b"/>
              <a:pathLst>
                <a:path w="1893103" h="1972133" extrusionOk="0">
                  <a:moveTo>
                    <a:pt x="356616" y="122085"/>
                  </a:moveTo>
                  <a:cubicBezTo>
                    <a:pt x="356616" y="122085"/>
                    <a:pt x="757428" y="-116040"/>
                    <a:pt x="1346454" y="72840"/>
                  </a:cubicBezTo>
                  <a:cubicBezTo>
                    <a:pt x="1935480" y="261626"/>
                    <a:pt x="1956721" y="986859"/>
                    <a:pt x="1830991" y="1288611"/>
                  </a:cubicBezTo>
                  <a:cubicBezTo>
                    <a:pt x="1705261" y="1590363"/>
                    <a:pt x="1404080" y="1931454"/>
                    <a:pt x="1160431" y="1962410"/>
                  </a:cubicBezTo>
                  <a:cubicBezTo>
                    <a:pt x="916876" y="1993461"/>
                    <a:pt x="425196" y="1940217"/>
                    <a:pt x="425196" y="1940217"/>
                  </a:cubicBezTo>
                  <a:lnTo>
                    <a:pt x="0" y="1926882"/>
                  </a:lnTo>
                  <a:lnTo>
                    <a:pt x="180784" y="1571218"/>
                  </a:lnTo>
                  <a:cubicBezTo>
                    <a:pt x="180784" y="1571218"/>
                    <a:pt x="655606" y="1256322"/>
                    <a:pt x="686562" y="1215174"/>
                  </a:cubicBezTo>
                  <a:cubicBezTo>
                    <a:pt x="717518" y="1174026"/>
                    <a:pt x="1187101" y="952569"/>
                    <a:pt x="1191482" y="939234"/>
                  </a:cubicBezTo>
                  <a:cubicBezTo>
                    <a:pt x="1195864" y="925995"/>
                    <a:pt x="1337596" y="757688"/>
                    <a:pt x="1337596" y="757688"/>
                  </a:cubicBezTo>
                  <a:cubicBezTo>
                    <a:pt x="1337596" y="757688"/>
                    <a:pt x="1195864" y="505275"/>
                    <a:pt x="1206913" y="474224"/>
                  </a:cubicBezTo>
                  <a:cubicBezTo>
                    <a:pt x="1217962" y="443172"/>
                    <a:pt x="1023176" y="279342"/>
                    <a:pt x="992124" y="239433"/>
                  </a:cubicBezTo>
                  <a:cubicBezTo>
                    <a:pt x="961072" y="199618"/>
                    <a:pt x="744093" y="121799"/>
                    <a:pt x="744093" y="121799"/>
                  </a:cubicBezTo>
                  <a:lnTo>
                    <a:pt x="356521" y="122085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3" name="Google Shape;2213;p12"/>
            <p:cNvSpPr/>
            <p:nvPr/>
          </p:nvSpPr>
          <p:spPr>
            <a:xfrm flipH="1">
              <a:off x="1099896" y="738718"/>
              <a:ext cx="717208" cy="775050"/>
            </a:xfrm>
            <a:custGeom>
              <a:avLst/>
              <a:gdLst/>
              <a:ahLst/>
              <a:cxnLst/>
              <a:rect l="l" t="t" r="r" b="b"/>
              <a:pathLst>
                <a:path w="1120637" h="1211016" extrusionOk="0">
                  <a:moveTo>
                    <a:pt x="558818" y="1052"/>
                  </a:moveTo>
                  <a:cubicBezTo>
                    <a:pt x="653842" y="5804"/>
                    <a:pt x="762737" y="27583"/>
                    <a:pt x="867938" y="85109"/>
                  </a:cubicBezTo>
                  <a:cubicBezTo>
                    <a:pt x="1148473" y="238511"/>
                    <a:pt x="1222440" y="739502"/>
                    <a:pt x="951206" y="922315"/>
                  </a:cubicBezTo>
                  <a:cubicBezTo>
                    <a:pt x="680034" y="1105128"/>
                    <a:pt x="320001" y="1150628"/>
                    <a:pt x="320001" y="1150628"/>
                  </a:cubicBezTo>
                  <a:cubicBezTo>
                    <a:pt x="320001" y="1150628"/>
                    <a:pt x="103378" y="1203228"/>
                    <a:pt x="99859" y="1210895"/>
                  </a:cubicBezTo>
                  <a:cubicBezTo>
                    <a:pt x="96340" y="1218562"/>
                    <a:pt x="0" y="860980"/>
                    <a:pt x="0" y="860980"/>
                  </a:cubicBezTo>
                  <a:lnTo>
                    <a:pt x="314080" y="765623"/>
                  </a:lnTo>
                  <a:lnTo>
                    <a:pt x="351833" y="725025"/>
                  </a:lnTo>
                  <a:cubicBezTo>
                    <a:pt x="421417" y="649965"/>
                    <a:pt x="491001" y="573814"/>
                    <a:pt x="491001" y="569446"/>
                  </a:cubicBezTo>
                  <a:cubicBezTo>
                    <a:pt x="491001" y="560711"/>
                    <a:pt x="587906" y="266979"/>
                    <a:pt x="595322" y="258243"/>
                  </a:cubicBezTo>
                  <a:cubicBezTo>
                    <a:pt x="599030" y="253844"/>
                    <a:pt x="580570" y="230890"/>
                    <a:pt x="559847" y="207505"/>
                  </a:cubicBezTo>
                  <a:lnTo>
                    <a:pt x="535973" y="181389"/>
                  </a:lnTo>
                  <a:lnTo>
                    <a:pt x="280736" y="32589"/>
                  </a:lnTo>
                  <a:lnTo>
                    <a:pt x="280536" y="32508"/>
                  </a:lnTo>
                  <a:lnTo>
                    <a:pt x="280599" y="32508"/>
                  </a:lnTo>
                  <a:lnTo>
                    <a:pt x="294329" y="28476"/>
                  </a:lnTo>
                  <a:cubicBezTo>
                    <a:pt x="330077" y="18650"/>
                    <a:pt x="432118" y="-5284"/>
                    <a:pt x="558818" y="105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93000">
                  <a:schemeClr val="accent2"/>
                </a:gs>
                <a:gs pos="100000">
                  <a:schemeClr val="accent2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4" name="Google Shape;2214;p12"/>
            <p:cNvSpPr/>
            <p:nvPr/>
          </p:nvSpPr>
          <p:spPr>
            <a:xfrm flipH="1">
              <a:off x="1360655" y="759403"/>
              <a:ext cx="645321" cy="921302"/>
            </a:xfrm>
            <a:custGeom>
              <a:avLst/>
              <a:gdLst/>
              <a:ahLst/>
              <a:cxnLst/>
              <a:rect l="l" t="t" r="r" b="b"/>
              <a:pathLst>
                <a:path w="1330559" h="1899591" extrusionOk="0">
                  <a:moveTo>
                    <a:pt x="776585" y="34"/>
                  </a:moveTo>
                  <a:cubicBezTo>
                    <a:pt x="859995" y="1060"/>
                    <a:pt x="1200258" y="26943"/>
                    <a:pt x="1306252" y="375405"/>
                  </a:cubicBezTo>
                  <a:cubicBezTo>
                    <a:pt x="1427471" y="773648"/>
                    <a:pt x="1067704" y="1098746"/>
                    <a:pt x="836850" y="1233369"/>
                  </a:cubicBezTo>
                  <a:cubicBezTo>
                    <a:pt x="605997" y="1367991"/>
                    <a:pt x="483041" y="1533230"/>
                    <a:pt x="477166" y="1743066"/>
                  </a:cubicBezTo>
                  <a:cubicBezTo>
                    <a:pt x="471374" y="1952903"/>
                    <a:pt x="67339" y="1895148"/>
                    <a:pt x="59644" y="1883646"/>
                  </a:cubicBezTo>
                  <a:cubicBezTo>
                    <a:pt x="56759" y="1879333"/>
                    <a:pt x="66859" y="1823614"/>
                    <a:pt x="80811" y="1755038"/>
                  </a:cubicBezTo>
                  <a:lnTo>
                    <a:pt x="83673" y="1741320"/>
                  </a:lnTo>
                  <a:lnTo>
                    <a:pt x="59553" y="1739365"/>
                  </a:lnTo>
                  <a:cubicBezTo>
                    <a:pt x="47652" y="1737068"/>
                    <a:pt x="39538" y="1734544"/>
                    <a:pt x="39538" y="1734544"/>
                  </a:cubicBezTo>
                  <a:lnTo>
                    <a:pt x="8013" y="1604141"/>
                  </a:lnTo>
                  <a:cubicBezTo>
                    <a:pt x="8013" y="1604141"/>
                    <a:pt x="60224" y="1350700"/>
                    <a:pt x="8013" y="1148723"/>
                  </a:cubicBezTo>
                  <a:cubicBezTo>
                    <a:pt x="-44115" y="946747"/>
                    <a:pt x="175154" y="813945"/>
                    <a:pt x="175154" y="813945"/>
                  </a:cubicBezTo>
                  <a:cubicBezTo>
                    <a:pt x="175154" y="813945"/>
                    <a:pt x="723410" y="629262"/>
                    <a:pt x="734994" y="629262"/>
                  </a:cubicBezTo>
                  <a:cubicBezTo>
                    <a:pt x="746578" y="629262"/>
                    <a:pt x="991745" y="447476"/>
                    <a:pt x="997537" y="435892"/>
                  </a:cubicBezTo>
                  <a:cubicBezTo>
                    <a:pt x="1002605" y="425828"/>
                    <a:pt x="981129" y="247823"/>
                    <a:pt x="975681" y="203478"/>
                  </a:cubicBezTo>
                  <a:lnTo>
                    <a:pt x="975075" y="198575"/>
                  </a:lnTo>
                  <a:lnTo>
                    <a:pt x="961951" y="177582"/>
                  </a:lnTo>
                  <a:cubicBezTo>
                    <a:pt x="956953" y="169644"/>
                    <a:pt x="954098" y="165155"/>
                    <a:pt x="954098" y="165155"/>
                  </a:cubicBezTo>
                  <a:lnTo>
                    <a:pt x="757831" y="248"/>
                  </a:lnTo>
                  <a:lnTo>
                    <a:pt x="757996" y="248"/>
                  </a:lnTo>
                  <a:lnTo>
                    <a:pt x="758078" y="166"/>
                  </a:lnTo>
                  <a:lnTo>
                    <a:pt x="758190" y="242"/>
                  </a:lnTo>
                  <a:lnTo>
                    <a:pt x="762822" y="86"/>
                  </a:lnTo>
                  <a:cubicBezTo>
                    <a:pt x="765980" y="14"/>
                    <a:pt x="770628" y="-39"/>
                    <a:pt x="776585" y="34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91000">
                  <a:schemeClr val="accent2"/>
                </a:gs>
                <a:gs pos="100000">
                  <a:schemeClr val="accent2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5" name="Google Shape;2215;p12"/>
            <p:cNvSpPr/>
            <p:nvPr/>
          </p:nvSpPr>
          <p:spPr>
            <a:xfrm flipH="1">
              <a:off x="1489400" y="759524"/>
              <a:ext cx="568900" cy="804178"/>
            </a:xfrm>
            <a:custGeom>
              <a:avLst/>
              <a:gdLst/>
              <a:ahLst/>
              <a:cxnLst/>
              <a:rect l="l" t="t" r="r" b="b"/>
              <a:pathLst>
                <a:path w="1346508" h="1903380" extrusionOk="0">
                  <a:moveTo>
                    <a:pt x="996482" y="0"/>
                  </a:moveTo>
                  <a:cubicBezTo>
                    <a:pt x="996482" y="0"/>
                    <a:pt x="1235654" y="176022"/>
                    <a:pt x="1155930" y="438531"/>
                  </a:cubicBezTo>
                  <a:cubicBezTo>
                    <a:pt x="1076206" y="700945"/>
                    <a:pt x="541377" y="651129"/>
                    <a:pt x="352020" y="720852"/>
                  </a:cubicBezTo>
                  <a:cubicBezTo>
                    <a:pt x="162663" y="790575"/>
                    <a:pt x="-96417" y="1026414"/>
                    <a:pt x="36457" y="1361980"/>
                  </a:cubicBezTo>
                  <a:cubicBezTo>
                    <a:pt x="169331" y="1697546"/>
                    <a:pt x="149423" y="1813751"/>
                    <a:pt x="116181" y="1903381"/>
                  </a:cubicBezTo>
                  <a:cubicBezTo>
                    <a:pt x="116181" y="1903381"/>
                    <a:pt x="190381" y="1798130"/>
                    <a:pt x="179332" y="1576769"/>
                  </a:cubicBezTo>
                  <a:cubicBezTo>
                    <a:pt x="168283" y="1355312"/>
                    <a:pt x="265724" y="999839"/>
                    <a:pt x="637770" y="936784"/>
                  </a:cubicBezTo>
                  <a:cubicBezTo>
                    <a:pt x="1009817" y="873728"/>
                    <a:pt x="1302139" y="774002"/>
                    <a:pt x="1342049" y="478441"/>
                  </a:cubicBezTo>
                  <a:cubicBezTo>
                    <a:pt x="1381863" y="182785"/>
                    <a:pt x="1146024" y="33338"/>
                    <a:pt x="996577" y="9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2700006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6" name="Google Shape;2216;p12"/>
            <p:cNvSpPr/>
            <p:nvPr/>
          </p:nvSpPr>
          <p:spPr>
            <a:xfrm flipH="1">
              <a:off x="949099" y="1161480"/>
              <a:ext cx="1425271" cy="783026"/>
            </a:xfrm>
            <a:custGeom>
              <a:avLst/>
              <a:gdLst/>
              <a:ahLst/>
              <a:cxnLst/>
              <a:rect l="l" t="t" r="r" b="b"/>
              <a:pathLst>
                <a:path w="2615176" h="1614487" extrusionOk="0">
                  <a:moveTo>
                    <a:pt x="122169" y="1614488"/>
                  </a:moveTo>
                  <a:cubicBezTo>
                    <a:pt x="122169" y="1614488"/>
                    <a:pt x="-224446" y="970978"/>
                    <a:pt x="249995" y="797147"/>
                  </a:cubicBezTo>
                  <a:cubicBezTo>
                    <a:pt x="724530" y="623316"/>
                    <a:pt x="1698938" y="836390"/>
                    <a:pt x="2124038" y="650557"/>
                  </a:cubicBezTo>
                  <a:cubicBezTo>
                    <a:pt x="2549235" y="464725"/>
                    <a:pt x="2582477" y="0"/>
                    <a:pt x="2582477" y="0"/>
                  </a:cubicBezTo>
                  <a:cubicBezTo>
                    <a:pt x="2582477" y="0"/>
                    <a:pt x="2741925" y="605981"/>
                    <a:pt x="2356639" y="1081659"/>
                  </a:cubicBezTo>
                  <a:cubicBezTo>
                    <a:pt x="1971353" y="1557433"/>
                    <a:pt x="1230212" y="1512856"/>
                    <a:pt x="856737" y="1401318"/>
                  </a:cubicBezTo>
                  <a:cubicBezTo>
                    <a:pt x="483167" y="1289780"/>
                    <a:pt x="146553" y="1411224"/>
                    <a:pt x="122169" y="161448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">
                  <a:schemeClr val="accent1"/>
                </a:gs>
                <a:gs pos="64000">
                  <a:schemeClr val="accent2"/>
                </a:gs>
                <a:gs pos="100000">
                  <a:schemeClr val="accent2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7" name="Google Shape;2217;p12"/>
            <p:cNvSpPr/>
            <p:nvPr/>
          </p:nvSpPr>
          <p:spPr>
            <a:xfrm rot="200180" flipH="1">
              <a:off x="961426" y="1137345"/>
              <a:ext cx="1443534" cy="756077"/>
            </a:xfrm>
            <a:custGeom>
              <a:avLst/>
              <a:gdLst/>
              <a:ahLst/>
              <a:cxnLst/>
              <a:rect l="l" t="t" r="r" b="b"/>
              <a:pathLst>
                <a:path w="2584910" h="1614487" extrusionOk="0">
                  <a:moveTo>
                    <a:pt x="249995" y="797147"/>
                  </a:moveTo>
                  <a:cubicBezTo>
                    <a:pt x="724530" y="623316"/>
                    <a:pt x="1698938" y="836390"/>
                    <a:pt x="2124038" y="650557"/>
                  </a:cubicBezTo>
                  <a:cubicBezTo>
                    <a:pt x="2549235" y="464725"/>
                    <a:pt x="2582477" y="0"/>
                    <a:pt x="2582477" y="0"/>
                  </a:cubicBezTo>
                  <a:cubicBezTo>
                    <a:pt x="2582477" y="0"/>
                    <a:pt x="2655533" y="742855"/>
                    <a:pt x="2001166" y="981075"/>
                  </a:cubicBezTo>
                  <a:cubicBezTo>
                    <a:pt x="1346798" y="1219295"/>
                    <a:pt x="562891" y="762095"/>
                    <a:pt x="263901" y="1040797"/>
                  </a:cubicBezTo>
                  <a:cubicBezTo>
                    <a:pt x="2821" y="1226153"/>
                    <a:pt x="122169" y="1614488"/>
                    <a:pt x="122169" y="1614488"/>
                  </a:cubicBezTo>
                  <a:cubicBezTo>
                    <a:pt x="122169" y="1614488"/>
                    <a:pt x="-224446" y="970978"/>
                    <a:pt x="249995" y="797147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350003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8" name="Google Shape;2218;p12"/>
            <p:cNvSpPr/>
            <p:nvPr/>
          </p:nvSpPr>
          <p:spPr>
            <a:xfrm>
              <a:off x="764823" y="1286015"/>
              <a:ext cx="1652224" cy="843582"/>
            </a:xfrm>
            <a:custGeom>
              <a:avLst/>
              <a:gdLst/>
              <a:ahLst/>
              <a:cxnLst/>
              <a:rect l="l" t="t" r="r" b="b"/>
              <a:pathLst>
                <a:path w="1190792" h="607987" extrusionOk="0">
                  <a:moveTo>
                    <a:pt x="1190792" y="501491"/>
                  </a:moveTo>
                  <a:cubicBezTo>
                    <a:pt x="907709" y="547973"/>
                    <a:pt x="949715" y="538163"/>
                    <a:pt x="619102" y="597408"/>
                  </a:cubicBezTo>
                  <a:cubicBezTo>
                    <a:pt x="357926" y="644176"/>
                    <a:pt x="140947" y="528923"/>
                    <a:pt x="57698" y="388620"/>
                  </a:cubicBezTo>
                  <a:cubicBezTo>
                    <a:pt x="-49648" y="207455"/>
                    <a:pt x="25694" y="0"/>
                    <a:pt x="25694" y="0"/>
                  </a:cubicBezTo>
                  <a:cubicBezTo>
                    <a:pt x="25694" y="0"/>
                    <a:pt x="25980" y="2762"/>
                    <a:pt x="26742" y="7715"/>
                  </a:cubicBezTo>
                  <a:cubicBezTo>
                    <a:pt x="25504" y="76391"/>
                    <a:pt x="45316" y="144971"/>
                    <a:pt x="75224" y="205264"/>
                  </a:cubicBezTo>
                  <a:cubicBezTo>
                    <a:pt x="120659" y="296894"/>
                    <a:pt x="191620" y="373571"/>
                    <a:pt x="276488" y="422720"/>
                  </a:cubicBezTo>
                  <a:cubicBezTo>
                    <a:pt x="361451" y="471964"/>
                    <a:pt x="508802" y="482251"/>
                    <a:pt x="602147" y="457581"/>
                  </a:cubicBezTo>
                  <a:cubicBezTo>
                    <a:pt x="807030" y="403384"/>
                    <a:pt x="926950" y="314801"/>
                    <a:pt x="1190792" y="501587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80000">
                  <a:schemeClr val="accent2"/>
                </a:gs>
                <a:gs pos="100000">
                  <a:schemeClr val="accent1"/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9" name="Google Shape;2219;p12"/>
            <p:cNvSpPr/>
            <p:nvPr/>
          </p:nvSpPr>
          <p:spPr>
            <a:xfrm>
              <a:off x="801819" y="1316781"/>
              <a:ext cx="1615196" cy="685246"/>
            </a:xfrm>
            <a:custGeom>
              <a:avLst/>
              <a:gdLst/>
              <a:ahLst/>
              <a:cxnLst/>
              <a:rect l="l" t="t" r="r" b="b"/>
              <a:pathLst>
                <a:path w="1164105" h="493871" extrusionOk="0">
                  <a:moveTo>
                    <a:pt x="1164105" y="493871"/>
                  </a:moveTo>
                  <a:cubicBezTo>
                    <a:pt x="933124" y="353187"/>
                    <a:pt x="711858" y="457867"/>
                    <a:pt x="529264" y="476250"/>
                  </a:cubicBezTo>
                  <a:cubicBezTo>
                    <a:pt x="433252" y="485870"/>
                    <a:pt x="334763" y="464344"/>
                    <a:pt x="249800" y="415100"/>
                  </a:cubicBezTo>
                  <a:cubicBezTo>
                    <a:pt x="164933" y="365951"/>
                    <a:pt x="93971" y="289274"/>
                    <a:pt x="48537" y="197644"/>
                  </a:cubicBezTo>
                  <a:cubicBezTo>
                    <a:pt x="18629" y="137255"/>
                    <a:pt x="-1183" y="68675"/>
                    <a:pt x="55" y="0"/>
                  </a:cubicBezTo>
                  <a:cubicBezTo>
                    <a:pt x="4817" y="30385"/>
                    <a:pt x="28535" y="144971"/>
                    <a:pt x="123499" y="237458"/>
                  </a:cubicBezTo>
                  <a:cubicBezTo>
                    <a:pt x="258849" y="369284"/>
                    <a:pt x="496974" y="360236"/>
                    <a:pt x="723002" y="319564"/>
                  </a:cubicBezTo>
                  <a:cubicBezTo>
                    <a:pt x="912455" y="285560"/>
                    <a:pt x="1114861" y="324898"/>
                    <a:pt x="1164010" y="493776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6200038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0" name="Google Shape;2220;p12"/>
          <p:cNvGrpSpPr/>
          <p:nvPr/>
        </p:nvGrpSpPr>
        <p:grpSpPr>
          <a:xfrm rot="-1064018">
            <a:off x="169532" y="3682181"/>
            <a:ext cx="679041" cy="343404"/>
            <a:chOff x="3118700" y="1228997"/>
            <a:chExt cx="928740" cy="446135"/>
          </a:xfrm>
        </p:grpSpPr>
        <p:sp>
          <p:nvSpPr>
            <p:cNvPr id="2221" name="Google Shape;2221;p12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2" name="Google Shape;2222;p12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3" name="Google Shape;2223;p12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4" name="Google Shape;2224;p12"/>
          <p:cNvGrpSpPr/>
          <p:nvPr/>
        </p:nvGrpSpPr>
        <p:grpSpPr>
          <a:xfrm>
            <a:off x="1999213" y="3702622"/>
            <a:ext cx="674265" cy="345531"/>
            <a:chOff x="3118700" y="1228997"/>
            <a:chExt cx="928740" cy="446135"/>
          </a:xfrm>
        </p:grpSpPr>
        <p:sp>
          <p:nvSpPr>
            <p:cNvPr id="2225" name="Google Shape;2225;p12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6" name="Google Shape;2226;p12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7" name="Google Shape;2227;p12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8" name="Google Shape;2228;p12"/>
          <p:cNvGrpSpPr/>
          <p:nvPr/>
        </p:nvGrpSpPr>
        <p:grpSpPr>
          <a:xfrm rot="10800000" flipH="1">
            <a:off x="10026812" y="12"/>
            <a:ext cx="2165198" cy="1757787"/>
            <a:chOff x="3303902" y="591447"/>
            <a:chExt cx="8447905" cy="6858318"/>
          </a:xfrm>
        </p:grpSpPr>
        <p:sp>
          <p:nvSpPr>
            <p:cNvPr id="2229" name="Google Shape;2229;p12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0" name="Google Shape;2230;p12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1" name="Google Shape;2231;p12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2" name="Google Shape;2232;p12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3" name="Google Shape;2233;p12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4" name="Google Shape;2234;p12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5" name="Google Shape;2235;p12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6" name="Google Shape;2236;p12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7" name="Google Shape;2237;p12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8" name="Google Shape;2238;p12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9" name="Google Shape;2239;p12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0" name="Google Shape;2240;p12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1" name="Google Shape;2241;p12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2" name="Google Shape;2242;p12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3" name="Google Shape;2243;p12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4" name="Google Shape;2244;p12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5" name="Google Shape;2245;p12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6" name="Google Shape;2246;p12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7" name="Google Shape;2247;p12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48" name="Google Shape;2248;p12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9" name="Google Shape;2249;p12"/>
          <p:cNvGrpSpPr/>
          <p:nvPr/>
        </p:nvGrpSpPr>
        <p:grpSpPr>
          <a:xfrm rot="10800000">
            <a:off x="12" y="12"/>
            <a:ext cx="2165198" cy="1757787"/>
            <a:chOff x="3303902" y="591447"/>
            <a:chExt cx="8447905" cy="6858318"/>
          </a:xfrm>
        </p:grpSpPr>
        <p:sp>
          <p:nvSpPr>
            <p:cNvPr id="2250" name="Google Shape;2250;p12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1" name="Google Shape;2251;p12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2" name="Google Shape;2252;p12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3" name="Google Shape;2253;p12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4" name="Google Shape;2254;p12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5" name="Google Shape;2255;p12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6" name="Google Shape;2256;p12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7" name="Google Shape;2257;p12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8" name="Google Shape;2258;p12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59" name="Google Shape;2259;p12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0" name="Google Shape;2260;p12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1" name="Google Shape;2261;p12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2" name="Google Shape;2262;p12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3" name="Google Shape;2263;p12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4" name="Google Shape;2264;p12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5" name="Google Shape;2265;p12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6" name="Google Shape;2266;p12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7" name="Google Shape;2267;p12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8" name="Google Shape;2268;p12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9" name="Google Shape;2269;p12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2 Percentages">
  <p:cSld name="CUSTOM_11"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p14"/>
          <p:cNvSpPr/>
          <p:nvPr/>
        </p:nvSpPr>
        <p:spPr>
          <a:xfrm>
            <a:off x="8066884" y="2247603"/>
            <a:ext cx="3906831" cy="2639365"/>
          </a:xfrm>
          <a:custGeom>
            <a:avLst/>
            <a:gdLst/>
            <a:ahLst/>
            <a:cxnLst/>
            <a:rect l="l" t="t" r="r" b="b"/>
            <a:pathLst>
              <a:path w="6128363" h="4140180" extrusionOk="0">
                <a:moveTo>
                  <a:pt x="5373018" y="574432"/>
                </a:moveTo>
                <a:cubicBezTo>
                  <a:pt x="5306862" y="573132"/>
                  <a:pt x="5251188" y="580182"/>
                  <a:pt x="5215861" y="584647"/>
                </a:cubicBezTo>
                <a:cubicBezTo>
                  <a:pt x="5107842" y="598268"/>
                  <a:pt x="4869137" y="628559"/>
                  <a:pt x="4741020" y="830687"/>
                </a:cubicBezTo>
                <a:cubicBezTo>
                  <a:pt x="4633097" y="1001096"/>
                  <a:pt x="4672914" y="1184270"/>
                  <a:pt x="4680724" y="1216942"/>
                </a:cubicBezTo>
                <a:cubicBezTo>
                  <a:pt x="4708443" y="1333723"/>
                  <a:pt x="4793124" y="1499655"/>
                  <a:pt x="4893330" y="1501369"/>
                </a:cubicBezTo>
                <a:cubicBezTo>
                  <a:pt x="4962294" y="1502512"/>
                  <a:pt x="4985060" y="1424976"/>
                  <a:pt x="5064597" y="1429739"/>
                </a:cubicBezTo>
                <a:cubicBezTo>
                  <a:pt x="5132704" y="1433835"/>
                  <a:pt x="5208145" y="1496416"/>
                  <a:pt x="5205859" y="1559665"/>
                </a:cubicBezTo>
                <a:cubicBezTo>
                  <a:pt x="5202906" y="1642060"/>
                  <a:pt x="5069836" y="1681400"/>
                  <a:pt x="5055643" y="1685591"/>
                </a:cubicBezTo>
                <a:cubicBezTo>
                  <a:pt x="4965485" y="1712309"/>
                  <a:pt x="4881811" y="1687269"/>
                  <a:pt x="4829534" y="1664721"/>
                </a:cubicBezTo>
                <a:lnTo>
                  <a:pt x="4821844" y="1661014"/>
                </a:lnTo>
                <a:lnTo>
                  <a:pt x="4805232" y="1682482"/>
                </a:lnTo>
                <a:cubicBezTo>
                  <a:pt x="4798910" y="1692067"/>
                  <a:pt x="4792647" y="1703450"/>
                  <a:pt x="4787503" y="1716643"/>
                </a:cubicBezTo>
                <a:cubicBezTo>
                  <a:pt x="4751687" y="1808182"/>
                  <a:pt x="4812936" y="1874097"/>
                  <a:pt x="4787789" y="1924296"/>
                </a:cubicBezTo>
                <a:cubicBezTo>
                  <a:pt x="4765357" y="1969089"/>
                  <a:pt x="4682647" y="1984788"/>
                  <a:pt x="4600338" y="1977340"/>
                </a:cubicBezTo>
                <a:lnTo>
                  <a:pt x="4544202" y="1966846"/>
                </a:lnTo>
                <a:lnTo>
                  <a:pt x="4562736" y="1991975"/>
                </a:lnTo>
                <a:cubicBezTo>
                  <a:pt x="4692708" y="2168839"/>
                  <a:pt x="4762762" y="2271033"/>
                  <a:pt x="4806269" y="2388468"/>
                </a:cubicBezTo>
                <a:cubicBezTo>
                  <a:pt x="4821629" y="2429904"/>
                  <a:pt x="4876876" y="2579020"/>
                  <a:pt x="4880757" y="2768541"/>
                </a:cubicBezTo>
                <a:lnTo>
                  <a:pt x="4880603" y="2772523"/>
                </a:lnTo>
                <a:lnTo>
                  <a:pt x="4888699" y="2761946"/>
                </a:lnTo>
                <a:cubicBezTo>
                  <a:pt x="4914406" y="2732692"/>
                  <a:pt x="4945292" y="2704092"/>
                  <a:pt x="4983727" y="2665657"/>
                </a:cubicBezTo>
                <a:cubicBezTo>
                  <a:pt x="5107080" y="2542303"/>
                  <a:pt x="5079933" y="2538493"/>
                  <a:pt x="5243198" y="2366370"/>
                </a:cubicBezTo>
                <a:cubicBezTo>
                  <a:pt x="5527245" y="2066892"/>
                  <a:pt x="5616211" y="2057081"/>
                  <a:pt x="5752139" y="1866763"/>
                </a:cubicBezTo>
                <a:cubicBezTo>
                  <a:pt x="5820722" y="1770843"/>
                  <a:pt x="5990465" y="1533090"/>
                  <a:pt x="5972081" y="1216466"/>
                </a:cubicBezTo>
                <a:cubicBezTo>
                  <a:pt x="5966842" y="1126165"/>
                  <a:pt x="5951887" y="867837"/>
                  <a:pt x="5745471" y="701142"/>
                </a:cubicBezTo>
                <a:cubicBezTo>
                  <a:pt x="5622653" y="601960"/>
                  <a:pt x="5483278" y="576598"/>
                  <a:pt x="5373018" y="574432"/>
                </a:cubicBezTo>
                <a:close/>
                <a:moveTo>
                  <a:pt x="3557491" y="488442"/>
                </a:moveTo>
                <a:lnTo>
                  <a:pt x="3557491" y="488537"/>
                </a:lnTo>
                <a:lnTo>
                  <a:pt x="3557419" y="488481"/>
                </a:lnTo>
                <a:close/>
                <a:moveTo>
                  <a:pt x="3097449" y="2766"/>
                </a:moveTo>
                <a:cubicBezTo>
                  <a:pt x="3233497" y="14215"/>
                  <a:pt x="3344096" y="58352"/>
                  <a:pt x="3366478" y="106538"/>
                </a:cubicBezTo>
                <a:lnTo>
                  <a:pt x="3368095" y="114935"/>
                </a:lnTo>
                <a:lnTo>
                  <a:pt x="3374031" y="137525"/>
                </a:lnTo>
                <a:lnTo>
                  <a:pt x="3373936" y="137431"/>
                </a:lnTo>
                <a:cubicBezTo>
                  <a:pt x="3370436" y="179294"/>
                  <a:pt x="3296531" y="209210"/>
                  <a:pt x="3194215" y="216046"/>
                </a:cubicBezTo>
                <a:lnTo>
                  <a:pt x="3164793" y="215707"/>
                </a:lnTo>
                <a:lnTo>
                  <a:pt x="3156662" y="243542"/>
                </a:lnTo>
                <a:cubicBezTo>
                  <a:pt x="3153805" y="266594"/>
                  <a:pt x="3157615" y="287074"/>
                  <a:pt x="3163521" y="303457"/>
                </a:cubicBezTo>
                <a:cubicBezTo>
                  <a:pt x="3366126" y="342512"/>
                  <a:pt x="3502529" y="442814"/>
                  <a:pt x="3556919" y="487107"/>
                </a:cubicBezTo>
                <a:lnTo>
                  <a:pt x="3557014" y="487107"/>
                </a:lnTo>
                <a:lnTo>
                  <a:pt x="3556203" y="487555"/>
                </a:lnTo>
                <a:lnTo>
                  <a:pt x="3557419" y="488481"/>
                </a:lnTo>
                <a:lnTo>
                  <a:pt x="3552004" y="491475"/>
                </a:lnTo>
                <a:lnTo>
                  <a:pt x="3570458" y="503440"/>
                </a:lnTo>
                <a:cubicBezTo>
                  <a:pt x="3616827" y="540041"/>
                  <a:pt x="3659722" y="580840"/>
                  <a:pt x="3698586" y="625214"/>
                </a:cubicBezTo>
                <a:lnTo>
                  <a:pt x="3757094" y="705836"/>
                </a:lnTo>
                <a:lnTo>
                  <a:pt x="3765567" y="709958"/>
                </a:lnTo>
                <a:cubicBezTo>
                  <a:pt x="3855567" y="770492"/>
                  <a:pt x="3873840" y="902878"/>
                  <a:pt x="4029949" y="988808"/>
                </a:cubicBezTo>
                <a:cubicBezTo>
                  <a:pt x="4105462" y="1030387"/>
                  <a:pt x="4180277" y="1042978"/>
                  <a:pt x="4240895" y="1044706"/>
                </a:cubicBezTo>
                <a:lnTo>
                  <a:pt x="4290678" y="1043608"/>
                </a:lnTo>
                <a:lnTo>
                  <a:pt x="4296375" y="1039078"/>
                </a:lnTo>
                <a:lnTo>
                  <a:pt x="4296470" y="1039173"/>
                </a:lnTo>
                <a:lnTo>
                  <a:pt x="4292034" y="1043578"/>
                </a:lnTo>
                <a:lnTo>
                  <a:pt x="4296279" y="1043484"/>
                </a:lnTo>
                <a:lnTo>
                  <a:pt x="4295713" y="1044124"/>
                </a:lnTo>
                <a:lnTo>
                  <a:pt x="4296280" y="1043675"/>
                </a:lnTo>
                <a:lnTo>
                  <a:pt x="4293524" y="1046593"/>
                </a:lnTo>
                <a:lnTo>
                  <a:pt x="4248932" y="1096904"/>
                </a:lnTo>
                <a:lnTo>
                  <a:pt x="4242052" y="1103397"/>
                </a:lnTo>
                <a:lnTo>
                  <a:pt x="4213366" y="1148847"/>
                </a:lnTo>
                <a:lnTo>
                  <a:pt x="4196007" y="1183342"/>
                </a:lnTo>
                <a:lnTo>
                  <a:pt x="4171331" y="1246128"/>
                </a:lnTo>
                <a:cubicBezTo>
                  <a:pt x="4163038" y="1275106"/>
                  <a:pt x="4157353" y="1305813"/>
                  <a:pt x="4155019" y="1337818"/>
                </a:cubicBezTo>
                <a:cubicBezTo>
                  <a:pt x="4152042" y="1378373"/>
                  <a:pt x="4157776" y="1414807"/>
                  <a:pt x="4171686" y="1451570"/>
                </a:cubicBezTo>
                <a:lnTo>
                  <a:pt x="4194622" y="1499215"/>
                </a:lnTo>
                <a:lnTo>
                  <a:pt x="4207356" y="1500056"/>
                </a:lnTo>
                <a:cubicBezTo>
                  <a:pt x="4245540" y="1519250"/>
                  <a:pt x="4333606" y="1646917"/>
                  <a:pt x="4462878" y="1640249"/>
                </a:cubicBezTo>
                <a:cubicBezTo>
                  <a:pt x="4528389" y="1636891"/>
                  <a:pt x="4583076" y="1600100"/>
                  <a:pt x="4624650" y="1559852"/>
                </a:cubicBezTo>
                <a:lnTo>
                  <a:pt x="4650159" y="1532163"/>
                </a:lnTo>
                <a:lnTo>
                  <a:pt x="4634526" y="1515634"/>
                </a:lnTo>
                <a:cubicBezTo>
                  <a:pt x="4598258" y="1469341"/>
                  <a:pt x="4575231" y="1424405"/>
                  <a:pt x="4559847" y="1394400"/>
                </a:cubicBezTo>
                <a:cubicBezTo>
                  <a:pt x="4534128" y="1344296"/>
                  <a:pt x="4466498" y="1207893"/>
                  <a:pt x="4486501" y="1027196"/>
                </a:cubicBezTo>
                <a:cubicBezTo>
                  <a:pt x="4511744" y="799730"/>
                  <a:pt x="4658340" y="660279"/>
                  <a:pt x="4702252" y="619796"/>
                </a:cubicBezTo>
                <a:cubicBezTo>
                  <a:pt x="4877900" y="457769"/>
                  <a:pt x="5085077" y="438052"/>
                  <a:pt x="5244913" y="422811"/>
                </a:cubicBezTo>
                <a:cubicBezTo>
                  <a:pt x="5313495" y="416238"/>
                  <a:pt x="5386698" y="409261"/>
                  <a:pt x="5464056" y="414369"/>
                </a:cubicBezTo>
                <a:cubicBezTo>
                  <a:pt x="5541414" y="419477"/>
                  <a:pt x="5622927" y="436670"/>
                  <a:pt x="5708132" y="478439"/>
                </a:cubicBezTo>
                <a:cubicBezTo>
                  <a:pt x="5878255" y="561882"/>
                  <a:pt x="5965508" y="695522"/>
                  <a:pt x="6000942" y="751436"/>
                </a:cubicBezTo>
                <a:cubicBezTo>
                  <a:pt x="6122486" y="943087"/>
                  <a:pt x="6127058" y="1132547"/>
                  <a:pt x="6128296" y="1239993"/>
                </a:cubicBezTo>
                <a:cubicBezTo>
                  <a:pt x="6131154" y="1494797"/>
                  <a:pt x="6042473" y="1681400"/>
                  <a:pt x="6000085" y="1768176"/>
                </a:cubicBezTo>
                <a:cubicBezTo>
                  <a:pt x="5894544" y="1984021"/>
                  <a:pt x="5754901" y="2117471"/>
                  <a:pt x="5647741" y="2218155"/>
                </a:cubicBezTo>
                <a:cubicBezTo>
                  <a:pt x="5511528" y="2346080"/>
                  <a:pt x="5238055" y="2566212"/>
                  <a:pt x="5098889" y="2731764"/>
                </a:cubicBezTo>
                <a:cubicBezTo>
                  <a:pt x="5060501" y="2777485"/>
                  <a:pt x="5033163" y="2817968"/>
                  <a:pt x="5019257" y="2872167"/>
                </a:cubicBezTo>
                <a:cubicBezTo>
                  <a:pt x="5000492" y="2945417"/>
                  <a:pt x="5024495" y="2973041"/>
                  <a:pt x="5005730" y="3056674"/>
                </a:cubicBezTo>
                <a:cubicBezTo>
                  <a:pt x="5001349" y="3076010"/>
                  <a:pt x="4973916" y="3201650"/>
                  <a:pt x="4912859" y="3207366"/>
                </a:cubicBezTo>
                <a:cubicBezTo>
                  <a:pt x="4868755" y="3211462"/>
                  <a:pt x="4832464" y="3159644"/>
                  <a:pt x="4824748" y="3148594"/>
                </a:cubicBezTo>
                <a:lnTo>
                  <a:pt x="4815305" y="3130492"/>
                </a:lnTo>
                <a:lnTo>
                  <a:pt x="4812555" y="3138782"/>
                </a:lnTo>
                <a:cubicBezTo>
                  <a:pt x="4675390" y="3462550"/>
                  <a:pt x="4373912" y="3599811"/>
                  <a:pt x="4185500" y="3685635"/>
                </a:cubicBezTo>
                <a:cubicBezTo>
                  <a:pt x="4139362" y="3706639"/>
                  <a:pt x="4094121" y="3724841"/>
                  <a:pt x="4049147" y="3740560"/>
                </a:cubicBezTo>
                <a:lnTo>
                  <a:pt x="3958566" y="3767466"/>
                </a:lnTo>
                <a:lnTo>
                  <a:pt x="3934504" y="3866346"/>
                </a:lnTo>
                <a:lnTo>
                  <a:pt x="3942697" y="3862711"/>
                </a:lnTo>
                <a:cubicBezTo>
                  <a:pt x="3936792" y="3886906"/>
                  <a:pt x="3930887" y="3911195"/>
                  <a:pt x="3924981" y="3935390"/>
                </a:cubicBezTo>
                <a:cubicBezTo>
                  <a:pt x="3676940" y="4059125"/>
                  <a:pt x="3305259" y="4189337"/>
                  <a:pt x="2743928" y="4121612"/>
                </a:cubicBezTo>
                <a:cubicBezTo>
                  <a:pt x="2274709" y="4064935"/>
                  <a:pt x="1922554" y="3981684"/>
                  <a:pt x="1772912" y="3756504"/>
                </a:cubicBezTo>
                <a:lnTo>
                  <a:pt x="1771040" y="3747096"/>
                </a:lnTo>
                <a:lnTo>
                  <a:pt x="1768624" y="3744216"/>
                </a:lnTo>
                <a:lnTo>
                  <a:pt x="1742540" y="3613602"/>
                </a:lnTo>
                <a:lnTo>
                  <a:pt x="1729498" y="3608572"/>
                </a:lnTo>
                <a:cubicBezTo>
                  <a:pt x="1676424" y="3585340"/>
                  <a:pt x="1623292" y="3559221"/>
                  <a:pt x="1569831" y="3529800"/>
                </a:cubicBezTo>
                <a:cubicBezTo>
                  <a:pt x="1237680" y="3347008"/>
                  <a:pt x="1110230" y="3156405"/>
                  <a:pt x="1055840" y="3059627"/>
                </a:cubicBezTo>
                <a:cubicBezTo>
                  <a:pt x="968016" y="2903315"/>
                  <a:pt x="937154" y="2754624"/>
                  <a:pt x="924962" y="2656513"/>
                </a:cubicBezTo>
                <a:cubicBezTo>
                  <a:pt x="943012" y="2640082"/>
                  <a:pt x="964617" y="2619304"/>
                  <a:pt x="988117" y="2594059"/>
                </a:cubicBezTo>
                <a:lnTo>
                  <a:pt x="1005060" y="2573765"/>
                </a:lnTo>
                <a:lnTo>
                  <a:pt x="998055" y="2581005"/>
                </a:lnTo>
                <a:cubicBezTo>
                  <a:pt x="973023" y="2605439"/>
                  <a:pt x="950418" y="2624889"/>
                  <a:pt x="932391" y="2639558"/>
                </a:cubicBezTo>
                <a:cubicBezTo>
                  <a:pt x="930772" y="2640891"/>
                  <a:pt x="928772" y="2641558"/>
                  <a:pt x="926676" y="2641463"/>
                </a:cubicBezTo>
                <a:cubicBezTo>
                  <a:pt x="592431" y="2634128"/>
                  <a:pt x="352677" y="2391422"/>
                  <a:pt x="296763" y="2068321"/>
                </a:cubicBezTo>
                <a:cubicBezTo>
                  <a:pt x="246850" y="1779797"/>
                  <a:pt x="436119" y="1566143"/>
                  <a:pt x="430785" y="1290192"/>
                </a:cubicBezTo>
                <a:cubicBezTo>
                  <a:pt x="426975" y="1088445"/>
                  <a:pt x="351057" y="937277"/>
                  <a:pt x="316385" y="870027"/>
                </a:cubicBezTo>
                <a:cubicBezTo>
                  <a:pt x="207891" y="659993"/>
                  <a:pt x="96920" y="597888"/>
                  <a:pt x="10525" y="548641"/>
                </a:cubicBezTo>
                <a:lnTo>
                  <a:pt x="7159" y="539990"/>
                </a:lnTo>
                <a:lnTo>
                  <a:pt x="4428" y="538354"/>
                </a:lnTo>
                <a:cubicBezTo>
                  <a:pt x="-3764" y="533687"/>
                  <a:pt x="237" y="521113"/>
                  <a:pt x="9667" y="522065"/>
                </a:cubicBezTo>
                <a:lnTo>
                  <a:pt x="11503" y="522169"/>
                </a:lnTo>
                <a:lnTo>
                  <a:pt x="20558" y="500899"/>
                </a:lnTo>
                <a:cubicBezTo>
                  <a:pt x="53461" y="466206"/>
                  <a:pt x="136689" y="434218"/>
                  <a:pt x="236848" y="421573"/>
                </a:cubicBezTo>
                <a:cubicBezTo>
                  <a:pt x="270259" y="417335"/>
                  <a:pt x="302377" y="415638"/>
                  <a:pt x="331852" y="416199"/>
                </a:cubicBezTo>
                <a:cubicBezTo>
                  <a:pt x="398171" y="417462"/>
                  <a:pt x="451108" y="430154"/>
                  <a:pt x="475271" y="451039"/>
                </a:cubicBezTo>
                <a:lnTo>
                  <a:pt x="481623" y="461700"/>
                </a:lnTo>
                <a:lnTo>
                  <a:pt x="486889" y="463675"/>
                </a:lnTo>
                <a:cubicBezTo>
                  <a:pt x="488984" y="465580"/>
                  <a:pt x="491080" y="467485"/>
                  <a:pt x="493080" y="469485"/>
                </a:cubicBezTo>
                <a:cubicBezTo>
                  <a:pt x="514036" y="489489"/>
                  <a:pt x="533086" y="513112"/>
                  <a:pt x="551280" y="542545"/>
                </a:cubicBezTo>
                <a:lnTo>
                  <a:pt x="551280" y="542640"/>
                </a:lnTo>
                <a:lnTo>
                  <a:pt x="546296" y="537435"/>
                </a:lnTo>
                <a:lnTo>
                  <a:pt x="567414" y="569776"/>
                </a:lnTo>
                <a:cubicBezTo>
                  <a:pt x="588668" y="607175"/>
                  <a:pt x="609100" y="653040"/>
                  <a:pt x="630722" y="710573"/>
                </a:cubicBezTo>
                <a:cubicBezTo>
                  <a:pt x="687208" y="860502"/>
                  <a:pt x="684541" y="956995"/>
                  <a:pt x="720547" y="1188080"/>
                </a:cubicBezTo>
                <a:cubicBezTo>
                  <a:pt x="740550" y="1316482"/>
                  <a:pt x="757315" y="1423452"/>
                  <a:pt x="816849" y="1524708"/>
                </a:cubicBezTo>
                <a:cubicBezTo>
                  <a:pt x="847771" y="1577383"/>
                  <a:pt x="939296" y="1711592"/>
                  <a:pt x="1170425" y="1796903"/>
                </a:cubicBezTo>
                <a:lnTo>
                  <a:pt x="1272454" y="1828304"/>
                </a:lnTo>
                <a:lnTo>
                  <a:pt x="1272448" y="1826376"/>
                </a:lnTo>
                <a:cubicBezTo>
                  <a:pt x="1389133" y="1712071"/>
                  <a:pt x="1481625" y="1620723"/>
                  <a:pt x="1539253" y="1563857"/>
                </a:cubicBezTo>
                <a:cubicBezTo>
                  <a:pt x="1777293" y="1328675"/>
                  <a:pt x="1834350" y="1269903"/>
                  <a:pt x="1850734" y="1173220"/>
                </a:cubicBezTo>
                <a:cubicBezTo>
                  <a:pt x="1853115" y="1159265"/>
                  <a:pt x="1855205" y="1141257"/>
                  <a:pt x="1855060" y="1119490"/>
                </a:cubicBezTo>
                <a:lnTo>
                  <a:pt x="1848103" y="1061025"/>
                </a:lnTo>
                <a:lnTo>
                  <a:pt x="1830826" y="1050414"/>
                </a:lnTo>
                <a:cubicBezTo>
                  <a:pt x="1821777" y="1001263"/>
                  <a:pt x="1801012" y="941253"/>
                  <a:pt x="1757672" y="871908"/>
                </a:cubicBezTo>
                <a:lnTo>
                  <a:pt x="1796494" y="917722"/>
                </a:lnTo>
                <a:lnTo>
                  <a:pt x="1795642" y="916145"/>
                </a:lnTo>
                <a:lnTo>
                  <a:pt x="1775078" y="888494"/>
                </a:lnTo>
                <a:cubicBezTo>
                  <a:pt x="1765523" y="874745"/>
                  <a:pt x="1757889" y="862722"/>
                  <a:pt x="1751940" y="852234"/>
                </a:cubicBezTo>
                <a:lnTo>
                  <a:pt x="1742123" y="831862"/>
                </a:lnTo>
                <a:lnTo>
                  <a:pt x="1740905" y="830116"/>
                </a:lnTo>
                <a:lnTo>
                  <a:pt x="1741002" y="830116"/>
                </a:lnTo>
                <a:lnTo>
                  <a:pt x="1741978" y="831561"/>
                </a:lnTo>
                <a:lnTo>
                  <a:pt x="1738908" y="825191"/>
                </a:lnTo>
                <a:cubicBezTo>
                  <a:pt x="1733273" y="809982"/>
                  <a:pt x="1733428" y="800159"/>
                  <a:pt x="1737476" y="794206"/>
                </a:cubicBezTo>
                <a:cubicBezTo>
                  <a:pt x="1758051" y="763914"/>
                  <a:pt x="1860925" y="860216"/>
                  <a:pt x="1986089" y="830402"/>
                </a:cubicBezTo>
                <a:cubicBezTo>
                  <a:pt x="2132208" y="795539"/>
                  <a:pt x="2131637" y="630940"/>
                  <a:pt x="2256894" y="611032"/>
                </a:cubicBezTo>
                <a:lnTo>
                  <a:pt x="2289946" y="611089"/>
                </a:lnTo>
                <a:lnTo>
                  <a:pt x="2394752" y="509945"/>
                </a:lnTo>
                <a:cubicBezTo>
                  <a:pt x="2441360" y="472635"/>
                  <a:pt x="2491391" y="439652"/>
                  <a:pt x="2544158" y="411532"/>
                </a:cubicBezTo>
                <a:lnTo>
                  <a:pt x="2566958" y="400720"/>
                </a:lnTo>
                <a:lnTo>
                  <a:pt x="2566089" y="400046"/>
                </a:lnTo>
                <a:lnTo>
                  <a:pt x="2566838" y="399662"/>
                </a:lnTo>
                <a:lnTo>
                  <a:pt x="2565612" y="398711"/>
                </a:lnTo>
                <a:cubicBezTo>
                  <a:pt x="2619908" y="368611"/>
                  <a:pt x="2752310" y="302886"/>
                  <a:pt x="2933292" y="289741"/>
                </a:cubicBezTo>
                <a:cubicBezTo>
                  <a:pt x="2942247" y="276976"/>
                  <a:pt x="2949866" y="261164"/>
                  <a:pt x="2953962" y="242018"/>
                </a:cubicBezTo>
                <a:cubicBezTo>
                  <a:pt x="2956820" y="228611"/>
                  <a:pt x="2957362" y="215984"/>
                  <a:pt x="2956486" y="204462"/>
                </a:cubicBezTo>
                <a:lnTo>
                  <a:pt x="2953792" y="190516"/>
                </a:lnTo>
                <a:lnTo>
                  <a:pt x="2887368" y="168411"/>
                </a:lnTo>
                <a:cubicBezTo>
                  <a:pt x="2850318" y="151499"/>
                  <a:pt x="2824538" y="131598"/>
                  <a:pt x="2814969" y="110970"/>
                </a:cubicBezTo>
                <a:lnTo>
                  <a:pt x="2813582" y="103730"/>
                </a:lnTo>
                <a:lnTo>
                  <a:pt x="2811439" y="100791"/>
                </a:lnTo>
                <a:cubicBezTo>
                  <a:pt x="2808242" y="93907"/>
                  <a:pt x="2806845" y="86940"/>
                  <a:pt x="2807431" y="79974"/>
                </a:cubicBezTo>
                <a:cubicBezTo>
                  <a:pt x="2812120" y="24249"/>
                  <a:pt x="2941966" y="-10317"/>
                  <a:pt x="3097449" y="2766"/>
                </a:cubicBezTo>
                <a:close/>
              </a:path>
            </a:pathLst>
          </a:custGeom>
          <a:solidFill>
            <a:srgbClr val="FFFFFF">
              <a:alpha val="477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5" name="Google Shape;2275;p14"/>
          <p:cNvSpPr/>
          <p:nvPr/>
        </p:nvSpPr>
        <p:spPr>
          <a:xfrm>
            <a:off x="4104484" y="2247603"/>
            <a:ext cx="3906831" cy="2639365"/>
          </a:xfrm>
          <a:custGeom>
            <a:avLst/>
            <a:gdLst/>
            <a:ahLst/>
            <a:cxnLst/>
            <a:rect l="l" t="t" r="r" b="b"/>
            <a:pathLst>
              <a:path w="6128363" h="4140180" extrusionOk="0">
                <a:moveTo>
                  <a:pt x="5373018" y="574432"/>
                </a:moveTo>
                <a:cubicBezTo>
                  <a:pt x="5306862" y="573132"/>
                  <a:pt x="5251188" y="580182"/>
                  <a:pt x="5215861" y="584647"/>
                </a:cubicBezTo>
                <a:cubicBezTo>
                  <a:pt x="5107842" y="598268"/>
                  <a:pt x="4869137" y="628559"/>
                  <a:pt x="4741020" y="830687"/>
                </a:cubicBezTo>
                <a:cubicBezTo>
                  <a:pt x="4633097" y="1001096"/>
                  <a:pt x="4672914" y="1184270"/>
                  <a:pt x="4680724" y="1216942"/>
                </a:cubicBezTo>
                <a:cubicBezTo>
                  <a:pt x="4708443" y="1333723"/>
                  <a:pt x="4793124" y="1499655"/>
                  <a:pt x="4893330" y="1501369"/>
                </a:cubicBezTo>
                <a:cubicBezTo>
                  <a:pt x="4962294" y="1502512"/>
                  <a:pt x="4985060" y="1424976"/>
                  <a:pt x="5064597" y="1429739"/>
                </a:cubicBezTo>
                <a:cubicBezTo>
                  <a:pt x="5132704" y="1433835"/>
                  <a:pt x="5208145" y="1496416"/>
                  <a:pt x="5205859" y="1559665"/>
                </a:cubicBezTo>
                <a:cubicBezTo>
                  <a:pt x="5202906" y="1642060"/>
                  <a:pt x="5069836" y="1681400"/>
                  <a:pt x="5055643" y="1685591"/>
                </a:cubicBezTo>
                <a:cubicBezTo>
                  <a:pt x="4965485" y="1712309"/>
                  <a:pt x="4881811" y="1687269"/>
                  <a:pt x="4829534" y="1664721"/>
                </a:cubicBezTo>
                <a:lnTo>
                  <a:pt x="4821844" y="1661014"/>
                </a:lnTo>
                <a:lnTo>
                  <a:pt x="4805232" y="1682482"/>
                </a:lnTo>
                <a:cubicBezTo>
                  <a:pt x="4798910" y="1692067"/>
                  <a:pt x="4792647" y="1703450"/>
                  <a:pt x="4787503" y="1716643"/>
                </a:cubicBezTo>
                <a:cubicBezTo>
                  <a:pt x="4751687" y="1808182"/>
                  <a:pt x="4812936" y="1874097"/>
                  <a:pt x="4787789" y="1924296"/>
                </a:cubicBezTo>
                <a:cubicBezTo>
                  <a:pt x="4765357" y="1969089"/>
                  <a:pt x="4682647" y="1984788"/>
                  <a:pt x="4600338" y="1977340"/>
                </a:cubicBezTo>
                <a:lnTo>
                  <a:pt x="4544202" y="1966846"/>
                </a:lnTo>
                <a:lnTo>
                  <a:pt x="4562736" y="1991975"/>
                </a:lnTo>
                <a:cubicBezTo>
                  <a:pt x="4692708" y="2168839"/>
                  <a:pt x="4762762" y="2271033"/>
                  <a:pt x="4806269" y="2388468"/>
                </a:cubicBezTo>
                <a:cubicBezTo>
                  <a:pt x="4821629" y="2429904"/>
                  <a:pt x="4876876" y="2579020"/>
                  <a:pt x="4880757" y="2768541"/>
                </a:cubicBezTo>
                <a:lnTo>
                  <a:pt x="4880603" y="2772523"/>
                </a:lnTo>
                <a:lnTo>
                  <a:pt x="4888699" y="2761946"/>
                </a:lnTo>
                <a:cubicBezTo>
                  <a:pt x="4914406" y="2732692"/>
                  <a:pt x="4945292" y="2704092"/>
                  <a:pt x="4983727" y="2665657"/>
                </a:cubicBezTo>
                <a:cubicBezTo>
                  <a:pt x="5107080" y="2542303"/>
                  <a:pt x="5079933" y="2538493"/>
                  <a:pt x="5243198" y="2366370"/>
                </a:cubicBezTo>
                <a:cubicBezTo>
                  <a:pt x="5527245" y="2066892"/>
                  <a:pt x="5616211" y="2057081"/>
                  <a:pt x="5752139" y="1866763"/>
                </a:cubicBezTo>
                <a:cubicBezTo>
                  <a:pt x="5820722" y="1770843"/>
                  <a:pt x="5990465" y="1533090"/>
                  <a:pt x="5972081" y="1216466"/>
                </a:cubicBezTo>
                <a:cubicBezTo>
                  <a:pt x="5966842" y="1126165"/>
                  <a:pt x="5951887" y="867837"/>
                  <a:pt x="5745471" y="701142"/>
                </a:cubicBezTo>
                <a:cubicBezTo>
                  <a:pt x="5622653" y="601960"/>
                  <a:pt x="5483278" y="576598"/>
                  <a:pt x="5373018" y="574432"/>
                </a:cubicBezTo>
                <a:close/>
                <a:moveTo>
                  <a:pt x="3557491" y="488442"/>
                </a:moveTo>
                <a:lnTo>
                  <a:pt x="3557491" y="488537"/>
                </a:lnTo>
                <a:lnTo>
                  <a:pt x="3557419" y="488481"/>
                </a:lnTo>
                <a:close/>
                <a:moveTo>
                  <a:pt x="3097449" y="2766"/>
                </a:moveTo>
                <a:cubicBezTo>
                  <a:pt x="3233497" y="14215"/>
                  <a:pt x="3344096" y="58352"/>
                  <a:pt x="3366478" y="106538"/>
                </a:cubicBezTo>
                <a:lnTo>
                  <a:pt x="3368095" y="114935"/>
                </a:lnTo>
                <a:lnTo>
                  <a:pt x="3374031" y="137525"/>
                </a:lnTo>
                <a:lnTo>
                  <a:pt x="3373936" y="137431"/>
                </a:lnTo>
                <a:cubicBezTo>
                  <a:pt x="3370436" y="179294"/>
                  <a:pt x="3296531" y="209210"/>
                  <a:pt x="3194215" y="216046"/>
                </a:cubicBezTo>
                <a:lnTo>
                  <a:pt x="3164793" y="215707"/>
                </a:lnTo>
                <a:lnTo>
                  <a:pt x="3156662" y="243542"/>
                </a:lnTo>
                <a:cubicBezTo>
                  <a:pt x="3153805" y="266594"/>
                  <a:pt x="3157615" y="287074"/>
                  <a:pt x="3163521" y="303457"/>
                </a:cubicBezTo>
                <a:cubicBezTo>
                  <a:pt x="3366126" y="342512"/>
                  <a:pt x="3502529" y="442814"/>
                  <a:pt x="3556919" y="487107"/>
                </a:cubicBezTo>
                <a:lnTo>
                  <a:pt x="3557014" y="487107"/>
                </a:lnTo>
                <a:lnTo>
                  <a:pt x="3556203" y="487555"/>
                </a:lnTo>
                <a:lnTo>
                  <a:pt x="3557419" y="488481"/>
                </a:lnTo>
                <a:lnTo>
                  <a:pt x="3552004" y="491475"/>
                </a:lnTo>
                <a:lnTo>
                  <a:pt x="3570458" y="503440"/>
                </a:lnTo>
                <a:cubicBezTo>
                  <a:pt x="3616827" y="540041"/>
                  <a:pt x="3659722" y="580840"/>
                  <a:pt x="3698586" y="625214"/>
                </a:cubicBezTo>
                <a:lnTo>
                  <a:pt x="3757094" y="705836"/>
                </a:lnTo>
                <a:lnTo>
                  <a:pt x="3765567" y="709958"/>
                </a:lnTo>
                <a:cubicBezTo>
                  <a:pt x="3855567" y="770492"/>
                  <a:pt x="3873840" y="902878"/>
                  <a:pt x="4029949" y="988808"/>
                </a:cubicBezTo>
                <a:cubicBezTo>
                  <a:pt x="4105462" y="1030387"/>
                  <a:pt x="4180277" y="1042978"/>
                  <a:pt x="4240895" y="1044706"/>
                </a:cubicBezTo>
                <a:lnTo>
                  <a:pt x="4290678" y="1043608"/>
                </a:lnTo>
                <a:lnTo>
                  <a:pt x="4296375" y="1039078"/>
                </a:lnTo>
                <a:lnTo>
                  <a:pt x="4296470" y="1039173"/>
                </a:lnTo>
                <a:lnTo>
                  <a:pt x="4292034" y="1043578"/>
                </a:lnTo>
                <a:lnTo>
                  <a:pt x="4296279" y="1043484"/>
                </a:lnTo>
                <a:lnTo>
                  <a:pt x="4295713" y="1044124"/>
                </a:lnTo>
                <a:lnTo>
                  <a:pt x="4296280" y="1043675"/>
                </a:lnTo>
                <a:lnTo>
                  <a:pt x="4293524" y="1046593"/>
                </a:lnTo>
                <a:lnTo>
                  <a:pt x="4248932" y="1096904"/>
                </a:lnTo>
                <a:lnTo>
                  <a:pt x="4242052" y="1103397"/>
                </a:lnTo>
                <a:lnTo>
                  <a:pt x="4213366" y="1148847"/>
                </a:lnTo>
                <a:lnTo>
                  <a:pt x="4196007" y="1183342"/>
                </a:lnTo>
                <a:lnTo>
                  <a:pt x="4171331" y="1246128"/>
                </a:lnTo>
                <a:cubicBezTo>
                  <a:pt x="4163038" y="1275106"/>
                  <a:pt x="4157353" y="1305813"/>
                  <a:pt x="4155019" y="1337818"/>
                </a:cubicBezTo>
                <a:cubicBezTo>
                  <a:pt x="4152042" y="1378373"/>
                  <a:pt x="4157776" y="1414807"/>
                  <a:pt x="4171686" y="1451570"/>
                </a:cubicBezTo>
                <a:lnTo>
                  <a:pt x="4194622" y="1499215"/>
                </a:lnTo>
                <a:lnTo>
                  <a:pt x="4207356" y="1500056"/>
                </a:lnTo>
                <a:cubicBezTo>
                  <a:pt x="4245540" y="1519250"/>
                  <a:pt x="4333606" y="1646917"/>
                  <a:pt x="4462878" y="1640249"/>
                </a:cubicBezTo>
                <a:cubicBezTo>
                  <a:pt x="4528389" y="1636891"/>
                  <a:pt x="4583076" y="1600100"/>
                  <a:pt x="4624650" y="1559852"/>
                </a:cubicBezTo>
                <a:lnTo>
                  <a:pt x="4650159" y="1532163"/>
                </a:lnTo>
                <a:lnTo>
                  <a:pt x="4634526" y="1515634"/>
                </a:lnTo>
                <a:cubicBezTo>
                  <a:pt x="4598258" y="1469341"/>
                  <a:pt x="4575231" y="1424405"/>
                  <a:pt x="4559847" y="1394400"/>
                </a:cubicBezTo>
                <a:cubicBezTo>
                  <a:pt x="4534128" y="1344296"/>
                  <a:pt x="4466498" y="1207893"/>
                  <a:pt x="4486501" y="1027196"/>
                </a:cubicBezTo>
                <a:cubicBezTo>
                  <a:pt x="4511744" y="799730"/>
                  <a:pt x="4658340" y="660279"/>
                  <a:pt x="4702252" y="619796"/>
                </a:cubicBezTo>
                <a:cubicBezTo>
                  <a:pt x="4877900" y="457769"/>
                  <a:pt x="5085077" y="438052"/>
                  <a:pt x="5244913" y="422811"/>
                </a:cubicBezTo>
                <a:cubicBezTo>
                  <a:pt x="5313495" y="416238"/>
                  <a:pt x="5386698" y="409261"/>
                  <a:pt x="5464056" y="414369"/>
                </a:cubicBezTo>
                <a:cubicBezTo>
                  <a:pt x="5541414" y="419477"/>
                  <a:pt x="5622927" y="436670"/>
                  <a:pt x="5708132" y="478439"/>
                </a:cubicBezTo>
                <a:cubicBezTo>
                  <a:pt x="5878255" y="561882"/>
                  <a:pt x="5965508" y="695522"/>
                  <a:pt x="6000942" y="751436"/>
                </a:cubicBezTo>
                <a:cubicBezTo>
                  <a:pt x="6122486" y="943087"/>
                  <a:pt x="6127058" y="1132547"/>
                  <a:pt x="6128296" y="1239993"/>
                </a:cubicBezTo>
                <a:cubicBezTo>
                  <a:pt x="6131154" y="1494797"/>
                  <a:pt x="6042473" y="1681400"/>
                  <a:pt x="6000085" y="1768176"/>
                </a:cubicBezTo>
                <a:cubicBezTo>
                  <a:pt x="5894544" y="1984021"/>
                  <a:pt x="5754901" y="2117471"/>
                  <a:pt x="5647741" y="2218155"/>
                </a:cubicBezTo>
                <a:cubicBezTo>
                  <a:pt x="5511528" y="2346080"/>
                  <a:pt x="5238055" y="2566212"/>
                  <a:pt x="5098889" y="2731764"/>
                </a:cubicBezTo>
                <a:cubicBezTo>
                  <a:pt x="5060501" y="2777485"/>
                  <a:pt x="5033163" y="2817968"/>
                  <a:pt x="5019257" y="2872167"/>
                </a:cubicBezTo>
                <a:cubicBezTo>
                  <a:pt x="5000492" y="2945417"/>
                  <a:pt x="5024495" y="2973041"/>
                  <a:pt x="5005730" y="3056674"/>
                </a:cubicBezTo>
                <a:cubicBezTo>
                  <a:pt x="5001349" y="3076010"/>
                  <a:pt x="4973916" y="3201650"/>
                  <a:pt x="4912859" y="3207366"/>
                </a:cubicBezTo>
                <a:cubicBezTo>
                  <a:pt x="4868755" y="3211462"/>
                  <a:pt x="4832464" y="3159644"/>
                  <a:pt x="4824748" y="3148594"/>
                </a:cubicBezTo>
                <a:lnTo>
                  <a:pt x="4815305" y="3130492"/>
                </a:lnTo>
                <a:lnTo>
                  <a:pt x="4812555" y="3138782"/>
                </a:lnTo>
                <a:cubicBezTo>
                  <a:pt x="4675390" y="3462550"/>
                  <a:pt x="4373912" y="3599811"/>
                  <a:pt x="4185500" y="3685635"/>
                </a:cubicBezTo>
                <a:cubicBezTo>
                  <a:pt x="4139362" y="3706639"/>
                  <a:pt x="4094121" y="3724841"/>
                  <a:pt x="4049147" y="3740560"/>
                </a:cubicBezTo>
                <a:lnTo>
                  <a:pt x="3958566" y="3767466"/>
                </a:lnTo>
                <a:lnTo>
                  <a:pt x="3934504" y="3866346"/>
                </a:lnTo>
                <a:lnTo>
                  <a:pt x="3942697" y="3862711"/>
                </a:lnTo>
                <a:cubicBezTo>
                  <a:pt x="3936792" y="3886906"/>
                  <a:pt x="3930887" y="3911195"/>
                  <a:pt x="3924981" y="3935390"/>
                </a:cubicBezTo>
                <a:cubicBezTo>
                  <a:pt x="3676940" y="4059125"/>
                  <a:pt x="3305259" y="4189337"/>
                  <a:pt x="2743928" y="4121612"/>
                </a:cubicBezTo>
                <a:cubicBezTo>
                  <a:pt x="2274709" y="4064935"/>
                  <a:pt x="1922554" y="3981684"/>
                  <a:pt x="1772912" y="3756504"/>
                </a:cubicBezTo>
                <a:lnTo>
                  <a:pt x="1771040" y="3747096"/>
                </a:lnTo>
                <a:lnTo>
                  <a:pt x="1768624" y="3744216"/>
                </a:lnTo>
                <a:lnTo>
                  <a:pt x="1742540" y="3613602"/>
                </a:lnTo>
                <a:lnTo>
                  <a:pt x="1729498" y="3608572"/>
                </a:lnTo>
                <a:cubicBezTo>
                  <a:pt x="1676424" y="3585340"/>
                  <a:pt x="1623292" y="3559221"/>
                  <a:pt x="1569831" y="3529800"/>
                </a:cubicBezTo>
                <a:cubicBezTo>
                  <a:pt x="1237680" y="3347008"/>
                  <a:pt x="1110230" y="3156405"/>
                  <a:pt x="1055840" y="3059627"/>
                </a:cubicBezTo>
                <a:cubicBezTo>
                  <a:pt x="968016" y="2903315"/>
                  <a:pt x="937154" y="2754624"/>
                  <a:pt x="924962" y="2656513"/>
                </a:cubicBezTo>
                <a:cubicBezTo>
                  <a:pt x="943012" y="2640082"/>
                  <a:pt x="964617" y="2619304"/>
                  <a:pt x="988117" y="2594059"/>
                </a:cubicBezTo>
                <a:lnTo>
                  <a:pt x="1005060" y="2573765"/>
                </a:lnTo>
                <a:lnTo>
                  <a:pt x="998055" y="2581005"/>
                </a:lnTo>
                <a:cubicBezTo>
                  <a:pt x="973023" y="2605439"/>
                  <a:pt x="950418" y="2624889"/>
                  <a:pt x="932391" y="2639558"/>
                </a:cubicBezTo>
                <a:cubicBezTo>
                  <a:pt x="930772" y="2640891"/>
                  <a:pt x="928772" y="2641558"/>
                  <a:pt x="926676" y="2641463"/>
                </a:cubicBezTo>
                <a:cubicBezTo>
                  <a:pt x="592431" y="2634128"/>
                  <a:pt x="352677" y="2391422"/>
                  <a:pt x="296763" y="2068321"/>
                </a:cubicBezTo>
                <a:cubicBezTo>
                  <a:pt x="246850" y="1779797"/>
                  <a:pt x="436119" y="1566143"/>
                  <a:pt x="430785" y="1290192"/>
                </a:cubicBezTo>
                <a:cubicBezTo>
                  <a:pt x="426975" y="1088445"/>
                  <a:pt x="351057" y="937277"/>
                  <a:pt x="316385" y="870027"/>
                </a:cubicBezTo>
                <a:cubicBezTo>
                  <a:pt x="207891" y="659993"/>
                  <a:pt x="96920" y="597888"/>
                  <a:pt x="10525" y="548641"/>
                </a:cubicBezTo>
                <a:lnTo>
                  <a:pt x="7159" y="539990"/>
                </a:lnTo>
                <a:lnTo>
                  <a:pt x="4428" y="538354"/>
                </a:lnTo>
                <a:cubicBezTo>
                  <a:pt x="-3764" y="533687"/>
                  <a:pt x="237" y="521113"/>
                  <a:pt x="9667" y="522065"/>
                </a:cubicBezTo>
                <a:lnTo>
                  <a:pt x="11503" y="522169"/>
                </a:lnTo>
                <a:lnTo>
                  <a:pt x="20558" y="500899"/>
                </a:lnTo>
                <a:cubicBezTo>
                  <a:pt x="53461" y="466206"/>
                  <a:pt x="136689" y="434218"/>
                  <a:pt x="236848" y="421573"/>
                </a:cubicBezTo>
                <a:cubicBezTo>
                  <a:pt x="270259" y="417335"/>
                  <a:pt x="302377" y="415638"/>
                  <a:pt x="331852" y="416199"/>
                </a:cubicBezTo>
                <a:cubicBezTo>
                  <a:pt x="398171" y="417462"/>
                  <a:pt x="451108" y="430154"/>
                  <a:pt x="475271" y="451039"/>
                </a:cubicBezTo>
                <a:lnTo>
                  <a:pt x="481623" y="461700"/>
                </a:lnTo>
                <a:lnTo>
                  <a:pt x="486889" y="463675"/>
                </a:lnTo>
                <a:cubicBezTo>
                  <a:pt x="488984" y="465580"/>
                  <a:pt x="491080" y="467485"/>
                  <a:pt x="493080" y="469485"/>
                </a:cubicBezTo>
                <a:cubicBezTo>
                  <a:pt x="514036" y="489489"/>
                  <a:pt x="533086" y="513112"/>
                  <a:pt x="551280" y="542545"/>
                </a:cubicBezTo>
                <a:lnTo>
                  <a:pt x="551280" y="542640"/>
                </a:lnTo>
                <a:lnTo>
                  <a:pt x="546296" y="537435"/>
                </a:lnTo>
                <a:lnTo>
                  <a:pt x="567414" y="569776"/>
                </a:lnTo>
                <a:cubicBezTo>
                  <a:pt x="588668" y="607175"/>
                  <a:pt x="609100" y="653040"/>
                  <a:pt x="630722" y="710573"/>
                </a:cubicBezTo>
                <a:cubicBezTo>
                  <a:pt x="687208" y="860502"/>
                  <a:pt x="684541" y="956995"/>
                  <a:pt x="720547" y="1188080"/>
                </a:cubicBezTo>
                <a:cubicBezTo>
                  <a:pt x="740550" y="1316482"/>
                  <a:pt x="757315" y="1423452"/>
                  <a:pt x="816849" y="1524708"/>
                </a:cubicBezTo>
                <a:cubicBezTo>
                  <a:pt x="847771" y="1577383"/>
                  <a:pt x="939296" y="1711592"/>
                  <a:pt x="1170425" y="1796903"/>
                </a:cubicBezTo>
                <a:lnTo>
                  <a:pt x="1272454" y="1828304"/>
                </a:lnTo>
                <a:lnTo>
                  <a:pt x="1272448" y="1826376"/>
                </a:lnTo>
                <a:cubicBezTo>
                  <a:pt x="1389133" y="1712071"/>
                  <a:pt x="1481625" y="1620723"/>
                  <a:pt x="1539253" y="1563857"/>
                </a:cubicBezTo>
                <a:cubicBezTo>
                  <a:pt x="1777293" y="1328675"/>
                  <a:pt x="1834350" y="1269903"/>
                  <a:pt x="1850734" y="1173220"/>
                </a:cubicBezTo>
                <a:cubicBezTo>
                  <a:pt x="1853115" y="1159265"/>
                  <a:pt x="1855205" y="1141257"/>
                  <a:pt x="1855060" y="1119490"/>
                </a:cubicBezTo>
                <a:lnTo>
                  <a:pt x="1848103" y="1061025"/>
                </a:lnTo>
                <a:lnTo>
                  <a:pt x="1830826" y="1050414"/>
                </a:lnTo>
                <a:cubicBezTo>
                  <a:pt x="1821777" y="1001263"/>
                  <a:pt x="1801012" y="941253"/>
                  <a:pt x="1757672" y="871908"/>
                </a:cubicBezTo>
                <a:lnTo>
                  <a:pt x="1796494" y="917722"/>
                </a:lnTo>
                <a:lnTo>
                  <a:pt x="1795642" y="916145"/>
                </a:lnTo>
                <a:lnTo>
                  <a:pt x="1775078" y="888494"/>
                </a:lnTo>
                <a:cubicBezTo>
                  <a:pt x="1765523" y="874745"/>
                  <a:pt x="1757889" y="862722"/>
                  <a:pt x="1751940" y="852234"/>
                </a:cubicBezTo>
                <a:lnTo>
                  <a:pt x="1742123" y="831862"/>
                </a:lnTo>
                <a:lnTo>
                  <a:pt x="1740905" y="830116"/>
                </a:lnTo>
                <a:lnTo>
                  <a:pt x="1741002" y="830116"/>
                </a:lnTo>
                <a:lnTo>
                  <a:pt x="1741978" y="831561"/>
                </a:lnTo>
                <a:lnTo>
                  <a:pt x="1738908" y="825191"/>
                </a:lnTo>
                <a:cubicBezTo>
                  <a:pt x="1733273" y="809982"/>
                  <a:pt x="1733428" y="800159"/>
                  <a:pt x="1737476" y="794206"/>
                </a:cubicBezTo>
                <a:cubicBezTo>
                  <a:pt x="1758051" y="763914"/>
                  <a:pt x="1860925" y="860216"/>
                  <a:pt x="1986089" y="830402"/>
                </a:cubicBezTo>
                <a:cubicBezTo>
                  <a:pt x="2132208" y="795539"/>
                  <a:pt x="2131637" y="630940"/>
                  <a:pt x="2256894" y="611032"/>
                </a:cubicBezTo>
                <a:lnTo>
                  <a:pt x="2289946" y="611089"/>
                </a:lnTo>
                <a:lnTo>
                  <a:pt x="2394752" y="509945"/>
                </a:lnTo>
                <a:cubicBezTo>
                  <a:pt x="2441360" y="472635"/>
                  <a:pt x="2491391" y="439652"/>
                  <a:pt x="2544158" y="411532"/>
                </a:cubicBezTo>
                <a:lnTo>
                  <a:pt x="2566958" y="400720"/>
                </a:lnTo>
                <a:lnTo>
                  <a:pt x="2566089" y="400046"/>
                </a:lnTo>
                <a:lnTo>
                  <a:pt x="2566838" y="399662"/>
                </a:lnTo>
                <a:lnTo>
                  <a:pt x="2565612" y="398711"/>
                </a:lnTo>
                <a:cubicBezTo>
                  <a:pt x="2619908" y="368611"/>
                  <a:pt x="2752310" y="302886"/>
                  <a:pt x="2933292" y="289741"/>
                </a:cubicBezTo>
                <a:cubicBezTo>
                  <a:pt x="2942247" y="276976"/>
                  <a:pt x="2949866" y="261164"/>
                  <a:pt x="2953962" y="242018"/>
                </a:cubicBezTo>
                <a:cubicBezTo>
                  <a:pt x="2956820" y="228611"/>
                  <a:pt x="2957362" y="215984"/>
                  <a:pt x="2956486" y="204462"/>
                </a:cubicBezTo>
                <a:lnTo>
                  <a:pt x="2953792" y="190516"/>
                </a:lnTo>
                <a:lnTo>
                  <a:pt x="2887368" y="168411"/>
                </a:lnTo>
                <a:cubicBezTo>
                  <a:pt x="2850318" y="151499"/>
                  <a:pt x="2824538" y="131598"/>
                  <a:pt x="2814969" y="110970"/>
                </a:cubicBezTo>
                <a:lnTo>
                  <a:pt x="2813582" y="103730"/>
                </a:lnTo>
                <a:lnTo>
                  <a:pt x="2811439" y="100791"/>
                </a:lnTo>
                <a:cubicBezTo>
                  <a:pt x="2808242" y="93907"/>
                  <a:pt x="2806845" y="86940"/>
                  <a:pt x="2807431" y="79974"/>
                </a:cubicBezTo>
                <a:cubicBezTo>
                  <a:pt x="2812120" y="24249"/>
                  <a:pt x="2941966" y="-10317"/>
                  <a:pt x="3097449" y="2766"/>
                </a:cubicBezTo>
                <a:close/>
              </a:path>
            </a:pathLst>
          </a:custGeom>
          <a:solidFill>
            <a:srgbClr val="FFFFFF">
              <a:alpha val="477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6" name="Google Shape;2276;p14"/>
          <p:cNvSpPr/>
          <p:nvPr/>
        </p:nvSpPr>
        <p:spPr>
          <a:xfrm>
            <a:off x="218284" y="2247603"/>
            <a:ext cx="3906831" cy="2639365"/>
          </a:xfrm>
          <a:custGeom>
            <a:avLst/>
            <a:gdLst/>
            <a:ahLst/>
            <a:cxnLst/>
            <a:rect l="l" t="t" r="r" b="b"/>
            <a:pathLst>
              <a:path w="6128363" h="4140180" extrusionOk="0">
                <a:moveTo>
                  <a:pt x="5373018" y="574432"/>
                </a:moveTo>
                <a:cubicBezTo>
                  <a:pt x="5306862" y="573132"/>
                  <a:pt x="5251188" y="580182"/>
                  <a:pt x="5215861" y="584647"/>
                </a:cubicBezTo>
                <a:cubicBezTo>
                  <a:pt x="5107842" y="598268"/>
                  <a:pt x="4869137" y="628559"/>
                  <a:pt x="4741020" y="830687"/>
                </a:cubicBezTo>
                <a:cubicBezTo>
                  <a:pt x="4633097" y="1001096"/>
                  <a:pt x="4672914" y="1184270"/>
                  <a:pt x="4680724" y="1216942"/>
                </a:cubicBezTo>
                <a:cubicBezTo>
                  <a:pt x="4708443" y="1333723"/>
                  <a:pt x="4793124" y="1499655"/>
                  <a:pt x="4893330" y="1501369"/>
                </a:cubicBezTo>
                <a:cubicBezTo>
                  <a:pt x="4962294" y="1502512"/>
                  <a:pt x="4985060" y="1424976"/>
                  <a:pt x="5064597" y="1429739"/>
                </a:cubicBezTo>
                <a:cubicBezTo>
                  <a:pt x="5132704" y="1433835"/>
                  <a:pt x="5208145" y="1496416"/>
                  <a:pt x="5205859" y="1559665"/>
                </a:cubicBezTo>
                <a:cubicBezTo>
                  <a:pt x="5202906" y="1642060"/>
                  <a:pt x="5069836" y="1681400"/>
                  <a:pt x="5055643" y="1685591"/>
                </a:cubicBezTo>
                <a:cubicBezTo>
                  <a:pt x="4965485" y="1712309"/>
                  <a:pt x="4881811" y="1687269"/>
                  <a:pt x="4829534" y="1664721"/>
                </a:cubicBezTo>
                <a:lnTo>
                  <a:pt x="4821844" y="1661014"/>
                </a:lnTo>
                <a:lnTo>
                  <a:pt x="4805232" y="1682482"/>
                </a:lnTo>
                <a:cubicBezTo>
                  <a:pt x="4798910" y="1692067"/>
                  <a:pt x="4792647" y="1703450"/>
                  <a:pt x="4787503" y="1716643"/>
                </a:cubicBezTo>
                <a:cubicBezTo>
                  <a:pt x="4751687" y="1808182"/>
                  <a:pt x="4812936" y="1874097"/>
                  <a:pt x="4787789" y="1924296"/>
                </a:cubicBezTo>
                <a:cubicBezTo>
                  <a:pt x="4765357" y="1969089"/>
                  <a:pt x="4682647" y="1984788"/>
                  <a:pt x="4600338" y="1977340"/>
                </a:cubicBezTo>
                <a:lnTo>
                  <a:pt x="4544202" y="1966846"/>
                </a:lnTo>
                <a:lnTo>
                  <a:pt x="4562736" y="1991975"/>
                </a:lnTo>
                <a:cubicBezTo>
                  <a:pt x="4692708" y="2168839"/>
                  <a:pt x="4762762" y="2271033"/>
                  <a:pt x="4806269" y="2388468"/>
                </a:cubicBezTo>
                <a:cubicBezTo>
                  <a:pt x="4821629" y="2429904"/>
                  <a:pt x="4876876" y="2579020"/>
                  <a:pt x="4880757" y="2768541"/>
                </a:cubicBezTo>
                <a:lnTo>
                  <a:pt x="4880603" y="2772523"/>
                </a:lnTo>
                <a:lnTo>
                  <a:pt x="4888699" y="2761946"/>
                </a:lnTo>
                <a:cubicBezTo>
                  <a:pt x="4914406" y="2732692"/>
                  <a:pt x="4945292" y="2704092"/>
                  <a:pt x="4983727" y="2665657"/>
                </a:cubicBezTo>
                <a:cubicBezTo>
                  <a:pt x="5107080" y="2542303"/>
                  <a:pt x="5079933" y="2538493"/>
                  <a:pt x="5243198" y="2366370"/>
                </a:cubicBezTo>
                <a:cubicBezTo>
                  <a:pt x="5527245" y="2066892"/>
                  <a:pt x="5616211" y="2057081"/>
                  <a:pt x="5752139" y="1866763"/>
                </a:cubicBezTo>
                <a:cubicBezTo>
                  <a:pt x="5820722" y="1770843"/>
                  <a:pt x="5990465" y="1533090"/>
                  <a:pt x="5972081" y="1216466"/>
                </a:cubicBezTo>
                <a:cubicBezTo>
                  <a:pt x="5966842" y="1126165"/>
                  <a:pt x="5951887" y="867837"/>
                  <a:pt x="5745471" y="701142"/>
                </a:cubicBezTo>
                <a:cubicBezTo>
                  <a:pt x="5622653" y="601960"/>
                  <a:pt x="5483278" y="576598"/>
                  <a:pt x="5373018" y="574432"/>
                </a:cubicBezTo>
                <a:close/>
                <a:moveTo>
                  <a:pt x="3557491" y="488442"/>
                </a:moveTo>
                <a:lnTo>
                  <a:pt x="3557491" y="488537"/>
                </a:lnTo>
                <a:lnTo>
                  <a:pt x="3557419" y="488481"/>
                </a:lnTo>
                <a:close/>
                <a:moveTo>
                  <a:pt x="3097449" y="2766"/>
                </a:moveTo>
                <a:cubicBezTo>
                  <a:pt x="3233497" y="14215"/>
                  <a:pt x="3344096" y="58352"/>
                  <a:pt x="3366478" y="106538"/>
                </a:cubicBezTo>
                <a:lnTo>
                  <a:pt x="3368095" y="114935"/>
                </a:lnTo>
                <a:lnTo>
                  <a:pt x="3374031" y="137525"/>
                </a:lnTo>
                <a:lnTo>
                  <a:pt x="3373936" y="137431"/>
                </a:lnTo>
                <a:cubicBezTo>
                  <a:pt x="3370436" y="179294"/>
                  <a:pt x="3296531" y="209210"/>
                  <a:pt x="3194215" y="216046"/>
                </a:cubicBezTo>
                <a:lnTo>
                  <a:pt x="3164793" y="215707"/>
                </a:lnTo>
                <a:lnTo>
                  <a:pt x="3156662" y="243542"/>
                </a:lnTo>
                <a:cubicBezTo>
                  <a:pt x="3153805" y="266594"/>
                  <a:pt x="3157615" y="287074"/>
                  <a:pt x="3163521" y="303457"/>
                </a:cubicBezTo>
                <a:cubicBezTo>
                  <a:pt x="3366126" y="342512"/>
                  <a:pt x="3502529" y="442814"/>
                  <a:pt x="3556919" y="487107"/>
                </a:cubicBezTo>
                <a:lnTo>
                  <a:pt x="3557014" y="487107"/>
                </a:lnTo>
                <a:lnTo>
                  <a:pt x="3556203" y="487555"/>
                </a:lnTo>
                <a:lnTo>
                  <a:pt x="3557419" y="488481"/>
                </a:lnTo>
                <a:lnTo>
                  <a:pt x="3552004" y="491475"/>
                </a:lnTo>
                <a:lnTo>
                  <a:pt x="3570458" y="503440"/>
                </a:lnTo>
                <a:cubicBezTo>
                  <a:pt x="3616827" y="540041"/>
                  <a:pt x="3659722" y="580840"/>
                  <a:pt x="3698586" y="625214"/>
                </a:cubicBezTo>
                <a:lnTo>
                  <a:pt x="3757094" y="705836"/>
                </a:lnTo>
                <a:lnTo>
                  <a:pt x="3765567" y="709958"/>
                </a:lnTo>
                <a:cubicBezTo>
                  <a:pt x="3855567" y="770492"/>
                  <a:pt x="3873840" y="902878"/>
                  <a:pt x="4029949" y="988808"/>
                </a:cubicBezTo>
                <a:cubicBezTo>
                  <a:pt x="4105462" y="1030387"/>
                  <a:pt x="4180277" y="1042978"/>
                  <a:pt x="4240895" y="1044706"/>
                </a:cubicBezTo>
                <a:lnTo>
                  <a:pt x="4290678" y="1043608"/>
                </a:lnTo>
                <a:lnTo>
                  <a:pt x="4296375" y="1039078"/>
                </a:lnTo>
                <a:lnTo>
                  <a:pt x="4296470" y="1039173"/>
                </a:lnTo>
                <a:lnTo>
                  <a:pt x="4292034" y="1043578"/>
                </a:lnTo>
                <a:lnTo>
                  <a:pt x="4296279" y="1043484"/>
                </a:lnTo>
                <a:lnTo>
                  <a:pt x="4295713" y="1044124"/>
                </a:lnTo>
                <a:lnTo>
                  <a:pt x="4296280" y="1043675"/>
                </a:lnTo>
                <a:lnTo>
                  <a:pt x="4293524" y="1046593"/>
                </a:lnTo>
                <a:lnTo>
                  <a:pt x="4248932" y="1096904"/>
                </a:lnTo>
                <a:lnTo>
                  <a:pt x="4242052" y="1103397"/>
                </a:lnTo>
                <a:lnTo>
                  <a:pt x="4213366" y="1148847"/>
                </a:lnTo>
                <a:lnTo>
                  <a:pt x="4196007" y="1183342"/>
                </a:lnTo>
                <a:lnTo>
                  <a:pt x="4171331" y="1246128"/>
                </a:lnTo>
                <a:cubicBezTo>
                  <a:pt x="4163038" y="1275106"/>
                  <a:pt x="4157353" y="1305813"/>
                  <a:pt x="4155019" y="1337818"/>
                </a:cubicBezTo>
                <a:cubicBezTo>
                  <a:pt x="4152042" y="1378373"/>
                  <a:pt x="4157776" y="1414807"/>
                  <a:pt x="4171686" y="1451570"/>
                </a:cubicBezTo>
                <a:lnTo>
                  <a:pt x="4194622" y="1499215"/>
                </a:lnTo>
                <a:lnTo>
                  <a:pt x="4207356" y="1500056"/>
                </a:lnTo>
                <a:cubicBezTo>
                  <a:pt x="4245540" y="1519250"/>
                  <a:pt x="4333606" y="1646917"/>
                  <a:pt x="4462878" y="1640249"/>
                </a:cubicBezTo>
                <a:cubicBezTo>
                  <a:pt x="4528389" y="1636891"/>
                  <a:pt x="4583076" y="1600100"/>
                  <a:pt x="4624650" y="1559852"/>
                </a:cubicBezTo>
                <a:lnTo>
                  <a:pt x="4650159" y="1532163"/>
                </a:lnTo>
                <a:lnTo>
                  <a:pt x="4634526" y="1515634"/>
                </a:lnTo>
                <a:cubicBezTo>
                  <a:pt x="4598258" y="1469341"/>
                  <a:pt x="4575231" y="1424405"/>
                  <a:pt x="4559847" y="1394400"/>
                </a:cubicBezTo>
                <a:cubicBezTo>
                  <a:pt x="4534128" y="1344296"/>
                  <a:pt x="4466498" y="1207893"/>
                  <a:pt x="4486501" y="1027196"/>
                </a:cubicBezTo>
                <a:cubicBezTo>
                  <a:pt x="4511744" y="799730"/>
                  <a:pt x="4658340" y="660279"/>
                  <a:pt x="4702252" y="619796"/>
                </a:cubicBezTo>
                <a:cubicBezTo>
                  <a:pt x="4877900" y="457769"/>
                  <a:pt x="5085077" y="438052"/>
                  <a:pt x="5244913" y="422811"/>
                </a:cubicBezTo>
                <a:cubicBezTo>
                  <a:pt x="5313495" y="416238"/>
                  <a:pt x="5386698" y="409261"/>
                  <a:pt x="5464056" y="414369"/>
                </a:cubicBezTo>
                <a:cubicBezTo>
                  <a:pt x="5541414" y="419477"/>
                  <a:pt x="5622927" y="436670"/>
                  <a:pt x="5708132" y="478439"/>
                </a:cubicBezTo>
                <a:cubicBezTo>
                  <a:pt x="5878255" y="561882"/>
                  <a:pt x="5965508" y="695522"/>
                  <a:pt x="6000942" y="751436"/>
                </a:cubicBezTo>
                <a:cubicBezTo>
                  <a:pt x="6122486" y="943087"/>
                  <a:pt x="6127058" y="1132547"/>
                  <a:pt x="6128296" y="1239993"/>
                </a:cubicBezTo>
                <a:cubicBezTo>
                  <a:pt x="6131154" y="1494797"/>
                  <a:pt x="6042473" y="1681400"/>
                  <a:pt x="6000085" y="1768176"/>
                </a:cubicBezTo>
                <a:cubicBezTo>
                  <a:pt x="5894544" y="1984021"/>
                  <a:pt x="5754901" y="2117471"/>
                  <a:pt x="5647741" y="2218155"/>
                </a:cubicBezTo>
                <a:cubicBezTo>
                  <a:pt x="5511528" y="2346080"/>
                  <a:pt x="5238055" y="2566212"/>
                  <a:pt x="5098889" y="2731764"/>
                </a:cubicBezTo>
                <a:cubicBezTo>
                  <a:pt x="5060501" y="2777485"/>
                  <a:pt x="5033163" y="2817968"/>
                  <a:pt x="5019257" y="2872167"/>
                </a:cubicBezTo>
                <a:cubicBezTo>
                  <a:pt x="5000492" y="2945417"/>
                  <a:pt x="5024495" y="2973041"/>
                  <a:pt x="5005730" y="3056674"/>
                </a:cubicBezTo>
                <a:cubicBezTo>
                  <a:pt x="5001349" y="3076010"/>
                  <a:pt x="4973916" y="3201650"/>
                  <a:pt x="4912859" y="3207366"/>
                </a:cubicBezTo>
                <a:cubicBezTo>
                  <a:pt x="4868755" y="3211462"/>
                  <a:pt x="4832464" y="3159644"/>
                  <a:pt x="4824748" y="3148594"/>
                </a:cubicBezTo>
                <a:lnTo>
                  <a:pt x="4815305" y="3130492"/>
                </a:lnTo>
                <a:lnTo>
                  <a:pt x="4812555" y="3138782"/>
                </a:lnTo>
                <a:cubicBezTo>
                  <a:pt x="4675390" y="3462550"/>
                  <a:pt x="4373912" y="3599811"/>
                  <a:pt x="4185500" y="3685635"/>
                </a:cubicBezTo>
                <a:cubicBezTo>
                  <a:pt x="4139362" y="3706639"/>
                  <a:pt x="4094121" y="3724841"/>
                  <a:pt x="4049147" y="3740560"/>
                </a:cubicBezTo>
                <a:lnTo>
                  <a:pt x="3958566" y="3767466"/>
                </a:lnTo>
                <a:lnTo>
                  <a:pt x="3934504" y="3866346"/>
                </a:lnTo>
                <a:lnTo>
                  <a:pt x="3942697" y="3862711"/>
                </a:lnTo>
                <a:cubicBezTo>
                  <a:pt x="3936792" y="3886906"/>
                  <a:pt x="3930887" y="3911195"/>
                  <a:pt x="3924981" y="3935390"/>
                </a:cubicBezTo>
                <a:cubicBezTo>
                  <a:pt x="3676940" y="4059125"/>
                  <a:pt x="3305259" y="4189337"/>
                  <a:pt x="2743928" y="4121612"/>
                </a:cubicBezTo>
                <a:cubicBezTo>
                  <a:pt x="2274709" y="4064935"/>
                  <a:pt x="1922554" y="3981684"/>
                  <a:pt x="1772912" y="3756504"/>
                </a:cubicBezTo>
                <a:lnTo>
                  <a:pt x="1771040" y="3747096"/>
                </a:lnTo>
                <a:lnTo>
                  <a:pt x="1768624" y="3744216"/>
                </a:lnTo>
                <a:lnTo>
                  <a:pt x="1742540" y="3613602"/>
                </a:lnTo>
                <a:lnTo>
                  <a:pt x="1729498" y="3608572"/>
                </a:lnTo>
                <a:cubicBezTo>
                  <a:pt x="1676424" y="3585340"/>
                  <a:pt x="1623292" y="3559221"/>
                  <a:pt x="1569831" y="3529800"/>
                </a:cubicBezTo>
                <a:cubicBezTo>
                  <a:pt x="1237680" y="3347008"/>
                  <a:pt x="1110230" y="3156405"/>
                  <a:pt x="1055840" y="3059627"/>
                </a:cubicBezTo>
                <a:cubicBezTo>
                  <a:pt x="968016" y="2903315"/>
                  <a:pt x="937154" y="2754624"/>
                  <a:pt x="924962" y="2656513"/>
                </a:cubicBezTo>
                <a:cubicBezTo>
                  <a:pt x="943012" y="2640082"/>
                  <a:pt x="964617" y="2619304"/>
                  <a:pt x="988117" y="2594059"/>
                </a:cubicBezTo>
                <a:lnTo>
                  <a:pt x="1005060" y="2573765"/>
                </a:lnTo>
                <a:lnTo>
                  <a:pt x="998055" y="2581005"/>
                </a:lnTo>
                <a:cubicBezTo>
                  <a:pt x="973023" y="2605439"/>
                  <a:pt x="950418" y="2624889"/>
                  <a:pt x="932391" y="2639558"/>
                </a:cubicBezTo>
                <a:cubicBezTo>
                  <a:pt x="930772" y="2640891"/>
                  <a:pt x="928772" y="2641558"/>
                  <a:pt x="926676" y="2641463"/>
                </a:cubicBezTo>
                <a:cubicBezTo>
                  <a:pt x="592431" y="2634128"/>
                  <a:pt x="352677" y="2391422"/>
                  <a:pt x="296763" y="2068321"/>
                </a:cubicBezTo>
                <a:cubicBezTo>
                  <a:pt x="246850" y="1779797"/>
                  <a:pt x="436119" y="1566143"/>
                  <a:pt x="430785" y="1290192"/>
                </a:cubicBezTo>
                <a:cubicBezTo>
                  <a:pt x="426975" y="1088445"/>
                  <a:pt x="351057" y="937277"/>
                  <a:pt x="316385" y="870027"/>
                </a:cubicBezTo>
                <a:cubicBezTo>
                  <a:pt x="207891" y="659993"/>
                  <a:pt x="96920" y="597888"/>
                  <a:pt x="10525" y="548641"/>
                </a:cubicBezTo>
                <a:lnTo>
                  <a:pt x="7159" y="539990"/>
                </a:lnTo>
                <a:lnTo>
                  <a:pt x="4428" y="538354"/>
                </a:lnTo>
                <a:cubicBezTo>
                  <a:pt x="-3764" y="533687"/>
                  <a:pt x="237" y="521113"/>
                  <a:pt x="9667" y="522065"/>
                </a:cubicBezTo>
                <a:lnTo>
                  <a:pt x="11503" y="522169"/>
                </a:lnTo>
                <a:lnTo>
                  <a:pt x="20558" y="500899"/>
                </a:lnTo>
                <a:cubicBezTo>
                  <a:pt x="53461" y="466206"/>
                  <a:pt x="136689" y="434218"/>
                  <a:pt x="236848" y="421573"/>
                </a:cubicBezTo>
                <a:cubicBezTo>
                  <a:pt x="270259" y="417335"/>
                  <a:pt x="302377" y="415638"/>
                  <a:pt x="331852" y="416199"/>
                </a:cubicBezTo>
                <a:cubicBezTo>
                  <a:pt x="398171" y="417462"/>
                  <a:pt x="451108" y="430154"/>
                  <a:pt x="475271" y="451039"/>
                </a:cubicBezTo>
                <a:lnTo>
                  <a:pt x="481623" y="461700"/>
                </a:lnTo>
                <a:lnTo>
                  <a:pt x="486889" y="463675"/>
                </a:lnTo>
                <a:cubicBezTo>
                  <a:pt x="488984" y="465580"/>
                  <a:pt x="491080" y="467485"/>
                  <a:pt x="493080" y="469485"/>
                </a:cubicBezTo>
                <a:cubicBezTo>
                  <a:pt x="514036" y="489489"/>
                  <a:pt x="533086" y="513112"/>
                  <a:pt x="551280" y="542545"/>
                </a:cubicBezTo>
                <a:lnTo>
                  <a:pt x="551280" y="542640"/>
                </a:lnTo>
                <a:lnTo>
                  <a:pt x="546296" y="537435"/>
                </a:lnTo>
                <a:lnTo>
                  <a:pt x="567414" y="569776"/>
                </a:lnTo>
                <a:cubicBezTo>
                  <a:pt x="588668" y="607175"/>
                  <a:pt x="609100" y="653040"/>
                  <a:pt x="630722" y="710573"/>
                </a:cubicBezTo>
                <a:cubicBezTo>
                  <a:pt x="687208" y="860502"/>
                  <a:pt x="684541" y="956995"/>
                  <a:pt x="720547" y="1188080"/>
                </a:cubicBezTo>
                <a:cubicBezTo>
                  <a:pt x="740550" y="1316482"/>
                  <a:pt x="757315" y="1423452"/>
                  <a:pt x="816849" y="1524708"/>
                </a:cubicBezTo>
                <a:cubicBezTo>
                  <a:pt x="847771" y="1577383"/>
                  <a:pt x="939296" y="1711592"/>
                  <a:pt x="1170425" y="1796903"/>
                </a:cubicBezTo>
                <a:lnTo>
                  <a:pt x="1272454" y="1828304"/>
                </a:lnTo>
                <a:lnTo>
                  <a:pt x="1272448" y="1826376"/>
                </a:lnTo>
                <a:cubicBezTo>
                  <a:pt x="1389133" y="1712071"/>
                  <a:pt x="1481625" y="1620723"/>
                  <a:pt x="1539253" y="1563857"/>
                </a:cubicBezTo>
                <a:cubicBezTo>
                  <a:pt x="1777293" y="1328675"/>
                  <a:pt x="1834350" y="1269903"/>
                  <a:pt x="1850734" y="1173220"/>
                </a:cubicBezTo>
                <a:cubicBezTo>
                  <a:pt x="1853115" y="1159265"/>
                  <a:pt x="1855205" y="1141257"/>
                  <a:pt x="1855060" y="1119490"/>
                </a:cubicBezTo>
                <a:lnTo>
                  <a:pt x="1848103" y="1061025"/>
                </a:lnTo>
                <a:lnTo>
                  <a:pt x="1830826" y="1050414"/>
                </a:lnTo>
                <a:cubicBezTo>
                  <a:pt x="1821777" y="1001263"/>
                  <a:pt x="1801012" y="941253"/>
                  <a:pt x="1757672" y="871908"/>
                </a:cubicBezTo>
                <a:lnTo>
                  <a:pt x="1796494" y="917722"/>
                </a:lnTo>
                <a:lnTo>
                  <a:pt x="1795642" y="916145"/>
                </a:lnTo>
                <a:lnTo>
                  <a:pt x="1775078" y="888494"/>
                </a:lnTo>
                <a:cubicBezTo>
                  <a:pt x="1765523" y="874745"/>
                  <a:pt x="1757889" y="862722"/>
                  <a:pt x="1751940" y="852234"/>
                </a:cubicBezTo>
                <a:lnTo>
                  <a:pt x="1742123" y="831862"/>
                </a:lnTo>
                <a:lnTo>
                  <a:pt x="1740905" y="830116"/>
                </a:lnTo>
                <a:lnTo>
                  <a:pt x="1741002" y="830116"/>
                </a:lnTo>
                <a:lnTo>
                  <a:pt x="1741978" y="831561"/>
                </a:lnTo>
                <a:lnTo>
                  <a:pt x="1738908" y="825191"/>
                </a:lnTo>
                <a:cubicBezTo>
                  <a:pt x="1733273" y="809982"/>
                  <a:pt x="1733428" y="800159"/>
                  <a:pt x="1737476" y="794206"/>
                </a:cubicBezTo>
                <a:cubicBezTo>
                  <a:pt x="1758051" y="763914"/>
                  <a:pt x="1860925" y="860216"/>
                  <a:pt x="1986089" y="830402"/>
                </a:cubicBezTo>
                <a:cubicBezTo>
                  <a:pt x="2132208" y="795539"/>
                  <a:pt x="2131637" y="630940"/>
                  <a:pt x="2256894" y="611032"/>
                </a:cubicBezTo>
                <a:lnTo>
                  <a:pt x="2289946" y="611089"/>
                </a:lnTo>
                <a:lnTo>
                  <a:pt x="2394752" y="509945"/>
                </a:lnTo>
                <a:cubicBezTo>
                  <a:pt x="2441360" y="472635"/>
                  <a:pt x="2491391" y="439652"/>
                  <a:pt x="2544158" y="411532"/>
                </a:cubicBezTo>
                <a:lnTo>
                  <a:pt x="2566958" y="400720"/>
                </a:lnTo>
                <a:lnTo>
                  <a:pt x="2566089" y="400046"/>
                </a:lnTo>
                <a:lnTo>
                  <a:pt x="2566838" y="399662"/>
                </a:lnTo>
                <a:lnTo>
                  <a:pt x="2565612" y="398711"/>
                </a:lnTo>
                <a:cubicBezTo>
                  <a:pt x="2619908" y="368611"/>
                  <a:pt x="2752310" y="302886"/>
                  <a:pt x="2933292" y="289741"/>
                </a:cubicBezTo>
                <a:cubicBezTo>
                  <a:pt x="2942247" y="276976"/>
                  <a:pt x="2949866" y="261164"/>
                  <a:pt x="2953962" y="242018"/>
                </a:cubicBezTo>
                <a:cubicBezTo>
                  <a:pt x="2956820" y="228611"/>
                  <a:pt x="2957362" y="215984"/>
                  <a:pt x="2956486" y="204462"/>
                </a:cubicBezTo>
                <a:lnTo>
                  <a:pt x="2953792" y="190516"/>
                </a:lnTo>
                <a:lnTo>
                  <a:pt x="2887368" y="168411"/>
                </a:lnTo>
                <a:cubicBezTo>
                  <a:pt x="2850318" y="151499"/>
                  <a:pt x="2824538" y="131598"/>
                  <a:pt x="2814969" y="110970"/>
                </a:cubicBezTo>
                <a:lnTo>
                  <a:pt x="2813582" y="103730"/>
                </a:lnTo>
                <a:lnTo>
                  <a:pt x="2811439" y="100791"/>
                </a:lnTo>
                <a:cubicBezTo>
                  <a:pt x="2808242" y="93907"/>
                  <a:pt x="2806845" y="86940"/>
                  <a:pt x="2807431" y="79974"/>
                </a:cubicBezTo>
                <a:cubicBezTo>
                  <a:pt x="2812120" y="24249"/>
                  <a:pt x="2941966" y="-10317"/>
                  <a:pt x="3097449" y="2766"/>
                </a:cubicBezTo>
                <a:close/>
              </a:path>
            </a:pathLst>
          </a:custGeom>
          <a:solidFill>
            <a:srgbClr val="FFFFFF">
              <a:alpha val="4775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7" name="Google Shape;2277;p14"/>
          <p:cNvSpPr txBox="1">
            <a:spLocks noGrp="1"/>
          </p:cNvSpPr>
          <p:nvPr>
            <p:ph type="title"/>
          </p:nvPr>
        </p:nvSpPr>
        <p:spPr>
          <a:xfrm>
            <a:off x="776686" y="2682950"/>
            <a:ext cx="2948400" cy="11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278" name="Google Shape;2278;p14"/>
          <p:cNvSpPr txBox="1">
            <a:spLocks noGrp="1"/>
          </p:cNvSpPr>
          <p:nvPr>
            <p:ph type="title" idx="2"/>
          </p:nvPr>
        </p:nvSpPr>
        <p:spPr>
          <a:xfrm>
            <a:off x="700500" y="728325"/>
            <a:ext cx="10714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>
            <a:endParaRPr/>
          </a:p>
        </p:txBody>
      </p:sp>
      <p:sp>
        <p:nvSpPr>
          <p:cNvPr id="2279" name="Google Shape;2279;p14"/>
          <p:cNvSpPr txBox="1">
            <a:spLocks noGrp="1"/>
          </p:cNvSpPr>
          <p:nvPr>
            <p:ph type="title" idx="3"/>
          </p:nvPr>
        </p:nvSpPr>
        <p:spPr>
          <a:xfrm>
            <a:off x="4621800" y="2682950"/>
            <a:ext cx="2948400" cy="11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280" name="Google Shape;2280;p14"/>
          <p:cNvSpPr txBox="1">
            <a:spLocks noGrp="1"/>
          </p:cNvSpPr>
          <p:nvPr>
            <p:ph type="title" idx="4"/>
          </p:nvPr>
        </p:nvSpPr>
        <p:spPr>
          <a:xfrm>
            <a:off x="8466915" y="2682950"/>
            <a:ext cx="2948400" cy="11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2281" name="Google Shape;2281;p14"/>
          <p:cNvSpPr txBox="1">
            <a:spLocks noGrp="1"/>
          </p:cNvSpPr>
          <p:nvPr>
            <p:ph type="body" idx="1"/>
          </p:nvPr>
        </p:nvSpPr>
        <p:spPr>
          <a:xfrm>
            <a:off x="8466907" y="3924525"/>
            <a:ext cx="29484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2282" name="Google Shape;2282;p14"/>
          <p:cNvSpPr txBox="1">
            <a:spLocks noGrp="1"/>
          </p:cNvSpPr>
          <p:nvPr>
            <p:ph type="body" idx="5"/>
          </p:nvPr>
        </p:nvSpPr>
        <p:spPr>
          <a:xfrm>
            <a:off x="4621796" y="3913375"/>
            <a:ext cx="29484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2283" name="Google Shape;2283;p14"/>
          <p:cNvSpPr txBox="1">
            <a:spLocks noGrp="1"/>
          </p:cNvSpPr>
          <p:nvPr>
            <p:ph type="body" idx="6"/>
          </p:nvPr>
        </p:nvSpPr>
        <p:spPr>
          <a:xfrm>
            <a:off x="776686" y="3913375"/>
            <a:ext cx="2948400" cy="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1pPr>
            <a:lvl2pPr marL="914400" lvl="1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grpSp>
        <p:nvGrpSpPr>
          <p:cNvPr id="2284" name="Google Shape;2284;p14"/>
          <p:cNvGrpSpPr/>
          <p:nvPr/>
        </p:nvGrpSpPr>
        <p:grpSpPr>
          <a:xfrm rot="10800000" flipH="1">
            <a:off x="10026812" y="12"/>
            <a:ext cx="2165198" cy="1757787"/>
            <a:chOff x="3303902" y="591447"/>
            <a:chExt cx="8447905" cy="6858318"/>
          </a:xfrm>
        </p:grpSpPr>
        <p:sp>
          <p:nvSpPr>
            <p:cNvPr id="2285" name="Google Shape;2285;p14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6" name="Google Shape;2286;p14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7" name="Google Shape;2287;p14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8" name="Google Shape;2288;p14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89" name="Google Shape;2289;p14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0" name="Google Shape;2290;p14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1" name="Google Shape;2291;p14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2" name="Google Shape;2292;p14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3" name="Google Shape;2293;p14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4" name="Google Shape;2294;p14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5" name="Google Shape;2295;p14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6" name="Google Shape;2296;p14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14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14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14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0" name="Google Shape;2300;p14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1" name="Google Shape;2301;p14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14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14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14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5" name="Google Shape;2305;p14"/>
          <p:cNvGrpSpPr/>
          <p:nvPr/>
        </p:nvGrpSpPr>
        <p:grpSpPr>
          <a:xfrm rot="10800000">
            <a:off x="12" y="12"/>
            <a:ext cx="2165198" cy="1757787"/>
            <a:chOff x="3303902" y="591447"/>
            <a:chExt cx="8447905" cy="6858318"/>
          </a:xfrm>
        </p:grpSpPr>
        <p:sp>
          <p:nvSpPr>
            <p:cNvPr id="2306" name="Google Shape;2306;p14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14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14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14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0" name="Google Shape;2310;p14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1" name="Google Shape;2311;p14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14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14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14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5" name="Google Shape;2315;p14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6" name="Google Shape;2316;p14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14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14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14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0" name="Google Shape;2320;p14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Google Shape;2321;p14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2" name="Google Shape;2322;p14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3" name="Google Shape;2323;p14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Google Shape;2324;p14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5" name="Google Shape;2325;p14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6" name="Google Shape;2326;p14"/>
          <p:cNvGrpSpPr/>
          <p:nvPr/>
        </p:nvGrpSpPr>
        <p:grpSpPr>
          <a:xfrm>
            <a:off x="9988712" y="5100212"/>
            <a:ext cx="2165198" cy="1757787"/>
            <a:chOff x="3303902" y="591447"/>
            <a:chExt cx="8447905" cy="6858318"/>
          </a:xfrm>
        </p:grpSpPr>
        <p:sp>
          <p:nvSpPr>
            <p:cNvPr id="2327" name="Google Shape;2327;p14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8" name="Google Shape;2328;p14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9" name="Google Shape;2329;p14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0" name="Google Shape;2330;p14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1" name="Google Shape;2331;p14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2" name="Google Shape;2332;p14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3" name="Google Shape;2333;p14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4" name="Google Shape;2334;p14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5" name="Google Shape;2335;p14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6" name="Google Shape;2336;p14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7" name="Google Shape;2337;p14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8" name="Google Shape;2338;p14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39" name="Google Shape;2339;p14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0" name="Google Shape;2340;p14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1" name="Google Shape;2341;p14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2" name="Google Shape;2342;p14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3" name="Google Shape;2343;p14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4" name="Google Shape;2344;p14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5" name="Google Shape;2345;p14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6" name="Google Shape;2346;p14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47" name="Google Shape;2347;p14"/>
          <p:cNvGrpSpPr/>
          <p:nvPr/>
        </p:nvGrpSpPr>
        <p:grpSpPr>
          <a:xfrm flipH="1">
            <a:off x="-38088" y="5100212"/>
            <a:ext cx="2165198" cy="1757787"/>
            <a:chOff x="3303902" y="591447"/>
            <a:chExt cx="8447905" cy="6858318"/>
          </a:xfrm>
        </p:grpSpPr>
        <p:sp>
          <p:nvSpPr>
            <p:cNvPr id="2348" name="Google Shape;2348;p14"/>
            <p:cNvSpPr/>
            <p:nvPr/>
          </p:nvSpPr>
          <p:spPr>
            <a:xfrm>
              <a:off x="8942235" y="591447"/>
              <a:ext cx="2809572" cy="6858318"/>
            </a:xfrm>
            <a:custGeom>
              <a:avLst/>
              <a:gdLst/>
              <a:ahLst/>
              <a:cxnLst/>
              <a:rect l="l" t="t" r="r" b="b"/>
              <a:pathLst>
                <a:path w="2809572" h="6858318" extrusionOk="0">
                  <a:moveTo>
                    <a:pt x="1590765" y="4638678"/>
                  </a:moveTo>
                  <a:cubicBezTo>
                    <a:pt x="1438749" y="4533509"/>
                    <a:pt x="1280299" y="4446202"/>
                    <a:pt x="1145909" y="4385271"/>
                  </a:cubicBezTo>
                  <a:cubicBezTo>
                    <a:pt x="1078752" y="4238964"/>
                    <a:pt x="993601" y="3993131"/>
                    <a:pt x="1037905" y="3699791"/>
                  </a:cubicBezTo>
                  <a:cubicBezTo>
                    <a:pt x="1097371" y="3306257"/>
                    <a:pt x="1268505" y="3061734"/>
                    <a:pt x="1576446" y="2930264"/>
                  </a:cubicBezTo>
                  <a:cubicBezTo>
                    <a:pt x="1806142" y="2832217"/>
                    <a:pt x="2075555" y="2851786"/>
                    <a:pt x="2315612" y="2983980"/>
                  </a:cubicBezTo>
                  <a:cubicBezTo>
                    <a:pt x="2417692" y="3040189"/>
                    <a:pt x="2503190" y="3120424"/>
                    <a:pt x="2569359" y="3217095"/>
                  </a:cubicBezTo>
                  <a:cubicBezTo>
                    <a:pt x="2525643" y="3269018"/>
                    <a:pt x="2473205" y="3311572"/>
                    <a:pt x="2416004" y="3342263"/>
                  </a:cubicBezTo>
                  <a:cubicBezTo>
                    <a:pt x="2255584" y="3428371"/>
                    <a:pt x="1978731" y="3418840"/>
                    <a:pt x="1869954" y="3405005"/>
                  </a:cubicBezTo>
                  <a:cubicBezTo>
                    <a:pt x="1867342" y="3404600"/>
                    <a:pt x="1857664" y="3403072"/>
                    <a:pt x="1843515" y="3400993"/>
                  </a:cubicBezTo>
                  <a:cubicBezTo>
                    <a:pt x="1840977" y="3400515"/>
                    <a:pt x="1838640" y="3400055"/>
                    <a:pt x="1836597" y="3399596"/>
                  </a:cubicBezTo>
                  <a:lnTo>
                    <a:pt x="1836505" y="3399982"/>
                  </a:lnTo>
                  <a:cubicBezTo>
                    <a:pt x="1801491" y="3394959"/>
                    <a:pt x="1745853" y="3387581"/>
                    <a:pt x="1699674" y="3384471"/>
                  </a:cubicBezTo>
                  <a:cubicBezTo>
                    <a:pt x="1690034" y="3383809"/>
                    <a:pt x="1680282" y="3383312"/>
                    <a:pt x="1670696" y="3382944"/>
                  </a:cubicBezTo>
                  <a:cubicBezTo>
                    <a:pt x="1568966" y="3379209"/>
                    <a:pt x="1492039" y="3392787"/>
                    <a:pt x="1446228" y="3404489"/>
                  </a:cubicBezTo>
                  <a:cubicBezTo>
                    <a:pt x="1494986" y="3374518"/>
                    <a:pt x="1591085" y="3333028"/>
                    <a:pt x="1742083" y="3340460"/>
                  </a:cubicBezTo>
                  <a:cubicBezTo>
                    <a:pt x="1821917" y="3344361"/>
                    <a:pt x="1903020" y="3366605"/>
                    <a:pt x="1903830" y="3366826"/>
                  </a:cubicBezTo>
                  <a:lnTo>
                    <a:pt x="1910840" y="3368776"/>
                  </a:lnTo>
                  <a:lnTo>
                    <a:pt x="1913839" y="3362116"/>
                  </a:lnTo>
                  <a:cubicBezTo>
                    <a:pt x="1915496" y="3358491"/>
                    <a:pt x="1953636" y="3272126"/>
                    <a:pt x="1897520" y="3213378"/>
                  </a:cubicBezTo>
                  <a:cubicBezTo>
                    <a:pt x="1867584" y="3182058"/>
                    <a:pt x="1820961" y="3164377"/>
                    <a:pt x="1762696" y="3162233"/>
                  </a:cubicBezTo>
                  <a:cubicBezTo>
                    <a:pt x="1644282" y="3157863"/>
                    <a:pt x="1503891" y="3218328"/>
                    <a:pt x="1413371" y="3312695"/>
                  </a:cubicBezTo>
                  <a:cubicBezTo>
                    <a:pt x="1339205" y="3390007"/>
                    <a:pt x="1242533" y="3525189"/>
                    <a:pt x="1241582" y="3526546"/>
                  </a:cubicBezTo>
                  <a:lnTo>
                    <a:pt x="1226900" y="3547116"/>
                  </a:lnTo>
                  <a:lnTo>
                    <a:pt x="1251002" y="3539664"/>
                  </a:lnTo>
                  <a:cubicBezTo>
                    <a:pt x="1252309" y="3539259"/>
                    <a:pt x="1385977" y="3498248"/>
                    <a:pt x="1466690" y="3503952"/>
                  </a:cubicBezTo>
                  <a:cubicBezTo>
                    <a:pt x="1558998" y="3510521"/>
                    <a:pt x="1633364" y="3545626"/>
                    <a:pt x="1687663" y="3571274"/>
                  </a:cubicBezTo>
                  <a:cubicBezTo>
                    <a:pt x="1714985" y="3584172"/>
                    <a:pt x="1736567" y="3594365"/>
                    <a:pt x="1752684" y="3596997"/>
                  </a:cubicBezTo>
                  <a:cubicBezTo>
                    <a:pt x="1764441" y="3598910"/>
                    <a:pt x="1775923" y="3600088"/>
                    <a:pt x="1786778" y="3600474"/>
                  </a:cubicBezTo>
                  <a:cubicBezTo>
                    <a:pt x="1832389" y="3602167"/>
                    <a:pt x="1868746" y="3590685"/>
                    <a:pt x="1891890" y="3567263"/>
                  </a:cubicBezTo>
                  <a:cubicBezTo>
                    <a:pt x="1909093" y="3549839"/>
                    <a:pt x="1917556" y="3527043"/>
                    <a:pt x="1916416" y="3501321"/>
                  </a:cubicBezTo>
                  <a:cubicBezTo>
                    <a:pt x="1914779" y="3465277"/>
                    <a:pt x="1901843" y="3439997"/>
                    <a:pt x="1890767" y="3424689"/>
                  </a:cubicBezTo>
                  <a:cubicBezTo>
                    <a:pt x="1915090" y="3427227"/>
                    <a:pt x="1944418" y="3429380"/>
                    <a:pt x="1977096" y="3430576"/>
                  </a:cubicBezTo>
                  <a:cubicBezTo>
                    <a:pt x="2110394" y="3435489"/>
                    <a:pt x="2298819" y="3424523"/>
                    <a:pt x="2424026" y="3357311"/>
                  </a:cubicBezTo>
                  <a:cubicBezTo>
                    <a:pt x="2483547" y="3325371"/>
                    <a:pt x="2536108" y="3282943"/>
                    <a:pt x="2579650" y="3232530"/>
                  </a:cubicBezTo>
                  <a:cubicBezTo>
                    <a:pt x="2714200" y="3439061"/>
                    <a:pt x="2762705" y="3716348"/>
                    <a:pt x="2698638" y="3994691"/>
                  </a:cubicBezTo>
                  <a:cubicBezTo>
                    <a:pt x="2617314" y="4348066"/>
                    <a:pt x="2283559" y="4602613"/>
                    <a:pt x="1905031" y="4599966"/>
                  </a:cubicBezTo>
                  <a:cubicBezTo>
                    <a:pt x="1563799" y="4597464"/>
                    <a:pt x="1268575" y="4440810"/>
                    <a:pt x="1218195" y="4235277"/>
                  </a:cubicBezTo>
                  <a:cubicBezTo>
                    <a:pt x="1182739" y="4090637"/>
                    <a:pt x="1240513" y="4000522"/>
                    <a:pt x="1289307" y="3953053"/>
                  </a:cubicBezTo>
                  <a:lnTo>
                    <a:pt x="1289546" y="3953163"/>
                  </a:lnTo>
                  <a:lnTo>
                    <a:pt x="1290154" y="3952188"/>
                  </a:lnTo>
                  <a:cubicBezTo>
                    <a:pt x="1295766" y="3946779"/>
                    <a:pt x="1301249" y="3941959"/>
                    <a:pt x="1306437" y="3937635"/>
                  </a:cubicBezTo>
                  <a:cubicBezTo>
                    <a:pt x="1332895" y="3920082"/>
                    <a:pt x="1393519" y="3885767"/>
                    <a:pt x="1455344" y="3873385"/>
                  </a:cubicBezTo>
                  <a:cubicBezTo>
                    <a:pt x="1492105" y="3866025"/>
                    <a:pt x="1521893" y="3861297"/>
                    <a:pt x="1553410" y="3856293"/>
                  </a:cubicBezTo>
                  <a:cubicBezTo>
                    <a:pt x="1594384" y="3849798"/>
                    <a:pt x="1636776" y="3843101"/>
                    <a:pt x="1700659" y="3829762"/>
                  </a:cubicBezTo>
                  <a:cubicBezTo>
                    <a:pt x="1753980" y="3818612"/>
                    <a:pt x="1796351" y="3802273"/>
                    <a:pt x="1827720" y="3786928"/>
                  </a:cubicBezTo>
                  <a:cubicBezTo>
                    <a:pt x="1798484" y="3812466"/>
                    <a:pt x="1761907" y="3839624"/>
                    <a:pt x="1729061" y="3850037"/>
                  </a:cubicBezTo>
                  <a:lnTo>
                    <a:pt x="1713257" y="3855079"/>
                  </a:lnTo>
                  <a:cubicBezTo>
                    <a:pt x="1663635" y="3870939"/>
                    <a:pt x="1630848" y="3881408"/>
                    <a:pt x="1551218" y="3894729"/>
                  </a:cubicBezTo>
                  <a:cubicBezTo>
                    <a:pt x="1443346" y="3912742"/>
                    <a:pt x="1365920" y="3953422"/>
                    <a:pt x="1338799" y="4006303"/>
                  </a:cubicBezTo>
                  <a:cubicBezTo>
                    <a:pt x="1326950" y="4029431"/>
                    <a:pt x="1325919" y="4053461"/>
                    <a:pt x="1335929" y="4073956"/>
                  </a:cubicBezTo>
                  <a:cubicBezTo>
                    <a:pt x="1355174" y="4113367"/>
                    <a:pt x="1409249" y="4157029"/>
                    <a:pt x="1482462" y="4159714"/>
                  </a:cubicBezTo>
                  <a:cubicBezTo>
                    <a:pt x="1520382" y="4161112"/>
                    <a:pt x="1558156" y="4151416"/>
                    <a:pt x="1594752" y="4130865"/>
                  </a:cubicBezTo>
                  <a:cubicBezTo>
                    <a:pt x="1936776" y="3938888"/>
                    <a:pt x="2007353" y="3633829"/>
                    <a:pt x="2008012" y="3630777"/>
                  </a:cubicBezTo>
                  <a:lnTo>
                    <a:pt x="2016126" y="3593924"/>
                  </a:lnTo>
                  <a:lnTo>
                    <a:pt x="1992998" y="3623694"/>
                  </a:lnTo>
                  <a:cubicBezTo>
                    <a:pt x="1992520" y="3624319"/>
                    <a:pt x="1943578" y="3686343"/>
                    <a:pt x="1867943" y="3697622"/>
                  </a:cubicBezTo>
                  <a:cubicBezTo>
                    <a:pt x="1844448" y="3701118"/>
                    <a:pt x="1813408" y="3702093"/>
                    <a:pt x="1773024" y="3700602"/>
                  </a:cubicBezTo>
                  <a:cubicBezTo>
                    <a:pt x="1717073" y="3698560"/>
                    <a:pt x="1653942" y="3692102"/>
                    <a:pt x="1598268" y="3686416"/>
                  </a:cubicBezTo>
                  <a:cubicBezTo>
                    <a:pt x="1579078" y="3684447"/>
                    <a:pt x="1560862" y="3682589"/>
                    <a:pt x="1544248" y="3681044"/>
                  </a:cubicBezTo>
                  <a:cubicBezTo>
                    <a:pt x="1414973" y="3669048"/>
                    <a:pt x="1324236" y="3692249"/>
                    <a:pt x="1275712" y="3749654"/>
                  </a:cubicBezTo>
                  <a:cubicBezTo>
                    <a:pt x="1238969" y="3793150"/>
                    <a:pt x="1234148" y="3849472"/>
                    <a:pt x="1241913" y="3887681"/>
                  </a:cubicBezTo>
                  <a:cubicBezTo>
                    <a:pt x="1248408" y="3919603"/>
                    <a:pt x="1264985" y="3936825"/>
                    <a:pt x="1274902" y="3944589"/>
                  </a:cubicBezTo>
                  <a:cubicBezTo>
                    <a:pt x="1223826" y="3996401"/>
                    <a:pt x="1165467" y="4091631"/>
                    <a:pt x="1201674" y="4239342"/>
                  </a:cubicBezTo>
                  <a:cubicBezTo>
                    <a:pt x="1252143" y="4445317"/>
                    <a:pt x="1536718" y="4603993"/>
                    <a:pt x="1870980" y="4616306"/>
                  </a:cubicBezTo>
                  <a:cubicBezTo>
                    <a:pt x="1882240" y="4616728"/>
                    <a:pt x="1893573" y="4616968"/>
                    <a:pt x="1904926" y="4617041"/>
                  </a:cubicBezTo>
                  <a:cubicBezTo>
                    <a:pt x="2291328" y="4619746"/>
                    <a:pt x="2632090" y="4359603"/>
                    <a:pt x="2715225" y="3998521"/>
                  </a:cubicBezTo>
                  <a:cubicBezTo>
                    <a:pt x="2764994" y="3782297"/>
                    <a:pt x="2750219" y="3566957"/>
                    <a:pt x="2672484" y="3375790"/>
                  </a:cubicBezTo>
                  <a:cubicBezTo>
                    <a:pt x="2649871" y="3320152"/>
                    <a:pt x="2622254" y="3267843"/>
                    <a:pt x="2590350" y="3219620"/>
                  </a:cubicBezTo>
                  <a:cubicBezTo>
                    <a:pt x="2628344" y="3172836"/>
                    <a:pt x="2658868" y="3119746"/>
                    <a:pt x="2680175" y="3062018"/>
                  </a:cubicBezTo>
                  <a:cubicBezTo>
                    <a:pt x="2731987" y="2921740"/>
                    <a:pt x="2725712" y="2767152"/>
                    <a:pt x="2661996" y="2614976"/>
                  </a:cubicBezTo>
                  <a:cubicBezTo>
                    <a:pt x="2589154" y="2440973"/>
                    <a:pt x="2443840" y="2360590"/>
                    <a:pt x="2334772" y="2323794"/>
                  </a:cubicBezTo>
                  <a:cubicBezTo>
                    <a:pt x="2210339" y="2281817"/>
                    <a:pt x="2062185" y="2274650"/>
                    <a:pt x="1948114" y="2305114"/>
                  </a:cubicBezTo>
                  <a:cubicBezTo>
                    <a:pt x="1824199" y="2338210"/>
                    <a:pt x="1701179" y="2409991"/>
                    <a:pt x="1614832" y="2468501"/>
                  </a:cubicBezTo>
                  <a:cubicBezTo>
                    <a:pt x="1694905" y="2399743"/>
                    <a:pt x="1773546" y="2342136"/>
                    <a:pt x="1843388" y="2290984"/>
                  </a:cubicBezTo>
                  <a:cubicBezTo>
                    <a:pt x="1848411" y="2287304"/>
                    <a:pt x="1853380" y="2283675"/>
                    <a:pt x="1858347" y="2280032"/>
                  </a:cubicBezTo>
                  <a:cubicBezTo>
                    <a:pt x="1919193" y="2242336"/>
                    <a:pt x="2115032" y="2121798"/>
                    <a:pt x="2255453" y="2044410"/>
                  </a:cubicBezTo>
                  <a:cubicBezTo>
                    <a:pt x="2361431" y="1985998"/>
                    <a:pt x="2494842" y="1888410"/>
                    <a:pt x="2528642" y="1755263"/>
                  </a:cubicBezTo>
                  <a:cubicBezTo>
                    <a:pt x="2536959" y="1722485"/>
                    <a:pt x="2559461" y="1608174"/>
                    <a:pt x="2499792" y="1513575"/>
                  </a:cubicBezTo>
                  <a:cubicBezTo>
                    <a:pt x="2475101" y="1474403"/>
                    <a:pt x="2440179" y="1445558"/>
                    <a:pt x="2395688" y="1427270"/>
                  </a:cubicBezTo>
                  <a:cubicBezTo>
                    <a:pt x="2414124" y="1405025"/>
                    <a:pt x="2431493" y="1383126"/>
                    <a:pt x="2447776" y="1361594"/>
                  </a:cubicBezTo>
                  <a:cubicBezTo>
                    <a:pt x="2581460" y="1184831"/>
                    <a:pt x="2625566" y="1007625"/>
                    <a:pt x="2636955" y="877558"/>
                  </a:cubicBezTo>
                  <a:cubicBezTo>
                    <a:pt x="2648399" y="884449"/>
                    <a:pt x="2667019" y="893009"/>
                    <a:pt x="2690240" y="893860"/>
                  </a:cubicBezTo>
                  <a:cubicBezTo>
                    <a:pt x="2716697" y="894840"/>
                    <a:pt x="2742346" y="885608"/>
                    <a:pt x="2766448" y="866441"/>
                  </a:cubicBezTo>
                  <a:cubicBezTo>
                    <a:pt x="2812133" y="830080"/>
                    <a:pt x="2823302" y="745729"/>
                    <a:pt x="2791360" y="678402"/>
                  </a:cubicBezTo>
                  <a:cubicBezTo>
                    <a:pt x="2735758" y="561289"/>
                    <a:pt x="2647389" y="472709"/>
                    <a:pt x="2582822" y="408039"/>
                  </a:cubicBezTo>
                  <a:cubicBezTo>
                    <a:pt x="2562638" y="387800"/>
                    <a:pt x="2545214" y="370330"/>
                    <a:pt x="2531378" y="354686"/>
                  </a:cubicBezTo>
                  <a:lnTo>
                    <a:pt x="2502860" y="322442"/>
                  </a:lnTo>
                  <a:lnTo>
                    <a:pt x="2516972" y="363159"/>
                  </a:lnTo>
                  <a:cubicBezTo>
                    <a:pt x="2517304" y="364116"/>
                    <a:pt x="2549888" y="459567"/>
                    <a:pt x="2531232" y="530455"/>
                  </a:cubicBezTo>
                  <a:cubicBezTo>
                    <a:pt x="2516825" y="585155"/>
                    <a:pt x="2506889" y="604456"/>
                    <a:pt x="2488821" y="639486"/>
                  </a:cubicBezTo>
                  <a:cubicBezTo>
                    <a:pt x="2482198" y="652297"/>
                    <a:pt x="2474710" y="666818"/>
                    <a:pt x="2465491" y="685879"/>
                  </a:cubicBezTo>
                  <a:cubicBezTo>
                    <a:pt x="2438261" y="742184"/>
                    <a:pt x="2432520" y="795287"/>
                    <a:pt x="2449760" y="831583"/>
                  </a:cubicBezTo>
                  <a:cubicBezTo>
                    <a:pt x="2461223" y="855741"/>
                    <a:pt x="2482492" y="872089"/>
                    <a:pt x="2511231" y="878851"/>
                  </a:cubicBezTo>
                  <a:cubicBezTo>
                    <a:pt x="2516567" y="880107"/>
                    <a:pt x="2522510" y="880856"/>
                    <a:pt x="2528895" y="881096"/>
                  </a:cubicBezTo>
                  <a:cubicBezTo>
                    <a:pt x="2556732" y="882122"/>
                    <a:pt x="2585343" y="873129"/>
                    <a:pt x="2586557" y="872747"/>
                  </a:cubicBezTo>
                  <a:lnTo>
                    <a:pt x="2591028" y="871326"/>
                  </a:lnTo>
                  <a:lnTo>
                    <a:pt x="2592206" y="866781"/>
                  </a:lnTo>
                  <a:cubicBezTo>
                    <a:pt x="2597136" y="847587"/>
                    <a:pt x="2604091" y="809961"/>
                    <a:pt x="2603668" y="734511"/>
                  </a:cubicBezTo>
                  <a:cubicBezTo>
                    <a:pt x="2603576" y="716397"/>
                    <a:pt x="2607330" y="596088"/>
                    <a:pt x="2580025" y="471514"/>
                  </a:cubicBezTo>
                  <a:cubicBezTo>
                    <a:pt x="2623668" y="570380"/>
                    <a:pt x="2621239" y="885226"/>
                    <a:pt x="2622012" y="848242"/>
                  </a:cubicBezTo>
                  <a:cubicBezTo>
                    <a:pt x="2614817" y="977725"/>
                    <a:pt x="2575333" y="1164700"/>
                    <a:pt x="2434227" y="1351288"/>
                  </a:cubicBezTo>
                  <a:cubicBezTo>
                    <a:pt x="2416969" y="1374094"/>
                    <a:pt x="2398477" y="1397318"/>
                    <a:pt x="2378790" y="1420942"/>
                  </a:cubicBezTo>
                  <a:cubicBezTo>
                    <a:pt x="2366794" y="1416931"/>
                    <a:pt x="2354172" y="1413619"/>
                    <a:pt x="2340943" y="1411016"/>
                  </a:cubicBezTo>
                  <a:cubicBezTo>
                    <a:pt x="2337540" y="1410349"/>
                    <a:pt x="2334080" y="1409792"/>
                    <a:pt x="2330602" y="1409263"/>
                  </a:cubicBezTo>
                  <a:cubicBezTo>
                    <a:pt x="2330805" y="1363542"/>
                    <a:pt x="2330639" y="1308654"/>
                    <a:pt x="2330455" y="1245256"/>
                  </a:cubicBezTo>
                  <a:cubicBezTo>
                    <a:pt x="2330290" y="1187883"/>
                    <a:pt x="2330106" y="1123648"/>
                    <a:pt x="2330160" y="1053147"/>
                  </a:cubicBezTo>
                  <a:cubicBezTo>
                    <a:pt x="2330253" y="896590"/>
                    <a:pt x="2333932" y="772185"/>
                    <a:pt x="2353822" y="526635"/>
                  </a:cubicBezTo>
                  <a:cubicBezTo>
                    <a:pt x="2376176" y="250309"/>
                    <a:pt x="2465340" y="41686"/>
                    <a:pt x="2466243" y="39613"/>
                  </a:cubicBezTo>
                  <a:lnTo>
                    <a:pt x="2483391" y="0"/>
                  </a:lnTo>
                  <a:lnTo>
                    <a:pt x="2452499" y="30096"/>
                  </a:lnTo>
                  <a:cubicBezTo>
                    <a:pt x="2443318" y="39070"/>
                    <a:pt x="2226544" y="251992"/>
                    <a:pt x="2168232" y="448980"/>
                  </a:cubicBezTo>
                  <a:cubicBezTo>
                    <a:pt x="2116456" y="623982"/>
                    <a:pt x="2131875" y="819171"/>
                    <a:pt x="2136070" y="861450"/>
                  </a:cubicBezTo>
                  <a:cubicBezTo>
                    <a:pt x="2110918" y="865935"/>
                    <a:pt x="2036553" y="885731"/>
                    <a:pt x="1981292" y="967768"/>
                  </a:cubicBezTo>
                  <a:cubicBezTo>
                    <a:pt x="1924199" y="1052541"/>
                    <a:pt x="1969112" y="1193771"/>
                    <a:pt x="1971026" y="1199743"/>
                  </a:cubicBezTo>
                  <a:lnTo>
                    <a:pt x="1980225" y="1227981"/>
                  </a:lnTo>
                  <a:lnTo>
                    <a:pt x="1987383" y="1199168"/>
                  </a:lnTo>
                  <a:cubicBezTo>
                    <a:pt x="1987585" y="1198423"/>
                    <a:pt x="2006592" y="1124238"/>
                    <a:pt x="2061697" y="1095017"/>
                  </a:cubicBezTo>
                  <a:cubicBezTo>
                    <a:pt x="2090032" y="1079990"/>
                    <a:pt x="2123425" y="1079406"/>
                    <a:pt x="2160959" y="1093310"/>
                  </a:cubicBezTo>
                  <a:cubicBezTo>
                    <a:pt x="2194023" y="1105545"/>
                    <a:pt x="2289904" y="1162224"/>
                    <a:pt x="2307549" y="1406725"/>
                  </a:cubicBezTo>
                  <a:cubicBezTo>
                    <a:pt x="2177558" y="1397355"/>
                    <a:pt x="1874138" y="1466522"/>
                    <a:pt x="1645054" y="1754137"/>
                  </a:cubicBezTo>
                  <a:cubicBezTo>
                    <a:pt x="1681890" y="1707104"/>
                    <a:pt x="1714566" y="1613416"/>
                    <a:pt x="1906375" y="1464867"/>
                  </a:cubicBezTo>
                  <a:cubicBezTo>
                    <a:pt x="1985803" y="1403336"/>
                    <a:pt x="2078427" y="1390548"/>
                    <a:pt x="2078427" y="1390548"/>
                  </a:cubicBezTo>
                  <a:cubicBezTo>
                    <a:pt x="2089136" y="1359578"/>
                    <a:pt x="2018429" y="1222160"/>
                    <a:pt x="1876475" y="1274932"/>
                  </a:cubicBezTo>
                  <a:cubicBezTo>
                    <a:pt x="1760378" y="1318096"/>
                    <a:pt x="1717695" y="1395993"/>
                    <a:pt x="1673513" y="1508151"/>
                  </a:cubicBezTo>
                  <a:cubicBezTo>
                    <a:pt x="1643210" y="1585133"/>
                    <a:pt x="1622014" y="1658425"/>
                    <a:pt x="1586928" y="1779834"/>
                  </a:cubicBezTo>
                  <a:cubicBezTo>
                    <a:pt x="1574195" y="1823891"/>
                    <a:pt x="1559771" y="1873830"/>
                    <a:pt x="1542236" y="1933263"/>
                  </a:cubicBezTo>
                  <a:lnTo>
                    <a:pt x="1528805" y="1978750"/>
                  </a:lnTo>
                  <a:lnTo>
                    <a:pt x="1557195" y="1940811"/>
                  </a:lnTo>
                  <a:cubicBezTo>
                    <a:pt x="1558262" y="1939385"/>
                    <a:pt x="1606670" y="1871341"/>
                    <a:pt x="1743011" y="1790962"/>
                  </a:cubicBezTo>
                  <a:cubicBezTo>
                    <a:pt x="1782441" y="1767710"/>
                    <a:pt x="1905954" y="1714326"/>
                    <a:pt x="1950531" y="1703718"/>
                  </a:cubicBezTo>
                  <a:cubicBezTo>
                    <a:pt x="2036934" y="1683153"/>
                    <a:pt x="2102896" y="1679956"/>
                    <a:pt x="2137487" y="1651272"/>
                  </a:cubicBezTo>
                  <a:cubicBezTo>
                    <a:pt x="2163963" y="1629317"/>
                    <a:pt x="2179732" y="1599437"/>
                    <a:pt x="2181848" y="1567133"/>
                  </a:cubicBezTo>
                  <a:cubicBezTo>
                    <a:pt x="2183761" y="1537856"/>
                    <a:pt x="2174414" y="1509778"/>
                    <a:pt x="2156199" y="1490092"/>
                  </a:cubicBezTo>
                  <a:cubicBezTo>
                    <a:pt x="2136586" y="1468923"/>
                    <a:pt x="2115758" y="1458657"/>
                    <a:pt x="2089208" y="1456891"/>
                  </a:cubicBezTo>
                  <a:cubicBezTo>
                    <a:pt x="2150274" y="1438354"/>
                    <a:pt x="2236344" y="1418266"/>
                    <a:pt x="2308655" y="1423947"/>
                  </a:cubicBezTo>
                  <a:cubicBezTo>
                    <a:pt x="2309961" y="1447420"/>
                    <a:pt x="2310550" y="1472520"/>
                    <a:pt x="2310328" y="1499388"/>
                  </a:cubicBezTo>
                  <a:cubicBezTo>
                    <a:pt x="2187111" y="1634617"/>
                    <a:pt x="2022660" y="1789779"/>
                    <a:pt x="1832981" y="1952289"/>
                  </a:cubicBezTo>
                  <a:cubicBezTo>
                    <a:pt x="1715538" y="2052898"/>
                    <a:pt x="1373854" y="2368649"/>
                    <a:pt x="1152805" y="2865439"/>
                  </a:cubicBezTo>
                  <a:cubicBezTo>
                    <a:pt x="1042503" y="3113354"/>
                    <a:pt x="1008373" y="3235225"/>
                    <a:pt x="964860" y="3404291"/>
                  </a:cubicBezTo>
                  <a:cubicBezTo>
                    <a:pt x="951116" y="3457649"/>
                    <a:pt x="938109" y="3527528"/>
                    <a:pt x="932147" y="3592792"/>
                  </a:cubicBezTo>
                  <a:cubicBezTo>
                    <a:pt x="930197" y="3614301"/>
                    <a:pt x="914723" y="3747323"/>
                    <a:pt x="932128" y="3914450"/>
                  </a:cubicBezTo>
                  <a:cubicBezTo>
                    <a:pt x="949698" y="4083497"/>
                    <a:pt x="994298" y="4212537"/>
                    <a:pt x="1069957" y="4352363"/>
                  </a:cubicBezTo>
                  <a:cubicBezTo>
                    <a:pt x="863284" y="4264875"/>
                    <a:pt x="724767" y="4264470"/>
                    <a:pt x="615445" y="4257642"/>
                  </a:cubicBezTo>
                  <a:cubicBezTo>
                    <a:pt x="307795" y="4238433"/>
                    <a:pt x="118748" y="4337751"/>
                    <a:pt x="34021" y="4531990"/>
                  </a:cubicBezTo>
                  <a:cubicBezTo>
                    <a:pt x="-16879" y="4648698"/>
                    <a:pt x="-8370" y="4758172"/>
                    <a:pt x="44261" y="4870180"/>
                  </a:cubicBezTo>
                  <a:cubicBezTo>
                    <a:pt x="75954" y="4937631"/>
                    <a:pt x="139067" y="4975499"/>
                    <a:pt x="207552" y="4997335"/>
                  </a:cubicBezTo>
                  <a:cubicBezTo>
                    <a:pt x="289930" y="5023646"/>
                    <a:pt x="358466" y="4992772"/>
                    <a:pt x="391569" y="4972423"/>
                  </a:cubicBezTo>
                  <a:cubicBezTo>
                    <a:pt x="399739" y="5002800"/>
                    <a:pt x="428772" y="5075915"/>
                    <a:pt x="519940" y="5079288"/>
                  </a:cubicBezTo>
                  <a:cubicBezTo>
                    <a:pt x="523694" y="5079435"/>
                    <a:pt x="527575" y="5079435"/>
                    <a:pt x="531550" y="5079343"/>
                  </a:cubicBezTo>
                  <a:cubicBezTo>
                    <a:pt x="661211" y="5075792"/>
                    <a:pt x="699627" y="4977095"/>
                    <a:pt x="730498" y="4897785"/>
                  </a:cubicBezTo>
                  <a:cubicBezTo>
                    <a:pt x="738281" y="4877804"/>
                    <a:pt x="745622" y="4858907"/>
                    <a:pt x="753883" y="4842772"/>
                  </a:cubicBezTo>
                  <a:lnTo>
                    <a:pt x="754968" y="4840620"/>
                  </a:lnTo>
                  <a:cubicBezTo>
                    <a:pt x="818096" y="4717148"/>
                    <a:pt x="846908" y="4660767"/>
                    <a:pt x="955263" y="4629840"/>
                  </a:cubicBezTo>
                  <a:cubicBezTo>
                    <a:pt x="1012208" y="4613557"/>
                    <a:pt x="1084001" y="4609399"/>
                    <a:pt x="1084698" y="4609343"/>
                  </a:cubicBezTo>
                  <a:lnTo>
                    <a:pt x="1117301" y="4607540"/>
                  </a:lnTo>
                  <a:lnTo>
                    <a:pt x="1087973" y="4593152"/>
                  </a:lnTo>
                  <a:cubicBezTo>
                    <a:pt x="1083134" y="4590797"/>
                    <a:pt x="968655" y="4535011"/>
                    <a:pt x="882657" y="4519776"/>
                  </a:cubicBezTo>
                  <a:cubicBezTo>
                    <a:pt x="821535" y="4508939"/>
                    <a:pt x="767004" y="4502758"/>
                    <a:pt x="715964" y="4500880"/>
                  </a:cubicBezTo>
                  <a:cubicBezTo>
                    <a:pt x="668034" y="4499095"/>
                    <a:pt x="622313" y="4501230"/>
                    <a:pt x="576204" y="4507338"/>
                  </a:cubicBezTo>
                  <a:cubicBezTo>
                    <a:pt x="429398" y="4526804"/>
                    <a:pt x="358576" y="4580143"/>
                    <a:pt x="308685" y="4629746"/>
                  </a:cubicBezTo>
                  <a:cubicBezTo>
                    <a:pt x="262761" y="4675394"/>
                    <a:pt x="227550" y="4753331"/>
                    <a:pt x="266441" y="4835118"/>
                  </a:cubicBezTo>
                  <a:cubicBezTo>
                    <a:pt x="289660" y="4883968"/>
                    <a:pt x="355934" y="4924335"/>
                    <a:pt x="358749" y="4926028"/>
                  </a:cubicBezTo>
                  <a:lnTo>
                    <a:pt x="361711" y="4927813"/>
                  </a:lnTo>
                  <a:lnTo>
                    <a:pt x="365097" y="4927022"/>
                  </a:lnTo>
                  <a:cubicBezTo>
                    <a:pt x="368704" y="4926157"/>
                    <a:pt x="401988" y="4916111"/>
                    <a:pt x="457461" y="4829503"/>
                  </a:cubicBezTo>
                  <a:cubicBezTo>
                    <a:pt x="480221" y="4793937"/>
                    <a:pt x="535767" y="4727613"/>
                    <a:pt x="580830" y="4695574"/>
                  </a:cubicBezTo>
                  <a:cubicBezTo>
                    <a:pt x="626570" y="4663062"/>
                    <a:pt x="679941" y="4644627"/>
                    <a:pt x="725111" y="4634139"/>
                  </a:cubicBezTo>
                  <a:cubicBezTo>
                    <a:pt x="721818" y="4635574"/>
                    <a:pt x="718469" y="4637083"/>
                    <a:pt x="715065" y="4638666"/>
                  </a:cubicBezTo>
                  <a:cubicBezTo>
                    <a:pt x="711017" y="4640561"/>
                    <a:pt x="707025" y="4642364"/>
                    <a:pt x="703014" y="4644148"/>
                  </a:cubicBezTo>
                  <a:cubicBezTo>
                    <a:pt x="654661" y="4665804"/>
                    <a:pt x="604656" y="4688214"/>
                    <a:pt x="486158" y="4853035"/>
                  </a:cubicBezTo>
                  <a:cubicBezTo>
                    <a:pt x="443877" y="4911820"/>
                    <a:pt x="392544" y="4951025"/>
                    <a:pt x="392028" y="4951411"/>
                  </a:cubicBezTo>
                  <a:lnTo>
                    <a:pt x="389434" y="4953344"/>
                  </a:lnTo>
                  <a:cubicBezTo>
                    <a:pt x="362424" y="4971135"/>
                    <a:pt x="294034" y="5007031"/>
                    <a:pt x="212718" y="4981089"/>
                  </a:cubicBezTo>
                  <a:cubicBezTo>
                    <a:pt x="148837" y="4960685"/>
                    <a:pt x="97554" y="4914631"/>
                    <a:pt x="68332" y="4851361"/>
                  </a:cubicBezTo>
                  <a:cubicBezTo>
                    <a:pt x="29105" y="4766469"/>
                    <a:pt x="13320" y="4643690"/>
                    <a:pt x="66153" y="4533190"/>
                  </a:cubicBezTo>
                  <a:cubicBezTo>
                    <a:pt x="143723" y="4370887"/>
                    <a:pt x="288906" y="4284710"/>
                    <a:pt x="594002" y="4283146"/>
                  </a:cubicBezTo>
                  <a:cubicBezTo>
                    <a:pt x="696354" y="4282631"/>
                    <a:pt x="878769" y="4300570"/>
                    <a:pt x="1090981" y="4393581"/>
                  </a:cubicBezTo>
                  <a:cubicBezTo>
                    <a:pt x="1103897" y="4416101"/>
                    <a:pt x="1126050" y="4458603"/>
                    <a:pt x="1140474" y="4480259"/>
                  </a:cubicBezTo>
                  <a:cubicBezTo>
                    <a:pt x="1150594" y="4495475"/>
                    <a:pt x="1791193" y="5498879"/>
                    <a:pt x="1919470" y="5883417"/>
                  </a:cubicBezTo>
                  <a:cubicBezTo>
                    <a:pt x="2078767" y="6360915"/>
                    <a:pt x="2148667" y="6757737"/>
                    <a:pt x="1967271" y="6857856"/>
                  </a:cubicBezTo>
                  <a:lnTo>
                    <a:pt x="1984363" y="6856697"/>
                  </a:lnTo>
                  <a:cubicBezTo>
                    <a:pt x="2188502" y="6812632"/>
                    <a:pt x="2167523" y="6365164"/>
                    <a:pt x="1995992" y="5886309"/>
                  </a:cubicBezTo>
                  <a:cubicBezTo>
                    <a:pt x="1763394" y="5236947"/>
                    <a:pt x="1346046" y="4747391"/>
                    <a:pt x="1207482" y="4503593"/>
                  </a:cubicBezTo>
                  <a:cubicBezTo>
                    <a:pt x="1189690" y="4475995"/>
                    <a:pt x="1185035" y="4466391"/>
                    <a:pt x="1166249" y="4430788"/>
                  </a:cubicBezTo>
                  <a:cubicBezTo>
                    <a:pt x="1294140" y="4490530"/>
                    <a:pt x="1439514" y="4560026"/>
                    <a:pt x="1578464" y="4664827"/>
                  </a:cubicBezTo>
                  <a:cubicBezTo>
                    <a:pt x="1886358" y="4897076"/>
                    <a:pt x="2012611" y="5065945"/>
                    <a:pt x="2135055" y="5372341"/>
                  </a:cubicBezTo>
                  <a:cubicBezTo>
                    <a:pt x="2264104" y="5695223"/>
                    <a:pt x="2276011" y="5859589"/>
                    <a:pt x="2267561" y="6191372"/>
                  </a:cubicBezTo>
                  <a:cubicBezTo>
                    <a:pt x="2261876" y="6414370"/>
                    <a:pt x="2160924" y="6848958"/>
                    <a:pt x="2002765" y="6857362"/>
                  </a:cubicBezTo>
                  <a:lnTo>
                    <a:pt x="2028984" y="6858319"/>
                  </a:lnTo>
                  <a:cubicBezTo>
                    <a:pt x="2225690" y="6814216"/>
                    <a:pt x="2331424" y="6486272"/>
                    <a:pt x="2344951" y="6196135"/>
                  </a:cubicBezTo>
                  <a:cubicBezTo>
                    <a:pt x="2359045" y="5893583"/>
                    <a:pt x="2305374" y="5587290"/>
                    <a:pt x="2170176" y="5292019"/>
                  </a:cubicBezTo>
                  <a:cubicBezTo>
                    <a:pt x="2030755" y="4988685"/>
                    <a:pt x="1871551" y="4833532"/>
                    <a:pt x="1589789" y="4638343"/>
                  </a:cubicBezTo>
                  <a:lnTo>
                    <a:pt x="1590765" y="4638678"/>
                  </a:lnTo>
                  <a:close/>
                  <a:moveTo>
                    <a:pt x="2485791" y="1522716"/>
                  </a:moveTo>
                  <a:cubicBezTo>
                    <a:pt x="2530298" y="1593308"/>
                    <a:pt x="2528771" y="1686969"/>
                    <a:pt x="2512506" y="1751075"/>
                  </a:cubicBezTo>
                  <a:cubicBezTo>
                    <a:pt x="2480234" y="1878287"/>
                    <a:pt x="2350646" y="1972678"/>
                    <a:pt x="2247635" y="2029473"/>
                  </a:cubicBezTo>
                  <a:cubicBezTo>
                    <a:pt x="2167710" y="2073516"/>
                    <a:pt x="2069921" y="2131477"/>
                    <a:pt x="1989160" y="2180265"/>
                  </a:cubicBezTo>
                  <a:cubicBezTo>
                    <a:pt x="1999721" y="2171507"/>
                    <a:pt x="2009988" y="2162790"/>
                    <a:pt x="2019666" y="2154115"/>
                  </a:cubicBezTo>
                  <a:cubicBezTo>
                    <a:pt x="2148150" y="2038998"/>
                    <a:pt x="2284170" y="1887548"/>
                    <a:pt x="2318724" y="1637005"/>
                  </a:cubicBezTo>
                  <a:cubicBezTo>
                    <a:pt x="2322496" y="1609553"/>
                    <a:pt x="2325071" y="1580929"/>
                    <a:pt x="2326341" y="1551918"/>
                  </a:cubicBezTo>
                  <a:cubicBezTo>
                    <a:pt x="2327776" y="1540815"/>
                    <a:pt x="2328807" y="1524725"/>
                    <a:pt x="2329524" y="1503957"/>
                  </a:cubicBezTo>
                  <a:cubicBezTo>
                    <a:pt x="2348770" y="1482683"/>
                    <a:pt x="2367114" y="1461703"/>
                    <a:pt x="2384556" y="1441022"/>
                  </a:cubicBezTo>
                  <a:cubicBezTo>
                    <a:pt x="2428832" y="1457885"/>
                    <a:pt x="2463687" y="1485204"/>
                    <a:pt x="2487238" y="1522696"/>
                  </a:cubicBezTo>
                  <a:lnTo>
                    <a:pt x="2485791" y="1522716"/>
                  </a:lnTo>
                  <a:close/>
                  <a:moveTo>
                    <a:pt x="2330355" y="1426535"/>
                  </a:moveTo>
                  <a:cubicBezTo>
                    <a:pt x="2332747" y="1426930"/>
                    <a:pt x="2335158" y="1427275"/>
                    <a:pt x="2337513" y="1427740"/>
                  </a:cubicBezTo>
                  <a:cubicBezTo>
                    <a:pt x="2347651" y="1429736"/>
                    <a:pt x="2357384" y="1432225"/>
                    <a:pt x="2366731" y="1435090"/>
                  </a:cubicBezTo>
                  <a:cubicBezTo>
                    <a:pt x="2354827" y="1449138"/>
                    <a:pt x="2342462" y="1463332"/>
                    <a:pt x="2329712" y="1477647"/>
                  </a:cubicBezTo>
                  <a:lnTo>
                    <a:pt x="2329712" y="1426495"/>
                  </a:lnTo>
                  <a:lnTo>
                    <a:pt x="2330355" y="1426535"/>
                  </a:lnTo>
                  <a:close/>
                  <a:moveTo>
                    <a:pt x="1214140" y="2826866"/>
                  </a:moveTo>
                  <a:cubicBezTo>
                    <a:pt x="1451080" y="2340871"/>
                    <a:pt x="1713691" y="2093597"/>
                    <a:pt x="1834300" y="1987759"/>
                  </a:cubicBezTo>
                  <a:cubicBezTo>
                    <a:pt x="2016160" y="1828217"/>
                    <a:pt x="2187836" y="1657021"/>
                    <a:pt x="2309828" y="1525042"/>
                  </a:cubicBezTo>
                  <a:cubicBezTo>
                    <a:pt x="2309626" y="1533473"/>
                    <a:pt x="2309332" y="1542016"/>
                    <a:pt x="2308963" y="1550778"/>
                  </a:cubicBezTo>
                  <a:cubicBezTo>
                    <a:pt x="2307713" y="1579388"/>
                    <a:pt x="2305192" y="1607603"/>
                    <a:pt x="2301476" y="1634650"/>
                  </a:cubicBezTo>
                  <a:cubicBezTo>
                    <a:pt x="2267676" y="1879710"/>
                    <a:pt x="2134114" y="2028316"/>
                    <a:pt x="2007938" y="2141369"/>
                  </a:cubicBezTo>
                  <a:cubicBezTo>
                    <a:pt x="1963118" y="2181516"/>
                    <a:pt x="1907790" y="2222629"/>
                    <a:pt x="1848838" y="2265831"/>
                  </a:cubicBezTo>
                  <a:cubicBezTo>
                    <a:pt x="1837467" y="2272873"/>
                    <a:pt x="1830936" y="2276953"/>
                    <a:pt x="1830530" y="2277196"/>
                  </a:cubicBezTo>
                  <a:lnTo>
                    <a:pt x="1831414" y="2278604"/>
                  </a:lnTo>
                  <a:cubicBezTo>
                    <a:pt x="1694603" y="2378779"/>
                    <a:pt x="1525197" y="2491974"/>
                    <a:pt x="1375725" y="2676961"/>
                  </a:cubicBezTo>
                  <a:cubicBezTo>
                    <a:pt x="1254994" y="2826377"/>
                    <a:pt x="1172990" y="2923444"/>
                    <a:pt x="1059314" y="3216859"/>
                  </a:cubicBezTo>
                  <a:cubicBezTo>
                    <a:pt x="1116778" y="3035423"/>
                    <a:pt x="1141837" y="2975981"/>
                    <a:pt x="1214468" y="2826857"/>
                  </a:cubicBezTo>
                  <a:lnTo>
                    <a:pt x="1214140" y="2826866"/>
                  </a:lnTo>
                  <a:close/>
                  <a:moveTo>
                    <a:pt x="978726" y="3593210"/>
                  </a:moveTo>
                  <a:cubicBezTo>
                    <a:pt x="987116" y="3543753"/>
                    <a:pt x="994476" y="3491706"/>
                    <a:pt x="1008956" y="3439705"/>
                  </a:cubicBezTo>
                  <a:lnTo>
                    <a:pt x="1009030" y="3439724"/>
                  </a:lnTo>
                  <a:cubicBezTo>
                    <a:pt x="1009066" y="3439595"/>
                    <a:pt x="1009250" y="3438841"/>
                    <a:pt x="1009545" y="3437645"/>
                  </a:cubicBezTo>
                  <a:cubicBezTo>
                    <a:pt x="1080933" y="3182533"/>
                    <a:pt x="1217103" y="2902900"/>
                    <a:pt x="1388544" y="2699157"/>
                  </a:cubicBezTo>
                  <a:cubicBezTo>
                    <a:pt x="1522265" y="2540246"/>
                    <a:pt x="1729861" y="2381033"/>
                    <a:pt x="1952435" y="2321581"/>
                  </a:cubicBezTo>
                  <a:cubicBezTo>
                    <a:pt x="2158543" y="2266527"/>
                    <a:pt x="2521593" y="2323798"/>
                    <a:pt x="2646261" y="2621553"/>
                  </a:cubicBezTo>
                  <a:cubicBezTo>
                    <a:pt x="2741840" y="2849901"/>
                    <a:pt x="2693676" y="3060257"/>
                    <a:pt x="2579840" y="3204153"/>
                  </a:cubicBezTo>
                  <a:cubicBezTo>
                    <a:pt x="2510935" y="3104768"/>
                    <a:pt x="2423443" y="3023876"/>
                    <a:pt x="2323758" y="2968993"/>
                  </a:cubicBezTo>
                  <a:cubicBezTo>
                    <a:pt x="2079084" y="2834264"/>
                    <a:pt x="1804274" y="2814415"/>
                    <a:pt x="1569765" y="2914532"/>
                  </a:cubicBezTo>
                  <a:cubicBezTo>
                    <a:pt x="1418455" y="2979122"/>
                    <a:pt x="1302171" y="3067895"/>
                    <a:pt x="1214241" y="3185941"/>
                  </a:cubicBezTo>
                  <a:cubicBezTo>
                    <a:pt x="1116373" y="3317289"/>
                    <a:pt x="1042283" y="3470869"/>
                    <a:pt x="1010141" y="3683542"/>
                  </a:cubicBezTo>
                  <a:cubicBezTo>
                    <a:pt x="971098" y="3942027"/>
                    <a:pt x="1001898" y="4073638"/>
                    <a:pt x="1049202" y="4223110"/>
                  </a:cubicBezTo>
                  <a:cubicBezTo>
                    <a:pt x="996783" y="4071905"/>
                    <a:pt x="986958" y="4031039"/>
                    <a:pt x="975881" y="3894831"/>
                  </a:cubicBezTo>
                  <a:cubicBezTo>
                    <a:pt x="961845" y="3721497"/>
                    <a:pt x="976447" y="3606569"/>
                    <a:pt x="978707" y="3593098"/>
                  </a:cubicBezTo>
                  <a:lnTo>
                    <a:pt x="978726" y="359321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49" name="Google Shape;2349;p14"/>
            <p:cNvSpPr/>
            <p:nvPr/>
          </p:nvSpPr>
          <p:spPr>
            <a:xfrm>
              <a:off x="9757349" y="5271583"/>
              <a:ext cx="1227334" cy="2175643"/>
            </a:xfrm>
            <a:custGeom>
              <a:avLst/>
              <a:gdLst/>
              <a:ahLst/>
              <a:cxnLst/>
              <a:rect l="l" t="t" r="r" b="b"/>
              <a:pathLst>
                <a:path w="1227334" h="2175643" extrusionOk="0">
                  <a:moveTo>
                    <a:pt x="845269" y="1183184"/>
                  </a:moveTo>
                  <a:cubicBezTo>
                    <a:pt x="776915" y="1126736"/>
                    <a:pt x="679565" y="1058384"/>
                    <a:pt x="585418" y="992253"/>
                  </a:cubicBezTo>
                  <a:cubicBezTo>
                    <a:pt x="484724" y="921527"/>
                    <a:pt x="388844" y="854188"/>
                    <a:pt x="334121" y="805796"/>
                  </a:cubicBezTo>
                  <a:cubicBezTo>
                    <a:pt x="308748" y="776229"/>
                    <a:pt x="280856" y="736468"/>
                    <a:pt x="254306" y="683662"/>
                  </a:cubicBezTo>
                  <a:cubicBezTo>
                    <a:pt x="234894" y="635106"/>
                    <a:pt x="217858" y="577994"/>
                    <a:pt x="204040" y="525080"/>
                  </a:cubicBezTo>
                  <a:cubicBezTo>
                    <a:pt x="240065" y="611849"/>
                    <a:pt x="289964" y="710528"/>
                    <a:pt x="346984" y="763179"/>
                  </a:cubicBezTo>
                  <a:cubicBezTo>
                    <a:pt x="380434" y="794034"/>
                    <a:pt x="420985" y="811201"/>
                    <a:pt x="464276" y="812819"/>
                  </a:cubicBezTo>
                  <a:cubicBezTo>
                    <a:pt x="538645" y="815561"/>
                    <a:pt x="607258" y="770612"/>
                    <a:pt x="623904" y="708291"/>
                  </a:cubicBezTo>
                  <a:cubicBezTo>
                    <a:pt x="650252" y="609594"/>
                    <a:pt x="602855" y="530313"/>
                    <a:pt x="470240" y="451258"/>
                  </a:cubicBezTo>
                  <a:cubicBezTo>
                    <a:pt x="459385" y="444800"/>
                    <a:pt x="448878" y="438581"/>
                    <a:pt x="438703" y="432546"/>
                  </a:cubicBezTo>
                  <a:cubicBezTo>
                    <a:pt x="335371" y="371424"/>
                    <a:pt x="267112" y="331023"/>
                    <a:pt x="218833" y="251902"/>
                  </a:cubicBezTo>
                  <a:cubicBezTo>
                    <a:pt x="179109" y="186805"/>
                    <a:pt x="152522" y="34038"/>
                    <a:pt x="152246" y="32493"/>
                  </a:cubicBezTo>
                  <a:lnTo>
                    <a:pt x="146652" y="0"/>
                  </a:lnTo>
                  <a:lnTo>
                    <a:pt x="135834" y="31150"/>
                  </a:lnTo>
                  <a:cubicBezTo>
                    <a:pt x="135153" y="33082"/>
                    <a:pt x="68621" y="225246"/>
                    <a:pt x="33312" y="381284"/>
                  </a:cubicBezTo>
                  <a:cubicBezTo>
                    <a:pt x="21647" y="432820"/>
                    <a:pt x="1537" y="550888"/>
                    <a:pt x="65" y="666522"/>
                  </a:cubicBezTo>
                  <a:cubicBezTo>
                    <a:pt x="-1370" y="778313"/>
                    <a:pt x="20893" y="876878"/>
                    <a:pt x="61150" y="936914"/>
                  </a:cubicBezTo>
                  <a:cubicBezTo>
                    <a:pt x="75887" y="958919"/>
                    <a:pt x="131288" y="1030971"/>
                    <a:pt x="224885" y="1034415"/>
                  </a:cubicBezTo>
                  <a:cubicBezTo>
                    <a:pt x="244996" y="1035169"/>
                    <a:pt x="265510" y="1032519"/>
                    <a:pt x="285915" y="1026558"/>
                  </a:cubicBezTo>
                  <a:cubicBezTo>
                    <a:pt x="394616" y="994820"/>
                    <a:pt x="421813" y="926354"/>
                    <a:pt x="428246" y="901315"/>
                  </a:cubicBezTo>
                  <a:cubicBezTo>
                    <a:pt x="472846" y="934029"/>
                    <a:pt x="523608" y="969686"/>
                    <a:pt x="575637" y="1006229"/>
                  </a:cubicBezTo>
                  <a:cubicBezTo>
                    <a:pt x="669527" y="1072171"/>
                    <a:pt x="766596" y="1140337"/>
                    <a:pt x="834442" y="1196350"/>
                  </a:cubicBezTo>
                  <a:cubicBezTo>
                    <a:pt x="995878" y="1329600"/>
                    <a:pt x="1087189" y="1464368"/>
                    <a:pt x="1159594" y="1738791"/>
                  </a:cubicBezTo>
                  <a:cubicBezTo>
                    <a:pt x="1264357" y="2135915"/>
                    <a:pt x="1135178" y="2172146"/>
                    <a:pt x="1135234" y="2174576"/>
                  </a:cubicBezTo>
                  <a:lnTo>
                    <a:pt x="1144783" y="2175643"/>
                  </a:lnTo>
                  <a:cubicBezTo>
                    <a:pt x="1257612" y="2107567"/>
                    <a:pt x="1235288" y="1938646"/>
                    <a:pt x="1192124" y="1734602"/>
                  </a:cubicBezTo>
                  <a:cubicBezTo>
                    <a:pt x="1133718" y="1452181"/>
                    <a:pt x="1010312" y="1318977"/>
                    <a:pt x="846210" y="1183324"/>
                  </a:cubicBezTo>
                  <a:lnTo>
                    <a:pt x="845269" y="118318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0" name="Google Shape;2350;p14"/>
            <p:cNvSpPr/>
            <p:nvPr/>
          </p:nvSpPr>
          <p:spPr>
            <a:xfrm>
              <a:off x="10419493" y="5350254"/>
              <a:ext cx="755003" cy="1840054"/>
            </a:xfrm>
            <a:custGeom>
              <a:avLst/>
              <a:gdLst/>
              <a:ahLst/>
              <a:cxnLst/>
              <a:rect l="l" t="t" r="r" b="b"/>
              <a:pathLst>
                <a:path w="755003" h="1840054" extrusionOk="0">
                  <a:moveTo>
                    <a:pt x="682590" y="1840054"/>
                  </a:moveTo>
                  <a:cubicBezTo>
                    <a:pt x="682885" y="1838766"/>
                    <a:pt x="708698" y="1797718"/>
                    <a:pt x="736518" y="1612751"/>
                  </a:cubicBezTo>
                  <a:cubicBezTo>
                    <a:pt x="748624" y="1532182"/>
                    <a:pt x="755984" y="1418183"/>
                    <a:pt x="754898" y="1370526"/>
                  </a:cubicBezTo>
                  <a:cubicBezTo>
                    <a:pt x="748551" y="1092127"/>
                    <a:pt x="717346" y="938151"/>
                    <a:pt x="581103" y="644850"/>
                  </a:cubicBezTo>
                  <a:cubicBezTo>
                    <a:pt x="367676" y="185279"/>
                    <a:pt x="0" y="0"/>
                    <a:pt x="0" y="0"/>
                  </a:cubicBezTo>
                  <a:cubicBezTo>
                    <a:pt x="0" y="0"/>
                    <a:pt x="211995" y="137330"/>
                    <a:pt x="317399" y="357567"/>
                  </a:cubicBezTo>
                  <a:cubicBezTo>
                    <a:pt x="358945" y="444429"/>
                    <a:pt x="385807" y="556110"/>
                    <a:pt x="400287" y="638425"/>
                  </a:cubicBezTo>
                  <a:cubicBezTo>
                    <a:pt x="407426" y="678903"/>
                    <a:pt x="407941" y="731892"/>
                    <a:pt x="432100" y="795368"/>
                  </a:cubicBezTo>
                  <a:cubicBezTo>
                    <a:pt x="476404" y="911794"/>
                    <a:pt x="585679" y="1104929"/>
                    <a:pt x="621297" y="1248392"/>
                  </a:cubicBezTo>
                  <a:cubicBezTo>
                    <a:pt x="688181" y="1522334"/>
                    <a:pt x="681588" y="1839988"/>
                    <a:pt x="681588" y="1839988"/>
                  </a:cubicBezTo>
                  <a:lnTo>
                    <a:pt x="682590" y="18400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1" name="Google Shape;2351;p14"/>
            <p:cNvSpPr/>
            <p:nvPr/>
          </p:nvSpPr>
          <p:spPr>
            <a:xfrm>
              <a:off x="11237648" y="5047819"/>
              <a:ext cx="466133" cy="1831401"/>
            </a:xfrm>
            <a:custGeom>
              <a:avLst/>
              <a:gdLst/>
              <a:ahLst/>
              <a:cxnLst/>
              <a:rect l="l" t="t" r="r" b="b"/>
              <a:pathLst>
                <a:path w="466133" h="1831401" extrusionOk="0">
                  <a:moveTo>
                    <a:pt x="437192" y="43826"/>
                  </a:moveTo>
                  <a:lnTo>
                    <a:pt x="466133" y="0"/>
                  </a:lnTo>
                  <a:lnTo>
                    <a:pt x="424864" y="32382"/>
                  </a:lnTo>
                  <a:cubicBezTo>
                    <a:pt x="423024" y="33817"/>
                    <a:pt x="240489" y="177974"/>
                    <a:pt x="118279" y="353060"/>
                  </a:cubicBezTo>
                  <a:cubicBezTo>
                    <a:pt x="53238" y="446251"/>
                    <a:pt x="-28744" y="603895"/>
                    <a:pt x="9983" y="895850"/>
                  </a:cubicBezTo>
                  <a:cubicBezTo>
                    <a:pt x="20747" y="977045"/>
                    <a:pt x="30977" y="1033198"/>
                    <a:pt x="43101" y="1082052"/>
                  </a:cubicBezTo>
                  <a:cubicBezTo>
                    <a:pt x="160158" y="1553455"/>
                    <a:pt x="103635" y="1741861"/>
                    <a:pt x="103635" y="1741861"/>
                  </a:cubicBezTo>
                  <a:cubicBezTo>
                    <a:pt x="103635" y="1741861"/>
                    <a:pt x="170635" y="1376334"/>
                    <a:pt x="166430" y="1186109"/>
                  </a:cubicBezTo>
                  <a:cubicBezTo>
                    <a:pt x="164039" y="1077850"/>
                    <a:pt x="150423" y="1002290"/>
                    <a:pt x="149577" y="911441"/>
                  </a:cubicBezTo>
                  <a:cubicBezTo>
                    <a:pt x="149007" y="849012"/>
                    <a:pt x="148399" y="784436"/>
                    <a:pt x="156108" y="715893"/>
                  </a:cubicBezTo>
                  <a:cubicBezTo>
                    <a:pt x="171748" y="577330"/>
                    <a:pt x="204847" y="462552"/>
                    <a:pt x="230975" y="388301"/>
                  </a:cubicBezTo>
                  <a:cubicBezTo>
                    <a:pt x="213827" y="473581"/>
                    <a:pt x="191784" y="597687"/>
                    <a:pt x="187792" y="689291"/>
                  </a:cubicBezTo>
                  <a:cubicBezTo>
                    <a:pt x="184499" y="764856"/>
                    <a:pt x="188638" y="824802"/>
                    <a:pt x="192612" y="882756"/>
                  </a:cubicBezTo>
                  <a:cubicBezTo>
                    <a:pt x="197838" y="959002"/>
                    <a:pt x="212962" y="1066386"/>
                    <a:pt x="211968" y="1168842"/>
                  </a:cubicBezTo>
                  <a:cubicBezTo>
                    <a:pt x="208822" y="1493796"/>
                    <a:pt x="111482" y="1831402"/>
                    <a:pt x="111482" y="1831402"/>
                  </a:cubicBezTo>
                  <a:cubicBezTo>
                    <a:pt x="111482" y="1831402"/>
                    <a:pt x="254218" y="1598088"/>
                    <a:pt x="323439" y="1365095"/>
                  </a:cubicBezTo>
                  <a:cubicBezTo>
                    <a:pt x="366466" y="1220277"/>
                    <a:pt x="391709" y="1004627"/>
                    <a:pt x="359290" y="810153"/>
                  </a:cubicBezTo>
                  <a:cubicBezTo>
                    <a:pt x="333310" y="654444"/>
                    <a:pt x="312796" y="467762"/>
                    <a:pt x="357505" y="263972"/>
                  </a:cubicBezTo>
                  <a:cubicBezTo>
                    <a:pt x="389534" y="116732"/>
                    <a:pt x="436636" y="44478"/>
                    <a:pt x="437577" y="43819"/>
                  </a:cubicBezTo>
                  <a:lnTo>
                    <a:pt x="437192" y="438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2" name="Google Shape;2352;p14"/>
            <p:cNvSpPr/>
            <p:nvPr/>
          </p:nvSpPr>
          <p:spPr>
            <a:xfrm>
              <a:off x="9098075" y="2904799"/>
              <a:ext cx="939933" cy="1957158"/>
            </a:xfrm>
            <a:custGeom>
              <a:avLst/>
              <a:gdLst/>
              <a:ahLst/>
              <a:cxnLst/>
              <a:rect l="l" t="t" r="r" b="b"/>
              <a:pathLst>
                <a:path w="939933" h="1957158" extrusionOk="0">
                  <a:moveTo>
                    <a:pt x="154797" y="1620968"/>
                  </a:moveTo>
                  <a:cubicBezTo>
                    <a:pt x="183150" y="1602385"/>
                    <a:pt x="228816" y="1592376"/>
                    <a:pt x="276969" y="1594142"/>
                  </a:cubicBezTo>
                  <a:cubicBezTo>
                    <a:pt x="318202" y="1595651"/>
                    <a:pt x="357888" y="1605513"/>
                    <a:pt x="391728" y="1622642"/>
                  </a:cubicBezTo>
                  <a:cubicBezTo>
                    <a:pt x="451488" y="1652872"/>
                    <a:pt x="495700" y="1698024"/>
                    <a:pt x="542510" y="1745823"/>
                  </a:cubicBezTo>
                  <a:cubicBezTo>
                    <a:pt x="565655" y="1769447"/>
                    <a:pt x="589574" y="1793881"/>
                    <a:pt x="615922" y="1816898"/>
                  </a:cubicBezTo>
                  <a:cubicBezTo>
                    <a:pt x="710747" y="1899749"/>
                    <a:pt x="785837" y="1944186"/>
                    <a:pt x="786590" y="1944647"/>
                  </a:cubicBezTo>
                  <a:lnTo>
                    <a:pt x="807878" y="1957158"/>
                  </a:lnTo>
                  <a:lnTo>
                    <a:pt x="798790" y="1934123"/>
                  </a:lnTo>
                  <a:cubicBezTo>
                    <a:pt x="798440" y="1933221"/>
                    <a:pt x="762856" y="1842330"/>
                    <a:pt x="741752" y="1724869"/>
                  </a:cubicBezTo>
                  <a:cubicBezTo>
                    <a:pt x="694025" y="1459018"/>
                    <a:pt x="697594" y="1344909"/>
                    <a:pt x="731596" y="1156776"/>
                  </a:cubicBezTo>
                  <a:cubicBezTo>
                    <a:pt x="746960" y="1071754"/>
                    <a:pt x="784623" y="967964"/>
                    <a:pt x="824512" y="858067"/>
                  </a:cubicBezTo>
                  <a:cubicBezTo>
                    <a:pt x="861917" y="754933"/>
                    <a:pt x="900610" y="648285"/>
                    <a:pt x="924216" y="547997"/>
                  </a:cubicBezTo>
                  <a:cubicBezTo>
                    <a:pt x="988227" y="275956"/>
                    <a:pt x="836141" y="36642"/>
                    <a:pt x="834613" y="34268"/>
                  </a:cubicBezTo>
                  <a:lnTo>
                    <a:pt x="812443" y="0"/>
                  </a:lnTo>
                  <a:lnTo>
                    <a:pt x="819066" y="40308"/>
                  </a:lnTo>
                  <a:cubicBezTo>
                    <a:pt x="819305" y="41701"/>
                    <a:pt x="841862" y="180369"/>
                    <a:pt x="830473" y="273631"/>
                  </a:cubicBezTo>
                  <a:cubicBezTo>
                    <a:pt x="814687" y="402962"/>
                    <a:pt x="801403" y="454925"/>
                    <a:pt x="746941" y="600685"/>
                  </a:cubicBezTo>
                  <a:cubicBezTo>
                    <a:pt x="730106" y="645745"/>
                    <a:pt x="707015" y="687530"/>
                    <a:pt x="682599" y="731769"/>
                  </a:cubicBezTo>
                  <a:cubicBezTo>
                    <a:pt x="629003" y="828808"/>
                    <a:pt x="568265" y="938809"/>
                    <a:pt x="541812" y="1132077"/>
                  </a:cubicBezTo>
                  <a:cubicBezTo>
                    <a:pt x="516845" y="1314445"/>
                    <a:pt x="555870" y="1471058"/>
                    <a:pt x="584590" y="1555031"/>
                  </a:cubicBezTo>
                  <a:cubicBezTo>
                    <a:pt x="538759" y="1496301"/>
                    <a:pt x="460176" y="1411446"/>
                    <a:pt x="378134" y="1394593"/>
                  </a:cubicBezTo>
                  <a:cubicBezTo>
                    <a:pt x="356755" y="1390215"/>
                    <a:pt x="335890" y="1387601"/>
                    <a:pt x="316130" y="1386866"/>
                  </a:cubicBezTo>
                  <a:cubicBezTo>
                    <a:pt x="215822" y="1383186"/>
                    <a:pt x="136390" y="1426589"/>
                    <a:pt x="73349" y="1519598"/>
                  </a:cubicBezTo>
                  <a:cubicBezTo>
                    <a:pt x="16376" y="1603663"/>
                    <a:pt x="3662" y="1747099"/>
                    <a:pt x="3156" y="1753175"/>
                  </a:cubicBezTo>
                  <a:lnTo>
                    <a:pt x="0" y="1790507"/>
                  </a:lnTo>
                  <a:lnTo>
                    <a:pt x="18951" y="1758217"/>
                  </a:lnTo>
                  <a:cubicBezTo>
                    <a:pt x="19422" y="1757369"/>
                    <a:pt x="66147" y="1678992"/>
                    <a:pt x="154792" y="1620963"/>
                  </a:cubicBezTo>
                  <a:lnTo>
                    <a:pt x="154797" y="162096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3" name="Google Shape;2353;p14"/>
            <p:cNvSpPr/>
            <p:nvPr/>
          </p:nvSpPr>
          <p:spPr>
            <a:xfrm>
              <a:off x="9703395" y="1811612"/>
              <a:ext cx="894475" cy="1219053"/>
            </a:xfrm>
            <a:custGeom>
              <a:avLst/>
              <a:gdLst/>
              <a:ahLst/>
              <a:cxnLst/>
              <a:rect l="l" t="t" r="r" b="b"/>
              <a:pathLst>
                <a:path w="894475" h="1219053" extrusionOk="0">
                  <a:moveTo>
                    <a:pt x="534185" y="1219054"/>
                  </a:moveTo>
                  <a:cubicBezTo>
                    <a:pt x="616925" y="1019541"/>
                    <a:pt x="637073" y="786256"/>
                    <a:pt x="654774" y="502016"/>
                  </a:cubicBezTo>
                  <a:cubicBezTo>
                    <a:pt x="674001" y="193896"/>
                    <a:pt x="857716" y="31763"/>
                    <a:pt x="859572" y="30161"/>
                  </a:cubicBezTo>
                  <a:lnTo>
                    <a:pt x="894475" y="0"/>
                  </a:lnTo>
                  <a:lnTo>
                    <a:pt x="851127" y="15662"/>
                  </a:lnTo>
                  <a:cubicBezTo>
                    <a:pt x="848312" y="16683"/>
                    <a:pt x="567414" y="120699"/>
                    <a:pt x="469952" y="371101"/>
                  </a:cubicBezTo>
                  <a:cubicBezTo>
                    <a:pt x="442022" y="442903"/>
                    <a:pt x="450854" y="548938"/>
                    <a:pt x="455785" y="590246"/>
                  </a:cubicBezTo>
                  <a:cubicBezTo>
                    <a:pt x="428315" y="575844"/>
                    <a:pt x="366605" y="548277"/>
                    <a:pt x="292493" y="545545"/>
                  </a:cubicBezTo>
                  <a:cubicBezTo>
                    <a:pt x="278528" y="545030"/>
                    <a:pt x="264600" y="545445"/>
                    <a:pt x="251132" y="546779"/>
                  </a:cubicBezTo>
                  <a:cubicBezTo>
                    <a:pt x="59023" y="565785"/>
                    <a:pt x="5431" y="740046"/>
                    <a:pt x="4913" y="741808"/>
                  </a:cubicBezTo>
                  <a:lnTo>
                    <a:pt x="0" y="758454"/>
                  </a:lnTo>
                  <a:lnTo>
                    <a:pt x="16136" y="752185"/>
                  </a:lnTo>
                  <a:cubicBezTo>
                    <a:pt x="16781" y="751941"/>
                    <a:pt x="79852" y="727833"/>
                    <a:pt x="157055" y="730681"/>
                  </a:cubicBezTo>
                  <a:cubicBezTo>
                    <a:pt x="237018" y="733625"/>
                    <a:pt x="345226" y="766730"/>
                    <a:pt x="406562" y="907708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4" name="Google Shape;2354;p14"/>
            <p:cNvSpPr/>
            <p:nvPr/>
          </p:nvSpPr>
          <p:spPr>
            <a:xfrm>
              <a:off x="10931661" y="2349838"/>
              <a:ext cx="724819" cy="701239"/>
            </a:xfrm>
            <a:custGeom>
              <a:avLst/>
              <a:gdLst/>
              <a:ahLst/>
              <a:cxnLst/>
              <a:rect l="l" t="t" r="r" b="b"/>
              <a:pathLst>
                <a:path w="724819" h="701239" extrusionOk="0">
                  <a:moveTo>
                    <a:pt x="624483" y="116"/>
                  </a:moveTo>
                  <a:cubicBezTo>
                    <a:pt x="624483" y="116"/>
                    <a:pt x="635523" y="184735"/>
                    <a:pt x="503347" y="309734"/>
                  </a:cubicBezTo>
                  <a:cubicBezTo>
                    <a:pt x="412879" y="395285"/>
                    <a:pt x="0" y="493298"/>
                    <a:pt x="0" y="493298"/>
                  </a:cubicBezTo>
                  <a:cubicBezTo>
                    <a:pt x="0" y="493298"/>
                    <a:pt x="173720" y="466192"/>
                    <a:pt x="283863" y="464854"/>
                  </a:cubicBezTo>
                  <a:cubicBezTo>
                    <a:pt x="400252" y="463456"/>
                    <a:pt x="547925" y="485976"/>
                    <a:pt x="652236" y="607487"/>
                  </a:cubicBezTo>
                  <a:cubicBezTo>
                    <a:pt x="698013" y="660835"/>
                    <a:pt x="724435" y="701240"/>
                    <a:pt x="724435" y="701240"/>
                  </a:cubicBezTo>
                  <a:cubicBezTo>
                    <a:pt x="724435" y="701240"/>
                    <a:pt x="729880" y="611378"/>
                    <a:pt x="699835" y="547566"/>
                  </a:cubicBezTo>
                  <a:cubicBezTo>
                    <a:pt x="649826" y="441342"/>
                    <a:pt x="561054" y="412441"/>
                    <a:pt x="561054" y="412441"/>
                  </a:cubicBezTo>
                  <a:cubicBezTo>
                    <a:pt x="561054" y="412441"/>
                    <a:pt x="595497" y="401383"/>
                    <a:pt x="638312" y="317559"/>
                  </a:cubicBezTo>
                  <a:cubicBezTo>
                    <a:pt x="695776" y="203385"/>
                    <a:pt x="624181" y="0"/>
                    <a:pt x="624181" y="0"/>
                  </a:cubicBezTo>
                  <a:lnTo>
                    <a:pt x="624483" y="11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5" name="Google Shape;2355;p14"/>
            <p:cNvSpPr/>
            <p:nvPr/>
          </p:nvSpPr>
          <p:spPr>
            <a:xfrm>
              <a:off x="10236637" y="3129110"/>
              <a:ext cx="1158433" cy="519311"/>
            </a:xfrm>
            <a:custGeom>
              <a:avLst/>
              <a:gdLst/>
              <a:ahLst/>
              <a:cxnLst/>
              <a:rect l="l" t="t" r="r" b="b"/>
              <a:pathLst>
                <a:path w="1158433" h="519311" extrusionOk="0">
                  <a:moveTo>
                    <a:pt x="0" y="519247"/>
                  </a:moveTo>
                  <a:cubicBezTo>
                    <a:pt x="0" y="519247"/>
                    <a:pt x="209197" y="309183"/>
                    <a:pt x="485015" y="293724"/>
                  </a:cubicBezTo>
                  <a:cubicBezTo>
                    <a:pt x="693270" y="282059"/>
                    <a:pt x="795425" y="302321"/>
                    <a:pt x="926884" y="354137"/>
                  </a:cubicBezTo>
                  <a:cubicBezTo>
                    <a:pt x="1007140" y="385780"/>
                    <a:pt x="1027672" y="400986"/>
                    <a:pt x="1027672" y="400986"/>
                  </a:cubicBezTo>
                  <a:cubicBezTo>
                    <a:pt x="1027672" y="400986"/>
                    <a:pt x="1105040" y="368198"/>
                    <a:pt x="1134678" y="297748"/>
                  </a:cubicBezTo>
                  <a:cubicBezTo>
                    <a:pt x="1207759" y="123943"/>
                    <a:pt x="1088900" y="0"/>
                    <a:pt x="1088900" y="0"/>
                  </a:cubicBezTo>
                  <a:cubicBezTo>
                    <a:pt x="1088900" y="0"/>
                    <a:pt x="994716" y="179900"/>
                    <a:pt x="801657" y="171601"/>
                  </a:cubicBezTo>
                  <a:cubicBezTo>
                    <a:pt x="569352" y="161619"/>
                    <a:pt x="486594" y="182438"/>
                    <a:pt x="379767" y="222948"/>
                  </a:cubicBezTo>
                  <a:cubicBezTo>
                    <a:pt x="171295" y="302079"/>
                    <a:pt x="222" y="519312"/>
                    <a:pt x="222" y="519312"/>
                  </a:cubicBezTo>
                  <a:lnTo>
                    <a:pt x="0" y="51924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6" name="Google Shape;2356;p14"/>
            <p:cNvSpPr/>
            <p:nvPr/>
          </p:nvSpPr>
          <p:spPr>
            <a:xfrm>
              <a:off x="10807691" y="4264918"/>
              <a:ext cx="835332" cy="892575"/>
            </a:xfrm>
            <a:custGeom>
              <a:avLst/>
              <a:gdLst/>
              <a:ahLst/>
              <a:cxnLst/>
              <a:rect l="l" t="t" r="r" b="b"/>
              <a:pathLst>
                <a:path w="835332" h="892575" extrusionOk="0">
                  <a:moveTo>
                    <a:pt x="827583" y="0"/>
                  </a:moveTo>
                  <a:cubicBezTo>
                    <a:pt x="827583" y="0"/>
                    <a:pt x="888594" y="308262"/>
                    <a:pt x="668248" y="589082"/>
                  </a:cubicBezTo>
                  <a:cubicBezTo>
                    <a:pt x="495630" y="809093"/>
                    <a:pt x="305697" y="871522"/>
                    <a:pt x="200434" y="886406"/>
                  </a:cubicBezTo>
                  <a:cubicBezTo>
                    <a:pt x="140527" y="894869"/>
                    <a:pt x="125016" y="892165"/>
                    <a:pt x="125016" y="892165"/>
                  </a:cubicBezTo>
                  <a:cubicBezTo>
                    <a:pt x="96884" y="876930"/>
                    <a:pt x="56902" y="854060"/>
                    <a:pt x="16080" y="768598"/>
                  </a:cubicBezTo>
                  <a:cubicBezTo>
                    <a:pt x="-25576" y="681405"/>
                    <a:pt x="26861" y="566871"/>
                    <a:pt x="26861" y="566871"/>
                  </a:cubicBezTo>
                  <a:cubicBezTo>
                    <a:pt x="26861" y="566871"/>
                    <a:pt x="167526" y="663430"/>
                    <a:pt x="303103" y="641388"/>
                  </a:cubicBezTo>
                  <a:cubicBezTo>
                    <a:pt x="438709" y="619327"/>
                    <a:pt x="567513" y="591637"/>
                    <a:pt x="679587" y="435780"/>
                  </a:cubicBezTo>
                  <a:cubicBezTo>
                    <a:pt x="805819" y="261221"/>
                    <a:pt x="828428" y="90"/>
                    <a:pt x="828428" y="90"/>
                  </a:cubicBezTo>
                  <a:lnTo>
                    <a:pt x="82758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7" name="Google Shape;2357;p14"/>
            <p:cNvSpPr/>
            <p:nvPr/>
          </p:nvSpPr>
          <p:spPr>
            <a:xfrm>
              <a:off x="9386560" y="4197562"/>
              <a:ext cx="9237" cy="9181"/>
            </a:xfrm>
            <a:custGeom>
              <a:avLst/>
              <a:gdLst/>
              <a:ahLst/>
              <a:cxnLst/>
              <a:rect l="l" t="t" r="r" b="b"/>
              <a:pathLst>
                <a:path w="9237" h="9181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25" y="7930"/>
                  </a:cubicBezTo>
                  <a:cubicBezTo>
                    <a:pt x="4716" y="4727"/>
                    <a:pt x="8484" y="1053"/>
                    <a:pt x="9237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8" name="Google Shape;2358;p14"/>
            <p:cNvSpPr/>
            <p:nvPr/>
          </p:nvSpPr>
          <p:spPr>
            <a:xfrm>
              <a:off x="9377894" y="4316541"/>
              <a:ext cx="9219" cy="9180"/>
            </a:xfrm>
            <a:custGeom>
              <a:avLst/>
              <a:gdLst/>
              <a:ahLst/>
              <a:cxnLst/>
              <a:rect l="l" t="t" r="r" b="b"/>
              <a:pathLst>
                <a:path w="9219" h="9180" extrusionOk="0">
                  <a:moveTo>
                    <a:pt x="9218" y="0"/>
                  </a:moveTo>
                  <a:cubicBezTo>
                    <a:pt x="9218" y="0"/>
                    <a:pt x="5630" y="3275"/>
                    <a:pt x="0" y="9181"/>
                  </a:cubicBezTo>
                  <a:cubicBezTo>
                    <a:pt x="423" y="8776"/>
                    <a:pt x="921" y="8316"/>
                    <a:pt x="1306" y="7930"/>
                  </a:cubicBezTo>
                  <a:cubicBezTo>
                    <a:pt x="4604" y="4727"/>
                    <a:pt x="8466" y="1147"/>
                    <a:pt x="9220" y="17"/>
                  </a:cubicBezTo>
                  <a:lnTo>
                    <a:pt x="921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9" name="Google Shape;2359;p14"/>
            <p:cNvSpPr/>
            <p:nvPr/>
          </p:nvSpPr>
          <p:spPr>
            <a:xfrm>
              <a:off x="3303902" y="4515769"/>
              <a:ext cx="6846690" cy="2895506"/>
            </a:xfrm>
            <a:custGeom>
              <a:avLst/>
              <a:gdLst/>
              <a:ahLst/>
              <a:cxnLst/>
              <a:rect l="l" t="t" r="r" b="b"/>
              <a:pathLst>
                <a:path w="6846690" h="2895506" extrusionOk="0">
                  <a:moveTo>
                    <a:pt x="2228787" y="1591576"/>
                  </a:moveTo>
                  <a:cubicBezTo>
                    <a:pt x="2337272" y="1441916"/>
                    <a:pt x="2428046" y="1285425"/>
                    <a:pt x="2491925" y="1152410"/>
                  </a:cubicBezTo>
                  <a:cubicBezTo>
                    <a:pt x="2639683" y="1088491"/>
                    <a:pt x="2887334" y="1008778"/>
                    <a:pt x="3179619" y="1059531"/>
                  </a:cubicBezTo>
                  <a:cubicBezTo>
                    <a:pt x="3571749" y="1127645"/>
                    <a:pt x="3812448" y="1304111"/>
                    <a:pt x="3937098" y="1614888"/>
                  </a:cubicBezTo>
                  <a:cubicBezTo>
                    <a:pt x="4030068" y="1846675"/>
                    <a:pt x="4004568" y="2115598"/>
                    <a:pt x="3867126" y="2352688"/>
                  </a:cubicBezTo>
                  <a:cubicBezTo>
                    <a:pt x="3808682" y="2453495"/>
                    <a:pt x="3726575" y="2537214"/>
                    <a:pt x="3628481" y="2601225"/>
                  </a:cubicBezTo>
                  <a:cubicBezTo>
                    <a:pt x="3577534" y="2556386"/>
                    <a:pt x="3536145" y="2503027"/>
                    <a:pt x="3506714" y="2445168"/>
                  </a:cubicBezTo>
                  <a:cubicBezTo>
                    <a:pt x="3424157" y="2282874"/>
                    <a:pt x="3439788" y="2006312"/>
                    <a:pt x="3456016" y="1897856"/>
                  </a:cubicBezTo>
                  <a:cubicBezTo>
                    <a:pt x="3456476" y="1895252"/>
                    <a:pt x="3458215" y="1885611"/>
                    <a:pt x="3460606" y="1871518"/>
                  </a:cubicBezTo>
                  <a:cubicBezTo>
                    <a:pt x="3461140" y="1868987"/>
                    <a:pt x="3461647" y="1866660"/>
                    <a:pt x="3462152" y="1864627"/>
                  </a:cubicBezTo>
                  <a:lnTo>
                    <a:pt x="3461766" y="1864527"/>
                  </a:lnTo>
                  <a:cubicBezTo>
                    <a:pt x="3467562" y="1829633"/>
                    <a:pt x="3476163" y="1774169"/>
                    <a:pt x="3480294" y="1728073"/>
                  </a:cubicBezTo>
                  <a:cubicBezTo>
                    <a:pt x="3481168" y="1718450"/>
                    <a:pt x="3481877" y="1708708"/>
                    <a:pt x="3482456" y="1699141"/>
                  </a:cubicBezTo>
                  <a:cubicBezTo>
                    <a:pt x="3488426" y="1597514"/>
                    <a:pt x="3476550" y="1520305"/>
                    <a:pt x="3465860" y="1474249"/>
                  </a:cubicBezTo>
                  <a:cubicBezTo>
                    <a:pt x="3494747" y="1523650"/>
                    <a:pt x="3534111" y="1620641"/>
                    <a:pt x="3523357" y="1771442"/>
                  </a:cubicBezTo>
                  <a:cubicBezTo>
                    <a:pt x="3517699" y="1851174"/>
                    <a:pt x="3493679" y="1931766"/>
                    <a:pt x="3493440" y="1932567"/>
                  </a:cubicBezTo>
                  <a:lnTo>
                    <a:pt x="3491334" y="1939532"/>
                  </a:lnTo>
                  <a:lnTo>
                    <a:pt x="3497920" y="1942678"/>
                  </a:lnTo>
                  <a:cubicBezTo>
                    <a:pt x="3501508" y="1944416"/>
                    <a:pt x="3587018" y="1984444"/>
                    <a:pt x="3646988" y="1929642"/>
                  </a:cubicBezTo>
                  <a:cubicBezTo>
                    <a:pt x="3678956" y="1900396"/>
                    <a:pt x="3697659" y="1854169"/>
                    <a:pt x="3701091" y="1795968"/>
                  </a:cubicBezTo>
                  <a:cubicBezTo>
                    <a:pt x="3708065" y="1677667"/>
                    <a:pt x="3650706" y="1535994"/>
                    <a:pt x="3558355" y="1443411"/>
                  </a:cubicBezTo>
                  <a:cubicBezTo>
                    <a:pt x="3482698" y="1367561"/>
                    <a:pt x="3349685" y="1267939"/>
                    <a:pt x="3348338" y="1266959"/>
                  </a:cubicBezTo>
                  <a:lnTo>
                    <a:pt x="3328090" y="1251826"/>
                  </a:lnTo>
                  <a:lnTo>
                    <a:pt x="3335017" y="1276095"/>
                  </a:lnTo>
                  <a:cubicBezTo>
                    <a:pt x="3335394" y="1277401"/>
                    <a:pt x="3373453" y="1411946"/>
                    <a:pt x="3365974" y="1492527"/>
                  </a:cubicBezTo>
                  <a:cubicBezTo>
                    <a:pt x="3357372" y="1584661"/>
                    <a:pt x="3320638" y="1658240"/>
                    <a:pt x="3293794" y="1711955"/>
                  </a:cubicBezTo>
                  <a:cubicBezTo>
                    <a:pt x="3280299" y="1738992"/>
                    <a:pt x="3269637" y="1760345"/>
                    <a:pt x="3266655" y="1776398"/>
                  </a:cubicBezTo>
                  <a:cubicBezTo>
                    <a:pt x="3264475" y="1788109"/>
                    <a:pt x="3263049" y="1799562"/>
                    <a:pt x="3262423" y="1810408"/>
                  </a:cubicBezTo>
                  <a:cubicBezTo>
                    <a:pt x="3259728" y="1855965"/>
                    <a:pt x="3270409" y="1892570"/>
                    <a:pt x="3293306" y="1916218"/>
                  </a:cubicBezTo>
                  <a:cubicBezTo>
                    <a:pt x="3310353" y="1933808"/>
                    <a:pt x="3332956" y="1942768"/>
                    <a:pt x="3358696" y="1942197"/>
                  </a:cubicBezTo>
                  <a:cubicBezTo>
                    <a:pt x="3394768" y="1941351"/>
                    <a:pt x="3420334" y="1928978"/>
                    <a:pt x="3435881" y="1918241"/>
                  </a:cubicBezTo>
                  <a:cubicBezTo>
                    <a:pt x="3432799" y="1942501"/>
                    <a:pt x="3430003" y="1971773"/>
                    <a:pt x="3428089" y="2004422"/>
                  </a:cubicBezTo>
                  <a:cubicBezTo>
                    <a:pt x="3420242" y="2137579"/>
                    <a:pt x="3427059" y="2326202"/>
                    <a:pt x="3491493" y="2452858"/>
                  </a:cubicBezTo>
                  <a:cubicBezTo>
                    <a:pt x="3522118" y="2513069"/>
                    <a:pt x="3563379" y="2566552"/>
                    <a:pt x="3612827" y="2611195"/>
                  </a:cubicBezTo>
                  <a:cubicBezTo>
                    <a:pt x="3403384" y="2741167"/>
                    <a:pt x="3125089" y="2783540"/>
                    <a:pt x="2848226" y="2713368"/>
                  </a:cubicBezTo>
                  <a:cubicBezTo>
                    <a:pt x="2496734" y="2624280"/>
                    <a:pt x="2249592" y="2284997"/>
                    <a:pt x="2260567" y="1906620"/>
                  </a:cubicBezTo>
                  <a:cubicBezTo>
                    <a:pt x="2270585" y="1565529"/>
                    <a:pt x="2433703" y="1273819"/>
                    <a:pt x="2640291" y="1227989"/>
                  </a:cubicBezTo>
                  <a:cubicBezTo>
                    <a:pt x="2785684" y="1195717"/>
                    <a:pt x="2874499" y="1255469"/>
                    <a:pt x="2920885" y="1305293"/>
                  </a:cubicBezTo>
                  <a:lnTo>
                    <a:pt x="2920774" y="1305532"/>
                  </a:lnTo>
                  <a:lnTo>
                    <a:pt x="2921732" y="1306158"/>
                  </a:lnTo>
                  <a:cubicBezTo>
                    <a:pt x="2927011" y="1311889"/>
                    <a:pt x="2931713" y="1317473"/>
                    <a:pt x="2935926" y="1322763"/>
                  </a:cubicBezTo>
                  <a:cubicBezTo>
                    <a:pt x="2952890" y="1349597"/>
                    <a:pt x="2985861" y="1410959"/>
                    <a:pt x="2996873" y="1473035"/>
                  </a:cubicBezTo>
                  <a:cubicBezTo>
                    <a:pt x="3003423" y="1509954"/>
                    <a:pt x="3007498" y="1539833"/>
                    <a:pt x="3011813" y="1571459"/>
                  </a:cubicBezTo>
                  <a:cubicBezTo>
                    <a:pt x="3017397" y="1612563"/>
                    <a:pt x="3023156" y="1655092"/>
                    <a:pt x="3035087" y="1719245"/>
                  </a:cubicBezTo>
                  <a:cubicBezTo>
                    <a:pt x="3045069" y="1772796"/>
                    <a:pt x="3060468" y="1815521"/>
                    <a:pt x="3075114" y="1847220"/>
                  </a:cubicBezTo>
                  <a:cubicBezTo>
                    <a:pt x="3050220" y="1817432"/>
                    <a:pt x="3023882" y="1780266"/>
                    <a:pt x="3014195" y="1747205"/>
                  </a:cubicBezTo>
                  <a:lnTo>
                    <a:pt x="3009494" y="1731290"/>
                  </a:lnTo>
                  <a:cubicBezTo>
                    <a:pt x="2994738" y="1681337"/>
                    <a:pt x="2984996" y="1648329"/>
                    <a:pt x="2973432" y="1568422"/>
                  </a:cubicBezTo>
                  <a:cubicBezTo>
                    <a:pt x="2957793" y="1460183"/>
                    <a:pt x="2918833" y="1381871"/>
                    <a:pt x="2866558" y="1353591"/>
                  </a:cubicBezTo>
                  <a:cubicBezTo>
                    <a:pt x="2843697" y="1341237"/>
                    <a:pt x="2819696" y="1339681"/>
                    <a:pt x="2798979" y="1349231"/>
                  </a:cubicBezTo>
                  <a:cubicBezTo>
                    <a:pt x="2759155" y="1367612"/>
                    <a:pt x="2714315" y="1420711"/>
                    <a:pt x="2710019" y="1493852"/>
                  </a:cubicBezTo>
                  <a:cubicBezTo>
                    <a:pt x="2707793" y="1531726"/>
                    <a:pt x="2716652" y="1569711"/>
                    <a:pt x="2736394" y="1606745"/>
                  </a:cubicBezTo>
                  <a:cubicBezTo>
                    <a:pt x="2920788" y="1952904"/>
                    <a:pt x="3224216" y="2030179"/>
                    <a:pt x="3227259" y="2030914"/>
                  </a:cubicBezTo>
                  <a:lnTo>
                    <a:pt x="3263919" y="2039838"/>
                  </a:lnTo>
                  <a:lnTo>
                    <a:pt x="3234665" y="2016057"/>
                  </a:lnTo>
                  <a:cubicBezTo>
                    <a:pt x="3234048" y="2015569"/>
                    <a:pt x="3173120" y="1965267"/>
                    <a:pt x="3163506" y="1889401"/>
                  </a:cubicBezTo>
                  <a:cubicBezTo>
                    <a:pt x="3160525" y="1865841"/>
                    <a:pt x="3160240" y="1834784"/>
                    <a:pt x="3162614" y="1794435"/>
                  </a:cubicBezTo>
                  <a:cubicBezTo>
                    <a:pt x="3165890" y="1738538"/>
                    <a:pt x="3173737" y="1675578"/>
                    <a:pt x="3180654" y="1620036"/>
                  </a:cubicBezTo>
                  <a:cubicBezTo>
                    <a:pt x="3183036" y="1600892"/>
                    <a:pt x="3185300" y="1582731"/>
                    <a:pt x="3187204" y="1566154"/>
                  </a:cubicBezTo>
                  <a:cubicBezTo>
                    <a:pt x="3202052" y="1437172"/>
                    <a:pt x="3180856" y="1345936"/>
                    <a:pt x="3124528" y="1296168"/>
                  </a:cubicBezTo>
                  <a:cubicBezTo>
                    <a:pt x="3081851" y="1258477"/>
                    <a:pt x="3025652" y="1252415"/>
                    <a:pt x="2987283" y="1259332"/>
                  </a:cubicBezTo>
                  <a:cubicBezTo>
                    <a:pt x="2955223" y="1265128"/>
                    <a:pt x="2937642" y="1281320"/>
                    <a:pt x="2929657" y="1291071"/>
                  </a:cubicBezTo>
                  <a:cubicBezTo>
                    <a:pt x="2878986" y="1238863"/>
                    <a:pt x="2785055" y="1178413"/>
                    <a:pt x="2636590" y="1211366"/>
                  </a:cubicBezTo>
                  <a:cubicBezTo>
                    <a:pt x="2429550" y="1257290"/>
                    <a:pt x="2264657" y="1538299"/>
                    <a:pt x="2244987" y="1872202"/>
                  </a:cubicBezTo>
                  <a:cubicBezTo>
                    <a:pt x="2244316" y="1883453"/>
                    <a:pt x="2243829" y="1894778"/>
                    <a:pt x="2243506" y="1906130"/>
                  </a:cubicBezTo>
                  <a:cubicBezTo>
                    <a:pt x="2232292" y="2292374"/>
                    <a:pt x="2484874" y="2638778"/>
                    <a:pt x="2844034" y="2729835"/>
                  </a:cubicBezTo>
                  <a:cubicBezTo>
                    <a:pt x="3059119" y="2784351"/>
                    <a:pt x="3274731" y="2774324"/>
                    <a:pt x="3467556" y="2700819"/>
                  </a:cubicBezTo>
                  <a:cubicBezTo>
                    <a:pt x="3523682" y="2679440"/>
                    <a:pt x="3576577" y="2652982"/>
                    <a:pt x="3625506" y="2622144"/>
                  </a:cubicBezTo>
                  <a:cubicBezTo>
                    <a:pt x="3671440" y="2661160"/>
                    <a:pt x="3723846" y="2692853"/>
                    <a:pt x="3781093" y="2715419"/>
                  </a:cubicBezTo>
                  <a:cubicBezTo>
                    <a:pt x="3920193" y="2770313"/>
                    <a:pt x="4074894" y="2767433"/>
                    <a:pt x="4228426" y="2707093"/>
                  </a:cubicBezTo>
                  <a:cubicBezTo>
                    <a:pt x="4403984" y="2638097"/>
                    <a:pt x="4487561" y="2494580"/>
                    <a:pt x="4526740" y="2386350"/>
                  </a:cubicBezTo>
                  <a:cubicBezTo>
                    <a:pt x="4571450" y="2262868"/>
                    <a:pt x="4581873" y="2114922"/>
                    <a:pt x="4553929" y="2000201"/>
                  </a:cubicBezTo>
                  <a:cubicBezTo>
                    <a:pt x="4523570" y="1875579"/>
                    <a:pt x="4454517" y="1751015"/>
                    <a:pt x="4397910" y="1663406"/>
                  </a:cubicBezTo>
                  <a:cubicBezTo>
                    <a:pt x="4464892" y="1744969"/>
                    <a:pt x="4520750" y="1824860"/>
                    <a:pt x="4570349" y="1895805"/>
                  </a:cubicBezTo>
                  <a:cubicBezTo>
                    <a:pt x="4573918" y="1900901"/>
                    <a:pt x="4577437" y="1905961"/>
                    <a:pt x="4580965" y="1911003"/>
                  </a:cubicBezTo>
                  <a:cubicBezTo>
                    <a:pt x="4617313" y="1972667"/>
                    <a:pt x="4733518" y="2171108"/>
                    <a:pt x="4807788" y="2313204"/>
                  </a:cubicBezTo>
                  <a:cubicBezTo>
                    <a:pt x="4863850" y="2420435"/>
                    <a:pt x="4958476" y="2555966"/>
                    <a:pt x="5090850" y="2592686"/>
                  </a:cubicBezTo>
                  <a:cubicBezTo>
                    <a:pt x="5123435" y="2601720"/>
                    <a:pt x="5237223" y="2626742"/>
                    <a:pt x="5333113" y="2569172"/>
                  </a:cubicBezTo>
                  <a:cubicBezTo>
                    <a:pt x="5372818" y="2545345"/>
                    <a:pt x="5402422" y="2511067"/>
                    <a:pt x="5421686" y="2466990"/>
                  </a:cubicBezTo>
                  <a:cubicBezTo>
                    <a:pt x="5443526" y="2485913"/>
                    <a:pt x="5465034" y="2503760"/>
                    <a:pt x="5486201" y="2520504"/>
                  </a:cubicBezTo>
                  <a:cubicBezTo>
                    <a:pt x="5659969" y="2658059"/>
                    <a:pt x="5836158" y="2706056"/>
                    <a:pt x="5965960" y="2720299"/>
                  </a:cubicBezTo>
                  <a:cubicBezTo>
                    <a:pt x="5958822" y="2731587"/>
                    <a:pt x="5949843" y="2750014"/>
                    <a:pt x="5948481" y="2773215"/>
                  </a:cubicBezTo>
                  <a:cubicBezTo>
                    <a:pt x="5946917" y="2799646"/>
                    <a:pt x="5955583" y="2825487"/>
                    <a:pt x="5974221" y="2850004"/>
                  </a:cubicBezTo>
                  <a:cubicBezTo>
                    <a:pt x="6009566" y="2896480"/>
                    <a:pt x="6093652" y="2909497"/>
                    <a:pt x="6161667" y="2879057"/>
                  </a:cubicBezTo>
                  <a:cubicBezTo>
                    <a:pt x="6279976" y="2826040"/>
                    <a:pt x="6370478" y="2739636"/>
                    <a:pt x="6436552" y="2676529"/>
                  </a:cubicBezTo>
                  <a:cubicBezTo>
                    <a:pt x="6457233" y="2656787"/>
                    <a:pt x="6475079" y="2639749"/>
                    <a:pt x="6491032" y="2626263"/>
                  </a:cubicBezTo>
                  <a:lnTo>
                    <a:pt x="6523892" y="2598462"/>
                  </a:lnTo>
                  <a:lnTo>
                    <a:pt x="6482881" y="2611672"/>
                  </a:lnTo>
                  <a:cubicBezTo>
                    <a:pt x="6481906" y="2611985"/>
                    <a:pt x="6385767" y="2642463"/>
                    <a:pt x="6315303" y="2622251"/>
                  </a:cubicBezTo>
                  <a:cubicBezTo>
                    <a:pt x="6260933" y="2606640"/>
                    <a:pt x="6241853" y="2596281"/>
                    <a:pt x="6207224" y="2577449"/>
                  </a:cubicBezTo>
                  <a:cubicBezTo>
                    <a:pt x="6194564" y="2570540"/>
                    <a:pt x="6180214" y="2562730"/>
                    <a:pt x="6161355" y="2553106"/>
                  </a:cubicBezTo>
                  <a:cubicBezTo>
                    <a:pt x="6105661" y="2524634"/>
                    <a:pt x="6052710" y="2517725"/>
                    <a:pt x="6016037" y="2534165"/>
                  </a:cubicBezTo>
                  <a:cubicBezTo>
                    <a:pt x="5991640" y="2545095"/>
                    <a:pt x="5974823" y="2565996"/>
                    <a:pt x="5967426" y="2594579"/>
                  </a:cubicBezTo>
                  <a:cubicBezTo>
                    <a:pt x="5966065" y="2599887"/>
                    <a:pt x="5965181" y="2605811"/>
                    <a:pt x="5964795" y="2612186"/>
                  </a:cubicBezTo>
                  <a:cubicBezTo>
                    <a:pt x="5963158" y="2639997"/>
                    <a:pt x="5971511" y="2668800"/>
                    <a:pt x="5971879" y="2670023"/>
                  </a:cubicBezTo>
                  <a:lnTo>
                    <a:pt x="5973185" y="2674521"/>
                  </a:lnTo>
                  <a:lnTo>
                    <a:pt x="5977712" y="2675800"/>
                  </a:lnTo>
                  <a:cubicBezTo>
                    <a:pt x="5996792" y="2681154"/>
                    <a:pt x="6034253" y="2688937"/>
                    <a:pt x="6109710" y="2690179"/>
                  </a:cubicBezTo>
                  <a:cubicBezTo>
                    <a:pt x="6127815" y="2690482"/>
                    <a:pt x="6248019" y="2696876"/>
                    <a:pt x="6373168" y="2672332"/>
                  </a:cubicBezTo>
                  <a:cubicBezTo>
                    <a:pt x="6273350" y="2713786"/>
                    <a:pt x="5958636" y="2704420"/>
                    <a:pt x="5995601" y="2706012"/>
                  </a:cubicBezTo>
                  <a:cubicBezTo>
                    <a:pt x="5866317" y="2695966"/>
                    <a:pt x="5680256" y="2652369"/>
                    <a:pt x="5496804" y="2507205"/>
                  </a:cubicBezTo>
                  <a:cubicBezTo>
                    <a:pt x="5474394" y="2489450"/>
                    <a:pt x="5451579" y="2470444"/>
                    <a:pt x="5428397" y="2450241"/>
                  </a:cubicBezTo>
                  <a:cubicBezTo>
                    <a:pt x="5432665" y="2438337"/>
                    <a:pt x="5436253" y="2425789"/>
                    <a:pt x="5439151" y="2412633"/>
                  </a:cubicBezTo>
                  <a:cubicBezTo>
                    <a:pt x="5439896" y="2409238"/>
                    <a:pt x="5440522" y="2405788"/>
                    <a:pt x="5441129" y="2402329"/>
                  </a:cubicBezTo>
                  <a:cubicBezTo>
                    <a:pt x="5486833" y="2403535"/>
                    <a:pt x="5541720" y="2404574"/>
                    <a:pt x="5605099" y="2405788"/>
                  </a:cubicBezTo>
                  <a:cubicBezTo>
                    <a:pt x="5662459" y="2406893"/>
                    <a:pt x="5726678" y="2408117"/>
                    <a:pt x="5797171" y="2409726"/>
                  </a:cubicBezTo>
                  <a:cubicBezTo>
                    <a:pt x="5953689" y="2413259"/>
                    <a:pt x="6077972" y="2419680"/>
                    <a:pt x="6323032" y="2444979"/>
                  </a:cubicBezTo>
                  <a:cubicBezTo>
                    <a:pt x="6598793" y="2473406"/>
                    <a:pt x="6805400" y="2567142"/>
                    <a:pt x="6807463" y="2568084"/>
                  </a:cubicBezTo>
                  <a:lnTo>
                    <a:pt x="6846691" y="2586097"/>
                  </a:lnTo>
                  <a:lnTo>
                    <a:pt x="6817271" y="2554560"/>
                  </a:lnTo>
                  <a:cubicBezTo>
                    <a:pt x="6808512" y="2545176"/>
                    <a:pt x="6600415" y="2323762"/>
                    <a:pt x="6404745" y="2261135"/>
                  </a:cubicBezTo>
                  <a:cubicBezTo>
                    <a:pt x="6230931" y="2205515"/>
                    <a:pt x="6035440" y="2216646"/>
                    <a:pt x="5993105" y="2219903"/>
                  </a:cubicBezTo>
                  <a:cubicBezTo>
                    <a:pt x="5989167" y="2194659"/>
                    <a:pt x="5971007" y="2119868"/>
                    <a:pt x="5890226" y="2062819"/>
                  </a:cubicBezTo>
                  <a:cubicBezTo>
                    <a:pt x="5806730" y="2003878"/>
                    <a:pt x="5664543" y="2045671"/>
                    <a:pt x="5658532" y="2047447"/>
                  </a:cubicBezTo>
                  <a:lnTo>
                    <a:pt x="5630096" y="2056030"/>
                  </a:lnTo>
                  <a:lnTo>
                    <a:pt x="5658743" y="2063821"/>
                  </a:lnTo>
                  <a:cubicBezTo>
                    <a:pt x="5659479" y="2064033"/>
                    <a:pt x="5733241" y="2084667"/>
                    <a:pt x="5761237" y="2140398"/>
                  </a:cubicBezTo>
                  <a:cubicBezTo>
                    <a:pt x="5775634" y="2169064"/>
                    <a:pt x="5775487" y="2202458"/>
                    <a:pt x="5760758" y="2239679"/>
                  </a:cubicBezTo>
                  <a:cubicBezTo>
                    <a:pt x="5747796" y="2272466"/>
                    <a:pt x="5689029" y="2367070"/>
                    <a:pt x="5444197" y="2379326"/>
                  </a:cubicBezTo>
                  <a:cubicBezTo>
                    <a:pt x="5456432" y="2249580"/>
                    <a:pt x="5393968" y="1944700"/>
                    <a:pt x="5111462" y="1709343"/>
                  </a:cubicBezTo>
                  <a:cubicBezTo>
                    <a:pt x="5157671" y="1747208"/>
                    <a:pt x="5250610" y="1781945"/>
                    <a:pt x="5394910" y="1976974"/>
                  </a:cubicBezTo>
                  <a:cubicBezTo>
                    <a:pt x="5454671" y="2057736"/>
                    <a:pt x="5465425" y="2150619"/>
                    <a:pt x="5465425" y="2150619"/>
                  </a:cubicBezTo>
                  <a:cubicBezTo>
                    <a:pt x="5496151" y="2162009"/>
                    <a:pt x="5635095" y="2094346"/>
                    <a:pt x="5585450" y="1951266"/>
                  </a:cubicBezTo>
                  <a:cubicBezTo>
                    <a:pt x="5544861" y="1834247"/>
                    <a:pt x="5467921" y="1789858"/>
                    <a:pt x="5356771" y="1743218"/>
                  </a:cubicBezTo>
                  <a:cubicBezTo>
                    <a:pt x="5280470" y="1711222"/>
                    <a:pt x="5207666" y="1688426"/>
                    <a:pt x="5087058" y="1650671"/>
                  </a:cubicBezTo>
                  <a:cubicBezTo>
                    <a:pt x="5043286" y="1636982"/>
                    <a:pt x="4993682" y="1621453"/>
                    <a:pt x="4934646" y="1602612"/>
                  </a:cubicBezTo>
                  <a:lnTo>
                    <a:pt x="4889467" y="1588188"/>
                  </a:lnTo>
                  <a:lnTo>
                    <a:pt x="4926772" y="1617406"/>
                  </a:lnTo>
                  <a:cubicBezTo>
                    <a:pt x="4928169" y="1618510"/>
                    <a:pt x="4995133" y="1668389"/>
                    <a:pt x="5072485" y="1806472"/>
                  </a:cubicBezTo>
                  <a:cubicBezTo>
                    <a:pt x="5094863" y="1846398"/>
                    <a:pt x="5145520" y="1971054"/>
                    <a:pt x="5155138" y="2015867"/>
                  </a:cubicBezTo>
                  <a:cubicBezTo>
                    <a:pt x="5173800" y="2102702"/>
                    <a:pt x="5175543" y="2168721"/>
                    <a:pt x="5203454" y="2203934"/>
                  </a:cubicBezTo>
                  <a:cubicBezTo>
                    <a:pt x="5224825" y="2230889"/>
                    <a:pt x="5254355" y="2247301"/>
                    <a:pt x="5286600" y="2250135"/>
                  </a:cubicBezTo>
                  <a:cubicBezTo>
                    <a:pt x="5315827" y="2252692"/>
                    <a:pt x="5344106" y="2243962"/>
                    <a:pt x="5364189" y="2226179"/>
                  </a:cubicBezTo>
                  <a:cubicBezTo>
                    <a:pt x="5385780" y="2207044"/>
                    <a:pt x="5396507" y="2186446"/>
                    <a:pt x="5398852" y="2159943"/>
                  </a:cubicBezTo>
                  <a:cubicBezTo>
                    <a:pt x="5416047" y="2221404"/>
                    <a:pt x="5434225" y="2307889"/>
                    <a:pt x="5426957" y="2380058"/>
                  </a:cubicBezTo>
                  <a:cubicBezTo>
                    <a:pt x="5403462" y="2380849"/>
                    <a:pt x="5378356" y="2380877"/>
                    <a:pt x="5351502" y="2380067"/>
                  </a:cubicBezTo>
                  <a:cubicBezTo>
                    <a:pt x="5219015" y="2253901"/>
                    <a:pt x="5067517" y="2086078"/>
                    <a:pt x="4909218" y="1892867"/>
                  </a:cubicBezTo>
                  <a:cubicBezTo>
                    <a:pt x="4811218" y="1773238"/>
                    <a:pt x="4503060" y="1424676"/>
                    <a:pt x="4011262" y="1192757"/>
                  </a:cubicBezTo>
                  <a:cubicBezTo>
                    <a:pt x="3765834" y="1077019"/>
                    <a:pt x="3644746" y="1040214"/>
                    <a:pt x="3476677" y="992990"/>
                  </a:cubicBezTo>
                  <a:cubicBezTo>
                    <a:pt x="3423633" y="978077"/>
                    <a:pt x="3354053" y="963524"/>
                    <a:pt x="3288940" y="956136"/>
                  </a:cubicBezTo>
                  <a:cubicBezTo>
                    <a:pt x="3267487" y="953717"/>
                    <a:pt x="3134833" y="935318"/>
                    <a:pt x="2967367" y="949034"/>
                  </a:cubicBezTo>
                  <a:cubicBezTo>
                    <a:pt x="2797971" y="962879"/>
                    <a:pt x="2667989" y="1004628"/>
                    <a:pt x="2526524" y="1077188"/>
                  </a:cubicBezTo>
                  <a:cubicBezTo>
                    <a:pt x="2618538" y="872485"/>
                    <a:pt x="2621990" y="734016"/>
                    <a:pt x="2631222" y="624862"/>
                  </a:cubicBezTo>
                  <a:cubicBezTo>
                    <a:pt x="2657201" y="317712"/>
                    <a:pt x="2562069" y="126527"/>
                    <a:pt x="2369732" y="37533"/>
                  </a:cubicBezTo>
                  <a:cubicBezTo>
                    <a:pt x="2254173" y="-15926"/>
                    <a:pt x="2144549" y="-9835"/>
                    <a:pt x="2031401" y="40320"/>
                  </a:cubicBezTo>
                  <a:cubicBezTo>
                    <a:pt x="1963270" y="70522"/>
                    <a:pt x="1924028" y="132794"/>
                    <a:pt x="1900675" y="200777"/>
                  </a:cubicBezTo>
                  <a:cubicBezTo>
                    <a:pt x="1872561" y="282560"/>
                    <a:pt x="1901917" y="351747"/>
                    <a:pt x="1921539" y="385293"/>
                  </a:cubicBezTo>
                  <a:cubicBezTo>
                    <a:pt x="1890979" y="392790"/>
                    <a:pt x="1817247" y="420204"/>
                    <a:pt x="1811858" y="511280"/>
                  </a:cubicBezTo>
                  <a:cubicBezTo>
                    <a:pt x="1811629" y="515033"/>
                    <a:pt x="1811546" y="518915"/>
                    <a:pt x="1811555" y="522890"/>
                  </a:cubicBezTo>
                  <a:cubicBezTo>
                    <a:pt x="1812245" y="652589"/>
                    <a:pt x="1910073" y="693172"/>
                    <a:pt x="1988704" y="725776"/>
                  </a:cubicBezTo>
                  <a:cubicBezTo>
                    <a:pt x="2008502" y="734000"/>
                    <a:pt x="2027232" y="741765"/>
                    <a:pt x="2043184" y="750375"/>
                  </a:cubicBezTo>
                  <a:lnTo>
                    <a:pt x="2045309" y="751506"/>
                  </a:lnTo>
                  <a:cubicBezTo>
                    <a:pt x="2167369" y="817338"/>
                    <a:pt x="2223090" y="847386"/>
                    <a:pt x="2251633" y="956389"/>
                  </a:cubicBezTo>
                  <a:cubicBezTo>
                    <a:pt x="2266647" y="1013683"/>
                    <a:pt x="2269223" y="1085551"/>
                    <a:pt x="2269269" y="1086248"/>
                  </a:cubicBezTo>
                  <a:lnTo>
                    <a:pt x="2270354" y="1118879"/>
                  </a:lnTo>
                  <a:lnTo>
                    <a:pt x="2285386" y="1089873"/>
                  </a:lnTo>
                  <a:cubicBezTo>
                    <a:pt x="2287852" y="1085090"/>
                    <a:pt x="2346140" y="971874"/>
                    <a:pt x="2363260" y="886224"/>
                  </a:cubicBezTo>
                  <a:cubicBezTo>
                    <a:pt x="2375441" y="825361"/>
                    <a:pt x="2382819" y="770976"/>
                    <a:pt x="2385817" y="719993"/>
                  </a:cubicBezTo>
                  <a:cubicBezTo>
                    <a:pt x="2388660" y="672110"/>
                    <a:pt x="2387528" y="626352"/>
                    <a:pt x="2382441" y="580130"/>
                  </a:cubicBezTo>
                  <a:cubicBezTo>
                    <a:pt x="2366213" y="432918"/>
                    <a:pt x="2314447" y="360947"/>
                    <a:pt x="2265959" y="309973"/>
                  </a:cubicBezTo>
                  <a:cubicBezTo>
                    <a:pt x="2221332" y="263055"/>
                    <a:pt x="2144182" y="226129"/>
                    <a:pt x="2061566" y="263212"/>
                  </a:cubicBezTo>
                  <a:cubicBezTo>
                    <a:pt x="2012219" y="285355"/>
                    <a:pt x="1970399" y="350718"/>
                    <a:pt x="1968641" y="353496"/>
                  </a:cubicBezTo>
                  <a:lnTo>
                    <a:pt x="1966792" y="356413"/>
                  </a:lnTo>
                  <a:lnTo>
                    <a:pt x="1967509" y="359816"/>
                  </a:lnTo>
                  <a:cubicBezTo>
                    <a:pt x="1968291" y="363441"/>
                    <a:pt x="1977611" y="396946"/>
                    <a:pt x="2062975" y="454312"/>
                  </a:cubicBezTo>
                  <a:cubicBezTo>
                    <a:pt x="2098035" y="477844"/>
                    <a:pt x="2163123" y="534844"/>
                    <a:pt x="2194153" y="580582"/>
                  </a:cubicBezTo>
                  <a:cubicBezTo>
                    <a:pt x="2225653" y="627039"/>
                    <a:pt x="2242911" y="680805"/>
                    <a:pt x="2252395" y="726192"/>
                  </a:cubicBezTo>
                  <a:cubicBezTo>
                    <a:pt x="2251034" y="722862"/>
                    <a:pt x="2249598" y="719486"/>
                    <a:pt x="2248090" y="716044"/>
                  </a:cubicBezTo>
                  <a:cubicBezTo>
                    <a:pt x="2246287" y="711950"/>
                    <a:pt x="2244577" y="707930"/>
                    <a:pt x="2242874" y="703873"/>
                  </a:cubicBezTo>
                  <a:cubicBezTo>
                    <a:pt x="2222295" y="655061"/>
                    <a:pt x="2200989" y="604573"/>
                    <a:pt x="2038820" y="482477"/>
                  </a:cubicBezTo>
                  <a:cubicBezTo>
                    <a:pt x="1980974" y="438917"/>
                    <a:pt x="1942903" y="386728"/>
                    <a:pt x="1942535" y="386201"/>
                  </a:cubicBezTo>
                  <a:lnTo>
                    <a:pt x="1940659" y="383560"/>
                  </a:lnTo>
                  <a:cubicBezTo>
                    <a:pt x="1923465" y="356174"/>
                    <a:pt x="1889086" y="287002"/>
                    <a:pt x="1916814" y="206289"/>
                  </a:cubicBezTo>
                  <a:cubicBezTo>
                    <a:pt x="1938616" y="142867"/>
                    <a:pt x="1985783" y="92623"/>
                    <a:pt x="2049678" y="64786"/>
                  </a:cubicBezTo>
                  <a:cubicBezTo>
                    <a:pt x="2135419" y="27445"/>
                    <a:pt x="2258518" y="14363"/>
                    <a:pt x="2367822" y="69616"/>
                  </a:cubicBezTo>
                  <a:cubicBezTo>
                    <a:pt x="2528382" y="150746"/>
                    <a:pt x="2611347" y="297795"/>
                    <a:pt x="2606194" y="602844"/>
                  </a:cubicBezTo>
                  <a:cubicBezTo>
                    <a:pt x="2604455" y="705177"/>
                    <a:pt x="2582505" y="887149"/>
                    <a:pt x="2484841" y="1097261"/>
                  </a:cubicBezTo>
                  <a:cubicBezTo>
                    <a:pt x="2462045" y="1109680"/>
                    <a:pt x="2419065" y="1130894"/>
                    <a:pt x="2397096" y="1144841"/>
                  </a:cubicBezTo>
                  <a:cubicBezTo>
                    <a:pt x="2381659" y="1154611"/>
                    <a:pt x="1364440" y="1772969"/>
                    <a:pt x="977076" y="1892749"/>
                  </a:cubicBezTo>
                  <a:cubicBezTo>
                    <a:pt x="496187" y="2041506"/>
                    <a:pt x="97914" y="2102643"/>
                    <a:pt x="1883" y="1919087"/>
                  </a:cubicBezTo>
                  <a:lnTo>
                    <a:pt x="2665" y="1936208"/>
                  </a:lnTo>
                  <a:cubicBezTo>
                    <a:pt x="42223" y="2141269"/>
                    <a:pt x="490035" y="2130144"/>
                    <a:pt x="972582" y="1969198"/>
                  </a:cubicBezTo>
                  <a:cubicBezTo>
                    <a:pt x="1626900" y="1750948"/>
                    <a:pt x="2125537" y="1344479"/>
                    <a:pt x="2372255" y="1211323"/>
                  </a:cubicBezTo>
                  <a:cubicBezTo>
                    <a:pt x="2400249" y="1194138"/>
                    <a:pt x="2409946" y="1189695"/>
                    <a:pt x="2445952" y="1171691"/>
                  </a:cubicBezTo>
                  <a:cubicBezTo>
                    <a:pt x="2383413" y="1298244"/>
                    <a:pt x="2310733" y="1442046"/>
                    <a:pt x="2202898" y="1578659"/>
                  </a:cubicBezTo>
                  <a:cubicBezTo>
                    <a:pt x="1963923" y="1881363"/>
                    <a:pt x="1792313" y="2003864"/>
                    <a:pt x="1483289" y="2119537"/>
                  </a:cubicBezTo>
                  <a:cubicBezTo>
                    <a:pt x="1157647" y="2241446"/>
                    <a:pt x="993064" y="2249726"/>
                    <a:pt x="661544" y="2233975"/>
                  </a:cubicBezTo>
                  <a:cubicBezTo>
                    <a:pt x="438725" y="2223387"/>
                    <a:pt x="6463" y="2112886"/>
                    <a:pt x="1536" y="1954577"/>
                  </a:cubicBezTo>
                  <a:lnTo>
                    <a:pt x="0" y="1980769"/>
                  </a:lnTo>
                  <a:cubicBezTo>
                    <a:pt x="39760" y="2178398"/>
                    <a:pt x="365302" y="2291338"/>
                    <a:pt x="655071" y="2311234"/>
                  </a:cubicBezTo>
                  <a:cubicBezTo>
                    <a:pt x="957237" y="2331997"/>
                    <a:pt x="1264632" y="2285080"/>
                    <a:pt x="1562805" y="2156421"/>
                  </a:cubicBezTo>
                  <a:cubicBezTo>
                    <a:pt x="1868400" y="2024442"/>
                    <a:pt x="2027038" y="1869288"/>
                    <a:pt x="2228351" y="1591672"/>
                  </a:cubicBezTo>
                  <a:lnTo>
                    <a:pt x="2228787" y="1591576"/>
                  </a:lnTo>
                  <a:close/>
                  <a:moveTo>
                    <a:pt x="5324308" y="2554617"/>
                  </a:moveTo>
                  <a:cubicBezTo>
                    <a:pt x="5252744" y="2597560"/>
                    <a:pt x="5159150" y="2593972"/>
                    <a:pt x="5095412" y="2576300"/>
                  </a:cubicBezTo>
                  <a:cubicBezTo>
                    <a:pt x="4968935" y="2541232"/>
                    <a:pt x="4877417" y="2409598"/>
                    <a:pt x="4822911" y="2305362"/>
                  </a:cubicBezTo>
                  <a:cubicBezTo>
                    <a:pt x="4780639" y="2224480"/>
                    <a:pt x="4724854" y="2125434"/>
                    <a:pt x="4677847" y="2043637"/>
                  </a:cubicBezTo>
                  <a:cubicBezTo>
                    <a:pt x="4686375" y="2054382"/>
                    <a:pt x="4694857" y="2064833"/>
                    <a:pt x="4703320" y="2074704"/>
                  </a:cubicBezTo>
                  <a:cubicBezTo>
                    <a:pt x="4815573" y="2205693"/>
                    <a:pt x="4964000" y="2345011"/>
                    <a:pt x="5213723" y="2385075"/>
                  </a:cubicBezTo>
                  <a:cubicBezTo>
                    <a:pt x="5241078" y="2389454"/>
                    <a:pt x="5269643" y="2392656"/>
                    <a:pt x="5298612" y="2394560"/>
                  </a:cubicBezTo>
                  <a:cubicBezTo>
                    <a:pt x="5309688" y="2396243"/>
                    <a:pt x="5325751" y="2397632"/>
                    <a:pt x="5346505" y="2398801"/>
                  </a:cubicBezTo>
                  <a:cubicBezTo>
                    <a:pt x="5367342" y="2418515"/>
                    <a:pt x="5387912" y="2437310"/>
                    <a:pt x="5408197" y="2455203"/>
                  </a:cubicBezTo>
                  <a:cubicBezTo>
                    <a:pt x="5390581" y="2498348"/>
                    <a:pt x="5362414" y="2531602"/>
                    <a:pt x="5324450" y="2554493"/>
                  </a:cubicBezTo>
                  <a:lnTo>
                    <a:pt x="5324308" y="2554617"/>
                  </a:lnTo>
                  <a:close/>
                  <a:moveTo>
                    <a:pt x="5423880" y="2401820"/>
                  </a:moveTo>
                  <a:cubicBezTo>
                    <a:pt x="5423439" y="2404212"/>
                    <a:pt x="5423043" y="2406604"/>
                    <a:pt x="5422528" y="2408959"/>
                  </a:cubicBezTo>
                  <a:cubicBezTo>
                    <a:pt x="5420310" y="2419041"/>
                    <a:pt x="5417606" y="2428719"/>
                    <a:pt x="5414534" y="2437992"/>
                  </a:cubicBezTo>
                  <a:cubicBezTo>
                    <a:pt x="5400753" y="2425793"/>
                    <a:pt x="5386825" y="2413116"/>
                    <a:pt x="5372804" y="2400054"/>
                  </a:cubicBezTo>
                  <a:cubicBezTo>
                    <a:pt x="5387971" y="2400713"/>
                    <a:pt x="5405022" y="2401278"/>
                    <a:pt x="5423862" y="2401844"/>
                  </a:cubicBezTo>
                  <a:lnTo>
                    <a:pt x="5423880" y="2401820"/>
                  </a:lnTo>
                  <a:close/>
                  <a:moveTo>
                    <a:pt x="4048418" y="1254895"/>
                  </a:moveTo>
                  <a:cubicBezTo>
                    <a:pt x="4529090" y="1502480"/>
                    <a:pt x="4770524" y="1770469"/>
                    <a:pt x="4873667" y="1893376"/>
                  </a:cubicBezTo>
                  <a:cubicBezTo>
                    <a:pt x="5029169" y="2078712"/>
                    <a:pt x="5196540" y="2254109"/>
                    <a:pt x="5325815" y="2378976"/>
                  </a:cubicBezTo>
                  <a:cubicBezTo>
                    <a:pt x="5317389" y="2378589"/>
                    <a:pt x="5308851" y="2378101"/>
                    <a:pt x="5300093" y="2377549"/>
                  </a:cubicBezTo>
                  <a:cubicBezTo>
                    <a:pt x="5271519" y="2375663"/>
                    <a:pt x="5243368" y="2372526"/>
                    <a:pt x="5216409" y="2368212"/>
                  </a:cubicBezTo>
                  <a:cubicBezTo>
                    <a:pt x="4972149" y="2329021"/>
                    <a:pt x="4826521" y="2192221"/>
                    <a:pt x="4716284" y="2063587"/>
                  </a:cubicBezTo>
                  <a:cubicBezTo>
                    <a:pt x="4677135" y="2017893"/>
                    <a:pt x="4637251" y="1961678"/>
                    <a:pt x="4595364" y="1901783"/>
                  </a:cubicBezTo>
                  <a:cubicBezTo>
                    <a:pt x="4588571" y="1890265"/>
                    <a:pt x="4584633" y="1883641"/>
                    <a:pt x="4584398" y="1883236"/>
                  </a:cubicBezTo>
                  <a:lnTo>
                    <a:pt x="4582972" y="1884082"/>
                  </a:lnTo>
                  <a:cubicBezTo>
                    <a:pt x="4485839" y="1745095"/>
                    <a:pt x="4376394" y="1573249"/>
                    <a:pt x="4194751" y="1419726"/>
                  </a:cubicBezTo>
                  <a:cubicBezTo>
                    <a:pt x="4048029" y="1295736"/>
                    <a:pt x="3952790" y="1211612"/>
                    <a:pt x="3661956" y="1091512"/>
                  </a:cubicBezTo>
                  <a:cubicBezTo>
                    <a:pt x="3842073" y="1152650"/>
                    <a:pt x="3900950" y="1178933"/>
                    <a:pt x="4048379" y="1254861"/>
                  </a:cubicBezTo>
                  <a:lnTo>
                    <a:pt x="4048418" y="1254895"/>
                  </a:lnTo>
                  <a:close/>
                  <a:moveTo>
                    <a:pt x="3287444" y="1002711"/>
                  </a:moveTo>
                  <a:cubicBezTo>
                    <a:pt x="3336698" y="1012187"/>
                    <a:pt x="3388571" y="1020687"/>
                    <a:pt x="3440242" y="1036318"/>
                  </a:cubicBezTo>
                  <a:lnTo>
                    <a:pt x="3440223" y="1036391"/>
                  </a:lnTo>
                  <a:cubicBezTo>
                    <a:pt x="3440352" y="1036437"/>
                    <a:pt x="3441106" y="1036630"/>
                    <a:pt x="3442292" y="1036952"/>
                  </a:cubicBezTo>
                  <a:cubicBezTo>
                    <a:pt x="3695765" y="1113934"/>
                    <a:pt x="3972337" y="1256229"/>
                    <a:pt x="4172255" y="1432126"/>
                  </a:cubicBezTo>
                  <a:cubicBezTo>
                    <a:pt x="4328180" y="1569305"/>
                    <a:pt x="4482787" y="1780367"/>
                    <a:pt x="4537321" y="2004195"/>
                  </a:cubicBezTo>
                  <a:cubicBezTo>
                    <a:pt x="4587821" y="2211460"/>
                    <a:pt x="4522574" y="2573163"/>
                    <a:pt x="4222136" y="2691257"/>
                  </a:cubicBezTo>
                  <a:cubicBezTo>
                    <a:pt x="3991733" y="2781781"/>
                    <a:pt x="3782498" y="2728994"/>
                    <a:pt x="3641137" y="2612030"/>
                  </a:cubicBezTo>
                  <a:cubicBezTo>
                    <a:pt x="3742019" y="2545324"/>
                    <a:pt x="3824825" y="2459637"/>
                    <a:pt x="3881892" y="2361176"/>
                  </a:cubicBezTo>
                  <a:cubicBezTo>
                    <a:pt x="4021972" y="2119544"/>
                    <a:pt x="4047859" y="1845224"/>
                    <a:pt x="3952940" y="1608567"/>
                  </a:cubicBezTo>
                  <a:cubicBezTo>
                    <a:pt x="3891689" y="1455863"/>
                    <a:pt x="3805503" y="1337657"/>
                    <a:pt x="3689416" y="1247156"/>
                  </a:cubicBezTo>
                  <a:cubicBezTo>
                    <a:pt x="3560254" y="1146424"/>
                    <a:pt x="3408342" y="1068970"/>
                    <a:pt x="3196431" y="1032155"/>
                  </a:cubicBezTo>
                  <a:cubicBezTo>
                    <a:pt x="2938860" y="987428"/>
                    <a:pt x="2806608" y="1015320"/>
                    <a:pt x="2656138" y="1059322"/>
                  </a:cubicBezTo>
                  <a:cubicBezTo>
                    <a:pt x="2808455" y="1010242"/>
                    <a:pt x="2849527" y="1001319"/>
                    <a:pt x="2985953" y="993242"/>
                  </a:cubicBezTo>
                  <a:cubicBezTo>
                    <a:pt x="3159381" y="982786"/>
                    <a:pt x="3273932" y="1000025"/>
                    <a:pt x="3287309" y="1002568"/>
                  </a:cubicBezTo>
                  <a:lnTo>
                    <a:pt x="3287444" y="100271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0" name="Google Shape;2360;p14"/>
            <p:cNvSpPr/>
            <p:nvPr/>
          </p:nvSpPr>
          <p:spPr>
            <a:xfrm>
              <a:off x="3308012" y="5315838"/>
              <a:ext cx="2197071" cy="1198486"/>
            </a:xfrm>
            <a:custGeom>
              <a:avLst/>
              <a:gdLst/>
              <a:ahLst/>
              <a:cxnLst/>
              <a:rect l="l" t="t" r="r" b="b"/>
              <a:pathLst>
                <a:path w="2197071" h="1198486" extrusionOk="0">
                  <a:moveTo>
                    <a:pt x="998810" y="834088"/>
                  </a:moveTo>
                  <a:cubicBezTo>
                    <a:pt x="1056759" y="766996"/>
                    <a:pt x="1127238" y="671173"/>
                    <a:pt x="1195413" y="578505"/>
                  </a:cubicBezTo>
                  <a:cubicBezTo>
                    <a:pt x="1268337" y="479394"/>
                    <a:pt x="1337763" y="385012"/>
                    <a:pt x="1387352" y="331382"/>
                  </a:cubicBezTo>
                  <a:cubicBezTo>
                    <a:pt x="1417472" y="306672"/>
                    <a:pt x="1457839" y="279662"/>
                    <a:pt x="1511210" y="254271"/>
                  </a:cubicBezTo>
                  <a:cubicBezTo>
                    <a:pt x="1560189" y="235945"/>
                    <a:pt x="1617660" y="220159"/>
                    <a:pt x="1670866" y="207509"/>
                  </a:cubicBezTo>
                  <a:cubicBezTo>
                    <a:pt x="1583314" y="241612"/>
                    <a:pt x="1483571" y="289339"/>
                    <a:pt x="1429668" y="345178"/>
                  </a:cubicBezTo>
                  <a:cubicBezTo>
                    <a:pt x="1398077" y="377937"/>
                    <a:pt x="1380018" y="418102"/>
                    <a:pt x="1377451" y="461350"/>
                  </a:cubicBezTo>
                  <a:cubicBezTo>
                    <a:pt x="1373073" y="535644"/>
                    <a:pt x="1416503" y="605217"/>
                    <a:pt x="1478446" y="623247"/>
                  </a:cubicBezTo>
                  <a:cubicBezTo>
                    <a:pt x="1576531" y="651765"/>
                    <a:pt x="1656839" y="606117"/>
                    <a:pt x="1738805" y="475272"/>
                  </a:cubicBezTo>
                  <a:cubicBezTo>
                    <a:pt x="1745502" y="464565"/>
                    <a:pt x="1751952" y="454196"/>
                    <a:pt x="1758198" y="444150"/>
                  </a:cubicBezTo>
                  <a:cubicBezTo>
                    <a:pt x="1821583" y="342204"/>
                    <a:pt x="1863489" y="274839"/>
                    <a:pt x="1943647" y="228312"/>
                  </a:cubicBezTo>
                  <a:cubicBezTo>
                    <a:pt x="2009599" y="190042"/>
                    <a:pt x="2162914" y="166823"/>
                    <a:pt x="2164469" y="166584"/>
                  </a:cubicBezTo>
                  <a:lnTo>
                    <a:pt x="2197072" y="161707"/>
                  </a:lnTo>
                  <a:lnTo>
                    <a:pt x="2166170" y="150208"/>
                  </a:lnTo>
                  <a:cubicBezTo>
                    <a:pt x="2164257" y="149472"/>
                    <a:pt x="1973609" y="78727"/>
                    <a:pt x="1818371" y="40000"/>
                  </a:cubicBezTo>
                  <a:cubicBezTo>
                    <a:pt x="1767102" y="27203"/>
                    <a:pt x="1649503" y="4498"/>
                    <a:pt x="1533943" y="478"/>
                  </a:cubicBezTo>
                  <a:cubicBezTo>
                    <a:pt x="1422200" y="-3422"/>
                    <a:pt x="1323173" y="16670"/>
                    <a:pt x="1262271" y="55603"/>
                  </a:cubicBezTo>
                  <a:cubicBezTo>
                    <a:pt x="1239934" y="69844"/>
                    <a:pt x="1166692" y="123643"/>
                    <a:pt x="1161190" y="217143"/>
                  </a:cubicBezTo>
                  <a:cubicBezTo>
                    <a:pt x="1159994" y="237234"/>
                    <a:pt x="1162193" y="257805"/>
                    <a:pt x="1167704" y="278328"/>
                  </a:cubicBezTo>
                  <a:cubicBezTo>
                    <a:pt x="1197041" y="387699"/>
                    <a:pt x="1264874" y="416402"/>
                    <a:pt x="1289782" y="423382"/>
                  </a:cubicBezTo>
                  <a:cubicBezTo>
                    <a:pt x="1256093" y="467255"/>
                    <a:pt x="1219332" y="517209"/>
                    <a:pt x="1181646" y="568428"/>
                  </a:cubicBezTo>
                  <a:cubicBezTo>
                    <a:pt x="1113661" y="660847"/>
                    <a:pt x="1043365" y="756391"/>
                    <a:pt x="985882" y="822974"/>
                  </a:cubicBezTo>
                  <a:cubicBezTo>
                    <a:pt x="849118" y="981434"/>
                    <a:pt x="712372" y="1069758"/>
                    <a:pt x="436422" y="1136106"/>
                  </a:cubicBezTo>
                  <a:cubicBezTo>
                    <a:pt x="37076" y="1232089"/>
                    <a:pt x="3699" y="1102150"/>
                    <a:pt x="1278" y="1102150"/>
                  </a:cubicBezTo>
                  <a:lnTo>
                    <a:pt x="0" y="1111671"/>
                  </a:lnTo>
                  <a:cubicBezTo>
                    <a:pt x="65574" y="1225968"/>
                    <a:pt x="234952" y="1207373"/>
                    <a:pt x="439901" y="1168709"/>
                  </a:cubicBezTo>
                  <a:cubicBezTo>
                    <a:pt x="723642" y="1115107"/>
                    <a:pt x="859483" y="995375"/>
                    <a:pt x="998715" y="834005"/>
                  </a:cubicBezTo>
                  <a:lnTo>
                    <a:pt x="998810" y="834088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1" name="Google Shape;2361;p14"/>
            <p:cNvSpPr/>
            <p:nvPr/>
          </p:nvSpPr>
          <p:spPr>
            <a:xfrm>
              <a:off x="3560449" y="5991000"/>
              <a:ext cx="1854636" cy="724536"/>
            </a:xfrm>
            <a:custGeom>
              <a:avLst/>
              <a:gdLst/>
              <a:ahLst/>
              <a:cxnLst/>
              <a:rect l="l" t="t" r="r" b="b"/>
              <a:pathLst>
                <a:path w="1854636" h="724536" extrusionOk="0">
                  <a:moveTo>
                    <a:pt x="0" y="641906"/>
                  </a:moveTo>
                  <a:cubicBezTo>
                    <a:pt x="1270" y="642228"/>
                    <a:pt x="41747" y="668934"/>
                    <a:pt x="226060" y="700820"/>
                  </a:cubicBezTo>
                  <a:cubicBezTo>
                    <a:pt x="306335" y="714701"/>
                    <a:pt x="420147" y="724573"/>
                    <a:pt x="467813" y="724536"/>
                  </a:cubicBezTo>
                  <a:cubicBezTo>
                    <a:pt x="746288" y="724316"/>
                    <a:pt x="900923" y="696515"/>
                    <a:pt x="1197145" y="566755"/>
                  </a:cubicBezTo>
                  <a:cubicBezTo>
                    <a:pt x="1661303" y="363493"/>
                    <a:pt x="1854637" y="0"/>
                    <a:pt x="1854637" y="0"/>
                  </a:cubicBezTo>
                  <a:cubicBezTo>
                    <a:pt x="1854637" y="0"/>
                    <a:pt x="1712673" y="208924"/>
                    <a:pt x="1490164" y="309458"/>
                  </a:cubicBezTo>
                  <a:cubicBezTo>
                    <a:pt x="1402419" y="349071"/>
                    <a:pt x="1290171" y="373468"/>
                    <a:pt x="1207555" y="386135"/>
                  </a:cubicBezTo>
                  <a:cubicBezTo>
                    <a:pt x="1166929" y="392382"/>
                    <a:pt x="1113931" y="391738"/>
                    <a:pt x="1049943" y="414479"/>
                  </a:cubicBezTo>
                  <a:cubicBezTo>
                    <a:pt x="932566" y="456218"/>
                    <a:pt x="737075" y="561211"/>
                    <a:pt x="592868" y="593664"/>
                  </a:cubicBezTo>
                  <a:cubicBezTo>
                    <a:pt x="317512" y="655649"/>
                    <a:pt x="47" y="641896"/>
                    <a:pt x="47" y="641896"/>
                  </a:cubicBezTo>
                  <a:lnTo>
                    <a:pt x="0" y="64190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2" name="Google Shape;2362;p14"/>
            <p:cNvSpPr/>
            <p:nvPr/>
          </p:nvSpPr>
          <p:spPr>
            <a:xfrm>
              <a:off x="3866037" y="6798628"/>
              <a:ext cx="1823152" cy="482809"/>
            </a:xfrm>
            <a:custGeom>
              <a:avLst/>
              <a:gdLst/>
              <a:ahLst/>
              <a:cxnLst/>
              <a:rect l="l" t="t" r="r" b="b"/>
              <a:pathLst>
                <a:path w="1823152" h="482809" extrusionOk="0">
                  <a:moveTo>
                    <a:pt x="1779979" y="452912"/>
                  </a:moveTo>
                  <a:lnTo>
                    <a:pt x="1823152" y="482810"/>
                  </a:lnTo>
                  <a:lnTo>
                    <a:pt x="1791690" y="440841"/>
                  </a:lnTo>
                  <a:cubicBezTo>
                    <a:pt x="1790301" y="438965"/>
                    <a:pt x="1650187" y="253301"/>
                    <a:pt x="1477843" y="127267"/>
                  </a:cubicBezTo>
                  <a:cubicBezTo>
                    <a:pt x="1386114" y="60183"/>
                    <a:pt x="1230314" y="-25248"/>
                    <a:pt x="937568" y="7045"/>
                  </a:cubicBezTo>
                  <a:cubicBezTo>
                    <a:pt x="856152" y="16014"/>
                    <a:pt x="799786" y="25002"/>
                    <a:pt x="750687" y="36060"/>
                  </a:cubicBezTo>
                  <a:cubicBezTo>
                    <a:pt x="276817" y="142698"/>
                    <a:pt x="89700" y="82040"/>
                    <a:pt x="89700" y="82040"/>
                  </a:cubicBezTo>
                  <a:cubicBezTo>
                    <a:pt x="89700" y="82040"/>
                    <a:pt x="453664" y="157071"/>
                    <a:pt x="643936" y="157062"/>
                  </a:cubicBezTo>
                  <a:cubicBezTo>
                    <a:pt x="752213" y="157053"/>
                    <a:pt x="828057" y="145103"/>
                    <a:pt x="918906" y="146253"/>
                  </a:cubicBezTo>
                  <a:cubicBezTo>
                    <a:pt x="981325" y="147062"/>
                    <a:pt x="1045911" y="147872"/>
                    <a:pt x="1114256" y="157090"/>
                  </a:cubicBezTo>
                  <a:cubicBezTo>
                    <a:pt x="1252442" y="175783"/>
                    <a:pt x="1366457" y="211404"/>
                    <a:pt x="1440124" y="239149"/>
                  </a:cubicBezTo>
                  <a:cubicBezTo>
                    <a:pt x="1355248" y="220134"/>
                    <a:pt x="1231661" y="195360"/>
                    <a:pt x="1140161" y="189361"/>
                  </a:cubicBezTo>
                  <a:cubicBezTo>
                    <a:pt x="1064679" y="184393"/>
                    <a:pt x="1004669" y="187218"/>
                    <a:pt x="946630" y="189913"/>
                  </a:cubicBezTo>
                  <a:cubicBezTo>
                    <a:pt x="870293" y="193465"/>
                    <a:pt x="762595" y="206215"/>
                    <a:pt x="660196" y="202967"/>
                  </a:cubicBezTo>
                  <a:cubicBezTo>
                    <a:pt x="335383" y="192672"/>
                    <a:pt x="0" y="87916"/>
                    <a:pt x="0" y="87916"/>
                  </a:cubicBezTo>
                  <a:cubicBezTo>
                    <a:pt x="0" y="87916"/>
                    <a:pt x="230120" y="235759"/>
                    <a:pt x="461530" y="310095"/>
                  </a:cubicBezTo>
                  <a:cubicBezTo>
                    <a:pt x="605369" y="356295"/>
                    <a:pt x="820417" y="386276"/>
                    <a:pt x="1015549" y="358154"/>
                  </a:cubicBezTo>
                  <a:cubicBezTo>
                    <a:pt x="1171795" y="335605"/>
                    <a:pt x="1358873" y="319202"/>
                    <a:pt x="1561636" y="368392"/>
                  </a:cubicBezTo>
                  <a:cubicBezTo>
                    <a:pt x="1708311" y="404001"/>
                    <a:pt x="1779434" y="452516"/>
                    <a:pt x="1780094" y="452987"/>
                  </a:cubicBezTo>
                  <a:lnTo>
                    <a:pt x="1779979" y="452912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3" name="Google Shape;2363;p14"/>
            <p:cNvSpPr/>
            <p:nvPr/>
          </p:nvSpPr>
          <p:spPr>
            <a:xfrm>
              <a:off x="5914626" y="4684537"/>
              <a:ext cx="1956586" cy="970258"/>
            </a:xfrm>
            <a:custGeom>
              <a:avLst/>
              <a:gdLst/>
              <a:ahLst/>
              <a:cxnLst/>
              <a:rect l="l" t="t" r="r" b="b"/>
              <a:pathLst>
                <a:path w="1956586" h="970258" extrusionOk="0">
                  <a:moveTo>
                    <a:pt x="350494" y="158507"/>
                  </a:moveTo>
                  <a:cubicBezTo>
                    <a:pt x="368442" y="187264"/>
                    <a:pt x="377448" y="233133"/>
                    <a:pt x="374615" y="281225"/>
                  </a:cubicBezTo>
                  <a:cubicBezTo>
                    <a:pt x="372205" y="322420"/>
                    <a:pt x="361469" y="361887"/>
                    <a:pt x="343604" y="395334"/>
                  </a:cubicBezTo>
                  <a:cubicBezTo>
                    <a:pt x="312059" y="454413"/>
                    <a:pt x="265950" y="497610"/>
                    <a:pt x="217126" y="543355"/>
                  </a:cubicBezTo>
                  <a:cubicBezTo>
                    <a:pt x="192996" y="565986"/>
                    <a:pt x="168046" y="589353"/>
                    <a:pt x="144450" y="615185"/>
                  </a:cubicBezTo>
                  <a:cubicBezTo>
                    <a:pt x="59530" y="708174"/>
                    <a:pt x="13461" y="782264"/>
                    <a:pt x="12980" y="782999"/>
                  </a:cubicBezTo>
                  <a:lnTo>
                    <a:pt x="0" y="804011"/>
                  </a:lnTo>
                  <a:lnTo>
                    <a:pt x="23238" y="795437"/>
                  </a:lnTo>
                  <a:cubicBezTo>
                    <a:pt x="24140" y="795105"/>
                    <a:pt x="115795" y="761527"/>
                    <a:pt x="233698" y="743018"/>
                  </a:cubicBezTo>
                  <a:cubicBezTo>
                    <a:pt x="500528" y="701152"/>
                    <a:pt x="614533" y="707233"/>
                    <a:pt x="801866" y="745373"/>
                  </a:cubicBezTo>
                  <a:cubicBezTo>
                    <a:pt x="886529" y="762595"/>
                    <a:pt x="989462" y="802540"/>
                    <a:pt x="1098455" y="844843"/>
                  </a:cubicBezTo>
                  <a:cubicBezTo>
                    <a:pt x="1200742" y="884511"/>
                    <a:pt x="1306504" y="925541"/>
                    <a:pt x="1406255" y="951358"/>
                  </a:cubicBezTo>
                  <a:cubicBezTo>
                    <a:pt x="1676827" y="1021339"/>
                    <a:pt x="1919428" y="874561"/>
                    <a:pt x="1921840" y="873089"/>
                  </a:cubicBezTo>
                  <a:lnTo>
                    <a:pt x="1956586" y="851672"/>
                  </a:lnTo>
                  <a:lnTo>
                    <a:pt x="1916141" y="857413"/>
                  </a:lnTo>
                  <a:cubicBezTo>
                    <a:pt x="1914742" y="857616"/>
                    <a:pt x="1775618" y="877119"/>
                    <a:pt x="1682620" y="863669"/>
                  </a:cubicBezTo>
                  <a:cubicBezTo>
                    <a:pt x="1553675" y="845049"/>
                    <a:pt x="1502013" y="830615"/>
                    <a:pt x="1357486" y="772962"/>
                  </a:cubicBezTo>
                  <a:cubicBezTo>
                    <a:pt x="1312804" y="755133"/>
                    <a:pt x="1271545" y="731132"/>
                    <a:pt x="1227853" y="705750"/>
                  </a:cubicBezTo>
                  <a:cubicBezTo>
                    <a:pt x="1132011" y="650037"/>
                    <a:pt x="1023376" y="586893"/>
                    <a:pt x="830749" y="556183"/>
                  </a:cubicBezTo>
                  <a:cubicBezTo>
                    <a:pt x="648965" y="527204"/>
                    <a:pt x="491532" y="562770"/>
                    <a:pt x="406947" y="589633"/>
                  </a:cubicBezTo>
                  <a:cubicBezTo>
                    <a:pt x="466670" y="545107"/>
                    <a:pt x="553235" y="468412"/>
                    <a:pt x="571897" y="386766"/>
                  </a:cubicBezTo>
                  <a:cubicBezTo>
                    <a:pt x="576745" y="365487"/>
                    <a:pt x="579817" y="344687"/>
                    <a:pt x="580986" y="324945"/>
                  </a:cubicBezTo>
                  <a:cubicBezTo>
                    <a:pt x="586873" y="224732"/>
                    <a:pt x="545227" y="144367"/>
                    <a:pt x="453632" y="79300"/>
                  </a:cubicBezTo>
                  <a:cubicBezTo>
                    <a:pt x="370845" y="20497"/>
                    <a:pt x="227723" y="4619"/>
                    <a:pt x="221657" y="3984"/>
                  </a:cubicBezTo>
                  <a:lnTo>
                    <a:pt x="184408" y="0"/>
                  </a:lnTo>
                  <a:lnTo>
                    <a:pt x="216265" y="19669"/>
                  </a:lnTo>
                  <a:cubicBezTo>
                    <a:pt x="217019" y="20046"/>
                    <a:pt x="294454" y="68466"/>
                    <a:pt x="350505" y="158430"/>
                  </a:cubicBezTo>
                  <a:lnTo>
                    <a:pt x="350494" y="15850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4" name="Google Shape;2364;p14"/>
            <p:cNvSpPr/>
            <p:nvPr/>
          </p:nvSpPr>
          <p:spPr>
            <a:xfrm>
              <a:off x="7738083" y="5336434"/>
              <a:ext cx="1210833" cy="910959"/>
            </a:xfrm>
            <a:custGeom>
              <a:avLst/>
              <a:gdLst/>
              <a:ahLst/>
              <a:cxnLst/>
              <a:rect l="l" t="t" r="r" b="b"/>
              <a:pathLst>
                <a:path w="1210833" h="910959" extrusionOk="0">
                  <a:moveTo>
                    <a:pt x="0" y="523912"/>
                  </a:moveTo>
                  <a:cubicBezTo>
                    <a:pt x="197639" y="611023"/>
                    <a:pt x="430425" y="636306"/>
                    <a:pt x="714212" y="660252"/>
                  </a:cubicBezTo>
                  <a:cubicBezTo>
                    <a:pt x="1021833" y="686269"/>
                    <a:pt x="1179887" y="873510"/>
                    <a:pt x="1181451" y="875394"/>
                  </a:cubicBezTo>
                  <a:lnTo>
                    <a:pt x="1210834" y="910959"/>
                  </a:lnTo>
                  <a:lnTo>
                    <a:pt x="1196124" y="867280"/>
                  </a:lnTo>
                  <a:cubicBezTo>
                    <a:pt x="1195167" y="864437"/>
                    <a:pt x="1097362" y="581326"/>
                    <a:pt x="849164" y="478371"/>
                  </a:cubicBezTo>
                  <a:cubicBezTo>
                    <a:pt x="777996" y="448869"/>
                    <a:pt x="671788" y="455363"/>
                    <a:pt x="630386" y="459384"/>
                  </a:cubicBezTo>
                  <a:cubicBezTo>
                    <a:pt x="645386" y="432236"/>
                    <a:pt x="674305" y="371151"/>
                    <a:pt x="678665" y="297109"/>
                  </a:cubicBezTo>
                  <a:cubicBezTo>
                    <a:pt x="679488" y="283162"/>
                    <a:pt x="679383" y="269225"/>
                    <a:pt x="678343" y="255729"/>
                  </a:cubicBezTo>
                  <a:cubicBezTo>
                    <a:pt x="663573" y="63253"/>
                    <a:pt x="490540" y="5836"/>
                    <a:pt x="488787" y="5281"/>
                  </a:cubicBezTo>
                  <a:lnTo>
                    <a:pt x="472251" y="0"/>
                  </a:lnTo>
                  <a:lnTo>
                    <a:pt x="478161" y="16274"/>
                  </a:lnTo>
                  <a:cubicBezTo>
                    <a:pt x="478391" y="16927"/>
                    <a:pt x="501105" y="80514"/>
                    <a:pt x="496560" y="157635"/>
                  </a:cubicBezTo>
                  <a:cubicBezTo>
                    <a:pt x="491855" y="237515"/>
                    <a:pt x="456377" y="344968"/>
                    <a:pt x="314079" y="403176"/>
                  </a:cubicBezTo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5" name="Google Shape;2365;p14"/>
            <p:cNvSpPr/>
            <p:nvPr/>
          </p:nvSpPr>
          <p:spPr>
            <a:xfrm>
              <a:off x="7686535" y="6557939"/>
              <a:ext cx="703152" cy="720544"/>
            </a:xfrm>
            <a:custGeom>
              <a:avLst/>
              <a:gdLst/>
              <a:ahLst/>
              <a:cxnLst/>
              <a:rect l="l" t="t" r="r" b="b"/>
              <a:pathLst>
                <a:path w="703152" h="720544" extrusionOk="0">
                  <a:moveTo>
                    <a:pt x="703153" y="635194"/>
                  </a:moveTo>
                  <a:cubicBezTo>
                    <a:pt x="703153" y="635194"/>
                    <a:pt x="518335" y="642167"/>
                    <a:pt x="396276" y="507266"/>
                  </a:cubicBezTo>
                  <a:cubicBezTo>
                    <a:pt x="312739" y="414940"/>
                    <a:pt x="223836" y="0"/>
                    <a:pt x="223836" y="0"/>
                  </a:cubicBezTo>
                  <a:cubicBezTo>
                    <a:pt x="223836" y="0"/>
                    <a:pt x="247116" y="174286"/>
                    <a:pt x="246022" y="284419"/>
                  </a:cubicBezTo>
                  <a:cubicBezTo>
                    <a:pt x="244858" y="400817"/>
                    <a:pt x="219095" y="547962"/>
                    <a:pt x="95315" y="649560"/>
                  </a:cubicBezTo>
                  <a:cubicBezTo>
                    <a:pt x="40973" y="694150"/>
                    <a:pt x="0" y="719680"/>
                    <a:pt x="0" y="719680"/>
                  </a:cubicBezTo>
                  <a:cubicBezTo>
                    <a:pt x="0" y="719680"/>
                    <a:pt x="89714" y="727104"/>
                    <a:pt x="154183" y="698465"/>
                  </a:cubicBezTo>
                  <a:cubicBezTo>
                    <a:pt x="261489" y="650811"/>
                    <a:pt x="292332" y="562699"/>
                    <a:pt x="292332" y="562699"/>
                  </a:cubicBezTo>
                  <a:cubicBezTo>
                    <a:pt x="292332" y="562699"/>
                    <a:pt x="302626" y="597373"/>
                    <a:pt x="385491" y="642018"/>
                  </a:cubicBezTo>
                  <a:cubicBezTo>
                    <a:pt x="498159" y="702873"/>
                    <a:pt x="703145" y="635235"/>
                    <a:pt x="703145" y="635235"/>
                  </a:cubicBezTo>
                  <a:lnTo>
                    <a:pt x="703153" y="63519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6" name="Google Shape;2366;p14"/>
            <p:cNvSpPr/>
            <p:nvPr/>
          </p:nvSpPr>
          <p:spPr>
            <a:xfrm>
              <a:off x="7120564" y="5845808"/>
              <a:ext cx="495268" cy="1165635"/>
            </a:xfrm>
            <a:custGeom>
              <a:avLst/>
              <a:gdLst/>
              <a:ahLst/>
              <a:cxnLst/>
              <a:rect l="l" t="t" r="r" b="b"/>
              <a:pathLst>
                <a:path w="495268" h="1165635" extrusionOk="0">
                  <a:moveTo>
                    <a:pt x="112" y="29"/>
                  </a:moveTo>
                  <a:cubicBezTo>
                    <a:pt x="112" y="29"/>
                    <a:pt x="205531" y="213795"/>
                    <a:pt x="214904" y="489886"/>
                  </a:cubicBezTo>
                  <a:cubicBezTo>
                    <a:pt x="221988" y="698358"/>
                    <a:pt x="199477" y="800041"/>
                    <a:pt x="144785" y="930324"/>
                  </a:cubicBezTo>
                  <a:cubicBezTo>
                    <a:pt x="111382" y="1009872"/>
                    <a:pt x="95724" y="1030067"/>
                    <a:pt x="95724" y="1030067"/>
                  </a:cubicBezTo>
                  <a:cubicBezTo>
                    <a:pt x="95724" y="1030067"/>
                    <a:pt x="126800" y="1108134"/>
                    <a:pt x="196587" y="1139324"/>
                  </a:cubicBezTo>
                  <a:cubicBezTo>
                    <a:pt x="368744" y="1216213"/>
                    <a:pt x="495268" y="1100116"/>
                    <a:pt x="495268" y="1100116"/>
                  </a:cubicBezTo>
                  <a:cubicBezTo>
                    <a:pt x="495268" y="1100116"/>
                    <a:pt x="317478" y="1001993"/>
                    <a:pt x="330027" y="809150"/>
                  </a:cubicBezTo>
                  <a:cubicBezTo>
                    <a:pt x="345123" y="577127"/>
                    <a:pt x="326130" y="493927"/>
                    <a:pt x="287980" y="386234"/>
                  </a:cubicBezTo>
                  <a:cubicBezTo>
                    <a:pt x="213276" y="175877"/>
                    <a:pt x="0" y="0"/>
                    <a:pt x="0" y="0"/>
                  </a:cubicBezTo>
                  <a:lnTo>
                    <a:pt x="112" y="29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67" name="Google Shape;2367;p14"/>
            <p:cNvSpPr/>
            <p:nvPr/>
          </p:nvSpPr>
          <p:spPr>
            <a:xfrm>
              <a:off x="5596268" y="6388164"/>
              <a:ext cx="877199" cy="848333"/>
            </a:xfrm>
            <a:custGeom>
              <a:avLst/>
              <a:gdLst/>
              <a:ahLst/>
              <a:cxnLst/>
              <a:rect l="l" t="t" r="r" b="b"/>
              <a:pathLst>
                <a:path w="877199" h="848333" extrusionOk="0">
                  <a:moveTo>
                    <a:pt x="877136" y="842651"/>
                  </a:moveTo>
                  <a:cubicBezTo>
                    <a:pt x="877136" y="842651"/>
                    <a:pt x="567612" y="896864"/>
                    <a:pt x="291700" y="670391"/>
                  </a:cubicBezTo>
                  <a:cubicBezTo>
                    <a:pt x="75541" y="492959"/>
                    <a:pt x="17304" y="301698"/>
                    <a:pt x="4747" y="196134"/>
                  </a:cubicBezTo>
                  <a:cubicBezTo>
                    <a:pt x="-2401" y="136061"/>
                    <a:pt x="645" y="120605"/>
                    <a:pt x="645" y="120605"/>
                  </a:cubicBezTo>
                  <a:cubicBezTo>
                    <a:pt x="16505" y="92823"/>
                    <a:pt x="40239" y="53357"/>
                    <a:pt x="126585" y="14420"/>
                  </a:cubicBezTo>
                  <a:cubicBezTo>
                    <a:pt x="214671" y="-25304"/>
                    <a:pt x="328029" y="29645"/>
                    <a:pt x="328029" y="29645"/>
                  </a:cubicBezTo>
                  <a:cubicBezTo>
                    <a:pt x="328029" y="29645"/>
                    <a:pt x="228400" y="168142"/>
                    <a:pt x="247451" y="304182"/>
                  </a:cubicBezTo>
                  <a:cubicBezTo>
                    <a:pt x="266521" y="440230"/>
                    <a:pt x="291360" y="569627"/>
                    <a:pt x="444713" y="685102"/>
                  </a:cubicBezTo>
                  <a:cubicBezTo>
                    <a:pt x="616634" y="814443"/>
                    <a:pt x="877200" y="842610"/>
                    <a:pt x="877200" y="842610"/>
                  </a:cubicBezTo>
                  <a:lnTo>
                    <a:pt x="877136" y="84265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71" r:id="rId2"/>
    <p:sldLayoutId id="2147483670" r:id="rId3"/>
    <p:sldLayoutId id="2147483652" r:id="rId4"/>
    <p:sldLayoutId id="2147483669" r:id="rId5"/>
    <p:sldLayoutId id="2147483655" r:id="rId6"/>
    <p:sldLayoutId id="2147483657" r:id="rId7"/>
    <p:sldLayoutId id="2147483658" r:id="rId8"/>
    <p:sldLayoutId id="2147483660" r:id="rId9"/>
    <p:sldLayoutId id="214748366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5" name="Google Shape;529;p4">
            <a:extLst>
              <a:ext uri="{FF2B5EF4-FFF2-40B4-BE49-F238E27FC236}">
                <a16:creationId xmlns:a16="http://schemas.microsoft.com/office/drawing/2014/main" id="{862AE5B3-3457-9AF8-6F83-3357F809190E}"/>
              </a:ext>
            </a:extLst>
          </p:cNvPr>
          <p:cNvGrpSpPr/>
          <p:nvPr/>
        </p:nvGrpSpPr>
        <p:grpSpPr>
          <a:xfrm>
            <a:off x="-3" y="2361725"/>
            <a:ext cx="3811082" cy="4496269"/>
            <a:chOff x="152261" y="2599757"/>
            <a:chExt cx="3608637" cy="4257427"/>
          </a:xfrm>
        </p:grpSpPr>
        <p:grpSp>
          <p:nvGrpSpPr>
            <p:cNvPr id="436" name="Google Shape;530;p4">
              <a:extLst>
                <a:ext uri="{FF2B5EF4-FFF2-40B4-BE49-F238E27FC236}">
                  <a16:creationId xmlns:a16="http://schemas.microsoft.com/office/drawing/2014/main" id="{5FAFDFFF-8BCE-26AA-781C-911851C9796C}"/>
                </a:ext>
              </a:extLst>
            </p:cNvPr>
            <p:cNvGrpSpPr/>
            <p:nvPr/>
          </p:nvGrpSpPr>
          <p:grpSpPr>
            <a:xfrm>
              <a:off x="152261" y="5865049"/>
              <a:ext cx="3608637" cy="992134"/>
              <a:chOff x="2291005" y="4750768"/>
              <a:chExt cx="2572820" cy="707354"/>
            </a:xfrm>
          </p:grpSpPr>
          <p:sp>
            <p:nvSpPr>
              <p:cNvPr id="834" name="Google Shape;531;p4">
                <a:extLst>
                  <a:ext uri="{FF2B5EF4-FFF2-40B4-BE49-F238E27FC236}">
                    <a16:creationId xmlns:a16="http://schemas.microsoft.com/office/drawing/2014/main" id="{7CB22BA2-CE8F-FA2D-FF13-CA2D5700AEF1}"/>
                  </a:ext>
                </a:extLst>
              </p:cNvPr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5" name="Google Shape;532;p4">
                <a:extLst>
                  <a:ext uri="{FF2B5EF4-FFF2-40B4-BE49-F238E27FC236}">
                    <a16:creationId xmlns:a16="http://schemas.microsoft.com/office/drawing/2014/main" id="{00841E58-C3A9-53F5-27F4-B131B5B80AFA}"/>
                  </a:ext>
                </a:extLst>
              </p:cNvPr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837" name="Google Shape;533;p4">
                  <a:extLst>
                    <a:ext uri="{FF2B5EF4-FFF2-40B4-BE49-F238E27FC236}">
                      <a16:creationId xmlns:a16="http://schemas.microsoft.com/office/drawing/2014/main" id="{C7D0E1D5-30D8-1DD5-2CE2-C137AC242AA6}"/>
                    </a:ext>
                  </a:extLst>
                </p:cNvPr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8" name="Google Shape;534;p4">
                  <a:extLst>
                    <a:ext uri="{FF2B5EF4-FFF2-40B4-BE49-F238E27FC236}">
                      <a16:creationId xmlns:a16="http://schemas.microsoft.com/office/drawing/2014/main" id="{E151302C-4D9D-76C4-5FC7-28A299B47B42}"/>
                    </a:ext>
                  </a:extLst>
                </p:cNvPr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9" name="Google Shape;535;p4">
                  <a:extLst>
                    <a:ext uri="{FF2B5EF4-FFF2-40B4-BE49-F238E27FC236}">
                      <a16:creationId xmlns:a16="http://schemas.microsoft.com/office/drawing/2014/main" id="{0F1BA663-22C1-C137-D7A4-80F4B0F4D629}"/>
                    </a:ext>
                  </a:extLst>
                </p:cNvPr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36" name="Google Shape;536;p4">
                <a:extLst>
                  <a:ext uri="{FF2B5EF4-FFF2-40B4-BE49-F238E27FC236}">
                    <a16:creationId xmlns:a16="http://schemas.microsoft.com/office/drawing/2014/main" id="{EE54B422-9E2C-F967-E4DE-8E9B4184D321}"/>
                  </a:ext>
                </a:extLst>
              </p:cNvPr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7" name="Google Shape;537;p4">
              <a:extLst>
                <a:ext uri="{FF2B5EF4-FFF2-40B4-BE49-F238E27FC236}">
                  <a16:creationId xmlns:a16="http://schemas.microsoft.com/office/drawing/2014/main" id="{C3939848-8155-F00B-A6EA-DC49148A8476}"/>
                </a:ext>
              </a:extLst>
            </p:cNvPr>
            <p:cNvSpPr/>
            <p:nvPr/>
          </p:nvSpPr>
          <p:spPr>
            <a:xfrm>
              <a:off x="1933018" y="5485343"/>
              <a:ext cx="47700" cy="834900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B98F45"/>
                </a:gs>
                <a:gs pos="56000">
                  <a:srgbClr val="F3ECA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8" name="Google Shape;538;p4">
              <a:extLst>
                <a:ext uri="{FF2B5EF4-FFF2-40B4-BE49-F238E27FC236}">
                  <a16:creationId xmlns:a16="http://schemas.microsoft.com/office/drawing/2014/main" id="{E98E016A-3987-738E-4087-CE77866A64BE}"/>
                </a:ext>
              </a:extLst>
            </p:cNvPr>
            <p:cNvGrpSpPr/>
            <p:nvPr/>
          </p:nvGrpSpPr>
          <p:grpSpPr>
            <a:xfrm>
              <a:off x="575609" y="4718487"/>
              <a:ext cx="2762180" cy="759415"/>
              <a:chOff x="2291005" y="4750768"/>
              <a:chExt cx="2572820" cy="707354"/>
            </a:xfrm>
          </p:grpSpPr>
          <p:sp>
            <p:nvSpPr>
              <p:cNvPr id="828" name="Google Shape;539;p4">
                <a:extLst>
                  <a:ext uri="{FF2B5EF4-FFF2-40B4-BE49-F238E27FC236}">
                    <a16:creationId xmlns:a16="http://schemas.microsoft.com/office/drawing/2014/main" id="{01720543-EFCC-6AB6-B348-2EAB55E26653}"/>
                  </a:ext>
                </a:extLst>
              </p:cNvPr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29" name="Google Shape;540;p4">
                <a:extLst>
                  <a:ext uri="{FF2B5EF4-FFF2-40B4-BE49-F238E27FC236}">
                    <a16:creationId xmlns:a16="http://schemas.microsoft.com/office/drawing/2014/main" id="{7136DD21-EC5C-5CF4-C623-B2BFC7BDA290}"/>
                  </a:ext>
                </a:extLst>
              </p:cNvPr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831" name="Google Shape;541;p4">
                  <a:extLst>
                    <a:ext uri="{FF2B5EF4-FFF2-40B4-BE49-F238E27FC236}">
                      <a16:creationId xmlns:a16="http://schemas.microsoft.com/office/drawing/2014/main" id="{C6E45D5A-C058-B5BA-69A9-D43D541B70F4}"/>
                    </a:ext>
                  </a:extLst>
                </p:cNvPr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2" name="Google Shape;542;p4">
                  <a:extLst>
                    <a:ext uri="{FF2B5EF4-FFF2-40B4-BE49-F238E27FC236}">
                      <a16:creationId xmlns:a16="http://schemas.microsoft.com/office/drawing/2014/main" id="{33324255-E1BB-ED35-75EC-3501D97E579E}"/>
                    </a:ext>
                  </a:extLst>
                </p:cNvPr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3" name="Google Shape;543;p4">
                  <a:extLst>
                    <a:ext uri="{FF2B5EF4-FFF2-40B4-BE49-F238E27FC236}">
                      <a16:creationId xmlns:a16="http://schemas.microsoft.com/office/drawing/2014/main" id="{A7702D6A-79CB-4036-8679-A5F305BE5AB1}"/>
                    </a:ext>
                  </a:extLst>
                </p:cNvPr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30" name="Google Shape;544;p4">
                <a:extLst>
                  <a:ext uri="{FF2B5EF4-FFF2-40B4-BE49-F238E27FC236}">
                    <a16:creationId xmlns:a16="http://schemas.microsoft.com/office/drawing/2014/main" id="{C67F21D0-A517-46A1-F7D3-34919FE4415E}"/>
                  </a:ext>
                </a:extLst>
              </p:cNvPr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39" name="Google Shape;545;p4">
              <a:extLst>
                <a:ext uri="{FF2B5EF4-FFF2-40B4-BE49-F238E27FC236}">
                  <a16:creationId xmlns:a16="http://schemas.microsoft.com/office/drawing/2014/main" id="{F3D78BE8-50C0-289E-8A20-B2B68B407A86}"/>
                </a:ext>
              </a:extLst>
            </p:cNvPr>
            <p:cNvSpPr/>
            <p:nvPr/>
          </p:nvSpPr>
          <p:spPr>
            <a:xfrm>
              <a:off x="1933018" y="4060321"/>
              <a:ext cx="47700" cy="1073100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B98F45"/>
                </a:gs>
                <a:gs pos="56000">
                  <a:srgbClr val="F3ECA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40" name="Google Shape;546;p4">
              <a:extLst>
                <a:ext uri="{FF2B5EF4-FFF2-40B4-BE49-F238E27FC236}">
                  <a16:creationId xmlns:a16="http://schemas.microsoft.com/office/drawing/2014/main" id="{F533803F-658A-6D7E-2931-B301E42300DD}"/>
                </a:ext>
              </a:extLst>
            </p:cNvPr>
            <p:cNvGrpSpPr/>
            <p:nvPr/>
          </p:nvGrpSpPr>
          <p:grpSpPr>
            <a:xfrm>
              <a:off x="855987" y="3512403"/>
              <a:ext cx="2201305" cy="605212"/>
              <a:chOff x="2291005" y="4750768"/>
              <a:chExt cx="2572820" cy="707354"/>
            </a:xfrm>
          </p:grpSpPr>
          <p:sp>
            <p:nvSpPr>
              <p:cNvPr id="822" name="Google Shape;547;p4">
                <a:extLst>
                  <a:ext uri="{FF2B5EF4-FFF2-40B4-BE49-F238E27FC236}">
                    <a16:creationId xmlns:a16="http://schemas.microsoft.com/office/drawing/2014/main" id="{DE76818F-003C-9ADC-143C-9BC9DFB59A18}"/>
                  </a:ext>
                </a:extLst>
              </p:cNvPr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23" name="Google Shape;548;p4">
                <a:extLst>
                  <a:ext uri="{FF2B5EF4-FFF2-40B4-BE49-F238E27FC236}">
                    <a16:creationId xmlns:a16="http://schemas.microsoft.com/office/drawing/2014/main" id="{775DD2FD-ACA4-8AB0-D8E2-D8F0FBAC89CF}"/>
                  </a:ext>
                </a:extLst>
              </p:cNvPr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825" name="Google Shape;549;p4">
                  <a:extLst>
                    <a:ext uri="{FF2B5EF4-FFF2-40B4-BE49-F238E27FC236}">
                      <a16:creationId xmlns:a16="http://schemas.microsoft.com/office/drawing/2014/main" id="{9C50826F-823A-67B9-D7A1-515DE6651FDF}"/>
                    </a:ext>
                  </a:extLst>
                </p:cNvPr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6" name="Google Shape;550;p4">
                  <a:extLst>
                    <a:ext uri="{FF2B5EF4-FFF2-40B4-BE49-F238E27FC236}">
                      <a16:creationId xmlns:a16="http://schemas.microsoft.com/office/drawing/2014/main" id="{FD4D0D7E-5582-DD2A-5E2D-33AB2F3971F0}"/>
                    </a:ext>
                  </a:extLst>
                </p:cNvPr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7" name="Google Shape;551;p4">
                  <a:extLst>
                    <a:ext uri="{FF2B5EF4-FFF2-40B4-BE49-F238E27FC236}">
                      <a16:creationId xmlns:a16="http://schemas.microsoft.com/office/drawing/2014/main" id="{1D247650-7975-E1C4-3438-F997042AEA0F}"/>
                    </a:ext>
                  </a:extLst>
                </p:cNvPr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24" name="Google Shape;552;p4">
                <a:extLst>
                  <a:ext uri="{FF2B5EF4-FFF2-40B4-BE49-F238E27FC236}">
                    <a16:creationId xmlns:a16="http://schemas.microsoft.com/office/drawing/2014/main" id="{1210E84C-29DE-291D-DA61-A04D031D13D2}"/>
                  </a:ext>
                </a:extLst>
              </p:cNvPr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1" name="Google Shape;553;p4">
              <a:extLst>
                <a:ext uri="{FF2B5EF4-FFF2-40B4-BE49-F238E27FC236}">
                  <a16:creationId xmlns:a16="http://schemas.microsoft.com/office/drawing/2014/main" id="{695F5B8D-6809-BC93-2E57-D74B073CC398}"/>
                </a:ext>
              </a:extLst>
            </p:cNvPr>
            <p:cNvGrpSpPr/>
            <p:nvPr/>
          </p:nvGrpSpPr>
          <p:grpSpPr>
            <a:xfrm>
              <a:off x="2119316" y="4259300"/>
              <a:ext cx="701924" cy="932416"/>
              <a:chOff x="1593706" y="2665946"/>
              <a:chExt cx="1130677" cy="1501959"/>
            </a:xfrm>
          </p:grpSpPr>
          <p:grpSp>
            <p:nvGrpSpPr>
              <p:cNvPr id="774" name="Google Shape;554;p4">
                <a:extLst>
                  <a:ext uri="{FF2B5EF4-FFF2-40B4-BE49-F238E27FC236}">
                    <a16:creationId xmlns:a16="http://schemas.microsoft.com/office/drawing/2014/main" id="{F318F3FB-F561-D62F-CD0E-3B5E988DF556}"/>
                  </a:ext>
                </a:extLst>
              </p:cNvPr>
              <p:cNvGrpSpPr/>
              <p:nvPr/>
            </p:nvGrpSpPr>
            <p:grpSpPr>
              <a:xfrm>
                <a:off x="1627768" y="3336514"/>
                <a:ext cx="1096614" cy="831390"/>
                <a:chOff x="3699722" y="1806533"/>
                <a:chExt cx="3341299" cy="2533182"/>
              </a:xfrm>
            </p:grpSpPr>
            <p:grpSp>
              <p:nvGrpSpPr>
                <p:cNvPr id="799" name="Google Shape;555;p4">
                  <a:extLst>
                    <a:ext uri="{FF2B5EF4-FFF2-40B4-BE49-F238E27FC236}">
                      <a16:creationId xmlns:a16="http://schemas.microsoft.com/office/drawing/2014/main" id="{BF1E1140-2BDC-38CF-A47D-84A881EBA481}"/>
                    </a:ext>
                  </a:extLst>
                </p:cNvPr>
                <p:cNvGrpSpPr/>
                <p:nvPr/>
              </p:nvGrpSpPr>
              <p:grpSpPr>
                <a:xfrm>
                  <a:off x="3751784" y="2225115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817" name="Google Shape;556;p4">
                    <a:extLst>
                      <a:ext uri="{FF2B5EF4-FFF2-40B4-BE49-F238E27FC236}">
                        <a16:creationId xmlns:a16="http://schemas.microsoft.com/office/drawing/2014/main" id="{5B6C61BE-1FFB-53EA-AC23-16CB9BAB0A60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820" name="Google Shape;557;p4">
                      <a:extLst>
                        <a:ext uri="{FF2B5EF4-FFF2-40B4-BE49-F238E27FC236}">
                          <a16:creationId xmlns:a16="http://schemas.microsoft.com/office/drawing/2014/main" id="{33FDB28C-076E-2745-E988-742D92E6EF4E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21" name="Google Shape;558;p4">
                      <a:extLst>
                        <a:ext uri="{FF2B5EF4-FFF2-40B4-BE49-F238E27FC236}">
                          <a16:creationId xmlns:a16="http://schemas.microsoft.com/office/drawing/2014/main" id="{95E1772B-5174-1D31-05E6-2EA90EDF6E8F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18" name="Google Shape;559;p4">
                    <a:extLst>
                      <a:ext uri="{FF2B5EF4-FFF2-40B4-BE49-F238E27FC236}">
                        <a16:creationId xmlns:a16="http://schemas.microsoft.com/office/drawing/2014/main" id="{99327B55-28F0-5BFB-0EFC-18CE19E6E145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9" name="Google Shape;560;p4">
                    <a:extLst>
                      <a:ext uri="{FF2B5EF4-FFF2-40B4-BE49-F238E27FC236}">
                        <a16:creationId xmlns:a16="http://schemas.microsoft.com/office/drawing/2014/main" id="{7019ACE7-3494-AC9E-D946-633FCDE249E3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00" name="Google Shape;561;p4">
                  <a:extLst>
                    <a:ext uri="{FF2B5EF4-FFF2-40B4-BE49-F238E27FC236}">
                      <a16:creationId xmlns:a16="http://schemas.microsoft.com/office/drawing/2014/main" id="{FB19D7B8-C35C-3845-0716-06E78391F406}"/>
                    </a:ext>
                  </a:extLst>
                </p:cNvPr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01" name="Google Shape;562;p4">
                  <a:extLst>
                    <a:ext uri="{FF2B5EF4-FFF2-40B4-BE49-F238E27FC236}">
                      <a16:creationId xmlns:a16="http://schemas.microsoft.com/office/drawing/2014/main" id="{06341C7E-1A2D-2210-8FA7-9FBC769E5832}"/>
                    </a:ext>
                  </a:extLst>
                </p:cNvPr>
                <p:cNvGrpSpPr/>
                <p:nvPr/>
              </p:nvGrpSpPr>
              <p:grpSpPr>
                <a:xfrm>
                  <a:off x="3814899" y="1806533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815" name="Google Shape;563;p4">
                    <a:extLst>
                      <a:ext uri="{FF2B5EF4-FFF2-40B4-BE49-F238E27FC236}">
                        <a16:creationId xmlns:a16="http://schemas.microsoft.com/office/drawing/2014/main" id="{199FDE1F-BEE7-C366-5BF6-D7D159C723E2}"/>
                      </a:ext>
                    </a:extLst>
                  </p:cNvPr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816" name="Google Shape;564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2D728C89-11F6-95EB-15F3-0972C0F33377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802" name="Google Shape;565;p4">
                  <a:extLst>
                    <a:ext uri="{FF2B5EF4-FFF2-40B4-BE49-F238E27FC236}">
                      <a16:creationId xmlns:a16="http://schemas.microsoft.com/office/drawing/2014/main" id="{96FF3EB1-AF1F-0E75-C233-981EF3AD6D77}"/>
                    </a:ext>
                  </a:extLst>
                </p:cNvPr>
                <p:cNvGrpSpPr/>
                <p:nvPr/>
              </p:nvGrpSpPr>
              <p:grpSpPr>
                <a:xfrm>
                  <a:off x="3699722" y="2477003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803" name="Google Shape;566;p4">
                    <a:extLst>
                      <a:ext uri="{FF2B5EF4-FFF2-40B4-BE49-F238E27FC236}">
                        <a16:creationId xmlns:a16="http://schemas.microsoft.com/office/drawing/2014/main" id="{B5A72BD5-454C-A5C8-F778-611CA3E5F866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4" name="Google Shape;567;p4">
                    <a:extLst>
                      <a:ext uri="{FF2B5EF4-FFF2-40B4-BE49-F238E27FC236}">
                        <a16:creationId xmlns:a16="http://schemas.microsoft.com/office/drawing/2014/main" id="{3F7F6D18-A87D-A8B3-5BAB-7FA91345D8E8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5" name="Google Shape;568;p4">
                    <a:extLst>
                      <a:ext uri="{FF2B5EF4-FFF2-40B4-BE49-F238E27FC236}">
                        <a16:creationId xmlns:a16="http://schemas.microsoft.com/office/drawing/2014/main" id="{7941EF38-1097-4D9D-B4EC-C6E94C57EC22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6" name="Google Shape;569;p4">
                    <a:extLst>
                      <a:ext uri="{FF2B5EF4-FFF2-40B4-BE49-F238E27FC236}">
                        <a16:creationId xmlns:a16="http://schemas.microsoft.com/office/drawing/2014/main" id="{C113676A-EFCB-5C57-70D8-BD1CCD32A9B1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7" name="Google Shape;570;p4">
                    <a:extLst>
                      <a:ext uri="{FF2B5EF4-FFF2-40B4-BE49-F238E27FC236}">
                        <a16:creationId xmlns:a16="http://schemas.microsoft.com/office/drawing/2014/main" id="{FC7DA5C2-83CF-B2F3-313A-7A8F4F08041C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8" name="Google Shape;571;p4">
                    <a:extLst>
                      <a:ext uri="{FF2B5EF4-FFF2-40B4-BE49-F238E27FC236}">
                        <a16:creationId xmlns:a16="http://schemas.microsoft.com/office/drawing/2014/main" id="{B56C983B-3D32-94BF-8C7E-FA3E325F73AA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09" name="Google Shape;572;p4">
                    <a:extLst>
                      <a:ext uri="{FF2B5EF4-FFF2-40B4-BE49-F238E27FC236}">
                        <a16:creationId xmlns:a16="http://schemas.microsoft.com/office/drawing/2014/main" id="{4D6441A6-2275-A447-6ECC-21464D5631C1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0" name="Google Shape;573;p4">
                    <a:extLst>
                      <a:ext uri="{FF2B5EF4-FFF2-40B4-BE49-F238E27FC236}">
                        <a16:creationId xmlns:a16="http://schemas.microsoft.com/office/drawing/2014/main" id="{3C5BFBB2-A13B-C2B6-B5E8-9D08C3E5C7CF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1" name="Google Shape;574;p4">
                    <a:extLst>
                      <a:ext uri="{FF2B5EF4-FFF2-40B4-BE49-F238E27FC236}">
                        <a16:creationId xmlns:a16="http://schemas.microsoft.com/office/drawing/2014/main" id="{F5C33FBE-FDF3-CBF6-1056-3FAC7078ACC0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2" name="Google Shape;575;p4">
                    <a:extLst>
                      <a:ext uri="{FF2B5EF4-FFF2-40B4-BE49-F238E27FC236}">
                        <a16:creationId xmlns:a16="http://schemas.microsoft.com/office/drawing/2014/main" id="{096B8413-2F38-EFF8-09E4-86C11BDEC456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3" name="Google Shape;576;p4">
                    <a:extLst>
                      <a:ext uri="{FF2B5EF4-FFF2-40B4-BE49-F238E27FC236}">
                        <a16:creationId xmlns:a16="http://schemas.microsoft.com/office/drawing/2014/main" id="{C2C453E5-F6F7-8CE6-0AFD-6737A597F60C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14" name="Google Shape;577;p4">
                    <a:extLst>
                      <a:ext uri="{FF2B5EF4-FFF2-40B4-BE49-F238E27FC236}">
                        <a16:creationId xmlns:a16="http://schemas.microsoft.com/office/drawing/2014/main" id="{157D16E0-3B4D-2FD5-EF8A-B22571394209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775" name="Google Shape;578;p4">
                <a:extLst>
                  <a:ext uri="{FF2B5EF4-FFF2-40B4-BE49-F238E27FC236}">
                    <a16:creationId xmlns:a16="http://schemas.microsoft.com/office/drawing/2014/main" id="{630497E6-3626-EB57-11F9-FA1C6711BC99}"/>
                  </a:ext>
                </a:extLst>
              </p:cNvPr>
              <p:cNvGrpSpPr/>
              <p:nvPr/>
            </p:nvGrpSpPr>
            <p:grpSpPr>
              <a:xfrm>
                <a:off x="1593706" y="3216926"/>
                <a:ext cx="1124636" cy="565266"/>
                <a:chOff x="5525980" y="1774298"/>
                <a:chExt cx="4820559" cy="2422916"/>
              </a:xfrm>
            </p:grpSpPr>
            <p:sp>
              <p:nvSpPr>
                <p:cNvPr id="794" name="Google Shape;579;p4">
                  <a:extLst>
                    <a:ext uri="{FF2B5EF4-FFF2-40B4-BE49-F238E27FC236}">
                      <a16:creationId xmlns:a16="http://schemas.microsoft.com/office/drawing/2014/main" id="{566304F9-789C-E292-95AD-A727F65CF72D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5" name="Google Shape;580;p4">
                  <a:extLst>
                    <a:ext uri="{FF2B5EF4-FFF2-40B4-BE49-F238E27FC236}">
                      <a16:creationId xmlns:a16="http://schemas.microsoft.com/office/drawing/2014/main" id="{CAB491FD-7B02-3605-3732-D15494276DA6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6" name="Google Shape;581;p4">
                  <a:extLst>
                    <a:ext uri="{FF2B5EF4-FFF2-40B4-BE49-F238E27FC236}">
                      <a16:creationId xmlns:a16="http://schemas.microsoft.com/office/drawing/2014/main" id="{0C963CA4-B6DC-B9D1-95D6-BEF869A1169E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7" name="Google Shape;582;p4">
                  <a:extLst>
                    <a:ext uri="{FF2B5EF4-FFF2-40B4-BE49-F238E27FC236}">
                      <a16:creationId xmlns:a16="http://schemas.microsoft.com/office/drawing/2014/main" id="{CD2752FC-4962-9687-F3E4-74457997D1A2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98" name="Google Shape;583;p4">
                  <a:extLst>
                    <a:ext uri="{FF2B5EF4-FFF2-40B4-BE49-F238E27FC236}">
                      <a16:creationId xmlns:a16="http://schemas.microsoft.com/office/drawing/2014/main" id="{FE4EF124-529F-70DB-E250-CE97E414EDAC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776" name="Google Shape;584;p4">
                <a:extLst>
                  <a:ext uri="{FF2B5EF4-FFF2-40B4-BE49-F238E27FC236}">
                    <a16:creationId xmlns:a16="http://schemas.microsoft.com/office/drawing/2014/main" id="{EB0695E2-8E6F-389E-53D1-F16F667D35FA}"/>
                  </a:ext>
                </a:extLst>
              </p:cNvPr>
              <p:cNvSpPr/>
              <p:nvPr/>
            </p:nvSpPr>
            <p:spPr>
              <a:xfrm>
                <a:off x="1666634" y="3140078"/>
                <a:ext cx="968784" cy="361324"/>
              </a:xfrm>
              <a:custGeom>
                <a:avLst/>
                <a:gdLst/>
                <a:ahLst/>
                <a:cxnLst/>
                <a:rect l="l" t="t" r="r" b="b"/>
                <a:pathLst>
                  <a:path w="4613256" h="1078580" extrusionOk="0">
                    <a:moveTo>
                      <a:pt x="2363312" y="1078485"/>
                    </a:moveTo>
                    <a:cubicBezTo>
                      <a:pt x="2332356" y="1078485"/>
                      <a:pt x="2301495" y="1078295"/>
                      <a:pt x="2270539" y="1077914"/>
                    </a:cubicBezTo>
                    <a:cubicBezTo>
                      <a:pt x="1600074" y="1069532"/>
                      <a:pt x="933324" y="970853"/>
                      <a:pt x="288958" y="784448"/>
                    </a:cubicBezTo>
                    <a:cubicBezTo>
                      <a:pt x="76741" y="723012"/>
                      <a:pt x="-45560" y="501270"/>
                      <a:pt x="15876" y="288958"/>
                    </a:cubicBezTo>
                    <a:cubicBezTo>
                      <a:pt x="77312" y="76741"/>
                      <a:pt x="299150" y="-45560"/>
                      <a:pt x="511366" y="15876"/>
                    </a:cubicBezTo>
                    <a:cubicBezTo>
                      <a:pt x="1086772" y="182278"/>
                      <a:pt x="1681989" y="270479"/>
                      <a:pt x="2280540" y="277909"/>
                    </a:cubicBezTo>
                    <a:cubicBezTo>
                      <a:pt x="2897474" y="285529"/>
                      <a:pt x="3512504" y="207519"/>
                      <a:pt x="4108387" y="45880"/>
                    </a:cubicBezTo>
                    <a:cubicBezTo>
                      <a:pt x="4321653" y="-11937"/>
                      <a:pt x="4541394" y="113984"/>
                      <a:pt x="4599211" y="327248"/>
                    </a:cubicBezTo>
                    <a:cubicBezTo>
                      <a:pt x="4657028" y="540513"/>
                      <a:pt x="4531107" y="760255"/>
                      <a:pt x="4317843" y="818072"/>
                    </a:cubicBezTo>
                    <a:cubicBezTo>
                      <a:pt x="3680334" y="991046"/>
                      <a:pt x="3023300" y="1078580"/>
                      <a:pt x="2363312" y="107858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77" name="Google Shape;585;p4">
                <a:extLst>
                  <a:ext uri="{FF2B5EF4-FFF2-40B4-BE49-F238E27FC236}">
                    <a16:creationId xmlns:a16="http://schemas.microsoft.com/office/drawing/2014/main" id="{C6CF5587-6495-AD8C-1199-E5BBFE6FC240}"/>
                  </a:ext>
                </a:extLst>
              </p:cNvPr>
              <p:cNvGrpSpPr/>
              <p:nvPr/>
            </p:nvGrpSpPr>
            <p:grpSpPr>
              <a:xfrm>
                <a:off x="1692269" y="2665946"/>
                <a:ext cx="969109" cy="691407"/>
                <a:chOff x="522194" y="707971"/>
                <a:chExt cx="2016457" cy="1438632"/>
              </a:xfrm>
            </p:grpSpPr>
            <p:grpSp>
              <p:nvGrpSpPr>
                <p:cNvPr id="778" name="Google Shape;586;p4">
                  <a:extLst>
                    <a:ext uri="{FF2B5EF4-FFF2-40B4-BE49-F238E27FC236}">
                      <a16:creationId xmlns:a16="http://schemas.microsoft.com/office/drawing/2014/main" id="{92796093-D9FB-A0B3-01C5-E0B3DA49EB65}"/>
                    </a:ext>
                  </a:extLst>
                </p:cNvPr>
                <p:cNvGrpSpPr/>
                <p:nvPr/>
              </p:nvGrpSpPr>
              <p:grpSpPr>
                <a:xfrm flipH="1">
                  <a:off x="522194" y="1300139"/>
                  <a:ext cx="1269917" cy="831335"/>
                  <a:chOff x="8367806" y="4837617"/>
                  <a:chExt cx="1161545" cy="1307131"/>
                </a:xfrm>
              </p:grpSpPr>
              <p:sp>
                <p:nvSpPr>
                  <p:cNvPr id="792" name="Google Shape;587;p4">
                    <a:extLst>
                      <a:ext uri="{FF2B5EF4-FFF2-40B4-BE49-F238E27FC236}">
                        <a16:creationId xmlns:a16="http://schemas.microsoft.com/office/drawing/2014/main" id="{BC2008D2-E80E-59C5-A3A2-E538A8EBC581}"/>
                      </a:ext>
                    </a:extLst>
                  </p:cNvPr>
                  <p:cNvSpPr/>
                  <p:nvPr/>
                </p:nvSpPr>
                <p:spPr>
                  <a:xfrm>
                    <a:off x="8429097" y="4837617"/>
                    <a:ext cx="1100254" cy="1307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603" h="2215476" extrusionOk="0">
                        <a:moveTo>
                          <a:pt x="675418" y="0"/>
                        </a:moveTo>
                        <a:cubicBezTo>
                          <a:pt x="675418" y="0"/>
                          <a:pt x="1442085" y="113824"/>
                          <a:pt x="1700213" y="736283"/>
                        </a:cubicBezTo>
                        <a:cubicBezTo>
                          <a:pt x="1958245" y="1358741"/>
                          <a:pt x="1517999" y="2256949"/>
                          <a:pt x="796957" y="2213991"/>
                        </a:cubicBezTo>
                        <a:cubicBezTo>
                          <a:pt x="75819" y="2170938"/>
                          <a:pt x="0" y="1798987"/>
                          <a:pt x="0" y="1798987"/>
                        </a:cubicBezTo>
                        <a:cubicBezTo>
                          <a:pt x="0" y="1798987"/>
                          <a:pt x="470154" y="996887"/>
                          <a:pt x="440246" y="941261"/>
                        </a:cubicBezTo>
                        <a:cubicBezTo>
                          <a:pt x="410337" y="885539"/>
                          <a:pt x="721138" y="318897"/>
                          <a:pt x="721138" y="318897"/>
                        </a:cubicBezTo>
                        <a:lnTo>
                          <a:pt x="675608" y="9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100000">
                        <a:schemeClr val="accent1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3" name="Google Shape;588;p4">
                    <a:extLst>
                      <a:ext uri="{FF2B5EF4-FFF2-40B4-BE49-F238E27FC236}">
                        <a16:creationId xmlns:a16="http://schemas.microsoft.com/office/drawing/2014/main" id="{F866A877-94A1-34C0-4633-C56036E6EB21}"/>
                      </a:ext>
                    </a:extLst>
                  </p:cNvPr>
                  <p:cNvSpPr/>
                  <p:nvPr/>
                </p:nvSpPr>
                <p:spPr>
                  <a:xfrm>
                    <a:off x="8367806" y="4856834"/>
                    <a:ext cx="1042889" cy="1180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135" h="1789034" extrusionOk="0">
                        <a:moveTo>
                          <a:pt x="918233" y="95"/>
                        </a:moveTo>
                        <a:cubicBezTo>
                          <a:pt x="918233" y="95"/>
                          <a:pt x="1548216" y="303657"/>
                          <a:pt x="1578601" y="819817"/>
                        </a:cubicBezTo>
                        <a:cubicBezTo>
                          <a:pt x="1608986" y="1335977"/>
                          <a:pt x="1187790" y="1943290"/>
                          <a:pt x="354734" y="1753457"/>
                        </a:cubicBezTo>
                        <a:cubicBezTo>
                          <a:pt x="-478418" y="1563719"/>
                          <a:pt x="417313" y="1073944"/>
                          <a:pt x="417313" y="1073944"/>
                        </a:cubicBezTo>
                        <a:cubicBezTo>
                          <a:pt x="417313" y="1073944"/>
                          <a:pt x="515992" y="362045"/>
                          <a:pt x="538757" y="317659"/>
                        </a:cubicBezTo>
                        <a:cubicBezTo>
                          <a:pt x="561522" y="273272"/>
                          <a:pt x="918328" y="0"/>
                          <a:pt x="918328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37000">
                        <a:schemeClr val="accent2"/>
                      </a:gs>
                      <a:gs pos="100000">
                        <a:schemeClr val="accent1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779" name="Google Shape;589;p4">
                  <a:extLst>
                    <a:ext uri="{FF2B5EF4-FFF2-40B4-BE49-F238E27FC236}">
                      <a16:creationId xmlns:a16="http://schemas.microsoft.com/office/drawing/2014/main" id="{50BFE167-80A8-1A32-B92A-3569E543D323}"/>
                    </a:ext>
                  </a:extLst>
                </p:cNvPr>
                <p:cNvGrpSpPr/>
                <p:nvPr/>
              </p:nvGrpSpPr>
              <p:grpSpPr>
                <a:xfrm rot="1198242" flipH="1">
                  <a:off x="1362959" y="1134543"/>
                  <a:ext cx="1061338" cy="856566"/>
                  <a:chOff x="7187727" y="4796572"/>
                  <a:chExt cx="1281332" cy="1536386"/>
                </a:xfrm>
              </p:grpSpPr>
              <p:sp>
                <p:nvSpPr>
                  <p:cNvPr id="790" name="Google Shape;590;p4">
                    <a:extLst>
                      <a:ext uri="{FF2B5EF4-FFF2-40B4-BE49-F238E27FC236}">
                        <a16:creationId xmlns:a16="http://schemas.microsoft.com/office/drawing/2014/main" id="{B868FEEF-7183-3877-0059-A5203F262715}"/>
                      </a:ext>
                    </a:extLst>
                  </p:cNvPr>
                  <p:cNvSpPr/>
                  <p:nvPr/>
                </p:nvSpPr>
                <p:spPr>
                  <a:xfrm>
                    <a:off x="7187727" y="4796572"/>
                    <a:ext cx="1230699" cy="15363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4695" h="2327858" extrusionOk="0">
                        <a:moveTo>
                          <a:pt x="1154893" y="0"/>
                        </a:moveTo>
                        <a:cubicBezTo>
                          <a:pt x="1154893" y="0"/>
                          <a:pt x="349363" y="119634"/>
                          <a:pt x="78187" y="773621"/>
                        </a:cubicBezTo>
                        <a:cubicBezTo>
                          <a:pt x="-192990" y="1427702"/>
                          <a:pt x="269639" y="2371535"/>
                          <a:pt x="1027258" y="2326291"/>
                        </a:cubicBezTo>
                        <a:cubicBezTo>
                          <a:pt x="1784971" y="2281142"/>
                          <a:pt x="1864696" y="1890236"/>
                          <a:pt x="1864696" y="1890236"/>
                        </a:cubicBezTo>
                        <a:cubicBezTo>
                          <a:pt x="1864696" y="1890236"/>
                          <a:pt x="1370634" y="1047464"/>
                          <a:pt x="1402066" y="988981"/>
                        </a:cubicBezTo>
                        <a:cubicBezTo>
                          <a:pt x="1433499" y="930497"/>
                          <a:pt x="1106982" y="334994"/>
                          <a:pt x="1106982" y="334994"/>
                        </a:cubicBezTo>
                        <a:lnTo>
                          <a:pt x="1154797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1" name="Google Shape;591;p4">
                    <a:extLst>
                      <a:ext uri="{FF2B5EF4-FFF2-40B4-BE49-F238E27FC236}">
                        <a16:creationId xmlns:a16="http://schemas.microsoft.com/office/drawing/2014/main" id="{B0EAEFD8-47EF-349F-ED0E-E2676683FCA6}"/>
                      </a:ext>
                    </a:extLst>
                  </p:cNvPr>
                  <p:cNvSpPr/>
                  <p:nvPr/>
                </p:nvSpPr>
                <p:spPr>
                  <a:xfrm>
                    <a:off x="7411889" y="4865008"/>
                    <a:ext cx="1057170" cy="12898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513" h="1240232" extrusionOk="0">
                        <a:moveTo>
                          <a:pt x="458881" y="0"/>
                        </a:moveTo>
                        <a:cubicBezTo>
                          <a:pt x="458881" y="0"/>
                          <a:pt x="706235" y="189412"/>
                          <a:pt x="722009" y="220205"/>
                        </a:cubicBezTo>
                        <a:cubicBezTo>
                          <a:pt x="737783" y="250999"/>
                          <a:pt x="806220" y="744513"/>
                          <a:pt x="806220" y="744513"/>
                        </a:cubicBezTo>
                        <a:cubicBezTo>
                          <a:pt x="806220" y="744513"/>
                          <a:pt x="1427181" y="1083995"/>
                          <a:pt x="849583" y="1215591"/>
                        </a:cubicBezTo>
                        <a:cubicBezTo>
                          <a:pt x="271984" y="1347123"/>
                          <a:pt x="-19990" y="926131"/>
                          <a:pt x="1063" y="568298"/>
                        </a:cubicBezTo>
                        <a:cubicBezTo>
                          <a:pt x="22116" y="210464"/>
                          <a:pt x="458881" y="0"/>
                          <a:pt x="458881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80" name="Google Shape;592;p4">
                  <a:extLst>
                    <a:ext uri="{FF2B5EF4-FFF2-40B4-BE49-F238E27FC236}">
                      <a16:creationId xmlns:a16="http://schemas.microsoft.com/office/drawing/2014/main" id="{1427F719-6AF1-63B6-2AF3-655F83058AD3}"/>
                    </a:ext>
                  </a:extLst>
                </p:cNvPr>
                <p:cNvSpPr/>
                <p:nvPr/>
              </p:nvSpPr>
              <p:spPr>
                <a:xfrm flipH="1">
                  <a:off x="676936" y="963287"/>
                  <a:ext cx="749770" cy="936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1" name="Google Shape;593;p4">
                  <a:extLst>
                    <a:ext uri="{FF2B5EF4-FFF2-40B4-BE49-F238E27FC236}">
                      <a16:creationId xmlns:a16="http://schemas.microsoft.com/office/drawing/2014/main" id="{575E1F4B-B841-D5F5-0F17-377382BC5988}"/>
                    </a:ext>
                  </a:extLst>
                </p:cNvPr>
                <p:cNvSpPr/>
                <p:nvPr/>
              </p:nvSpPr>
              <p:spPr>
                <a:xfrm flipH="1">
                  <a:off x="775125" y="1011880"/>
                  <a:ext cx="667607" cy="75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2" name="Google Shape;594;p4">
                  <a:extLst>
                    <a:ext uri="{FF2B5EF4-FFF2-40B4-BE49-F238E27FC236}">
                      <a16:creationId xmlns:a16="http://schemas.microsoft.com/office/drawing/2014/main" id="{8C47C95B-0C3D-1366-23DD-66BA5BA1239D}"/>
                    </a:ext>
                  </a:extLst>
                </p:cNvPr>
                <p:cNvSpPr/>
                <p:nvPr/>
              </p:nvSpPr>
              <p:spPr>
                <a:xfrm flipH="1">
                  <a:off x="988269" y="707971"/>
                  <a:ext cx="799836" cy="833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3103" h="1972133" extrusionOk="0">
                      <a:moveTo>
                        <a:pt x="356616" y="122085"/>
                      </a:moveTo>
                      <a:cubicBezTo>
                        <a:pt x="356616" y="122085"/>
                        <a:pt x="757428" y="-116040"/>
                        <a:pt x="1346454" y="72840"/>
                      </a:cubicBezTo>
                      <a:cubicBezTo>
                        <a:pt x="1935480" y="261626"/>
                        <a:pt x="1956721" y="986859"/>
                        <a:pt x="1830991" y="1288611"/>
                      </a:cubicBezTo>
                      <a:cubicBezTo>
                        <a:pt x="1705261" y="1590363"/>
                        <a:pt x="1404080" y="1931454"/>
                        <a:pt x="1160431" y="1962410"/>
                      </a:cubicBezTo>
                      <a:cubicBezTo>
                        <a:pt x="916876" y="1993461"/>
                        <a:pt x="425196" y="1940217"/>
                        <a:pt x="425196" y="1940217"/>
                      </a:cubicBezTo>
                      <a:lnTo>
                        <a:pt x="0" y="1926882"/>
                      </a:lnTo>
                      <a:lnTo>
                        <a:pt x="180784" y="1571218"/>
                      </a:lnTo>
                      <a:cubicBezTo>
                        <a:pt x="180784" y="1571218"/>
                        <a:pt x="655606" y="1256322"/>
                        <a:pt x="686562" y="1215174"/>
                      </a:cubicBezTo>
                      <a:cubicBezTo>
                        <a:pt x="717518" y="1174026"/>
                        <a:pt x="1187101" y="952569"/>
                        <a:pt x="1191482" y="939234"/>
                      </a:cubicBezTo>
                      <a:cubicBezTo>
                        <a:pt x="1195864" y="925995"/>
                        <a:pt x="1337596" y="757688"/>
                        <a:pt x="1337596" y="757688"/>
                      </a:cubicBezTo>
                      <a:cubicBezTo>
                        <a:pt x="1337596" y="757688"/>
                        <a:pt x="1195864" y="505275"/>
                        <a:pt x="1206913" y="474224"/>
                      </a:cubicBezTo>
                      <a:cubicBezTo>
                        <a:pt x="1217962" y="443172"/>
                        <a:pt x="1023176" y="279342"/>
                        <a:pt x="992124" y="239433"/>
                      </a:cubicBezTo>
                      <a:cubicBezTo>
                        <a:pt x="961072" y="199618"/>
                        <a:pt x="744093" y="121799"/>
                        <a:pt x="744093" y="121799"/>
                      </a:cubicBezTo>
                      <a:lnTo>
                        <a:pt x="356521" y="1220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3" name="Google Shape;595;p4">
                  <a:extLst>
                    <a:ext uri="{FF2B5EF4-FFF2-40B4-BE49-F238E27FC236}">
                      <a16:creationId xmlns:a16="http://schemas.microsoft.com/office/drawing/2014/main" id="{E873E4C1-863E-3443-5348-9F1B12A54706}"/>
                    </a:ext>
                  </a:extLst>
                </p:cNvPr>
                <p:cNvSpPr/>
                <p:nvPr/>
              </p:nvSpPr>
              <p:spPr>
                <a:xfrm flipH="1">
                  <a:off x="1099896" y="738718"/>
                  <a:ext cx="717208" cy="77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637" h="1211016" extrusionOk="0">
                      <a:moveTo>
                        <a:pt x="558818" y="1052"/>
                      </a:moveTo>
                      <a:cubicBezTo>
                        <a:pt x="653842" y="5804"/>
                        <a:pt x="762737" y="27583"/>
                        <a:pt x="867938" y="85109"/>
                      </a:cubicBezTo>
                      <a:cubicBezTo>
                        <a:pt x="1148473" y="238511"/>
                        <a:pt x="1222440" y="739502"/>
                        <a:pt x="951206" y="922315"/>
                      </a:cubicBezTo>
                      <a:cubicBezTo>
                        <a:pt x="680034" y="1105128"/>
                        <a:pt x="320001" y="1150628"/>
                        <a:pt x="320001" y="1150628"/>
                      </a:cubicBezTo>
                      <a:cubicBezTo>
                        <a:pt x="320001" y="1150628"/>
                        <a:pt x="103378" y="1203228"/>
                        <a:pt x="99859" y="1210895"/>
                      </a:cubicBezTo>
                      <a:cubicBezTo>
                        <a:pt x="96340" y="1218562"/>
                        <a:pt x="0" y="860980"/>
                        <a:pt x="0" y="860980"/>
                      </a:cubicBezTo>
                      <a:lnTo>
                        <a:pt x="314080" y="765623"/>
                      </a:lnTo>
                      <a:lnTo>
                        <a:pt x="351833" y="725025"/>
                      </a:lnTo>
                      <a:cubicBezTo>
                        <a:pt x="421417" y="649965"/>
                        <a:pt x="491001" y="573814"/>
                        <a:pt x="491001" y="569446"/>
                      </a:cubicBezTo>
                      <a:cubicBezTo>
                        <a:pt x="491001" y="560711"/>
                        <a:pt x="587906" y="266979"/>
                        <a:pt x="595322" y="258243"/>
                      </a:cubicBezTo>
                      <a:cubicBezTo>
                        <a:pt x="599030" y="253844"/>
                        <a:pt x="580570" y="230890"/>
                        <a:pt x="559847" y="207505"/>
                      </a:cubicBezTo>
                      <a:lnTo>
                        <a:pt x="535973" y="181389"/>
                      </a:lnTo>
                      <a:lnTo>
                        <a:pt x="280736" y="32589"/>
                      </a:lnTo>
                      <a:lnTo>
                        <a:pt x="280536" y="32508"/>
                      </a:lnTo>
                      <a:lnTo>
                        <a:pt x="280599" y="32508"/>
                      </a:lnTo>
                      <a:lnTo>
                        <a:pt x="294329" y="28476"/>
                      </a:lnTo>
                      <a:cubicBezTo>
                        <a:pt x="330077" y="18650"/>
                        <a:pt x="432118" y="-5284"/>
                        <a:pt x="558818" y="105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3000">
                      <a:schemeClr val="accent2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4" name="Google Shape;596;p4">
                  <a:extLst>
                    <a:ext uri="{FF2B5EF4-FFF2-40B4-BE49-F238E27FC236}">
                      <a16:creationId xmlns:a16="http://schemas.microsoft.com/office/drawing/2014/main" id="{EA54FE5B-8049-6A16-9984-814947578C53}"/>
                    </a:ext>
                  </a:extLst>
                </p:cNvPr>
                <p:cNvSpPr/>
                <p:nvPr/>
              </p:nvSpPr>
              <p:spPr>
                <a:xfrm flipH="1">
                  <a:off x="1360655" y="759403"/>
                  <a:ext cx="645321" cy="921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559" h="1899591" extrusionOk="0">
                      <a:moveTo>
                        <a:pt x="776585" y="34"/>
                      </a:moveTo>
                      <a:cubicBezTo>
                        <a:pt x="859995" y="1060"/>
                        <a:pt x="1200258" y="26943"/>
                        <a:pt x="1306252" y="375405"/>
                      </a:cubicBezTo>
                      <a:cubicBezTo>
                        <a:pt x="1427471" y="773648"/>
                        <a:pt x="1067704" y="1098746"/>
                        <a:pt x="836850" y="1233369"/>
                      </a:cubicBezTo>
                      <a:cubicBezTo>
                        <a:pt x="605997" y="1367991"/>
                        <a:pt x="483041" y="1533230"/>
                        <a:pt x="477166" y="1743066"/>
                      </a:cubicBezTo>
                      <a:cubicBezTo>
                        <a:pt x="471374" y="1952903"/>
                        <a:pt x="67339" y="1895148"/>
                        <a:pt x="59644" y="1883646"/>
                      </a:cubicBezTo>
                      <a:cubicBezTo>
                        <a:pt x="56759" y="1879333"/>
                        <a:pt x="66859" y="1823614"/>
                        <a:pt x="80811" y="1755038"/>
                      </a:cubicBezTo>
                      <a:lnTo>
                        <a:pt x="83673" y="1741320"/>
                      </a:lnTo>
                      <a:lnTo>
                        <a:pt x="59553" y="1739365"/>
                      </a:lnTo>
                      <a:cubicBezTo>
                        <a:pt x="47652" y="1737068"/>
                        <a:pt x="39538" y="1734544"/>
                        <a:pt x="39538" y="1734544"/>
                      </a:cubicBezTo>
                      <a:lnTo>
                        <a:pt x="8013" y="1604141"/>
                      </a:lnTo>
                      <a:cubicBezTo>
                        <a:pt x="8013" y="1604141"/>
                        <a:pt x="60224" y="1350700"/>
                        <a:pt x="8013" y="1148723"/>
                      </a:cubicBezTo>
                      <a:cubicBezTo>
                        <a:pt x="-44115" y="946747"/>
                        <a:pt x="175154" y="813945"/>
                        <a:pt x="175154" y="813945"/>
                      </a:cubicBezTo>
                      <a:cubicBezTo>
                        <a:pt x="175154" y="813945"/>
                        <a:pt x="723410" y="629262"/>
                        <a:pt x="734994" y="629262"/>
                      </a:cubicBezTo>
                      <a:cubicBezTo>
                        <a:pt x="746578" y="629262"/>
                        <a:pt x="991745" y="447476"/>
                        <a:pt x="997537" y="435892"/>
                      </a:cubicBezTo>
                      <a:cubicBezTo>
                        <a:pt x="1002605" y="425828"/>
                        <a:pt x="981129" y="247823"/>
                        <a:pt x="975681" y="203478"/>
                      </a:cubicBezTo>
                      <a:lnTo>
                        <a:pt x="975075" y="198575"/>
                      </a:lnTo>
                      <a:lnTo>
                        <a:pt x="961951" y="177582"/>
                      </a:lnTo>
                      <a:cubicBezTo>
                        <a:pt x="956953" y="169644"/>
                        <a:pt x="954098" y="165155"/>
                        <a:pt x="954098" y="165155"/>
                      </a:cubicBezTo>
                      <a:lnTo>
                        <a:pt x="757831" y="248"/>
                      </a:lnTo>
                      <a:lnTo>
                        <a:pt x="757996" y="248"/>
                      </a:lnTo>
                      <a:lnTo>
                        <a:pt x="758078" y="166"/>
                      </a:lnTo>
                      <a:lnTo>
                        <a:pt x="758190" y="242"/>
                      </a:lnTo>
                      <a:lnTo>
                        <a:pt x="762822" y="86"/>
                      </a:lnTo>
                      <a:cubicBezTo>
                        <a:pt x="765980" y="14"/>
                        <a:pt x="770628" y="-39"/>
                        <a:pt x="776585" y="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1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5" name="Google Shape;597;p4">
                  <a:extLst>
                    <a:ext uri="{FF2B5EF4-FFF2-40B4-BE49-F238E27FC236}">
                      <a16:creationId xmlns:a16="http://schemas.microsoft.com/office/drawing/2014/main" id="{1CF0119E-092C-FF14-6D2B-3CD3AA94EEC8}"/>
                    </a:ext>
                  </a:extLst>
                </p:cNvPr>
                <p:cNvSpPr/>
                <p:nvPr/>
              </p:nvSpPr>
              <p:spPr>
                <a:xfrm flipH="1">
                  <a:off x="1489400" y="759524"/>
                  <a:ext cx="568900" cy="804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508" h="1903380" extrusionOk="0">
                      <a:moveTo>
                        <a:pt x="996482" y="0"/>
                      </a:moveTo>
                      <a:cubicBezTo>
                        <a:pt x="996482" y="0"/>
                        <a:pt x="1235654" y="176022"/>
                        <a:pt x="1155930" y="438531"/>
                      </a:cubicBezTo>
                      <a:cubicBezTo>
                        <a:pt x="1076206" y="700945"/>
                        <a:pt x="541377" y="651129"/>
                        <a:pt x="352020" y="720852"/>
                      </a:cubicBezTo>
                      <a:cubicBezTo>
                        <a:pt x="162663" y="790575"/>
                        <a:pt x="-96417" y="1026414"/>
                        <a:pt x="36457" y="1361980"/>
                      </a:cubicBezTo>
                      <a:cubicBezTo>
                        <a:pt x="169331" y="1697546"/>
                        <a:pt x="149423" y="1813751"/>
                        <a:pt x="116181" y="1903381"/>
                      </a:cubicBezTo>
                      <a:cubicBezTo>
                        <a:pt x="116181" y="1903381"/>
                        <a:pt x="190381" y="1798130"/>
                        <a:pt x="179332" y="1576769"/>
                      </a:cubicBezTo>
                      <a:cubicBezTo>
                        <a:pt x="168283" y="1355312"/>
                        <a:pt x="265724" y="999839"/>
                        <a:pt x="637770" y="936784"/>
                      </a:cubicBezTo>
                      <a:cubicBezTo>
                        <a:pt x="1009817" y="873728"/>
                        <a:pt x="1302139" y="774002"/>
                        <a:pt x="1342049" y="478441"/>
                      </a:cubicBezTo>
                      <a:cubicBezTo>
                        <a:pt x="1381863" y="182785"/>
                        <a:pt x="1146024" y="33338"/>
                        <a:pt x="996577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6" name="Google Shape;598;p4">
                  <a:extLst>
                    <a:ext uri="{FF2B5EF4-FFF2-40B4-BE49-F238E27FC236}">
                      <a16:creationId xmlns:a16="http://schemas.microsoft.com/office/drawing/2014/main" id="{0893A8A7-4A56-F5D1-D29F-153BE7028B08}"/>
                    </a:ext>
                  </a:extLst>
                </p:cNvPr>
                <p:cNvSpPr/>
                <p:nvPr/>
              </p:nvSpPr>
              <p:spPr>
                <a:xfrm flipH="1">
                  <a:off x="949099" y="1161480"/>
                  <a:ext cx="1425271" cy="78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176" h="1614487" extrusionOk="0">
                      <a:moveTo>
                        <a:pt x="122169" y="1614488"/>
                      </a:moveTo>
                      <a:cubicBezTo>
                        <a:pt x="122169" y="1614488"/>
                        <a:pt x="-224446" y="970978"/>
                        <a:pt x="249995" y="797147"/>
                      </a:cubicBez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741925" y="605981"/>
                        <a:pt x="2356639" y="1081659"/>
                      </a:cubicBezTo>
                      <a:cubicBezTo>
                        <a:pt x="1971353" y="1557433"/>
                        <a:pt x="1230212" y="1512856"/>
                        <a:pt x="856737" y="1401318"/>
                      </a:cubicBezTo>
                      <a:cubicBezTo>
                        <a:pt x="483167" y="1289780"/>
                        <a:pt x="146553" y="1411224"/>
                        <a:pt x="122169" y="16144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">
                      <a:schemeClr val="accent1"/>
                    </a:gs>
                    <a:gs pos="64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7" name="Google Shape;599;p4">
                  <a:extLst>
                    <a:ext uri="{FF2B5EF4-FFF2-40B4-BE49-F238E27FC236}">
                      <a16:creationId xmlns:a16="http://schemas.microsoft.com/office/drawing/2014/main" id="{0CB430A2-6326-8598-47C8-1BB796CDE491}"/>
                    </a:ext>
                  </a:extLst>
                </p:cNvPr>
                <p:cNvSpPr/>
                <p:nvPr/>
              </p:nvSpPr>
              <p:spPr>
                <a:xfrm rot="200180" flipH="1">
                  <a:off x="961426" y="1137345"/>
                  <a:ext cx="1443534" cy="75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910" h="1614487" extrusionOk="0">
                      <a:moveTo>
                        <a:pt x="249995" y="797147"/>
                      </a:move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655533" y="742855"/>
                        <a:pt x="2001166" y="981075"/>
                      </a:cubicBezTo>
                      <a:cubicBezTo>
                        <a:pt x="1346798" y="1219295"/>
                        <a:pt x="562891" y="762095"/>
                        <a:pt x="263901" y="1040797"/>
                      </a:cubicBezTo>
                      <a:cubicBezTo>
                        <a:pt x="2821" y="1226153"/>
                        <a:pt x="122169" y="1614488"/>
                        <a:pt x="122169" y="1614488"/>
                      </a:cubicBezTo>
                      <a:cubicBezTo>
                        <a:pt x="122169" y="1614488"/>
                        <a:pt x="-224446" y="970978"/>
                        <a:pt x="249995" y="797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8" name="Google Shape;600;p4">
                  <a:extLst>
                    <a:ext uri="{FF2B5EF4-FFF2-40B4-BE49-F238E27FC236}">
                      <a16:creationId xmlns:a16="http://schemas.microsoft.com/office/drawing/2014/main" id="{B0319E63-F1B4-F2C0-09C0-A597F3F491FB}"/>
                    </a:ext>
                  </a:extLst>
                </p:cNvPr>
                <p:cNvSpPr/>
                <p:nvPr/>
              </p:nvSpPr>
              <p:spPr>
                <a:xfrm>
                  <a:off x="764823" y="1286015"/>
                  <a:ext cx="1652224" cy="84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792" h="607987" extrusionOk="0">
                      <a:moveTo>
                        <a:pt x="1190792" y="501491"/>
                      </a:moveTo>
                      <a:cubicBezTo>
                        <a:pt x="907709" y="547973"/>
                        <a:pt x="949715" y="538163"/>
                        <a:pt x="619102" y="597408"/>
                      </a:cubicBezTo>
                      <a:cubicBezTo>
                        <a:pt x="357926" y="644176"/>
                        <a:pt x="140947" y="528923"/>
                        <a:pt x="57698" y="388620"/>
                      </a:cubicBezTo>
                      <a:cubicBezTo>
                        <a:pt x="-49648" y="207455"/>
                        <a:pt x="25694" y="0"/>
                        <a:pt x="25694" y="0"/>
                      </a:cubicBezTo>
                      <a:cubicBezTo>
                        <a:pt x="25694" y="0"/>
                        <a:pt x="25980" y="2762"/>
                        <a:pt x="26742" y="7715"/>
                      </a:cubicBezTo>
                      <a:cubicBezTo>
                        <a:pt x="25504" y="76391"/>
                        <a:pt x="45316" y="144971"/>
                        <a:pt x="75224" y="205264"/>
                      </a:cubicBezTo>
                      <a:cubicBezTo>
                        <a:pt x="120659" y="296894"/>
                        <a:pt x="191620" y="373571"/>
                        <a:pt x="276488" y="422720"/>
                      </a:cubicBezTo>
                      <a:cubicBezTo>
                        <a:pt x="361451" y="471964"/>
                        <a:pt x="508802" y="482251"/>
                        <a:pt x="602147" y="457581"/>
                      </a:cubicBezTo>
                      <a:cubicBezTo>
                        <a:pt x="807030" y="403384"/>
                        <a:pt x="926950" y="314801"/>
                        <a:pt x="1190792" y="5015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80000">
                      <a:schemeClr val="accent2"/>
                    </a:gs>
                    <a:gs pos="100000">
                      <a:schemeClr val="accent1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9" name="Google Shape;601;p4">
                  <a:extLst>
                    <a:ext uri="{FF2B5EF4-FFF2-40B4-BE49-F238E27FC236}">
                      <a16:creationId xmlns:a16="http://schemas.microsoft.com/office/drawing/2014/main" id="{BCBC7170-DF07-EE22-31B0-D32206D0FDE6}"/>
                    </a:ext>
                  </a:extLst>
                </p:cNvPr>
                <p:cNvSpPr/>
                <p:nvPr/>
              </p:nvSpPr>
              <p:spPr>
                <a:xfrm>
                  <a:off x="801819" y="1316781"/>
                  <a:ext cx="1615196" cy="68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105" h="493871" extrusionOk="0">
                      <a:moveTo>
                        <a:pt x="1164105" y="493871"/>
                      </a:moveTo>
                      <a:cubicBezTo>
                        <a:pt x="933124" y="353187"/>
                        <a:pt x="711858" y="457867"/>
                        <a:pt x="529264" y="476250"/>
                      </a:cubicBezTo>
                      <a:cubicBezTo>
                        <a:pt x="433252" y="485870"/>
                        <a:pt x="334763" y="464344"/>
                        <a:pt x="249800" y="415100"/>
                      </a:cubicBezTo>
                      <a:cubicBezTo>
                        <a:pt x="164933" y="365951"/>
                        <a:pt x="93971" y="289274"/>
                        <a:pt x="48537" y="197644"/>
                      </a:cubicBezTo>
                      <a:cubicBezTo>
                        <a:pt x="18629" y="137255"/>
                        <a:pt x="-1183" y="68675"/>
                        <a:pt x="55" y="0"/>
                      </a:cubicBezTo>
                      <a:cubicBezTo>
                        <a:pt x="4817" y="30385"/>
                        <a:pt x="28535" y="144971"/>
                        <a:pt x="123499" y="237458"/>
                      </a:cubicBezTo>
                      <a:cubicBezTo>
                        <a:pt x="258849" y="369284"/>
                        <a:pt x="496974" y="360236"/>
                        <a:pt x="723002" y="319564"/>
                      </a:cubicBezTo>
                      <a:cubicBezTo>
                        <a:pt x="912455" y="285560"/>
                        <a:pt x="1114861" y="324898"/>
                        <a:pt x="1164010" y="49377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62000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42" name="Google Shape;602;p4">
              <a:extLst>
                <a:ext uri="{FF2B5EF4-FFF2-40B4-BE49-F238E27FC236}">
                  <a16:creationId xmlns:a16="http://schemas.microsoft.com/office/drawing/2014/main" id="{65447DCF-30A2-E40A-334E-6BE7AA8DDE1F}"/>
                </a:ext>
              </a:extLst>
            </p:cNvPr>
            <p:cNvGrpSpPr/>
            <p:nvPr/>
          </p:nvGrpSpPr>
          <p:grpSpPr>
            <a:xfrm flipH="1">
              <a:off x="1049482" y="4599319"/>
              <a:ext cx="742102" cy="562619"/>
              <a:chOff x="5305754" y="6595337"/>
              <a:chExt cx="3341299" cy="2533180"/>
            </a:xfrm>
          </p:grpSpPr>
          <p:grpSp>
            <p:nvGrpSpPr>
              <p:cNvPr id="751" name="Google Shape;603;p4">
                <a:extLst>
                  <a:ext uri="{FF2B5EF4-FFF2-40B4-BE49-F238E27FC236}">
                    <a16:creationId xmlns:a16="http://schemas.microsoft.com/office/drawing/2014/main" id="{00FF160E-2D62-FA36-54AB-982F3BF41374}"/>
                  </a:ext>
                </a:extLst>
              </p:cNvPr>
              <p:cNvGrpSpPr/>
              <p:nvPr/>
            </p:nvGrpSpPr>
            <p:grpSpPr>
              <a:xfrm>
                <a:off x="5357818" y="7013919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769" name="Google Shape;604;p4">
                  <a:extLst>
                    <a:ext uri="{FF2B5EF4-FFF2-40B4-BE49-F238E27FC236}">
                      <a16:creationId xmlns:a16="http://schemas.microsoft.com/office/drawing/2014/main" id="{52C4CFAB-FC06-9FDA-9BDF-80906E35C07B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772" name="Google Shape;605;p4">
                    <a:extLst>
                      <a:ext uri="{FF2B5EF4-FFF2-40B4-BE49-F238E27FC236}">
                        <a16:creationId xmlns:a16="http://schemas.microsoft.com/office/drawing/2014/main" id="{6372D260-3404-3FB8-B86F-9591D141094A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3" name="Google Shape;606;p4">
                    <a:extLst>
                      <a:ext uri="{FF2B5EF4-FFF2-40B4-BE49-F238E27FC236}">
                        <a16:creationId xmlns:a16="http://schemas.microsoft.com/office/drawing/2014/main" id="{5BBA1988-40E0-7BE5-A05C-44DE0C8CEC48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70" name="Google Shape;607;p4">
                  <a:extLst>
                    <a:ext uri="{FF2B5EF4-FFF2-40B4-BE49-F238E27FC236}">
                      <a16:creationId xmlns:a16="http://schemas.microsoft.com/office/drawing/2014/main" id="{81AFA2DB-BE16-9EB8-7A4C-CFCF077DC17C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1" name="Google Shape;608;p4">
                  <a:extLst>
                    <a:ext uri="{FF2B5EF4-FFF2-40B4-BE49-F238E27FC236}">
                      <a16:creationId xmlns:a16="http://schemas.microsoft.com/office/drawing/2014/main" id="{ACDA380D-C533-3675-C05A-E4A1F9104287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52" name="Google Shape;609;p4">
                <a:extLst>
                  <a:ext uri="{FF2B5EF4-FFF2-40B4-BE49-F238E27FC236}">
                    <a16:creationId xmlns:a16="http://schemas.microsoft.com/office/drawing/2014/main" id="{3004A69F-8508-4B67-CB34-57AD8B1A748D}"/>
                  </a:ext>
                </a:extLst>
              </p:cNvPr>
              <p:cNvSpPr/>
              <p:nvPr/>
            </p:nvSpPr>
            <p:spPr>
              <a:xfrm>
                <a:off x="5925288" y="8360681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53" name="Google Shape;610;p4">
                <a:extLst>
                  <a:ext uri="{FF2B5EF4-FFF2-40B4-BE49-F238E27FC236}">
                    <a16:creationId xmlns:a16="http://schemas.microsoft.com/office/drawing/2014/main" id="{D111FF6E-AAEC-9723-B9C4-F8892464428C}"/>
                  </a:ext>
                </a:extLst>
              </p:cNvPr>
              <p:cNvGrpSpPr/>
              <p:nvPr/>
            </p:nvGrpSpPr>
            <p:grpSpPr>
              <a:xfrm>
                <a:off x="5420931" y="6595337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767" name="Google Shape;611;p4">
                  <a:extLst>
                    <a:ext uri="{FF2B5EF4-FFF2-40B4-BE49-F238E27FC236}">
                      <a16:creationId xmlns:a16="http://schemas.microsoft.com/office/drawing/2014/main" id="{EEBA9932-1391-E37A-2A15-E04F84800C8C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768" name="Google Shape;612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3B644139-7C71-7231-D6F9-640609878B05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754" name="Google Shape;613;p4">
                <a:extLst>
                  <a:ext uri="{FF2B5EF4-FFF2-40B4-BE49-F238E27FC236}">
                    <a16:creationId xmlns:a16="http://schemas.microsoft.com/office/drawing/2014/main" id="{F288CA0A-F4F5-1880-C52A-1B4145AA8DBB}"/>
                  </a:ext>
                </a:extLst>
              </p:cNvPr>
              <p:cNvGrpSpPr/>
              <p:nvPr/>
            </p:nvGrpSpPr>
            <p:grpSpPr>
              <a:xfrm>
                <a:off x="5305754" y="7265805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755" name="Google Shape;614;p4">
                  <a:extLst>
                    <a:ext uri="{FF2B5EF4-FFF2-40B4-BE49-F238E27FC236}">
                      <a16:creationId xmlns:a16="http://schemas.microsoft.com/office/drawing/2014/main" id="{6E8B435E-10E5-B181-40AF-68FD110C8B5B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6" name="Google Shape;615;p4">
                  <a:extLst>
                    <a:ext uri="{FF2B5EF4-FFF2-40B4-BE49-F238E27FC236}">
                      <a16:creationId xmlns:a16="http://schemas.microsoft.com/office/drawing/2014/main" id="{CAB153B0-AABD-1D29-17EE-4E7289792AB8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7" name="Google Shape;616;p4">
                  <a:extLst>
                    <a:ext uri="{FF2B5EF4-FFF2-40B4-BE49-F238E27FC236}">
                      <a16:creationId xmlns:a16="http://schemas.microsoft.com/office/drawing/2014/main" id="{627383F5-8E70-856B-D6B6-ABC83DA40072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8" name="Google Shape;617;p4">
                  <a:extLst>
                    <a:ext uri="{FF2B5EF4-FFF2-40B4-BE49-F238E27FC236}">
                      <a16:creationId xmlns:a16="http://schemas.microsoft.com/office/drawing/2014/main" id="{9AAB54AE-3297-2A0B-9679-D119C86AB775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9" name="Google Shape;618;p4">
                  <a:extLst>
                    <a:ext uri="{FF2B5EF4-FFF2-40B4-BE49-F238E27FC236}">
                      <a16:creationId xmlns:a16="http://schemas.microsoft.com/office/drawing/2014/main" id="{241D0F51-BD37-F1EE-FE50-445DBB4111AD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0" name="Google Shape;619;p4">
                  <a:extLst>
                    <a:ext uri="{FF2B5EF4-FFF2-40B4-BE49-F238E27FC236}">
                      <a16:creationId xmlns:a16="http://schemas.microsoft.com/office/drawing/2014/main" id="{001BA333-A5FD-3743-69CF-97129C13A81E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1" name="Google Shape;620;p4">
                  <a:extLst>
                    <a:ext uri="{FF2B5EF4-FFF2-40B4-BE49-F238E27FC236}">
                      <a16:creationId xmlns:a16="http://schemas.microsoft.com/office/drawing/2014/main" id="{AA6A575C-42C6-D543-5A57-A0A45BB9B98D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2" name="Google Shape;621;p4">
                  <a:extLst>
                    <a:ext uri="{FF2B5EF4-FFF2-40B4-BE49-F238E27FC236}">
                      <a16:creationId xmlns:a16="http://schemas.microsoft.com/office/drawing/2014/main" id="{CA7D0FA4-8D0D-B6B2-EA71-9621B1D3C2E4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3" name="Google Shape;622;p4">
                  <a:extLst>
                    <a:ext uri="{FF2B5EF4-FFF2-40B4-BE49-F238E27FC236}">
                      <a16:creationId xmlns:a16="http://schemas.microsoft.com/office/drawing/2014/main" id="{386CDB63-10D3-FDD9-F980-D7E6B8613C55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4" name="Google Shape;623;p4">
                  <a:extLst>
                    <a:ext uri="{FF2B5EF4-FFF2-40B4-BE49-F238E27FC236}">
                      <a16:creationId xmlns:a16="http://schemas.microsoft.com/office/drawing/2014/main" id="{8C1F1C33-234B-AC9D-BF4D-48C49CF3BA2C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5" name="Google Shape;624;p4">
                  <a:extLst>
                    <a:ext uri="{FF2B5EF4-FFF2-40B4-BE49-F238E27FC236}">
                      <a16:creationId xmlns:a16="http://schemas.microsoft.com/office/drawing/2014/main" id="{DEBBAE8B-1BF5-A787-57C5-7A95420BD7F6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6" name="Google Shape;625;p4">
                  <a:extLst>
                    <a:ext uri="{FF2B5EF4-FFF2-40B4-BE49-F238E27FC236}">
                      <a16:creationId xmlns:a16="http://schemas.microsoft.com/office/drawing/2014/main" id="{CC124CC4-DE47-E40C-05C0-CC223F3CB7BA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43" name="Google Shape;626;p4">
              <a:extLst>
                <a:ext uri="{FF2B5EF4-FFF2-40B4-BE49-F238E27FC236}">
                  <a16:creationId xmlns:a16="http://schemas.microsoft.com/office/drawing/2014/main" id="{939EB49B-D3A1-C5E0-7DA4-5E3AB06598EE}"/>
                </a:ext>
              </a:extLst>
            </p:cNvPr>
            <p:cNvGrpSpPr/>
            <p:nvPr/>
          </p:nvGrpSpPr>
          <p:grpSpPr>
            <a:xfrm>
              <a:off x="1095691" y="4256306"/>
              <a:ext cx="652234" cy="525732"/>
              <a:chOff x="7251622" y="2606175"/>
              <a:chExt cx="2024315" cy="1631696"/>
            </a:xfrm>
          </p:grpSpPr>
          <p:sp>
            <p:nvSpPr>
              <p:cNvPr id="737" name="Google Shape;627;p4">
                <a:extLst>
                  <a:ext uri="{FF2B5EF4-FFF2-40B4-BE49-F238E27FC236}">
                    <a16:creationId xmlns:a16="http://schemas.microsoft.com/office/drawing/2014/main" id="{9A018030-689C-0E75-2350-8F5F1A714C67}"/>
                  </a:ext>
                </a:extLst>
              </p:cNvPr>
              <p:cNvSpPr/>
              <p:nvPr/>
            </p:nvSpPr>
            <p:spPr>
              <a:xfrm>
                <a:off x="7257521" y="2610077"/>
                <a:ext cx="2018416" cy="1627794"/>
              </a:xfrm>
              <a:custGeom>
                <a:avLst/>
                <a:gdLst/>
                <a:ahLst/>
                <a:cxnLst/>
                <a:rect l="l" t="t" r="r" b="b"/>
                <a:pathLst>
                  <a:path w="2018416" h="1627794" extrusionOk="0">
                    <a:moveTo>
                      <a:pt x="1293840" y="1278950"/>
                    </a:moveTo>
                    <a:lnTo>
                      <a:pt x="1290175" y="1279805"/>
                    </a:lnTo>
                    <a:lnTo>
                      <a:pt x="1291016" y="1279690"/>
                    </a:lnTo>
                    <a:close/>
                    <a:moveTo>
                      <a:pt x="1011102" y="529"/>
                    </a:moveTo>
                    <a:cubicBezTo>
                      <a:pt x="1025989" y="-996"/>
                      <a:pt x="1041420" y="627"/>
                      <a:pt x="1056585" y="7271"/>
                    </a:cubicBezTo>
                    <a:cubicBezTo>
                      <a:pt x="1092494" y="23098"/>
                      <a:pt x="1108319" y="56575"/>
                      <a:pt x="1112984" y="67532"/>
                    </a:cubicBezTo>
                    <a:cubicBezTo>
                      <a:pt x="1076466" y="52924"/>
                      <a:pt x="1038529" y="57386"/>
                      <a:pt x="1019053" y="78894"/>
                    </a:cubicBezTo>
                    <a:cubicBezTo>
                      <a:pt x="991055" y="109936"/>
                      <a:pt x="1012966" y="164312"/>
                      <a:pt x="1034065" y="191703"/>
                    </a:cubicBezTo>
                    <a:cubicBezTo>
                      <a:pt x="1042028" y="202051"/>
                      <a:pt x="1051195" y="210293"/>
                      <a:pt x="1061051" y="216950"/>
                    </a:cubicBezTo>
                    <a:lnTo>
                      <a:pt x="1091912" y="232560"/>
                    </a:lnTo>
                    <a:lnTo>
                      <a:pt x="1092339" y="232731"/>
                    </a:lnTo>
                    <a:lnTo>
                      <a:pt x="1154371" y="248106"/>
                    </a:lnTo>
                    <a:cubicBezTo>
                      <a:pt x="1160255" y="249223"/>
                      <a:pt x="1210365" y="259215"/>
                      <a:pt x="1272953" y="278033"/>
                    </a:cubicBezTo>
                    <a:lnTo>
                      <a:pt x="1301754" y="288141"/>
                    </a:lnTo>
                    <a:lnTo>
                      <a:pt x="1327571" y="295471"/>
                    </a:lnTo>
                    <a:lnTo>
                      <a:pt x="1368841" y="311686"/>
                    </a:lnTo>
                    <a:lnTo>
                      <a:pt x="1372223" y="312874"/>
                    </a:lnTo>
                    <a:lnTo>
                      <a:pt x="1373434" y="313491"/>
                    </a:lnTo>
                    <a:lnTo>
                      <a:pt x="1408931" y="327439"/>
                    </a:lnTo>
                    <a:lnTo>
                      <a:pt x="1447271" y="351159"/>
                    </a:lnTo>
                    <a:lnTo>
                      <a:pt x="1466397" y="360915"/>
                    </a:lnTo>
                    <a:lnTo>
                      <a:pt x="1487991" y="376350"/>
                    </a:lnTo>
                    <a:lnTo>
                      <a:pt x="1490367" y="377820"/>
                    </a:lnTo>
                    <a:lnTo>
                      <a:pt x="1491474" y="378840"/>
                    </a:lnTo>
                    <a:lnTo>
                      <a:pt x="1496397" y="382359"/>
                    </a:lnTo>
                    <a:cubicBezTo>
                      <a:pt x="1537974" y="415037"/>
                      <a:pt x="1606483" y="481840"/>
                      <a:pt x="1631742" y="586533"/>
                    </a:cubicBezTo>
                    <a:lnTo>
                      <a:pt x="1632843" y="591769"/>
                    </a:lnTo>
                    <a:lnTo>
                      <a:pt x="1645536" y="592619"/>
                    </a:lnTo>
                    <a:cubicBezTo>
                      <a:pt x="1673737" y="597896"/>
                      <a:pt x="1763003" y="618387"/>
                      <a:pt x="1826300" y="699342"/>
                    </a:cubicBezTo>
                    <a:cubicBezTo>
                      <a:pt x="1839487" y="716183"/>
                      <a:pt x="1850734" y="734608"/>
                      <a:pt x="1859877" y="754010"/>
                    </a:cubicBezTo>
                    <a:lnTo>
                      <a:pt x="1880635" y="813989"/>
                    </a:lnTo>
                    <a:lnTo>
                      <a:pt x="1904683" y="831899"/>
                    </a:lnTo>
                    <a:cubicBezTo>
                      <a:pt x="1933421" y="855419"/>
                      <a:pt x="1967808" y="891179"/>
                      <a:pt x="1991241" y="942003"/>
                    </a:cubicBezTo>
                    <a:cubicBezTo>
                      <a:pt x="2053320" y="1076320"/>
                      <a:pt x="1992053" y="1213069"/>
                      <a:pt x="1974402" y="1252229"/>
                    </a:cubicBezTo>
                    <a:cubicBezTo>
                      <a:pt x="1875398" y="1472975"/>
                      <a:pt x="1589138" y="1543178"/>
                      <a:pt x="1432923" y="1579292"/>
                    </a:cubicBezTo>
                    <a:cubicBezTo>
                      <a:pt x="844984" y="1715029"/>
                      <a:pt x="102251" y="1554946"/>
                      <a:pt x="11767" y="1235186"/>
                    </a:cubicBezTo>
                    <a:cubicBezTo>
                      <a:pt x="-1824" y="1187303"/>
                      <a:pt x="-12983" y="1092956"/>
                      <a:pt x="34287" y="1054610"/>
                    </a:cubicBezTo>
                    <a:lnTo>
                      <a:pt x="41688" y="1050805"/>
                    </a:lnTo>
                    <a:lnTo>
                      <a:pt x="42731" y="1045429"/>
                    </a:lnTo>
                    <a:cubicBezTo>
                      <a:pt x="47270" y="1031023"/>
                      <a:pt x="54878" y="1014538"/>
                      <a:pt x="67761" y="998814"/>
                    </a:cubicBezTo>
                    <a:cubicBezTo>
                      <a:pt x="112800" y="943829"/>
                      <a:pt x="182590" y="946468"/>
                      <a:pt x="191110" y="946873"/>
                    </a:cubicBezTo>
                    <a:lnTo>
                      <a:pt x="191505" y="922675"/>
                    </a:lnTo>
                    <a:lnTo>
                      <a:pt x="187864" y="913598"/>
                    </a:lnTo>
                    <a:cubicBezTo>
                      <a:pt x="183806" y="883367"/>
                      <a:pt x="195776" y="835282"/>
                      <a:pt x="232903" y="808295"/>
                    </a:cubicBezTo>
                    <a:lnTo>
                      <a:pt x="257328" y="797253"/>
                    </a:lnTo>
                    <a:lnTo>
                      <a:pt x="245861" y="754048"/>
                    </a:lnTo>
                    <a:cubicBezTo>
                      <a:pt x="240003" y="709183"/>
                      <a:pt x="247509" y="664141"/>
                      <a:pt x="279766" y="632186"/>
                    </a:cubicBezTo>
                    <a:cubicBezTo>
                      <a:pt x="306445" y="605708"/>
                      <a:pt x="339070" y="586648"/>
                      <a:pt x="374837" y="573289"/>
                    </a:cubicBezTo>
                    <a:lnTo>
                      <a:pt x="425269" y="558810"/>
                    </a:lnTo>
                    <a:lnTo>
                      <a:pt x="425775" y="545404"/>
                    </a:lnTo>
                    <a:cubicBezTo>
                      <a:pt x="447769" y="451262"/>
                      <a:pt x="590626" y="374790"/>
                      <a:pt x="694650" y="348338"/>
                    </a:cubicBezTo>
                    <a:cubicBezTo>
                      <a:pt x="716739" y="342733"/>
                      <a:pt x="739981" y="338643"/>
                      <a:pt x="763820" y="336009"/>
                    </a:cubicBezTo>
                    <a:lnTo>
                      <a:pt x="774273" y="335491"/>
                    </a:lnTo>
                    <a:lnTo>
                      <a:pt x="765658" y="330075"/>
                    </a:lnTo>
                    <a:cubicBezTo>
                      <a:pt x="704795" y="277323"/>
                      <a:pt x="718995" y="184803"/>
                      <a:pt x="720011" y="178920"/>
                    </a:cubicBezTo>
                    <a:cubicBezTo>
                      <a:pt x="735632" y="84777"/>
                      <a:pt x="872575" y="8085"/>
                      <a:pt x="1001605" y="1997"/>
                    </a:cubicBezTo>
                    <a:lnTo>
                      <a:pt x="999354" y="34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628;p4">
                <a:extLst>
                  <a:ext uri="{FF2B5EF4-FFF2-40B4-BE49-F238E27FC236}">
                    <a16:creationId xmlns:a16="http://schemas.microsoft.com/office/drawing/2014/main" id="{8C27F080-5672-F617-CDA4-E6601F548719}"/>
                  </a:ext>
                </a:extLst>
              </p:cNvPr>
              <p:cNvSpPr/>
              <p:nvPr/>
            </p:nvSpPr>
            <p:spPr>
              <a:xfrm>
                <a:off x="7251622" y="3422026"/>
                <a:ext cx="2018469" cy="815799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629;p4">
                <a:extLst>
                  <a:ext uri="{FF2B5EF4-FFF2-40B4-BE49-F238E27FC236}">
                    <a16:creationId xmlns:a16="http://schemas.microsoft.com/office/drawing/2014/main" id="{9E95029E-5422-CDC6-6726-57C2F0C37CB9}"/>
                  </a:ext>
                </a:extLst>
              </p:cNvPr>
              <p:cNvSpPr/>
              <p:nvPr/>
            </p:nvSpPr>
            <p:spPr>
              <a:xfrm>
                <a:off x="7574711" y="3702036"/>
                <a:ext cx="1569646" cy="471113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630;p4">
                <a:extLst>
                  <a:ext uri="{FF2B5EF4-FFF2-40B4-BE49-F238E27FC236}">
                    <a16:creationId xmlns:a16="http://schemas.microsoft.com/office/drawing/2014/main" id="{16947833-2B66-F8DB-D53D-07C1CBE9377A}"/>
                  </a:ext>
                </a:extLst>
              </p:cNvPr>
              <p:cNvSpPr/>
              <p:nvPr/>
            </p:nvSpPr>
            <p:spPr>
              <a:xfrm>
                <a:off x="7589766" y="3701629"/>
                <a:ext cx="1542275" cy="40635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1" name="Google Shape;631;p4">
                <a:extLst>
                  <a:ext uri="{FF2B5EF4-FFF2-40B4-BE49-F238E27FC236}">
                    <a16:creationId xmlns:a16="http://schemas.microsoft.com/office/drawing/2014/main" id="{E436B468-351C-29BD-280A-C4F38C7212A8}"/>
                  </a:ext>
                </a:extLst>
              </p:cNvPr>
              <p:cNvSpPr/>
              <p:nvPr/>
            </p:nvSpPr>
            <p:spPr>
              <a:xfrm>
                <a:off x="7865569" y="3869613"/>
                <a:ext cx="1018585" cy="180756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2" name="Google Shape;632;p4">
                <a:extLst>
                  <a:ext uri="{FF2B5EF4-FFF2-40B4-BE49-F238E27FC236}">
                    <a16:creationId xmlns:a16="http://schemas.microsoft.com/office/drawing/2014/main" id="{1C2A106E-91A6-0585-0EB4-297DBC669929}"/>
                  </a:ext>
                </a:extLst>
              </p:cNvPr>
              <p:cNvSpPr/>
              <p:nvPr/>
            </p:nvSpPr>
            <p:spPr>
              <a:xfrm>
                <a:off x="8617999" y="3509722"/>
                <a:ext cx="624942" cy="61031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633;p4">
                <a:extLst>
                  <a:ext uri="{FF2B5EF4-FFF2-40B4-BE49-F238E27FC236}">
                    <a16:creationId xmlns:a16="http://schemas.microsoft.com/office/drawing/2014/main" id="{60DD8CA9-A739-458D-8CB3-E991A2189295}"/>
                  </a:ext>
                </a:extLst>
              </p:cNvPr>
              <p:cNvSpPr/>
              <p:nvPr/>
            </p:nvSpPr>
            <p:spPr>
              <a:xfrm>
                <a:off x="7432835" y="2615975"/>
                <a:ext cx="1452962" cy="112143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FFFFF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634;p4">
                <a:extLst>
                  <a:ext uri="{FF2B5EF4-FFF2-40B4-BE49-F238E27FC236}">
                    <a16:creationId xmlns:a16="http://schemas.microsoft.com/office/drawing/2014/main" id="{1B43A44C-4612-5758-B7A4-EE17D505C70B}"/>
                  </a:ext>
                </a:extLst>
              </p:cNvPr>
              <p:cNvSpPr/>
              <p:nvPr/>
            </p:nvSpPr>
            <p:spPr>
              <a:xfrm>
                <a:off x="7675671" y="2637841"/>
                <a:ext cx="1207026" cy="106558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FFF">
                  <a:alpha val="3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635;p4">
                <a:extLst>
                  <a:ext uri="{FF2B5EF4-FFF2-40B4-BE49-F238E27FC236}">
                    <a16:creationId xmlns:a16="http://schemas.microsoft.com/office/drawing/2014/main" id="{38C27998-CF03-0108-109F-B307C66257E9}"/>
                  </a:ext>
                </a:extLst>
              </p:cNvPr>
              <p:cNvSpPr/>
              <p:nvPr/>
            </p:nvSpPr>
            <p:spPr>
              <a:xfrm>
                <a:off x="7501563" y="2606175"/>
                <a:ext cx="1122504" cy="1012304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636;p4">
                <a:extLst>
                  <a:ext uri="{FF2B5EF4-FFF2-40B4-BE49-F238E27FC236}">
                    <a16:creationId xmlns:a16="http://schemas.microsoft.com/office/drawing/2014/main" id="{C78CF081-9C68-BB47-F060-C60C25F66884}"/>
                  </a:ext>
                </a:extLst>
              </p:cNvPr>
              <p:cNvSpPr/>
              <p:nvPr/>
            </p:nvSpPr>
            <p:spPr>
              <a:xfrm>
                <a:off x="7584080" y="2960833"/>
                <a:ext cx="865666" cy="582365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637;p4">
                <a:extLst>
                  <a:ext uri="{FF2B5EF4-FFF2-40B4-BE49-F238E27FC236}">
                    <a16:creationId xmlns:a16="http://schemas.microsoft.com/office/drawing/2014/main" id="{73808F69-1E98-0312-E7BD-F7FABECF7451}"/>
                  </a:ext>
                </a:extLst>
              </p:cNvPr>
              <p:cNvSpPr/>
              <p:nvPr/>
            </p:nvSpPr>
            <p:spPr>
              <a:xfrm>
                <a:off x="7695862" y="3066618"/>
                <a:ext cx="630359" cy="439690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638;p4">
                <a:extLst>
                  <a:ext uri="{FF2B5EF4-FFF2-40B4-BE49-F238E27FC236}">
                    <a16:creationId xmlns:a16="http://schemas.microsoft.com/office/drawing/2014/main" id="{780C5581-C3C9-E284-7F01-99AF20516A64}"/>
                  </a:ext>
                </a:extLst>
              </p:cNvPr>
              <p:cNvSpPr/>
              <p:nvPr/>
            </p:nvSpPr>
            <p:spPr>
              <a:xfrm>
                <a:off x="7879835" y="3018884"/>
                <a:ext cx="305576" cy="6761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639;p4">
                <a:extLst>
                  <a:ext uri="{FF2B5EF4-FFF2-40B4-BE49-F238E27FC236}">
                    <a16:creationId xmlns:a16="http://schemas.microsoft.com/office/drawing/2014/main" id="{0861960B-C94E-06A4-EEB5-626E47745733}"/>
                  </a:ext>
                </a:extLst>
              </p:cNvPr>
              <p:cNvSpPr/>
              <p:nvPr/>
            </p:nvSpPr>
            <p:spPr>
              <a:xfrm rot="-755171">
                <a:off x="8246049" y="3349704"/>
                <a:ext cx="801285" cy="43996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368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640;p4">
                <a:extLst>
                  <a:ext uri="{FF2B5EF4-FFF2-40B4-BE49-F238E27FC236}">
                    <a16:creationId xmlns:a16="http://schemas.microsoft.com/office/drawing/2014/main" id="{EE19FC21-7ACD-B80B-B550-CD142E39EF6B}"/>
                  </a:ext>
                </a:extLst>
              </p:cNvPr>
              <p:cNvSpPr/>
              <p:nvPr/>
            </p:nvSpPr>
            <p:spPr>
              <a:xfrm rot="9968593">
                <a:off x="8451154" y="3690364"/>
                <a:ext cx="305501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4" name="Google Shape;641;p4">
              <a:extLst>
                <a:ext uri="{FF2B5EF4-FFF2-40B4-BE49-F238E27FC236}">
                  <a16:creationId xmlns:a16="http://schemas.microsoft.com/office/drawing/2014/main" id="{B10057B2-626A-26AC-EC24-EB32EF0A59D8}"/>
                </a:ext>
              </a:extLst>
            </p:cNvPr>
            <p:cNvGrpSpPr/>
            <p:nvPr/>
          </p:nvGrpSpPr>
          <p:grpSpPr>
            <a:xfrm>
              <a:off x="1894175" y="5885162"/>
              <a:ext cx="742102" cy="562619"/>
              <a:chOff x="3699722" y="1806532"/>
              <a:chExt cx="3341299" cy="2533180"/>
            </a:xfrm>
          </p:grpSpPr>
          <p:grpSp>
            <p:nvGrpSpPr>
              <p:cNvPr id="714" name="Google Shape;642;p4">
                <a:extLst>
                  <a:ext uri="{FF2B5EF4-FFF2-40B4-BE49-F238E27FC236}">
                    <a16:creationId xmlns:a16="http://schemas.microsoft.com/office/drawing/2014/main" id="{1A7647B3-9723-60B8-BB34-FED41D15484C}"/>
                  </a:ext>
                </a:extLst>
              </p:cNvPr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732" name="Google Shape;643;p4">
                  <a:extLst>
                    <a:ext uri="{FF2B5EF4-FFF2-40B4-BE49-F238E27FC236}">
                      <a16:creationId xmlns:a16="http://schemas.microsoft.com/office/drawing/2014/main" id="{8581ABE3-090A-EED9-9BED-B05A6F6E8D43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735" name="Google Shape;644;p4">
                    <a:extLst>
                      <a:ext uri="{FF2B5EF4-FFF2-40B4-BE49-F238E27FC236}">
                        <a16:creationId xmlns:a16="http://schemas.microsoft.com/office/drawing/2014/main" id="{D4DF88EF-8DEB-F41C-A3AE-D97D196CE6B4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6" name="Google Shape;645;p4">
                    <a:extLst>
                      <a:ext uri="{FF2B5EF4-FFF2-40B4-BE49-F238E27FC236}">
                        <a16:creationId xmlns:a16="http://schemas.microsoft.com/office/drawing/2014/main" id="{09729FDB-72A2-B5C2-F8D7-DA280347E081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33" name="Google Shape;646;p4">
                  <a:extLst>
                    <a:ext uri="{FF2B5EF4-FFF2-40B4-BE49-F238E27FC236}">
                      <a16:creationId xmlns:a16="http://schemas.microsoft.com/office/drawing/2014/main" id="{FD6CB13C-C80E-0066-4110-C21031C9E2A2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4" name="Google Shape;647;p4">
                  <a:extLst>
                    <a:ext uri="{FF2B5EF4-FFF2-40B4-BE49-F238E27FC236}">
                      <a16:creationId xmlns:a16="http://schemas.microsoft.com/office/drawing/2014/main" id="{53E0FF03-A7DB-5F50-397A-6BCC67706BA4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15" name="Google Shape;648;p4">
                <a:extLst>
                  <a:ext uri="{FF2B5EF4-FFF2-40B4-BE49-F238E27FC236}">
                    <a16:creationId xmlns:a16="http://schemas.microsoft.com/office/drawing/2014/main" id="{39DA9CE9-66C4-367B-D62F-B0E49AF91E21}"/>
                  </a:ext>
                </a:extLst>
              </p:cNvPr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16" name="Google Shape;649;p4">
                <a:extLst>
                  <a:ext uri="{FF2B5EF4-FFF2-40B4-BE49-F238E27FC236}">
                    <a16:creationId xmlns:a16="http://schemas.microsoft.com/office/drawing/2014/main" id="{46561C4D-4D41-82F0-81D8-8E272BCEC7A3}"/>
                  </a:ext>
                </a:extLst>
              </p:cNvPr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730" name="Google Shape;650;p4">
                  <a:extLst>
                    <a:ext uri="{FF2B5EF4-FFF2-40B4-BE49-F238E27FC236}">
                      <a16:creationId xmlns:a16="http://schemas.microsoft.com/office/drawing/2014/main" id="{F12DFDAF-60F7-183A-1D6B-D49524D8AFF6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731" name="Google Shape;651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804139BB-9F52-2488-CCA3-6866A67D9D6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717" name="Google Shape;652;p4">
                <a:extLst>
                  <a:ext uri="{FF2B5EF4-FFF2-40B4-BE49-F238E27FC236}">
                    <a16:creationId xmlns:a16="http://schemas.microsoft.com/office/drawing/2014/main" id="{1920D81A-D4B9-81EF-ED00-B4A451B4A8D0}"/>
                  </a:ext>
                </a:extLst>
              </p:cNvPr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718" name="Google Shape;653;p4">
                  <a:extLst>
                    <a:ext uri="{FF2B5EF4-FFF2-40B4-BE49-F238E27FC236}">
                      <a16:creationId xmlns:a16="http://schemas.microsoft.com/office/drawing/2014/main" id="{EC9EC5CC-C8BA-CA50-E4F4-BE332D265415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9" name="Google Shape;654;p4">
                  <a:extLst>
                    <a:ext uri="{FF2B5EF4-FFF2-40B4-BE49-F238E27FC236}">
                      <a16:creationId xmlns:a16="http://schemas.microsoft.com/office/drawing/2014/main" id="{80DD3B45-5CAE-6406-DD46-52D2ED41ABE5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0" name="Google Shape;655;p4">
                  <a:extLst>
                    <a:ext uri="{FF2B5EF4-FFF2-40B4-BE49-F238E27FC236}">
                      <a16:creationId xmlns:a16="http://schemas.microsoft.com/office/drawing/2014/main" id="{7F4856C3-1C4E-2E94-D667-E504EAADC8C2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1" name="Google Shape;656;p4">
                  <a:extLst>
                    <a:ext uri="{FF2B5EF4-FFF2-40B4-BE49-F238E27FC236}">
                      <a16:creationId xmlns:a16="http://schemas.microsoft.com/office/drawing/2014/main" id="{6E9465F7-6FB4-7446-9C6D-C8CCC7058A2A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2" name="Google Shape;657;p4">
                  <a:extLst>
                    <a:ext uri="{FF2B5EF4-FFF2-40B4-BE49-F238E27FC236}">
                      <a16:creationId xmlns:a16="http://schemas.microsoft.com/office/drawing/2014/main" id="{F9D43B8E-BBFC-C1F8-30B4-5B2E8BBF3F4B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3" name="Google Shape;658;p4">
                  <a:extLst>
                    <a:ext uri="{FF2B5EF4-FFF2-40B4-BE49-F238E27FC236}">
                      <a16:creationId xmlns:a16="http://schemas.microsoft.com/office/drawing/2014/main" id="{9BC2E502-EDD5-E3FA-7802-54BBA9E70DA8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4" name="Google Shape;659;p4">
                  <a:extLst>
                    <a:ext uri="{FF2B5EF4-FFF2-40B4-BE49-F238E27FC236}">
                      <a16:creationId xmlns:a16="http://schemas.microsoft.com/office/drawing/2014/main" id="{6BB3074D-C157-1449-6F0D-4A737028A7FD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5" name="Google Shape;660;p4">
                  <a:extLst>
                    <a:ext uri="{FF2B5EF4-FFF2-40B4-BE49-F238E27FC236}">
                      <a16:creationId xmlns:a16="http://schemas.microsoft.com/office/drawing/2014/main" id="{029E9BA9-FD0A-CC80-CB08-279549D7D159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6" name="Google Shape;661;p4">
                  <a:extLst>
                    <a:ext uri="{FF2B5EF4-FFF2-40B4-BE49-F238E27FC236}">
                      <a16:creationId xmlns:a16="http://schemas.microsoft.com/office/drawing/2014/main" id="{1C93A0F3-1416-24DA-BE6F-E825F3BCB1D1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7" name="Google Shape;662;p4">
                  <a:extLst>
                    <a:ext uri="{FF2B5EF4-FFF2-40B4-BE49-F238E27FC236}">
                      <a16:creationId xmlns:a16="http://schemas.microsoft.com/office/drawing/2014/main" id="{96F3D49B-5008-3F43-EF78-CA6A6A951E7F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8" name="Google Shape;663;p4">
                  <a:extLst>
                    <a:ext uri="{FF2B5EF4-FFF2-40B4-BE49-F238E27FC236}">
                      <a16:creationId xmlns:a16="http://schemas.microsoft.com/office/drawing/2014/main" id="{73629807-7F34-C7CB-6F76-DA4B6E7EC3EF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9" name="Google Shape;664;p4">
                  <a:extLst>
                    <a:ext uri="{FF2B5EF4-FFF2-40B4-BE49-F238E27FC236}">
                      <a16:creationId xmlns:a16="http://schemas.microsoft.com/office/drawing/2014/main" id="{C32A5563-5CD1-7F06-92F6-A7F27078EDA1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45" name="Google Shape;665;p4">
              <a:extLst>
                <a:ext uri="{FF2B5EF4-FFF2-40B4-BE49-F238E27FC236}">
                  <a16:creationId xmlns:a16="http://schemas.microsoft.com/office/drawing/2014/main" id="{D3D5E539-D3AB-2DFE-5461-158106115D7C}"/>
                </a:ext>
              </a:extLst>
            </p:cNvPr>
            <p:cNvGrpSpPr/>
            <p:nvPr/>
          </p:nvGrpSpPr>
          <p:grpSpPr>
            <a:xfrm>
              <a:off x="1905536" y="5523945"/>
              <a:ext cx="679456" cy="547917"/>
              <a:chOff x="5624511" y="3048014"/>
              <a:chExt cx="947638" cy="764180"/>
            </a:xfrm>
          </p:grpSpPr>
          <p:sp>
            <p:nvSpPr>
              <p:cNvPr id="701" name="Google Shape;666;p4">
                <a:extLst>
                  <a:ext uri="{FF2B5EF4-FFF2-40B4-BE49-F238E27FC236}">
                    <a16:creationId xmlns:a16="http://schemas.microsoft.com/office/drawing/2014/main" id="{2822A77E-2094-A9D2-818B-93456EDCC454}"/>
                  </a:ext>
                </a:extLst>
              </p:cNvPr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667;p4">
                <a:extLst>
                  <a:ext uri="{FF2B5EF4-FFF2-40B4-BE49-F238E27FC236}">
                    <a16:creationId xmlns:a16="http://schemas.microsoft.com/office/drawing/2014/main" id="{2923E35F-8717-2E96-672C-6012F3FAB653}"/>
                  </a:ext>
                </a:extLst>
              </p:cNvPr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668;p4">
                <a:extLst>
                  <a:ext uri="{FF2B5EF4-FFF2-40B4-BE49-F238E27FC236}">
                    <a16:creationId xmlns:a16="http://schemas.microsoft.com/office/drawing/2014/main" id="{34F1AAE6-9501-DC3A-FDF5-68E65B365779}"/>
                  </a:ext>
                </a:extLst>
              </p:cNvPr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669;p4">
                <a:extLst>
                  <a:ext uri="{FF2B5EF4-FFF2-40B4-BE49-F238E27FC236}">
                    <a16:creationId xmlns:a16="http://schemas.microsoft.com/office/drawing/2014/main" id="{9F3E8CB9-1AF4-9096-CBAE-C6A08DF13594}"/>
                  </a:ext>
                </a:extLst>
              </p:cNvPr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670;p4">
                <a:extLst>
                  <a:ext uri="{FF2B5EF4-FFF2-40B4-BE49-F238E27FC236}">
                    <a16:creationId xmlns:a16="http://schemas.microsoft.com/office/drawing/2014/main" id="{9C9D51C5-3B57-F639-B7D7-2DCE5C95715F}"/>
                  </a:ext>
                </a:extLst>
              </p:cNvPr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6" name="Google Shape;671;p4">
                <a:extLst>
                  <a:ext uri="{FF2B5EF4-FFF2-40B4-BE49-F238E27FC236}">
                    <a16:creationId xmlns:a16="http://schemas.microsoft.com/office/drawing/2014/main" id="{8C25DBB7-747A-7FBC-A37D-F3650F8B46D8}"/>
                  </a:ext>
                </a:extLst>
              </p:cNvPr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672;p4">
                <a:extLst>
                  <a:ext uri="{FF2B5EF4-FFF2-40B4-BE49-F238E27FC236}">
                    <a16:creationId xmlns:a16="http://schemas.microsoft.com/office/drawing/2014/main" id="{529657CD-C1E9-5ECE-2F06-10A2D3D5EE1A}"/>
                  </a:ext>
                </a:extLst>
              </p:cNvPr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673;p4">
                <a:extLst>
                  <a:ext uri="{FF2B5EF4-FFF2-40B4-BE49-F238E27FC236}">
                    <a16:creationId xmlns:a16="http://schemas.microsoft.com/office/drawing/2014/main" id="{6AEF3541-B5CA-1A37-327B-B9F3588AA932}"/>
                  </a:ext>
                </a:extLst>
              </p:cNvPr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674;p4">
                <a:extLst>
                  <a:ext uri="{FF2B5EF4-FFF2-40B4-BE49-F238E27FC236}">
                    <a16:creationId xmlns:a16="http://schemas.microsoft.com/office/drawing/2014/main" id="{E1EA8455-7801-3262-708C-21A80546BD47}"/>
                  </a:ext>
                </a:extLst>
              </p:cNvPr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675;p4">
                <a:extLst>
                  <a:ext uri="{FF2B5EF4-FFF2-40B4-BE49-F238E27FC236}">
                    <a16:creationId xmlns:a16="http://schemas.microsoft.com/office/drawing/2014/main" id="{B021A2C5-440A-BB56-3285-B78912C2D8A1}"/>
                  </a:ext>
                </a:extLst>
              </p:cNvPr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1" name="Google Shape;676;p4">
                <a:extLst>
                  <a:ext uri="{FF2B5EF4-FFF2-40B4-BE49-F238E27FC236}">
                    <a16:creationId xmlns:a16="http://schemas.microsoft.com/office/drawing/2014/main" id="{9EC60CC5-B79D-E060-6260-C52F25DA13CA}"/>
                  </a:ext>
                </a:extLst>
              </p:cNvPr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2" name="Google Shape;677;p4">
                <a:extLst>
                  <a:ext uri="{FF2B5EF4-FFF2-40B4-BE49-F238E27FC236}">
                    <a16:creationId xmlns:a16="http://schemas.microsoft.com/office/drawing/2014/main" id="{11315D9F-773A-A053-ECE5-FC9EFC58F067}"/>
                  </a:ext>
                </a:extLst>
              </p:cNvPr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678;p4">
                <a:extLst>
                  <a:ext uri="{FF2B5EF4-FFF2-40B4-BE49-F238E27FC236}">
                    <a16:creationId xmlns:a16="http://schemas.microsoft.com/office/drawing/2014/main" id="{E3BF60BD-C438-529B-BD00-7E3F1BBAF4A3}"/>
                  </a:ext>
                </a:extLst>
              </p:cNvPr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6" name="Google Shape;679;p4">
              <a:extLst>
                <a:ext uri="{FF2B5EF4-FFF2-40B4-BE49-F238E27FC236}">
                  <a16:creationId xmlns:a16="http://schemas.microsoft.com/office/drawing/2014/main" id="{8086D9F4-34E1-3FA8-0E4B-B193B6FE1CAA}"/>
                </a:ext>
              </a:extLst>
            </p:cNvPr>
            <p:cNvGrpSpPr/>
            <p:nvPr/>
          </p:nvGrpSpPr>
          <p:grpSpPr>
            <a:xfrm>
              <a:off x="721093" y="5410443"/>
              <a:ext cx="760554" cy="1053797"/>
              <a:chOff x="7610376" y="705553"/>
              <a:chExt cx="1353540" cy="1875417"/>
            </a:xfrm>
          </p:grpSpPr>
          <p:grpSp>
            <p:nvGrpSpPr>
              <p:cNvPr id="657" name="Google Shape;680;p4">
                <a:extLst>
                  <a:ext uri="{FF2B5EF4-FFF2-40B4-BE49-F238E27FC236}">
                    <a16:creationId xmlns:a16="http://schemas.microsoft.com/office/drawing/2014/main" id="{D8DB40DC-EA15-32E7-5CDD-863A56479C8B}"/>
                  </a:ext>
                </a:extLst>
              </p:cNvPr>
              <p:cNvGrpSpPr/>
              <p:nvPr/>
            </p:nvGrpSpPr>
            <p:grpSpPr>
              <a:xfrm>
                <a:off x="7651120" y="1585683"/>
                <a:ext cx="1312796" cy="995287"/>
                <a:chOff x="3699722" y="1806533"/>
                <a:chExt cx="3341299" cy="2533182"/>
              </a:xfrm>
            </p:grpSpPr>
            <p:grpSp>
              <p:nvGrpSpPr>
                <p:cNvPr id="678" name="Google Shape;681;p4">
                  <a:extLst>
                    <a:ext uri="{FF2B5EF4-FFF2-40B4-BE49-F238E27FC236}">
                      <a16:creationId xmlns:a16="http://schemas.microsoft.com/office/drawing/2014/main" id="{A2E2FF3C-D4C9-5371-CFF0-9EC366F3E0C5}"/>
                    </a:ext>
                  </a:extLst>
                </p:cNvPr>
                <p:cNvGrpSpPr/>
                <p:nvPr/>
              </p:nvGrpSpPr>
              <p:grpSpPr>
                <a:xfrm>
                  <a:off x="3751784" y="2225115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696" name="Google Shape;682;p4">
                    <a:extLst>
                      <a:ext uri="{FF2B5EF4-FFF2-40B4-BE49-F238E27FC236}">
                        <a16:creationId xmlns:a16="http://schemas.microsoft.com/office/drawing/2014/main" id="{D1A82B51-B20E-9DEC-F1FE-531CCE235F3D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699" name="Google Shape;683;p4">
                      <a:extLst>
                        <a:ext uri="{FF2B5EF4-FFF2-40B4-BE49-F238E27FC236}">
                          <a16:creationId xmlns:a16="http://schemas.microsoft.com/office/drawing/2014/main" id="{C56E6A0B-ABD2-1110-0475-3E66F3DF81A6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00" name="Google Shape;684;p4">
                      <a:extLst>
                        <a:ext uri="{FF2B5EF4-FFF2-40B4-BE49-F238E27FC236}">
                          <a16:creationId xmlns:a16="http://schemas.microsoft.com/office/drawing/2014/main" id="{89120152-F165-8216-196F-7A478BBA9293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97" name="Google Shape;685;p4">
                    <a:extLst>
                      <a:ext uri="{FF2B5EF4-FFF2-40B4-BE49-F238E27FC236}">
                        <a16:creationId xmlns:a16="http://schemas.microsoft.com/office/drawing/2014/main" id="{50DDD8C0-5766-6FCA-4727-5E3B88AA7FA8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8" name="Google Shape;686;p4">
                    <a:extLst>
                      <a:ext uri="{FF2B5EF4-FFF2-40B4-BE49-F238E27FC236}">
                        <a16:creationId xmlns:a16="http://schemas.microsoft.com/office/drawing/2014/main" id="{F1AC563F-546A-69E6-D193-8E8D49659EF9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79" name="Google Shape;687;p4">
                  <a:extLst>
                    <a:ext uri="{FF2B5EF4-FFF2-40B4-BE49-F238E27FC236}">
                      <a16:creationId xmlns:a16="http://schemas.microsoft.com/office/drawing/2014/main" id="{5A6990FD-339C-7804-084E-EA1A47BC9351}"/>
                    </a:ext>
                  </a:extLst>
                </p:cNvPr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80" name="Google Shape;688;p4">
                  <a:extLst>
                    <a:ext uri="{FF2B5EF4-FFF2-40B4-BE49-F238E27FC236}">
                      <a16:creationId xmlns:a16="http://schemas.microsoft.com/office/drawing/2014/main" id="{F2F26098-BE5D-5BDC-C6D3-576C18BE9FFC}"/>
                    </a:ext>
                  </a:extLst>
                </p:cNvPr>
                <p:cNvGrpSpPr/>
                <p:nvPr/>
              </p:nvGrpSpPr>
              <p:grpSpPr>
                <a:xfrm>
                  <a:off x="3814899" y="1806533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694" name="Google Shape;689;p4">
                    <a:extLst>
                      <a:ext uri="{FF2B5EF4-FFF2-40B4-BE49-F238E27FC236}">
                        <a16:creationId xmlns:a16="http://schemas.microsoft.com/office/drawing/2014/main" id="{96108DB5-274C-3F8B-FC2C-426FCC9B7E39}"/>
                      </a:ext>
                    </a:extLst>
                  </p:cNvPr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695" name="Google Shape;690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8DD3B820-B352-E5CC-9481-DA782D5EF703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681" name="Google Shape;691;p4">
                  <a:extLst>
                    <a:ext uri="{FF2B5EF4-FFF2-40B4-BE49-F238E27FC236}">
                      <a16:creationId xmlns:a16="http://schemas.microsoft.com/office/drawing/2014/main" id="{4A4AF777-7793-A021-0B54-9B7901EE0DCF}"/>
                    </a:ext>
                  </a:extLst>
                </p:cNvPr>
                <p:cNvGrpSpPr/>
                <p:nvPr/>
              </p:nvGrpSpPr>
              <p:grpSpPr>
                <a:xfrm>
                  <a:off x="3699722" y="2477003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682" name="Google Shape;692;p4">
                    <a:extLst>
                      <a:ext uri="{FF2B5EF4-FFF2-40B4-BE49-F238E27FC236}">
                        <a16:creationId xmlns:a16="http://schemas.microsoft.com/office/drawing/2014/main" id="{6959FFCB-DF4E-8BA4-1E36-630E6CC20279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3" name="Google Shape;693;p4">
                    <a:extLst>
                      <a:ext uri="{FF2B5EF4-FFF2-40B4-BE49-F238E27FC236}">
                        <a16:creationId xmlns:a16="http://schemas.microsoft.com/office/drawing/2014/main" id="{10DFCD23-5209-DD45-DAD8-706D0644F136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4" name="Google Shape;694;p4">
                    <a:extLst>
                      <a:ext uri="{FF2B5EF4-FFF2-40B4-BE49-F238E27FC236}">
                        <a16:creationId xmlns:a16="http://schemas.microsoft.com/office/drawing/2014/main" id="{C1EBD076-D6EF-8391-B68B-274352460D77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5" name="Google Shape;695;p4">
                    <a:extLst>
                      <a:ext uri="{FF2B5EF4-FFF2-40B4-BE49-F238E27FC236}">
                        <a16:creationId xmlns:a16="http://schemas.microsoft.com/office/drawing/2014/main" id="{9022D98B-1D2F-EC62-EFAD-03DD533F82BA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6" name="Google Shape;696;p4">
                    <a:extLst>
                      <a:ext uri="{FF2B5EF4-FFF2-40B4-BE49-F238E27FC236}">
                        <a16:creationId xmlns:a16="http://schemas.microsoft.com/office/drawing/2014/main" id="{9D651FD6-098C-C1F0-92A8-101DC336D107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7" name="Google Shape;697;p4">
                    <a:extLst>
                      <a:ext uri="{FF2B5EF4-FFF2-40B4-BE49-F238E27FC236}">
                        <a16:creationId xmlns:a16="http://schemas.microsoft.com/office/drawing/2014/main" id="{32DE85B8-F78B-1874-FFDB-408FDE20C051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8" name="Google Shape;698;p4">
                    <a:extLst>
                      <a:ext uri="{FF2B5EF4-FFF2-40B4-BE49-F238E27FC236}">
                        <a16:creationId xmlns:a16="http://schemas.microsoft.com/office/drawing/2014/main" id="{679E3331-6E54-4EA9-291A-F813D6C1E6FC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9" name="Google Shape;699;p4">
                    <a:extLst>
                      <a:ext uri="{FF2B5EF4-FFF2-40B4-BE49-F238E27FC236}">
                        <a16:creationId xmlns:a16="http://schemas.microsoft.com/office/drawing/2014/main" id="{07246A74-593F-4AA6-E663-6321868497C6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0" name="Google Shape;700;p4">
                    <a:extLst>
                      <a:ext uri="{FF2B5EF4-FFF2-40B4-BE49-F238E27FC236}">
                        <a16:creationId xmlns:a16="http://schemas.microsoft.com/office/drawing/2014/main" id="{564E2DA6-EF29-17AC-1925-B78B9B3DACC7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1" name="Google Shape;701;p4">
                    <a:extLst>
                      <a:ext uri="{FF2B5EF4-FFF2-40B4-BE49-F238E27FC236}">
                        <a16:creationId xmlns:a16="http://schemas.microsoft.com/office/drawing/2014/main" id="{F3C604A8-0EC8-8EBA-A1D3-5E0DFA5349CC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2" name="Google Shape;702;p4">
                    <a:extLst>
                      <a:ext uri="{FF2B5EF4-FFF2-40B4-BE49-F238E27FC236}">
                        <a16:creationId xmlns:a16="http://schemas.microsoft.com/office/drawing/2014/main" id="{E186B813-6AEB-1F35-AE98-0FAD153E948D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3" name="Google Shape;703;p4">
                    <a:extLst>
                      <a:ext uri="{FF2B5EF4-FFF2-40B4-BE49-F238E27FC236}">
                        <a16:creationId xmlns:a16="http://schemas.microsoft.com/office/drawing/2014/main" id="{F711420B-5117-7649-9A4F-DCEA51DA2FD0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58" name="Google Shape;704;p4">
                <a:extLst>
                  <a:ext uri="{FF2B5EF4-FFF2-40B4-BE49-F238E27FC236}">
                    <a16:creationId xmlns:a16="http://schemas.microsoft.com/office/drawing/2014/main" id="{CC32C217-3DAF-2C95-8BEB-CD81E8871472}"/>
                  </a:ext>
                </a:extLst>
              </p:cNvPr>
              <p:cNvGrpSpPr/>
              <p:nvPr/>
            </p:nvGrpSpPr>
            <p:grpSpPr>
              <a:xfrm>
                <a:off x="7610376" y="1442538"/>
                <a:ext cx="1346382" cy="676721"/>
                <a:chOff x="5525980" y="1774298"/>
                <a:chExt cx="4820559" cy="2422916"/>
              </a:xfrm>
            </p:grpSpPr>
            <p:sp>
              <p:nvSpPr>
                <p:cNvPr id="673" name="Google Shape;705;p4">
                  <a:extLst>
                    <a:ext uri="{FF2B5EF4-FFF2-40B4-BE49-F238E27FC236}">
                      <a16:creationId xmlns:a16="http://schemas.microsoft.com/office/drawing/2014/main" id="{29A1D769-8848-E1D6-C36E-DF8C79E92BCE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4" name="Google Shape;706;p4">
                  <a:extLst>
                    <a:ext uri="{FF2B5EF4-FFF2-40B4-BE49-F238E27FC236}">
                      <a16:creationId xmlns:a16="http://schemas.microsoft.com/office/drawing/2014/main" id="{26263D26-631D-FCFA-74E7-C76476F92BAD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5" name="Google Shape;707;p4">
                  <a:extLst>
                    <a:ext uri="{FF2B5EF4-FFF2-40B4-BE49-F238E27FC236}">
                      <a16:creationId xmlns:a16="http://schemas.microsoft.com/office/drawing/2014/main" id="{974C277E-66ED-1F20-1FB7-9D815584C33D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6" name="Google Shape;708;p4">
                  <a:extLst>
                    <a:ext uri="{FF2B5EF4-FFF2-40B4-BE49-F238E27FC236}">
                      <a16:creationId xmlns:a16="http://schemas.microsoft.com/office/drawing/2014/main" id="{0356D198-9E38-EE69-09EA-83D8B6864194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7" name="Google Shape;709;p4">
                  <a:extLst>
                    <a:ext uri="{FF2B5EF4-FFF2-40B4-BE49-F238E27FC236}">
                      <a16:creationId xmlns:a16="http://schemas.microsoft.com/office/drawing/2014/main" id="{53C9C665-9E65-F41B-9404-4C4E7159B78B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59" name="Google Shape;710;p4">
                <a:extLst>
                  <a:ext uri="{FF2B5EF4-FFF2-40B4-BE49-F238E27FC236}">
                    <a16:creationId xmlns:a16="http://schemas.microsoft.com/office/drawing/2014/main" id="{65563BDB-FCB3-1B97-DE59-6442F85630CF}"/>
                  </a:ext>
                </a:extLst>
              </p:cNvPr>
              <p:cNvSpPr/>
              <p:nvPr/>
            </p:nvSpPr>
            <p:spPr>
              <a:xfrm>
                <a:off x="7697781" y="1350555"/>
                <a:ext cx="1164847" cy="431432"/>
              </a:xfrm>
              <a:custGeom>
                <a:avLst/>
                <a:gdLst/>
                <a:ahLst/>
                <a:cxnLst/>
                <a:rect l="l" t="t" r="r" b="b"/>
                <a:pathLst>
                  <a:path w="4613256" h="1078580" extrusionOk="0">
                    <a:moveTo>
                      <a:pt x="2363312" y="1078485"/>
                    </a:moveTo>
                    <a:cubicBezTo>
                      <a:pt x="2332356" y="1078485"/>
                      <a:pt x="2301495" y="1078295"/>
                      <a:pt x="2270539" y="1077914"/>
                    </a:cubicBezTo>
                    <a:cubicBezTo>
                      <a:pt x="1600074" y="1069532"/>
                      <a:pt x="933324" y="970853"/>
                      <a:pt x="288958" y="784448"/>
                    </a:cubicBezTo>
                    <a:cubicBezTo>
                      <a:pt x="76741" y="723012"/>
                      <a:pt x="-45560" y="501270"/>
                      <a:pt x="15876" y="288958"/>
                    </a:cubicBezTo>
                    <a:cubicBezTo>
                      <a:pt x="77312" y="76741"/>
                      <a:pt x="299150" y="-45560"/>
                      <a:pt x="511366" y="15876"/>
                    </a:cubicBezTo>
                    <a:cubicBezTo>
                      <a:pt x="1086772" y="182278"/>
                      <a:pt x="1681989" y="270479"/>
                      <a:pt x="2280540" y="277909"/>
                    </a:cubicBezTo>
                    <a:cubicBezTo>
                      <a:pt x="2897474" y="285529"/>
                      <a:pt x="3512504" y="207519"/>
                      <a:pt x="4108387" y="45880"/>
                    </a:cubicBezTo>
                    <a:cubicBezTo>
                      <a:pt x="4321653" y="-11937"/>
                      <a:pt x="4541394" y="113984"/>
                      <a:pt x="4599211" y="327248"/>
                    </a:cubicBezTo>
                    <a:cubicBezTo>
                      <a:pt x="4657028" y="540513"/>
                      <a:pt x="4531107" y="760255"/>
                      <a:pt x="4317843" y="818072"/>
                    </a:cubicBezTo>
                    <a:cubicBezTo>
                      <a:pt x="3680334" y="991046"/>
                      <a:pt x="3023300" y="1078580"/>
                      <a:pt x="2363312" y="107858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660" name="Google Shape;711;p4">
                <a:extLst>
                  <a:ext uri="{FF2B5EF4-FFF2-40B4-BE49-F238E27FC236}">
                    <a16:creationId xmlns:a16="http://schemas.microsoft.com/office/drawing/2014/main" id="{E1FBB008-3F5A-FC89-6ECF-723E546A4D7B}"/>
                  </a:ext>
                </a:extLst>
              </p:cNvPr>
              <p:cNvGrpSpPr/>
              <p:nvPr/>
            </p:nvGrpSpPr>
            <p:grpSpPr>
              <a:xfrm>
                <a:off x="7724087" y="705553"/>
                <a:ext cx="1160328" cy="878960"/>
                <a:chOff x="2128743" y="3300519"/>
                <a:chExt cx="1256174" cy="951564"/>
              </a:xfrm>
            </p:grpSpPr>
            <p:sp>
              <p:nvSpPr>
                <p:cNvPr id="661" name="Google Shape;712;p4">
                  <a:extLst>
                    <a:ext uri="{FF2B5EF4-FFF2-40B4-BE49-F238E27FC236}">
                      <a16:creationId xmlns:a16="http://schemas.microsoft.com/office/drawing/2014/main" id="{26BB829B-1143-5A1B-3B17-66844BC18C7A}"/>
                    </a:ext>
                  </a:extLst>
                </p:cNvPr>
                <p:cNvSpPr/>
                <p:nvPr/>
              </p:nvSpPr>
              <p:spPr>
                <a:xfrm>
                  <a:off x="2615566" y="3335346"/>
                  <a:ext cx="514713" cy="628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13" h="628967" extrusionOk="0">
                      <a:moveTo>
                        <a:pt x="349265" y="8985"/>
                      </a:moveTo>
                      <a:cubicBezTo>
                        <a:pt x="326119" y="21939"/>
                        <a:pt x="224106" y="53086"/>
                        <a:pt x="174671" y="177292"/>
                      </a:cubicBezTo>
                      <a:cubicBezTo>
                        <a:pt x="135238" y="276352"/>
                        <a:pt x="163051" y="348361"/>
                        <a:pt x="187721" y="380556"/>
                      </a:cubicBezTo>
                      <a:cubicBezTo>
                        <a:pt x="275065" y="494379"/>
                        <a:pt x="386793" y="525621"/>
                        <a:pt x="514714" y="628968"/>
                      </a:cubicBezTo>
                      <a:cubicBezTo>
                        <a:pt x="351741" y="626110"/>
                        <a:pt x="303735" y="617347"/>
                        <a:pt x="221058" y="584105"/>
                      </a:cubicBezTo>
                      <a:cubicBezTo>
                        <a:pt x="112759" y="540480"/>
                        <a:pt x="53894" y="457232"/>
                        <a:pt x="42179" y="435801"/>
                      </a:cubicBezTo>
                      <a:cubicBezTo>
                        <a:pt x="30653" y="414750"/>
                        <a:pt x="-22401" y="318167"/>
                        <a:pt x="10746" y="203676"/>
                      </a:cubicBezTo>
                      <a:cubicBezTo>
                        <a:pt x="34844" y="120618"/>
                        <a:pt x="91709" y="75279"/>
                        <a:pt x="114378" y="55372"/>
                      </a:cubicBezTo>
                      <a:cubicBezTo>
                        <a:pt x="212867" y="-31210"/>
                        <a:pt x="318404" y="9843"/>
                        <a:pt x="349265" y="8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100000">
                      <a:srgbClr val="583D3A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2" name="Google Shape;713;p4">
                  <a:extLst>
                    <a:ext uri="{FF2B5EF4-FFF2-40B4-BE49-F238E27FC236}">
                      <a16:creationId xmlns:a16="http://schemas.microsoft.com/office/drawing/2014/main" id="{C4B57A5D-115D-4BE4-2771-F810A802C20C}"/>
                    </a:ext>
                  </a:extLst>
                </p:cNvPr>
                <p:cNvSpPr/>
                <p:nvPr/>
              </p:nvSpPr>
              <p:spPr>
                <a:xfrm>
                  <a:off x="2128743" y="3544473"/>
                  <a:ext cx="591581" cy="671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581" h="671308" extrusionOk="0">
                      <a:moveTo>
                        <a:pt x="370887" y="1788"/>
                      </a:moveTo>
                      <a:cubicBezTo>
                        <a:pt x="340026" y="-1450"/>
                        <a:pt x="266207" y="-4784"/>
                        <a:pt x="187340" y="35316"/>
                      </a:cubicBezTo>
                      <a:cubicBezTo>
                        <a:pt x="96091" y="81703"/>
                        <a:pt x="55514" y="157141"/>
                        <a:pt x="40846" y="185335"/>
                      </a:cubicBezTo>
                      <a:cubicBezTo>
                        <a:pt x="-5446" y="274298"/>
                        <a:pt x="-1636" y="357547"/>
                        <a:pt x="1984" y="391932"/>
                      </a:cubicBezTo>
                      <a:cubicBezTo>
                        <a:pt x="5698" y="426984"/>
                        <a:pt x="15795" y="523187"/>
                        <a:pt x="90280" y="594910"/>
                      </a:cubicBezTo>
                      <a:cubicBezTo>
                        <a:pt x="223345" y="723116"/>
                        <a:pt x="436610" y="652727"/>
                        <a:pt x="455660" y="646059"/>
                      </a:cubicBezTo>
                      <a:cubicBezTo>
                        <a:pt x="519668" y="623866"/>
                        <a:pt x="565102" y="589671"/>
                        <a:pt x="591581" y="566621"/>
                      </a:cubicBezTo>
                      <a:cubicBezTo>
                        <a:pt x="555291" y="574812"/>
                        <a:pt x="500141" y="584242"/>
                        <a:pt x="432704" y="584242"/>
                      </a:cubicBezTo>
                      <a:cubicBezTo>
                        <a:pt x="340312" y="584242"/>
                        <a:pt x="273827" y="584242"/>
                        <a:pt x="210295" y="540141"/>
                      </a:cubicBezTo>
                      <a:cubicBezTo>
                        <a:pt x="129619" y="484039"/>
                        <a:pt x="107997" y="394409"/>
                        <a:pt x="102568" y="370691"/>
                      </a:cubicBezTo>
                      <a:cubicBezTo>
                        <a:pt x="96757" y="344783"/>
                        <a:pt x="84375" y="273917"/>
                        <a:pt x="116665" y="194193"/>
                      </a:cubicBezTo>
                      <a:cubicBezTo>
                        <a:pt x="150383" y="110945"/>
                        <a:pt x="212201" y="69130"/>
                        <a:pt x="236680" y="52937"/>
                      </a:cubicBezTo>
                      <a:cubicBezTo>
                        <a:pt x="289734" y="18076"/>
                        <a:pt x="340978" y="6265"/>
                        <a:pt x="370792" y="17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8B5C4E"/>
                    </a:gs>
                    <a:gs pos="100000">
                      <a:srgbClr val="8B5C4E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3" name="Google Shape;714;p4">
                  <a:extLst>
                    <a:ext uri="{FF2B5EF4-FFF2-40B4-BE49-F238E27FC236}">
                      <a16:creationId xmlns:a16="http://schemas.microsoft.com/office/drawing/2014/main" id="{06B88AE1-A04D-F621-BD30-00B6BA174DA5}"/>
                    </a:ext>
                  </a:extLst>
                </p:cNvPr>
                <p:cNvSpPr/>
                <p:nvPr/>
              </p:nvSpPr>
              <p:spPr>
                <a:xfrm>
                  <a:off x="2164774" y="3538333"/>
                  <a:ext cx="607145" cy="624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795" h="578536" extrusionOk="0">
                      <a:moveTo>
                        <a:pt x="262963" y="0"/>
                      </a:moveTo>
                      <a:cubicBezTo>
                        <a:pt x="236960" y="4572"/>
                        <a:pt x="195335" y="15240"/>
                        <a:pt x="151711" y="43434"/>
                      </a:cubicBezTo>
                      <a:cubicBezTo>
                        <a:pt x="78940" y="90583"/>
                        <a:pt x="47507" y="156210"/>
                        <a:pt x="35220" y="182785"/>
                      </a:cubicBezTo>
                      <a:cubicBezTo>
                        <a:pt x="17789" y="220409"/>
                        <a:pt x="-9643" y="279845"/>
                        <a:pt x="3407" y="356521"/>
                      </a:cubicBezTo>
                      <a:cubicBezTo>
                        <a:pt x="18361" y="443865"/>
                        <a:pt x="75892" y="494919"/>
                        <a:pt x="91703" y="508540"/>
                      </a:cubicBezTo>
                      <a:cubicBezTo>
                        <a:pt x="152949" y="561213"/>
                        <a:pt x="220100" y="568928"/>
                        <a:pt x="277060" y="575501"/>
                      </a:cubicBezTo>
                      <a:cubicBezTo>
                        <a:pt x="348878" y="583692"/>
                        <a:pt x="408029" y="573691"/>
                        <a:pt x="444795" y="564642"/>
                      </a:cubicBezTo>
                      <a:cubicBezTo>
                        <a:pt x="421173" y="559689"/>
                        <a:pt x="384692" y="549212"/>
                        <a:pt x="345926" y="524828"/>
                      </a:cubicBezTo>
                      <a:cubicBezTo>
                        <a:pt x="270011" y="476917"/>
                        <a:pt x="237055" y="407956"/>
                        <a:pt x="224101" y="380047"/>
                      </a:cubicBezTo>
                      <a:cubicBezTo>
                        <a:pt x="214385" y="358902"/>
                        <a:pt x="216481" y="320326"/>
                        <a:pt x="213814" y="261366"/>
                      </a:cubicBezTo>
                      <a:cubicBezTo>
                        <a:pt x="213433" y="253270"/>
                        <a:pt x="190859" y="218980"/>
                        <a:pt x="201146" y="168402"/>
                      </a:cubicBezTo>
                      <a:cubicBezTo>
                        <a:pt x="209337" y="128111"/>
                        <a:pt x="225911" y="68390"/>
                        <a:pt x="262963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926756"/>
                    </a:gs>
                    <a:gs pos="100000">
                      <a:srgbClr val="926756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4" name="Google Shape;715;p4">
                  <a:extLst>
                    <a:ext uri="{FF2B5EF4-FFF2-40B4-BE49-F238E27FC236}">
                      <a16:creationId xmlns:a16="http://schemas.microsoft.com/office/drawing/2014/main" id="{7150B3AD-C1CB-143C-AD98-0D13F8406E9B}"/>
                    </a:ext>
                  </a:extLst>
                </p:cNvPr>
                <p:cNvSpPr/>
                <p:nvPr/>
              </p:nvSpPr>
              <p:spPr>
                <a:xfrm>
                  <a:off x="2300647" y="3631510"/>
                  <a:ext cx="123830" cy="320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30" h="320230" extrusionOk="0">
                      <a:moveTo>
                        <a:pt x="123831" y="0"/>
                      </a:moveTo>
                      <a:lnTo>
                        <a:pt x="111734" y="64198"/>
                      </a:lnTo>
                      <a:cubicBezTo>
                        <a:pt x="100590" y="69532"/>
                        <a:pt x="81730" y="80010"/>
                        <a:pt x="66204" y="99536"/>
                      </a:cubicBezTo>
                      <a:cubicBezTo>
                        <a:pt x="2863" y="178689"/>
                        <a:pt x="50964" y="320231"/>
                        <a:pt x="50964" y="320231"/>
                      </a:cubicBezTo>
                      <a:cubicBezTo>
                        <a:pt x="50964" y="320231"/>
                        <a:pt x="3720" y="265557"/>
                        <a:pt x="291" y="195453"/>
                      </a:cubicBezTo>
                      <a:cubicBezTo>
                        <a:pt x="-566" y="177641"/>
                        <a:pt x="-2852" y="106394"/>
                        <a:pt x="50012" y="49054"/>
                      </a:cubicBezTo>
                      <a:cubicBezTo>
                        <a:pt x="76682" y="20193"/>
                        <a:pt x="106590" y="6382"/>
                        <a:pt x="123831" y="0"/>
                      </a:cubicBezTo>
                      <a:close/>
                    </a:path>
                  </a:pathLst>
                </a:custGeom>
                <a:solidFill>
                  <a:srgbClr val="583D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5" name="Google Shape;716;p4">
                  <a:extLst>
                    <a:ext uri="{FF2B5EF4-FFF2-40B4-BE49-F238E27FC236}">
                      <a16:creationId xmlns:a16="http://schemas.microsoft.com/office/drawing/2014/main" id="{04754535-4A09-6A39-5B3C-612D38347DF7}"/>
                    </a:ext>
                  </a:extLst>
                </p:cNvPr>
                <p:cNvSpPr/>
                <p:nvPr/>
              </p:nvSpPr>
              <p:spPr>
                <a:xfrm>
                  <a:off x="2510677" y="3313077"/>
                  <a:ext cx="666085" cy="864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085" h="864596" extrusionOk="0">
                      <a:moveTo>
                        <a:pt x="665990" y="864596"/>
                      </a:moveTo>
                      <a:cubicBezTo>
                        <a:pt x="624270" y="726008"/>
                        <a:pt x="564358" y="671810"/>
                        <a:pt x="517686" y="647807"/>
                      </a:cubicBezTo>
                      <a:cubicBezTo>
                        <a:pt x="473013" y="624852"/>
                        <a:pt x="452535" y="635711"/>
                        <a:pt x="364143" y="602754"/>
                      </a:cubicBezTo>
                      <a:cubicBezTo>
                        <a:pt x="292229" y="575989"/>
                        <a:pt x="244509" y="558272"/>
                        <a:pt x="199932" y="512648"/>
                      </a:cubicBezTo>
                      <a:cubicBezTo>
                        <a:pt x="184311" y="496646"/>
                        <a:pt x="116683" y="427494"/>
                        <a:pt x="112587" y="315575"/>
                      </a:cubicBezTo>
                      <a:cubicBezTo>
                        <a:pt x="108111" y="194798"/>
                        <a:pt x="180882" y="116027"/>
                        <a:pt x="192026" y="104406"/>
                      </a:cubicBezTo>
                      <a:cubicBezTo>
                        <a:pt x="297372" y="-5798"/>
                        <a:pt x="444343" y="28682"/>
                        <a:pt x="454154" y="31159"/>
                      </a:cubicBezTo>
                      <a:cubicBezTo>
                        <a:pt x="428722" y="18776"/>
                        <a:pt x="386336" y="2298"/>
                        <a:pt x="332329" y="203"/>
                      </a:cubicBezTo>
                      <a:cubicBezTo>
                        <a:pt x="304516" y="-845"/>
                        <a:pt x="211266" y="-464"/>
                        <a:pt x="125827" y="70592"/>
                      </a:cubicBezTo>
                      <a:cubicBezTo>
                        <a:pt x="37149" y="144316"/>
                        <a:pt x="16004" y="244805"/>
                        <a:pt x="9336" y="278904"/>
                      </a:cubicBezTo>
                      <a:cubicBezTo>
                        <a:pt x="2669" y="313099"/>
                        <a:pt x="-14190" y="399395"/>
                        <a:pt x="25243" y="487216"/>
                      </a:cubicBezTo>
                      <a:cubicBezTo>
                        <a:pt x="74011" y="595706"/>
                        <a:pt x="177929" y="637997"/>
                        <a:pt x="250319" y="667429"/>
                      </a:cubicBezTo>
                      <a:cubicBezTo>
                        <a:pt x="320423" y="695909"/>
                        <a:pt x="337473" y="686479"/>
                        <a:pt x="409196" y="709625"/>
                      </a:cubicBezTo>
                      <a:cubicBezTo>
                        <a:pt x="473585" y="730389"/>
                        <a:pt x="564930" y="771918"/>
                        <a:pt x="666085" y="8645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6" name="Google Shape;717;p4">
                  <a:extLst>
                    <a:ext uri="{FF2B5EF4-FFF2-40B4-BE49-F238E27FC236}">
                      <a16:creationId xmlns:a16="http://schemas.microsoft.com/office/drawing/2014/main" id="{BE26B692-7688-D1DB-3A04-EA37306E4154}"/>
                    </a:ext>
                  </a:extLst>
                </p:cNvPr>
                <p:cNvSpPr/>
                <p:nvPr/>
              </p:nvSpPr>
              <p:spPr>
                <a:xfrm>
                  <a:off x="2408926" y="3300519"/>
                  <a:ext cx="565106" cy="778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06" h="778799" extrusionOk="0">
                      <a:moveTo>
                        <a:pt x="565011" y="50594"/>
                      </a:moveTo>
                      <a:cubicBezTo>
                        <a:pt x="496050" y="8875"/>
                        <a:pt x="434424" y="1636"/>
                        <a:pt x="403563" y="302"/>
                      </a:cubicBezTo>
                      <a:cubicBezTo>
                        <a:pt x="300788" y="-4174"/>
                        <a:pt x="225255" y="42117"/>
                        <a:pt x="181154" y="69168"/>
                      </a:cubicBezTo>
                      <a:cubicBezTo>
                        <a:pt x="146673" y="90314"/>
                        <a:pt x="102954" y="117079"/>
                        <a:pt x="64663" y="169752"/>
                      </a:cubicBezTo>
                      <a:cubicBezTo>
                        <a:pt x="-7060" y="268336"/>
                        <a:pt x="-1059" y="376540"/>
                        <a:pt x="1131" y="402734"/>
                      </a:cubicBezTo>
                      <a:cubicBezTo>
                        <a:pt x="10085" y="510557"/>
                        <a:pt x="66663" y="581518"/>
                        <a:pt x="93810" y="614570"/>
                      </a:cubicBezTo>
                      <a:cubicBezTo>
                        <a:pt x="117432" y="643430"/>
                        <a:pt x="224778" y="776876"/>
                        <a:pt x="395657" y="778781"/>
                      </a:cubicBezTo>
                      <a:cubicBezTo>
                        <a:pt x="466142" y="779543"/>
                        <a:pt x="522149" y="757635"/>
                        <a:pt x="554534" y="741728"/>
                      </a:cubicBezTo>
                      <a:cubicBezTo>
                        <a:pt x="537103" y="733727"/>
                        <a:pt x="510433" y="721631"/>
                        <a:pt x="477762" y="707343"/>
                      </a:cubicBezTo>
                      <a:cubicBezTo>
                        <a:pt x="351747" y="652193"/>
                        <a:pt x="339555" y="653146"/>
                        <a:pt x="302979" y="633239"/>
                      </a:cubicBezTo>
                      <a:cubicBezTo>
                        <a:pt x="270308" y="615427"/>
                        <a:pt x="182487" y="567326"/>
                        <a:pt x="138768" y="466456"/>
                      </a:cubicBezTo>
                      <a:cubicBezTo>
                        <a:pt x="129243" y="444453"/>
                        <a:pt x="94572" y="360919"/>
                        <a:pt x="125528" y="262526"/>
                      </a:cubicBezTo>
                      <a:cubicBezTo>
                        <a:pt x="154008" y="172133"/>
                        <a:pt x="220302" y="125366"/>
                        <a:pt x="247353" y="106316"/>
                      </a:cubicBezTo>
                      <a:cubicBezTo>
                        <a:pt x="320981" y="54404"/>
                        <a:pt x="394990" y="46403"/>
                        <a:pt x="432709" y="42784"/>
                      </a:cubicBezTo>
                      <a:cubicBezTo>
                        <a:pt x="488049" y="37450"/>
                        <a:pt x="534150" y="44022"/>
                        <a:pt x="565107" y="5069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7000">
                      <a:srgbClr val="583D3A"/>
                    </a:gs>
                    <a:gs pos="100000">
                      <a:srgbClr val="8B5C4E"/>
                    </a:gs>
                  </a:gsLst>
                  <a:lin ang="1380014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7" name="Google Shape;718;p4">
                  <a:extLst>
                    <a:ext uri="{FF2B5EF4-FFF2-40B4-BE49-F238E27FC236}">
                      <a16:creationId xmlns:a16="http://schemas.microsoft.com/office/drawing/2014/main" id="{5FDA6EC2-05DF-07DB-FB8D-D22E735F873B}"/>
                    </a:ext>
                  </a:extLst>
                </p:cNvPr>
                <p:cNvSpPr/>
                <p:nvPr/>
              </p:nvSpPr>
              <p:spPr>
                <a:xfrm>
                  <a:off x="2792883" y="3340750"/>
                  <a:ext cx="494293" cy="656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293" h="656558" extrusionOk="0">
                      <a:moveTo>
                        <a:pt x="165966" y="0"/>
                      </a:moveTo>
                      <a:cubicBezTo>
                        <a:pt x="148250" y="1619"/>
                        <a:pt x="100625" y="8477"/>
                        <a:pt x="60048" y="46292"/>
                      </a:cubicBezTo>
                      <a:cubicBezTo>
                        <a:pt x="28616" y="75629"/>
                        <a:pt x="17376" y="108871"/>
                        <a:pt x="11090" y="128397"/>
                      </a:cubicBezTo>
                      <a:cubicBezTo>
                        <a:pt x="-14342" y="206693"/>
                        <a:pt x="10804" y="276225"/>
                        <a:pt x="18996" y="297847"/>
                      </a:cubicBezTo>
                      <a:cubicBezTo>
                        <a:pt x="40808" y="355664"/>
                        <a:pt x="76050" y="390144"/>
                        <a:pt x="113007" y="426244"/>
                      </a:cubicBezTo>
                      <a:cubicBezTo>
                        <a:pt x="168348" y="480346"/>
                        <a:pt x="195970" y="507397"/>
                        <a:pt x="233499" y="517589"/>
                      </a:cubicBezTo>
                      <a:cubicBezTo>
                        <a:pt x="241404" y="519779"/>
                        <a:pt x="260264" y="524066"/>
                        <a:pt x="271884" y="540068"/>
                      </a:cubicBezTo>
                      <a:cubicBezTo>
                        <a:pt x="286077" y="559689"/>
                        <a:pt x="280933" y="585121"/>
                        <a:pt x="279790" y="590360"/>
                      </a:cubicBezTo>
                      <a:cubicBezTo>
                        <a:pt x="273408" y="621697"/>
                        <a:pt x="248548" y="638366"/>
                        <a:pt x="242738" y="641985"/>
                      </a:cubicBezTo>
                      <a:cubicBezTo>
                        <a:pt x="317795" y="646843"/>
                        <a:pt x="392757" y="651701"/>
                        <a:pt x="467814" y="656558"/>
                      </a:cubicBezTo>
                      <a:cubicBezTo>
                        <a:pt x="477148" y="639413"/>
                        <a:pt x="494198" y="602742"/>
                        <a:pt x="494293" y="553307"/>
                      </a:cubicBezTo>
                      <a:cubicBezTo>
                        <a:pt x="494293" y="534162"/>
                        <a:pt x="494007" y="493681"/>
                        <a:pt x="470481" y="454057"/>
                      </a:cubicBezTo>
                      <a:cubicBezTo>
                        <a:pt x="442668" y="407289"/>
                        <a:pt x="398186" y="388049"/>
                        <a:pt x="348656" y="366713"/>
                      </a:cubicBezTo>
                      <a:cubicBezTo>
                        <a:pt x="299888" y="345662"/>
                        <a:pt x="295125" y="353282"/>
                        <a:pt x="224164" y="328327"/>
                      </a:cubicBezTo>
                      <a:cubicBezTo>
                        <a:pt x="154060" y="303657"/>
                        <a:pt x="118437" y="290798"/>
                        <a:pt x="93100" y="260795"/>
                      </a:cubicBezTo>
                      <a:cubicBezTo>
                        <a:pt x="87385" y="254127"/>
                        <a:pt x="50142" y="208788"/>
                        <a:pt x="54714" y="145637"/>
                      </a:cubicBezTo>
                      <a:cubicBezTo>
                        <a:pt x="59191" y="83153"/>
                        <a:pt x="102816" y="27337"/>
                        <a:pt x="16596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499992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8" name="Google Shape;719;p4">
                  <a:extLst>
                    <a:ext uri="{FF2B5EF4-FFF2-40B4-BE49-F238E27FC236}">
                      <a16:creationId xmlns:a16="http://schemas.microsoft.com/office/drawing/2014/main" id="{F406B762-4474-686D-8895-4D3BF9677F3F}"/>
                    </a:ext>
                  </a:extLst>
                </p:cNvPr>
                <p:cNvSpPr/>
                <p:nvPr/>
              </p:nvSpPr>
              <p:spPr>
                <a:xfrm>
                  <a:off x="2836959" y="3338239"/>
                  <a:ext cx="491670" cy="641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70" h="622363" extrusionOk="0">
                      <a:moveTo>
                        <a:pt x="109237" y="0"/>
                      </a:moveTo>
                      <a:cubicBezTo>
                        <a:pt x="96093" y="9239"/>
                        <a:pt x="78091" y="23146"/>
                        <a:pt x="58945" y="42386"/>
                      </a:cubicBezTo>
                      <a:cubicBezTo>
                        <a:pt x="32942" y="68485"/>
                        <a:pt x="16845" y="84677"/>
                        <a:pt x="7320" y="111252"/>
                      </a:cubicBezTo>
                      <a:cubicBezTo>
                        <a:pt x="-7920" y="153924"/>
                        <a:pt x="4748" y="193167"/>
                        <a:pt x="8653" y="203930"/>
                      </a:cubicBezTo>
                      <a:cubicBezTo>
                        <a:pt x="24941" y="248983"/>
                        <a:pt x="59803" y="272034"/>
                        <a:pt x="77519" y="283369"/>
                      </a:cubicBezTo>
                      <a:cubicBezTo>
                        <a:pt x="117619" y="309086"/>
                        <a:pt x="130192" y="320516"/>
                        <a:pt x="213250" y="342329"/>
                      </a:cubicBezTo>
                      <a:cubicBezTo>
                        <a:pt x="281926" y="360331"/>
                        <a:pt x="327550" y="366046"/>
                        <a:pt x="363555" y="393287"/>
                      </a:cubicBezTo>
                      <a:cubicBezTo>
                        <a:pt x="382795" y="407860"/>
                        <a:pt x="422038" y="426815"/>
                        <a:pt x="437659" y="489966"/>
                      </a:cubicBezTo>
                      <a:cubicBezTo>
                        <a:pt x="453471" y="553879"/>
                        <a:pt x="429658" y="606647"/>
                        <a:pt x="421753" y="622364"/>
                      </a:cubicBezTo>
                      <a:cubicBezTo>
                        <a:pt x="437564" y="604266"/>
                        <a:pt x="469949" y="562451"/>
                        <a:pt x="482617" y="499205"/>
                      </a:cubicBezTo>
                      <a:cubicBezTo>
                        <a:pt x="489856" y="463391"/>
                        <a:pt x="503001" y="406337"/>
                        <a:pt x="472045" y="356235"/>
                      </a:cubicBezTo>
                      <a:cubicBezTo>
                        <a:pt x="454423" y="327660"/>
                        <a:pt x="430135" y="313563"/>
                        <a:pt x="403179" y="297942"/>
                      </a:cubicBezTo>
                      <a:cubicBezTo>
                        <a:pt x="376795" y="282607"/>
                        <a:pt x="359745" y="278225"/>
                        <a:pt x="272115" y="254222"/>
                      </a:cubicBezTo>
                      <a:cubicBezTo>
                        <a:pt x="184199" y="230124"/>
                        <a:pt x="166673" y="225171"/>
                        <a:pt x="141051" y="210502"/>
                      </a:cubicBezTo>
                      <a:cubicBezTo>
                        <a:pt x="109047" y="192214"/>
                        <a:pt x="81043" y="176308"/>
                        <a:pt x="68280" y="145637"/>
                      </a:cubicBezTo>
                      <a:cubicBezTo>
                        <a:pt x="41324" y="81153"/>
                        <a:pt x="103999" y="6191"/>
                        <a:pt x="109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69" name="Google Shape;720;p4">
                  <a:extLst>
                    <a:ext uri="{FF2B5EF4-FFF2-40B4-BE49-F238E27FC236}">
                      <a16:creationId xmlns:a16="http://schemas.microsoft.com/office/drawing/2014/main" id="{0373717E-AF57-16F9-D4E2-2A6B12E0C2EC}"/>
                    </a:ext>
                  </a:extLst>
                </p:cNvPr>
                <p:cNvSpPr/>
                <p:nvPr/>
              </p:nvSpPr>
              <p:spPr>
                <a:xfrm>
                  <a:off x="2760222" y="3342520"/>
                  <a:ext cx="389870" cy="65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70" h="638174" extrusionOk="0">
                      <a:moveTo>
                        <a:pt x="204609" y="0"/>
                      </a:moveTo>
                      <a:cubicBezTo>
                        <a:pt x="182130" y="2953"/>
                        <a:pt x="144220" y="11049"/>
                        <a:pt x="106596" y="37052"/>
                      </a:cubicBezTo>
                      <a:cubicBezTo>
                        <a:pt x="42493" y="81534"/>
                        <a:pt x="23253" y="148019"/>
                        <a:pt x="13918" y="180023"/>
                      </a:cubicBezTo>
                      <a:cubicBezTo>
                        <a:pt x="6012" y="207169"/>
                        <a:pt x="-11514" y="270701"/>
                        <a:pt x="11251" y="341567"/>
                      </a:cubicBezTo>
                      <a:cubicBezTo>
                        <a:pt x="19729" y="367951"/>
                        <a:pt x="39540" y="412909"/>
                        <a:pt x="130409" y="487204"/>
                      </a:cubicBezTo>
                      <a:cubicBezTo>
                        <a:pt x="183844" y="530828"/>
                        <a:pt x="268902" y="590360"/>
                        <a:pt x="389870" y="638175"/>
                      </a:cubicBezTo>
                      <a:cubicBezTo>
                        <a:pt x="382536" y="612362"/>
                        <a:pt x="368153" y="575310"/>
                        <a:pt x="336911" y="542830"/>
                      </a:cubicBezTo>
                      <a:cubicBezTo>
                        <a:pt x="305764" y="510445"/>
                        <a:pt x="285000" y="510731"/>
                        <a:pt x="233660" y="476631"/>
                      </a:cubicBezTo>
                      <a:cubicBezTo>
                        <a:pt x="197751" y="452723"/>
                        <a:pt x="150697" y="421481"/>
                        <a:pt x="117169" y="365379"/>
                      </a:cubicBezTo>
                      <a:cubicBezTo>
                        <a:pt x="84022" y="310039"/>
                        <a:pt x="79545" y="256413"/>
                        <a:pt x="77450" y="227648"/>
                      </a:cubicBezTo>
                      <a:cubicBezTo>
                        <a:pt x="74592" y="188214"/>
                        <a:pt x="71544" y="146114"/>
                        <a:pt x="93357" y="100584"/>
                      </a:cubicBezTo>
                      <a:cubicBezTo>
                        <a:pt x="123741" y="37148"/>
                        <a:pt x="182225" y="9239"/>
                        <a:pt x="2046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50000">
                      <a:srgbClr val="583D3A"/>
                    </a:gs>
                    <a:gs pos="96000">
                      <a:srgbClr val="8B5C4E"/>
                    </a:gs>
                    <a:gs pos="100000">
                      <a:srgbClr val="8B5C4E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0" name="Google Shape;721;p4">
                  <a:extLst>
                    <a:ext uri="{FF2B5EF4-FFF2-40B4-BE49-F238E27FC236}">
                      <a16:creationId xmlns:a16="http://schemas.microsoft.com/office/drawing/2014/main" id="{9EAC4FAD-4377-61D4-A60B-2690B72B1B00}"/>
                    </a:ext>
                  </a:extLst>
                </p:cNvPr>
                <p:cNvSpPr/>
                <p:nvPr/>
              </p:nvSpPr>
              <p:spPr>
                <a:xfrm>
                  <a:off x="2410672" y="3741905"/>
                  <a:ext cx="943775" cy="43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775" h="436721" extrusionOk="0">
                      <a:moveTo>
                        <a:pt x="1137" y="0"/>
                      </a:moveTo>
                      <a:cubicBezTo>
                        <a:pt x="-1149" y="25146"/>
                        <a:pt x="-1339" y="87440"/>
                        <a:pt x="13806" y="135350"/>
                      </a:cubicBezTo>
                      <a:cubicBezTo>
                        <a:pt x="17711" y="147828"/>
                        <a:pt x="52001" y="183261"/>
                        <a:pt x="108579" y="235553"/>
                      </a:cubicBezTo>
                      <a:cubicBezTo>
                        <a:pt x="172683" y="294799"/>
                        <a:pt x="242215" y="333946"/>
                        <a:pt x="337751" y="348805"/>
                      </a:cubicBezTo>
                      <a:cubicBezTo>
                        <a:pt x="421285" y="361759"/>
                        <a:pt x="516440" y="381953"/>
                        <a:pt x="601117" y="380714"/>
                      </a:cubicBezTo>
                      <a:cubicBezTo>
                        <a:pt x="682937" y="379476"/>
                        <a:pt x="704082" y="375094"/>
                        <a:pt x="778092" y="388620"/>
                      </a:cubicBezTo>
                      <a:cubicBezTo>
                        <a:pt x="869817" y="405384"/>
                        <a:pt x="943731" y="436721"/>
                        <a:pt x="943731" y="436721"/>
                      </a:cubicBezTo>
                      <a:cubicBezTo>
                        <a:pt x="943731" y="436721"/>
                        <a:pt x="948304" y="366713"/>
                        <a:pt x="864198" y="320611"/>
                      </a:cubicBezTo>
                      <a:cubicBezTo>
                        <a:pt x="832098" y="303086"/>
                        <a:pt x="766185" y="278511"/>
                        <a:pt x="697415" y="269272"/>
                      </a:cubicBezTo>
                      <a:cubicBezTo>
                        <a:pt x="592545" y="255175"/>
                        <a:pt x="605213" y="277178"/>
                        <a:pt x="484341" y="268319"/>
                      </a:cubicBezTo>
                      <a:cubicBezTo>
                        <a:pt x="377375" y="260509"/>
                        <a:pt x="275362" y="265652"/>
                        <a:pt x="216402" y="240792"/>
                      </a:cubicBezTo>
                      <a:cubicBezTo>
                        <a:pt x="178588" y="224885"/>
                        <a:pt x="121533" y="200025"/>
                        <a:pt x="75147" y="140208"/>
                      </a:cubicBezTo>
                      <a:cubicBezTo>
                        <a:pt x="31332" y="83629"/>
                        <a:pt x="5233" y="30766"/>
                        <a:pt x="12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3100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1" name="Google Shape;722;p4">
                  <a:extLst>
                    <a:ext uri="{FF2B5EF4-FFF2-40B4-BE49-F238E27FC236}">
                      <a16:creationId xmlns:a16="http://schemas.microsoft.com/office/drawing/2014/main" id="{38F65193-B30D-5478-F346-3994B3AFC121}"/>
                    </a:ext>
                  </a:extLst>
                </p:cNvPr>
                <p:cNvSpPr/>
                <p:nvPr/>
              </p:nvSpPr>
              <p:spPr>
                <a:xfrm>
                  <a:off x="2731659" y="3952677"/>
                  <a:ext cx="653258" cy="278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258" h="278813" extrusionOk="0">
                      <a:moveTo>
                        <a:pt x="620459" y="278813"/>
                      </a:moveTo>
                      <a:cubicBezTo>
                        <a:pt x="628269" y="268526"/>
                        <a:pt x="659130" y="225473"/>
                        <a:pt x="652272" y="167561"/>
                      </a:cubicBezTo>
                      <a:cubicBezTo>
                        <a:pt x="646176" y="116412"/>
                        <a:pt x="614363" y="84884"/>
                        <a:pt x="599313" y="70501"/>
                      </a:cubicBezTo>
                      <a:cubicBezTo>
                        <a:pt x="558356" y="31163"/>
                        <a:pt x="511969" y="21543"/>
                        <a:pt x="454533" y="10494"/>
                      </a:cubicBezTo>
                      <a:cubicBezTo>
                        <a:pt x="346615" y="-10366"/>
                        <a:pt x="251841" y="5827"/>
                        <a:pt x="235649" y="8684"/>
                      </a:cubicBezTo>
                      <a:cubicBezTo>
                        <a:pt x="193643" y="16209"/>
                        <a:pt x="171069" y="25162"/>
                        <a:pt x="122682" y="26305"/>
                      </a:cubicBezTo>
                      <a:cubicBezTo>
                        <a:pt x="77819" y="27448"/>
                        <a:pt x="24289" y="35926"/>
                        <a:pt x="0" y="30496"/>
                      </a:cubicBezTo>
                      <a:cubicBezTo>
                        <a:pt x="111157" y="63358"/>
                        <a:pt x="216503" y="59643"/>
                        <a:pt x="278035" y="63358"/>
                      </a:cubicBezTo>
                      <a:cubicBezTo>
                        <a:pt x="302990" y="64882"/>
                        <a:pt x="365665" y="67834"/>
                        <a:pt x="445770" y="88027"/>
                      </a:cubicBezTo>
                      <a:cubicBezTo>
                        <a:pt x="524161" y="107839"/>
                        <a:pt x="547973" y="126223"/>
                        <a:pt x="558737" y="135652"/>
                      </a:cubicBezTo>
                      <a:cubicBezTo>
                        <a:pt x="610934" y="181658"/>
                        <a:pt x="618935" y="249952"/>
                        <a:pt x="620554" y="2786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72" name="Google Shape;723;p4">
                  <a:extLst>
                    <a:ext uri="{FF2B5EF4-FFF2-40B4-BE49-F238E27FC236}">
                      <a16:creationId xmlns:a16="http://schemas.microsoft.com/office/drawing/2014/main" id="{52059A7F-6AA8-C090-7D33-A056CAFF2D93}"/>
                    </a:ext>
                  </a:extLst>
                </p:cNvPr>
                <p:cNvSpPr/>
                <p:nvPr/>
              </p:nvSpPr>
              <p:spPr>
                <a:xfrm>
                  <a:off x="2408910" y="3724303"/>
                  <a:ext cx="944865" cy="527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865" h="527780" extrusionOk="0">
                      <a:moveTo>
                        <a:pt x="7624" y="0"/>
                      </a:moveTo>
                      <a:cubicBezTo>
                        <a:pt x="1909" y="30385"/>
                        <a:pt x="-3139" y="74581"/>
                        <a:pt x="2385" y="127064"/>
                      </a:cubicBezTo>
                      <a:cubicBezTo>
                        <a:pt x="10386" y="202406"/>
                        <a:pt x="36009" y="256032"/>
                        <a:pt x="44010" y="271843"/>
                      </a:cubicBezTo>
                      <a:cubicBezTo>
                        <a:pt x="97731" y="378238"/>
                        <a:pt x="186789" y="429006"/>
                        <a:pt x="231271" y="453676"/>
                      </a:cubicBezTo>
                      <a:cubicBezTo>
                        <a:pt x="266609" y="473202"/>
                        <a:pt x="351572" y="518922"/>
                        <a:pt x="463681" y="517208"/>
                      </a:cubicBezTo>
                      <a:cubicBezTo>
                        <a:pt x="598650" y="515207"/>
                        <a:pt x="636655" y="446437"/>
                        <a:pt x="753336" y="453676"/>
                      </a:cubicBezTo>
                      <a:cubicBezTo>
                        <a:pt x="834966" y="458724"/>
                        <a:pt x="898974" y="497491"/>
                        <a:pt x="938883" y="527780"/>
                      </a:cubicBezTo>
                      <a:cubicBezTo>
                        <a:pt x="944598" y="508254"/>
                        <a:pt x="949551" y="479108"/>
                        <a:pt x="937169" y="451866"/>
                      </a:cubicBezTo>
                      <a:cubicBezTo>
                        <a:pt x="918214" y="410147"/>
                        <a:pt x="868684" y="394811"/>
                        <a:pt x="798390" y="381286"/>
                      </a:cubicBezTo>
                      <a:cubicBezTo>
                        <a:pt x="686566" y="359759"/>
                        <a:pt x="618272" y="361283"/>
                        <a:pt x="520926" y="354806"/>
                      </a:cubicBezTo>
                      <a:cubicBezTo>
                        <a:pt x="401578" y="346805"/>
                        <a:pt x="341856" y="342900"/>
                        <a:pt x="272895" y="319468"/>
                      </a:cubicBezTo>
                      <a:cubicBezTo>
                        <a:pt x="207744" y="297370"/>
                        <a:pt x="123258" y="268700"/>
                        <a:pt x="64774" y="185356"/>
                      </a:cubicBezTo>
                      <a:cubicBezTo>
                        <a:pt x="15244" y="114776"/>
                        <a:pt x="8196" y="38957"/>
                        <a:pt x="752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21593863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47" name="Google Shape;724;p4">
              <a:extLst>
                <a:ext uri="{FF2B5EF4-FFF2-40B4-BE49-F238E27FC236}">
                  <a16:creationId xmlns:a16="http://schemas.microsoft.com/office/drawing/2014/main" id="{57ED5672-1C84-3798-A853-A8F2DE6F5AFA}"/>
                </a:ext>
              </a:extLst>
            </p:cNvPr>
            <p:cNvGrpSpPr/>
            <p:nvPr/>
          </p:nvGrpSpPr>
          <p:grpSpPr>
            <a:xfrm>
              <a:off x="1315553" y="5920804"/>
              <a:ext cx="742102" cy="593318"/>
              <a:chOff x="3792023" y="5911314"/>
              <a:chExt cx="3341299" cy="2671398"/>
            </a:xfrm>
          </p:grpSpPr>
          <p:sp>
            <p:nvSpPr>
              <p:cNvPr id="634" name="Google Shape;725;p4">
                <a:extLst>
                  <a:ext uri="{FF2B5EF4-FFF2-40B4-BE49-F238E27FC236}">
                    <a16:creationId xmlns:a16="http://schemas.microsoft.com/office/drawing/2014/main" id="{39984B3C-88BE-DC0A-FA08-3A5E92F7D7AD}"/>
                  </a:ext>
                </a:extLst>
              </p:cNvPr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35" name="Google Shape;726;p4">
                <a:extLst>
                  <a:ext uri="{FF2B5EF4-FFF2-40B4-BE49-F238E27FC236}">
                    <a16:creationId xmlns:a16="http://schemas.microsoft.com/office/drawing/2014/main" id="{6B613F48-FF01-0D6F-EBB7-3DCC33B0453C}"/>
                  </a:ext>
                </a:extLst>
              </p:cNvPr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652" name="Google Shape;727;p4">
                  <a:extLst>
                    <a:ext uri="{FF2B5EF4-FFF2-40B4-BE49-F238E27FC236}">
                      <a16:creationId xmlns:a16="http://schemas.microsoft.com/office/drawing/2014/main" id="{E1B7EBFB-4E9F-62C3-7E86-BF3261BB7B9E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655" name="Google Shape;728;p4">
                    <a:extLst>
                      <a:ext uri="{FF2B5EF4-FFF2-40B4-BE49-F238E27FC236}">
                        <a16:creationId xmlns:a16="http://schemas.microsoft.com/office/drawing/2014/main" id="{686644FA-152C-243C-4526-52DAD51504AB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6" name="Google Shape;729;p4">
                    <a:extLst>
                      <a:ext uri="{FF2B5EF4-FFF2-40B4-BE49-F238E27FC236}">
                        <a16:creationId xmlns:a16="http://schemas.microsoft.com/office/drawing/2014/main" id="{12AC779A-38C5-44C5-75A6-D6868ED59FB7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53" name="Google Shape;730;p4">
                  <a:extLst>
                    <a:ext uri="{FF2B5EF4-FFF2-40B4-BE49-F238E27FC236}">
                      <a16:creationId xmlns:a16="http://schemas.microsoft.com/office/drawing/2014/main" id="{E9ABA507-A37B-5E7F-062A-A5A425673013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4" name="Google Shape;731;p4">
                  <a:extLst>
                    <a:ext uri="{FF2B5EF4-FFF2-40B4-BE49-F238E27FC236}">
                      <a16:creationId xmlns:a16="http://schemas.microsoft.com/office/drawing/2014/main" id="{FBE8149A-3011-36F0-29CE-192B3FB28084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6" name="Google Shape;732;p4">
                <a:extLst>
                  <a:ext uri="{FF2B5EF4-FFF2-40B4-BE49-F238E27FC236}">
                    <a16:creationId xmlns:a16="http://schemas.microsoft.com/office/drawing/2014/main" id="{53A511B7-AF75-A415-17D4-F7C48D610F5D}"/>
                  </a:ext>
                </a:extLst>
              </p:cNvPr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650" name="Google Shape;733;p4">
                  <a:extLst>
                    <a:ext uri="{FF2B5EF4-FFF2-40B4-BE49-F238E27FC236}">
                      <a16:creationId xmlns:a16="http://schemas.microsoft.com/office/drawing/2014/main" id="{BD5C7D43-2B09-2C4C-61B4-10F9EB5F3563}"/>
                    </a:ext>
                  </a:extLst>
                </p:cNvPr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651" name="Google Shape;734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FD0C0385-BCA0-F16C-F9EB-E9D6D69231A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37" name="Google Shape;735;p4">
                <a:extLst>
                  <a:ext uri="{FF2B5EF4-FFF2-40B4-BE49-F238E27FC236}">
                    <a16:creationId xmlns:a16="http://schemas.microsoft.com/office/drawing/2014/main" id="{F32ADCA7-C0F3-C4AD-28EC-4B6B62E0BE83}"/>
                  </a:ext>
                </a:extLst>
              </p:cNvPr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638" name="Google Shape;736;p4">
                  <a:extLst>
                    <a:ext uri="{FF2B5EF4-FFF2-40B4-BE49-F238E27FC236}">
                      <a16:creationId xmlns:a16="http://schemas.microsoft.com/office/drawing/2014/main" id="{14191064-B80E-8AF7-C153-28E92F524C45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9" name="Google Shape;737;p4">
                  <a:extLst>
                    <a:ext uri="{FF2B5EF4-FFF2-40B4-BE49-F238E27FC236}">
                      <a16:creationId xmlns:a16="http://schemas.microsoft.com/office/drawing/2014/main" id="{A6DD0649-7CDA-5A17-F542-C26BDA4851FA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0" name="Google Shape;738;p4">
                  <a:extLst>
                    <a:ext uri="{FF2B5EF4-FFF2-40B4-BE49-F238E27FC236}">
                      <a16:creationId xmlns:a16="http://schemas.microsoft.com/office/drawing/2014/main" id="{1648B5A7-E026-5C65-07CE-FBB6DF98F702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1" name="Google Shape;739;p4">
                  <a:extLst>
                    <a:ext uri="{FF2B5EF4-FFF2-40B4-BE49-F238E27FC236}">
                      <a16:creationId xmlns:a16="http://schemas.microsoft.com/office/drawing/2014/main" id="{A428177A-D451-35AE-CD78-C15540378FE2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2" name="Google Shape;740;p4">
                  <a:extLst>
                    <a:ext uri="{FF2B5EF4-FFF2-40B4-BE49-F238E27FC236}">
                      <a16:creationId xmlns:a16="http://schemas.microsoft.com/office/drawing/2014/main" id="{926B16E7-A3C4-8155-A377-653553EB6787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3" name="Google Shape;741;p4">
                  <a:extLst>
                    <a:ext uri="{FF2B5EF4-FFF2-40B4-BE49-F238E27FC236}">
                      <a16:creationId xmlns:a16="http://schemas.microsoft.com/office/drawing/2014/main" id="{A4C81069-0159-3F1F-0FDE-A6215C0E0014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4" name="Google Shape;742;p4">
                  <a:extLst>
                    <a:ext uri="{FF2B5EF4-FFF2-40B4-BE49-F238E27FC236}">
                      <a16:creationId xmlns:a16="http://schemas.microsoft.com/office/drawing/2014/main" id="{85CD2D06-FF94-0950-853C-2B1982900E05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5" name="Google Shape;743;p4">
                  <a:extLst>
                    <a:ext uri="{FF2B5EF4-FFF2-40B4-BE49-F238E27FC236}">
                      <a16:creationId xmlns:a16="http://schemas.microsoft.com/office/drawing/2014/main" id="{74FC4B9D-28E4-BB91-E317-2F2E3DA1713B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6" name="Google Shape;744;p4">
                  <a:extLst>
                    <a:ext uri="{FF2B5EF4-FFF2-40B4-BE49-F238E27FC236}">
                      <a16:creationId xmlns:a16="http://schemas.microsoft.com/office/drawing/2014/main" id="{063B7140-48AB-C150-25C6-0DC6B8C5DD96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7" name="Google Shape;745;p4">
                  <a:extLst>
                    <a:ext uri="{FF2B5EF4-FFF2-40B4-BE49-F238E27FC236}">
                      <a16:creationId xmlns:a16="http://schemas.microsoft.com/office/drawing/2014/main" id="{D2B84E64-C673-6FB3-7B86-8180837A81C2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8" name="Google Shape;746;p4">
                  <a:extLst>
                    <a:ext uri="{FF2B5EF4-FFF2-40B4-BE49-F238E27FC236}">
                      <a16:creationId xmlns:a16="http://schemas.microsoft.com/office/drawing/2014/main" id="{39B7EEA6-6E5C-97B8-6796-750BE9E07D47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9" name="Google Shape;747;p4">
                  <a:extLst>
                    <a:ext uri="{FF2B5EF4-FFF2-40B4-BE49-F238E27FC236}">
                      <a16:creationId xmlns:a16="http://schemas.microsoft.com/office/drawing/2014/main" id="{F2ACC805-E5FB-AB5D-3B03-3CC8C16A28A8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48" name="Google Shape;748;p4">
              <a:extLst>
                <a:ext uri="{FF2B5EF4-FFF2-40B4-BE49-F238E27FC236}">
                  <a16:creationId xmlns:a16="http://schemas.microsoft.com/office/drawing/2014/main" id="{02679404-4F90-DF4F-29E4-590FFC7A8352}"/>
                </a:ext>
              </a:extLst>
            </p:cNvPr>
            <p:cNvGrpSpPr/>
            <p:nvPr/>
          </p:nvGrpSpPr>
          <p:grpSpPr>
            <a:xfrm>
              <a:off x="1336366" y="5598868"/>
              <a:ext cx="699509" cy="499062"/>
              <a:chOff x="522194" y="707971"/>
              <a:chExt cx="2016457" cy="1438632"/>
            </a:xfrm>
          </p:grpSpPr>
          <p:grpSp>
            <p:nvGrpSpPr>
              <p:cNvPr id="618" name="Google Shape;749;p4">
                <a:extLst>
                  <a:ext uri="{FF2B5EF4-FFF2-40B4-BE49-F238E27FC236}">
                    <a16:creationId xmlns:a16="http://schemas.microsoft.com/office/drawing/2014/main" id="{38319368-D0BD-4E9B-918C-99F61888A25E}"/>
                  </a:ext>
                </a:extLst>
              </p:cNvPr>
              <p:cNvGrpSpPr/>
              <p:nvPr/>
            </p:nvGrpSpPr>
            <p:grpSpPr>
              <a:xfrm flipH="1">
                <a:off x="522194" y="1300139"/>
                <a:ext cx="1269917" cy="831335"/>
                <a:chOff x="8367806" y="4837617"/>
                <a:chExt cx="1161545" cy="1307131"/>
              </a:xfrm>
            </p:grpSpPr>
            <p:sp>
              <p:nvSpPr>
                <p:cNvPr id="632" name="Google Shape;750;p4">
                  <a:extLst>
                    <a:ext uri="{FF2B5EF4-FFF2-40B4-BE49-F238E27FC236}">
                      <a16:creationId xmlns:a16="http://schemas.microsoft.com/office/drawing/2014/main" id="{9B03B3E9-66B2-28F2-1D28-CE8729B2E0EC}"/>
                    </a:ext>
                  </a:extLst>
                </p:cNvPr>
                <p:cNvSpPr/>
                <p:nvPr/>
              </p:nvSpPr>
              <p:spPr>
                <a:xfrm>
                  <a:off x="8429097" y="4837617"/>
                  <a:ext cx="1100254" cy="1307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3" name="Google Shape;751;p4">
                  <a:extLst>
                    <a:ext uri="{FF2B5EF4-FFF2-40B4-BE49-F238E27FC236}">
                      <a16:creationId xmlns:a16="http://schemas.microsoft.com/office/drawing/2014/main" id="{A4B0E25E-8081-A689-52BE-62F02FFAD6AE}"/>
                    </a:ext>
                  </a:extLst>
                </p:cNvPr>
                <p:cNvSpPr/>
                <p:nvPr/>
              </p:nvSpPr>
              <p:spPr>
                <a:xfrm>
                  <a:off x="8367806" y="4856834"/>
                  <a:ext cx="1042889" cy="1180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37000">
                      <a:schemeClr val="accent2"/>
                    </a:gs>
                    <a:gs pos="100000">
                      <a:schemeClr val="accent1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19" name="Google Shape;752;p4">
                <a:extLst>
                  <a:ext uri="{FF2B5EF4-FFF2-40B4-BE49-F238E27FC236}">
                    <a16:creationId xmlns:a16="http://schemas.microsoft.com/office/drawing/2014/main" id="{E064B812-2DAD-418C-F037-35D12FC8E898}"/>
                  </a:ext>
                </a:extLst>
              </p:cNvPr>
              <p:cNvGrpSpPr/>
              <p:nvPr/>
            </p:nvGrpSpPr>
            <p:grpSpPr>
              <a:xfrm rot="1198242" flipH="1">
                <a:off x="1362959" y="1134543"/>
                <a:ext cx="1061338" cy="856566"/>
                <a:chOff x="7187727" y="4796572"/>
                <a:chExt cx="1281332" cy="1536386"/>
              </a:xfrm>
            </p:grpSpPr>
            <p:sp>
              <p:nvSpPr>
                <p:cNvPr id="630" name="Google Shape;753;p4">
                  <a:extLst>
                    <a:ext uri="{FF2B5EF4-FFF2-40B4-BE49-F238E27FC236}">
                      <a16:creationId xmlns:a16="http://schemas.microsoft.com/office/drawing/2014/main" id="{50884617-315D-5E63-FD42-130341165BDF}"/>
                    </a:ext>
                  </a:extLst>
                </p:cNvPr>
                <p:cNvSpPr/>
                <p:nvPr/>
              </p:nvSpPr>
              <p:spPr>
                <a:xfrm>
                  <a:off x="7187727" y="4796572"/>
                  <a:ext cx="1230699" cy="1536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4695" h="2327858" extrusionOk="0">
                      <a:moveTo>
                        <a:pt x="1154893" y="0"/>
                      </a:moveTo>
                      <a:cubicBezTo>
                        <a:pt x="1154893" y="0"/>
                        <a:pt x="349363" y="119634"/>
                        <a:pt x="78187" y="773621"/>
                      </a:cubicBezTo>
                      <a:cubicBezTo>
                        <a:pt x="-192990" y="1427702"/>
                        <a:pt x="269639" y="2371535"/>
                        <a:pt x="1027258" y="2326291"/>
                      </a:cubicBezTo>
                      <a:cubicBezTo>
                        <a:pt x="1784971" y="2281142"/>
                        <a:pt x="1864696" y="1890236"/>
                        <a:pt x="1864696" y="1890236"/>
                      </a:cubicBezTo>
                      <a:cubicBezTo>
                        <a:pt x="1864696" y="1890236"/>
                        <a:pt x="1370634" y="1047464"/>
                        <a:pt x="1402066" y="988981"/>
                      </a:cubicBezTo>
                      <a:cubicBezTo>
                        <a:pt x="1433499" y="930497"/>
                        <a:pt x="1106982" y="334994"/>
                        <a:pt x="1106982" y="334994"/>
                      </a:cubicBezTo>
                      <a:lnTo>
                        <a:pt x="1154797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1" name="Google Shape;754;p4">
                  <a:extLst>
                    <a:ext uri="{FF2B5EF4-FFF2-40B4-BE49-F238E27FC236}">
                      <a16:creationId xmlns:a16="http://schemas.microsoft.com/office/drawing/2014/main" id="{82023C4B-3D60-AFEF-75A7-9F84EBE1082C}"/>
                    </a:ext>
                  </a:extLst>
                </p:cNvPr>
                <p:cNvSpPr/>
                <p:nvPr/>
              </p:nvSpPr>
              <p:spPr>
                <a:xfrm>
                  <a:off x="7411889" y="4865008"/>
                  <a:ext cx="1057170" cy="128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513" h="1240232" extrusionOk="0">
                      <a:moveTo>
                        <a:pt x="458881" y="0"/>
                      </a:moveTo>
                      <a:cubicBezTo>
                        <a:pt x="458881" y="0"/>
                        <a:pt x="706235" y="189412"/>
                        <a:pt x="722009" y="220205"/>
                      </a:cubicBezTo>
                      <a:cubicBezTo>
                        <a:pt x="737783" y="250999"/>
                        <a:pt x="806220" y="744513"/>
                        <a:pt x="806220" y="744513"/>
                      </a:cubicBezTo>
                      <a:cubicBezTo>
                        <a:pt x="806220" y="744513"/>
                        <a:pt x="1427181" y="1083995"/>
                        <a:pt x="849583" y="1215591"/>
                      </a:cubicBezTo>
                      <a:cubicBezTo>
                        <a:pt x="271984" y="1347123"/>
                        <a:pt x="-19990" y="926131"/>
                        <a:pt x="1063" y="568298"/>
                      </a:cubicBezTo>
                      <a:cubicBezTo>
                        <a:pt x="22116" y="210464"/>
                        <a:pt x="458881" y="0"/>
                        <a:pt x="458881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20" name="Google Shape;755;p4">
                <a:extLst>
                  <a:ext uri="{FF2B5EF4-FFF2-40B4-BE49-F238E27FC236}">
                    <a16:creationId xmlns:a16="http://schemas.microsoft.com/office/drawing/2014/main" id="{C5194757-5BA8-FC7E-C2AD-2FD7C8DB2111}"/>
                  </a:ext>
                </a:extLst>
              </p:cNvPr>
              <p:cNvSpPr/>
              <p:nvPr/>
            </p:nvSpPr>
            <p:spPr>
              <a:xfrm flipH="1">
                <a:off x="676936" y="963287"/>
                <a:ext cx="749770" cy="936039"/>
              </a:xfrm>
              <a:custGeom>
                <a:avLst/>
                <a:gdLst/>
                <a:ahLst/>
                <a:cxnLst/>
                <a:rect l="l" t="t" r="r" b="b"/>
                <a:pathLst>
                  <a:path w="1774603" h="2215476" extrusionOk="0">
                    <a:moveTo>
                      <a:pt x="675418" y="0"/>
                    </a:moveTo>
                    <a:cubicBezTo>
                      <a:pt x="675418" y="0"/>
                      <a:pt x="1442085" y="113824"/>
                      <a:pt x="1700213" y="736283"/>
                    </a:cubicBezTo>
                    <a:cubicBezTo>
                      <a:pt x="1958245" y="1358741"/>
                      <a:pt x="1517999" y="2256949"/>
                      <a:pt x="796957" y="2213991"/>
                    </a:cubicBezTo>
                    <a:cubicBezTo>
                      <a:pt x="75819" y="2170938"/>
                      <a:pt x="0" y="1798987"/>
                      <a:pt x="0" y="1798987"/>
                    </a:cubicBezTo>
                    <a:cubicBezTo>
                      <a:pt x="0" y="1798987"/>
                      <a:pt x="470154" y="996887"/>
                      <a:pt x="440246" y="941261"/>
                    </a:cubicBezTo>
                    <a:cubicBezTo>
                      <a:pt x="410337" y="885539"/>
                      <a:pt x="721138" y="318897"/>
                      <a:pt x="721138" y="318897"/>
                    </a:cubicBezTo>
                    <a:lnTo>
                      <a:pt x="675608" y="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756;p4">
                <a:extLst>
                  <a:ext uri="{FF2B5EF4-FFF2-40B4-BE49-F238E27FC236}">
                    <a16:creationId xmlns:a16="http://schemas.microsoft.com/office/drawing/2014/main" id="{091D76D9-C769-0075-B450-FC222F44182D}"/>
                  </a:ext>
                </a:extLst>
              </p:cNvPr>
              <p:cNvSpPr/>
              <p:nvPr/>
            </p:nvSpPr>
            <p:spPr>
              <a:xfrm flipH="1">
                <a:off x="775125" y="1011880"/>
                <a:ext cx="667607" cy="755867"/>
              </a:xfrm>
              <a:custGeom>
                <a:avLst/>
                <a:gdLst/>
                <a:ahLst/>
                <a:cxnLst/>
                <a:rect l="l" t="t" r="r" b="b"/>
                <a:pathLst>
                  <a:path w="1580135" h="1789034" extrusionOk="0">
                    <a:moveTo>
                      <a:pt x="918233" y="95"/>
                    </a:moveTo>
                    <a:cubicBezTo>
                      <a:pt x="918233" y="95"/>
                      <a:pt x="1548216" y="303657"/>
                      <a:pt x="1578601" y="819817"/>
                    </a:cubicBezTo>
                    <a:cubicBezTo>
                      <a:pt x="1608986" y="1335977"/>
                      <a:pt x="1187790" y="1943290"/>
                      <a:pt x="354734" y="1753457"/>
                    </a:cubicBezTo>
                    <a:cubicBezTo>
                      <a:pt x="-478418" y="1563719"/>
                      <a:pt x="417313" y="1073944"/>
                      <a:pt x="417313" y="1073944"/>
                    </a:cubicBezTo>
                    <a:cubicBezTo>
                      <a:pt x="417313" y="1073944"/>
                      <a:pt x="515992" y="362045"/>
                      <a:pt x="538757" y="317659"/>
                    </a:cubicBezTo>
                    <a:cubicBezTo>
                      <a:pt x="561522" y="273272"/>
                      <a:pt x="918328" y="0"/>
                      <a:pt x="91832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757;p4">
                <a:extLst>
                  <a:ext uri="{FF2B5EF4-FFF2-40B4-BE49-F238E27FC236}">
                    <a16:creationId xmlns:a16="http://schemas.microsoft.com/office/drawing/2014/main" id="{07820BE8-8826-B0C3-299E-2F65A007D59D}"/>
                  </a:ext>
                </a:extLst>
              </p:cNvPr>
              <p:cNvSpPr/>
              <p:nvPr/>
            </p:nvSpPr>
            <p:spPr>
              <a:xfrm flipH="1">
                <a:off x="988269" y="707971"/>
                <a:ext cx="799836" cy="833226"/>
              </a:xfrm>
              <a:custGeom>
                <a:avLst/>
                <a:gdLst/>
                <a:ahLst/>
                <a:cxnLst/>
                <a:rect l="l" t="t" r="r" b="b"/>
                <a:pathLst>
                  <a:path w="1893103" h="1972133" extrusionOk="0">
                    <a:moveTo>
                      <a:pt x="356616" y="122085"/>
                    </a:moveTo>
                    <a:cubicBezTo>
                      <a:pt x="356616" y="122085"/>
                      <a:pt x="757428" y="-116040"/>
                      <a:pt x="1346454" y="72840"/>
                    </a:cubicBezTo>
                    <a:cubicBezTo>
                      <a:pt x="1935480" y="261626"/>
                      <a:pt x="1956721" y="986859"/>
                      <a:pt x="1830991" y="1288611"/>
                    </a:cubicBezTo>
                    <a:cubicBezTo>
                      <a:pt x="1705261" y="1590363"/>
                      <a:pt x="1404080" y="1931454"/>
                      <a:pt x="1160431" y="1962410"/>
                    </a:cubicBezTo>
                    <a:cubicBezTo>
                      <a:pt x="916876" y="1993461"/>
                      <a:pt x="425196" y="1940217"/>
                      <a:pt x="425196" y="1940217"/>
                    </a:cubicBezTo>
                    <a:lnTo>
                      <a:pt x="0" y="1926882"/>
                    </a:lnTo>
                    <a:lnTo>
                      <a:pt x="180784" y="1571218"/>
                    </a:lnTo>
                    <a:cubicBezTo>
                      <a:pt x="180784" y="1571218"/>
                      <a:pt x="655606" y="1256322"/>
                      <a:pt x="686562" y="1215174"/>
                    </a:cubicBezTo>
                    <a:cubicBezTo>
                      <a:pt x="717518" y="1174026"/>
                      <a:pt x="1187101" y="952569"/>
                      <a:pt x="1191482" y="939234"/>
                    </a:cubicBezTo>
                    <a:cubicBezTo>
                      <a:pt x="1195864" y="925995"/>
                      <a:pt x="1337596" y="757688"/>
                      <a:pt x="1337596" y="757688"/>
                    </a:cubicBezTo>
                    <a:cubicBezTo>
                      <a:pt x="1337596" y="757688"/>
                      <a:pt x="1195864" y="505275"/>
                      <a:pt x="1206913" y="474224"/>
                    </a:cubicBezTo>
                    <a:cubicBezTo>
                      <a:pt x="1217962" y="443172"/>
                      <a:pt x="1023176" y="279342"/>
                      <a:pt x="992124" y="239433"/>
                    </a:cubicBezTo>
                    <a:cubicBezTo>
                      <a:pt x="961072" y="199618"/>
                      <a:pt x="744093" y="121799"/>
                      <a:pt x="744093" y="121799"/>
                    </a:cubicBezTo>
                    <a:lnTo>
                      <a:pt x="356521" y="1220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758;p4">
                <a:extLst>
                  <a:ext uri="{FF2B5EF4-FFF2-40B4-BE49-F238E27FC236}">
                    <a16:creationId xmlns:a16="http://schemas.microsoft.com/office/drawing/2014/main" id="{A4D3AD04-D02B-C15D-0B8B-5B9490505092}"/>
                  </a:ext>
                </a:extLst>
              </p:cNvPr>
              <p:cNvSpPr/>
              <p:nvPr/>
            </p:nvSpPr>
            <p:spPr>
              <a:xfrm flipH="1">
                <a:off x="1099896" y="738718"/>
                <a:ext cx="717208" cy="775050"/>
              </a:xfrm>
              <a:custGeom>
                <a:avLst/>
                <a:gdLst/>
                <a:ahLst/>
                <a:cxnLst/>
                <a:rect l="l" t="t" r="r" b="b"/>
                <a:pathLst>
                  <a:path w="1120637" h="1211016" extrusionOk="0">
                    <a:moveTo>
                      <a:pt x="558818" y="1052"/>
                    </a:moveTo>
                    <a:cubicBezTo>
                      <a:pt x="653842" y="5804"/>
                      <a:pt x="762737" y="27583"/>
                      <a:pt x="867938" y="85109"/>
                    </a:cubicBezTo>
                    <a:cubicBezTo>
                      <a:pt x="1148473" y="238511"/>
                      <a:pt x="1222440" y="739502"/>
                      <a:pt x="951206" y="922315"/>
                    </a:cubicBezTo>
                    <a:cubicBezTo>
                      <a:pt x="680034" y="1105128"/>
                      <a:pt x="320001" y="1150628"/>
                      <a:pt x="320001" y="1150628"/>
                    </a:cubicBezTo>
                    <a:cubicBezTo>
                      <a:pt x="320001" y="1150628"/>
                      <a:pt x="103378" y="1203228"/>
                      <a:pt x="99859" y="1210895"/>
                    </a:cubicBezTo>
                    <a:cubicBezTo>
                      <a:pt x="96340" y="1218562"/>
                      <a:pt x="0" y="860980"/>
                      <a:pt x="0" y="860980"/>
                    </a:cubicBezTo>
                    <a:lnTo>
                      <a:pt x="314080" y="765623"/>
                    </a:lnTo>
                    <a:lnTo>
                      <a:pt x="351833" y="725025"/>
                    </a:lnTo>
                    <a:cubicBezTo>
                      <a:pt x="421417" y="649965"/>
                      <a:pt x="491001" y="573814"/>
                      <a:pt x="491001" y="569446"/>
                    </a:cubicBezTo>
                    <a:cubicBezTo>
                      <a:pt x="491001" y="560711"/>
                      <a:pt x="587906" y="266979"/>
                      <a:pt x="595322" y="258243"/>
                    </a:cubicBezTo>
                    <a:cubicBezTo>
                      <a:pt x="599030" y="253844"/>
                      <a:pt x="580570" y="230890"/>
                      <a:pt x="559847" y="207505"/>
                    </a:cubicBezTo>
                    <a:lnTo>
                      <a:pt x="535973" y="181389"/>
                    </a:lnTo>
                    <a:lnTo>
                      <a:pt x="280736" y="32589"/>
                    </a:lnTo>
                    <a:lnTo>
                      <a:pt x="280536" y="32508"/>
                    </a:lnTo>
                    <a:lnTo>
                      <a:pt x="280599" y="32508"/>
                    </a:lnTo>
                    <a:lnTo>
                      <a:pt x="294329" y="28476"/>
                    </a:lnTo>
                    <a:cubicBezTo>
                      <a:pt x="330077" y="18650"/>
                      <a:pt x="432118" y="-5284"/>
                      <a:pt x="558818" y="105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3000">
                    <a:schemeClr val="accent2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4" name="Google Shape;759;p4">
                <a:extLst>
                  <a:ext uri="{FF2B5EF4-FFF2-40B4-BE49-F238E27FC236}">
                    <a16:creationId xmlns:a16="http://schemas.microsoft.com/office/drawing/2014/main" id="{75741C2B-5C62-4DFF-0A36-BCCABB4F4776}"/>
                  </a:ext>
                </a:extLst>
              </p:cNvPr>
              <p:cNvSpPr/>
              <p:nvPr/>
            </p:nvSpPr>
            <p:spPr>
              <a:xfrm flipH="1">
                <a:off x="1360655" y="759403"/>
                <a:ext cx="645321" cy="921302"/>
              </a:xfrm>
              <a:custGeom>
                <a:avLst/>
                <a:gdLst/>
                <a:ahLst/>
                <a:cxnLst/>
                <a:rect l="l" t="t" r="r" b="b"/>
                <a:pathLst>
                  <a:path w="1330559" h="1899591" extrusionOk="0">
                    <a:moveTo>
                      <a:pt x="776585" y="34"/>
                    </a:moveTo>
                    <a:cubicBezTo>
                      <a:pt x="859995" y="1060"/>
                      <a:pt x="1200258" y="26943"/>
                      <a:pt x="1306252" y="375405"/>
                    </a:cubicBezTo>
                    <a:cubicBezTo>
                      <a:pt x="1427471" y="773648"/>
                      <a:pt x="1067704" y="1098746"/>
                      <a:pt x="836850" y="1233369"/>
                    </a:cubicBezTo>
                    <a:cubicBezTo>
                      <a:pt x="605997" y="1367991"/>
                      <a:pt x="483041" y="1533230"/>
                      <a:pt x="477166" y="1743066"/>
                    </a:cubicBezTo>
                    <a:cubicBezTo>
                      <a:pt x="471374" y="1952903"/>
                      <a:pt x="67339" y="1895148"/>
                      <a:pt x="59644" y="1883646"/>
                    </a:cubicBezTo>
                    <a:cubicBezTo>
                      <a:pt x="56759" y="1879333"/>
                      <a:pt x="66859" y="1823614"/>
                      <a:pt x="80811" y="1755038"/>
                    </a:cubicBezTo>
                    <a:lnTo>
                      <a:pt x="83673" y="1741320"/>
                    </a:lnTo>
                    <a:lnTo>
                      <a:pt x="59553" y="1739365"/>
                    </a:lnTo>
                    <a:cubicBezTo>
                      <a:pt x="47652" y="1737068"/>
                      <a:pt x="39538" y="1734544"/>
                      <a:pt x="39538" y="1734544"/>
                    </a:cubicBezTo>
                    <a:lnTo>
                      <a:pt x="8013" y="1604141"/>
                    </a:lnTo>
                    <a:cubicBezTo>
                      <a:pt x="8013" y="1604141"/>
                      <a:pt x="60224" y="1350700"/>
                      <a:pt x="8013" y="1148723"/>
                    </a:cubicBezTo>
                    <a:cubicBezTo>
                      <a:pt x="-44115" y="946747"/>
                      <a:pt x="175154" y="813945"/>
                      <a:pt x="175154" y="813945"/>
                    </a:cubicBezTo>
                    <a:cubicBezTo>
                      <a:pt x="175154" y="813945"/>
                      <a:pt x="723410" y="629262"/>
                      <a:pt x="734994" y="629262"/>
                    </a:cubicBezTo>
                    <a:cubicBezTo>
                      <a:pt x="746578" y="629262"/>
                      <a:pt x="991745" y="447476"/>
                      <a:pt x="997537" y="435892"/>
                    </a:cubicBezTo>
                    <a:cubicBezTo>
                      <a:pt x="1002605" y="425828"/>
                      <a:pt x="981129" y="247823"/>
                      <a:pt x="975681" y="203478"/>
                    </a:cubicBezTo>
                    <a:lnTo>
                      <a:pt x="975075" y="198575"/>
                    </a:lnTo>
                    <a:lnTo>
                      <a:pt x="961951" y="177582"/>
                    </a:lnTo>
                    <a:cubicBezTo>
                      <a:pt x="956953" y="169644"/>
                      <a:pt x="954098" y="165155"/>
                      <a:pt x="954098" y="165155"/>
                    </a:cubicBezTo>
                    <a:lnTo>
                      <a:pt x="757831" y="248"/>
                    </a:lnTo>
                    <a:lnTo>
                      <a:pt x="757996" y="248"/>
                    </a:lnTo>
                    <a:lnTo>
                      <a:pt x="758078" y="166"/>
                    </a:lnTo>
                    <a:lnTo>
                      <a:pt x="758190" y="242"/>
                    </a:lnTo>
                    <a:lnTo>
                      <a:pt x="762822" y="86"/>
                    </a:lnTo>
                    <a:cubicBezTo>
                      <a:pt x="765980" y="14"/>
                      <a:pt x="770628" y="-39"/>
                      <a:pt x="776585" y="3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1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5" name="Google Shape;760;p4">
                <a:extLst>
                  <a:ext uri="{FF2B5EF4-FFF2-40B4-BE49-F238E27FC236}">
                    <a16:creationId xmlns:a16="http://schemas.microsoft.com/office/drawing/2014/main" id="{B3E2585E-318A-601F-2028-884634F45904}"/>
                  </a:ext>
                </a:extLst>
              </p:cNvPr>
              <p:cNvSpPr/>
              <p:nvPr/>
            </p:nvSpPr>
            <p:spPr>
              <a:xfrm flipH="1">
                <a:off x="1489400" y="759524"/>
                <a:ext cx="568900" cy="804178"/>
              </a:xfrm>
              <a:custGeom>
                <a:avLst/>
                <a:gdLst/>
                <a:ahLst/>
                <a:cxnLst/>
                <a:rect l="l" t="t" r="r" b="b"/>
                <a:pathLst>
                  <a:path w="1346508" h="1903380" extrusionOk="0">
                    <a:moveTo>
                      <a:pt x="996482" y="0"/>
                    </a:moveTo>
                    <a:cubicBezTo>
                      <a:pt x="996482" y="0"/>
                      <a:pt x="1235654" y="176022"/>
                      <a:pt x="1155930" y="438531"/>
                    </a:cubicBezTo>
                    <a:cubicBezTo>
                      <a:pt x="1076206" y="700945"/>
                      <a:pt x="541377" y="651129"/>
                      <a:pt x="352020" y="720852"/>
                    </a:cubicBezTo>
                    <a:cubicBezTo>
                      <a:pt x="162663" y="790575"/>
                      <a:pt x="-96417" y="1026414"/>
                      <a:pt x="36457" y="1361980"/>
                    </a:cubicBezTo>
                    <a:cubicBezTo>
                      <a:pt x="169331" y="1697546"/>
                      <a:pt x="149423" y="1813751"/>
                      <a:pt x="116181" y="1903381"/>
                    </a:cubicBezTo>
                    <a:cubicBezTo>
                      <a:pt x="116181" y="1903381"/>
                      <a:pt x="190381" y="1798130"/>
                      <a:pt x="179332" y="1576769"/>
                    </a:cubicBezTo>
                    <a:cubicBezTo>
                      <a:pt x="168283" y="1355312"/>
                      <a:pt x="265724" y="999839"/>
                      <a:pt x="637770" y="936784"/>
                    </a:cubicBezTo>
                    <a:cubicBezTo>
                      <a:pt x="1009817" y="873728"/>
                      <a:pt x="1302139" y="774002"/>
                      <a:pt x="1342049" y="478441"/>
                    </a:cubicBezTo>
                    <a:cubicBezTo>
                      <a:pt x="1381863" y="182785"/>
                      <a:pt x="1146024" y="33338"/>
                      <a:pt x="996577" y="9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6" name="Google Shape;761;p4">
                <a:extLst>
                  <a:ext uri="{FF2B5EF4-FFF2-40B4-BE49-F238E27FC236}">
                    <a16:creationId xmlns:a16="http://schemas.microsoft.com/office/drawing/2014/main" id="{2828E547-CA63-24D8-F9A4-F9D79B57110E}"/>
                  </a:ext>
                </a:extLst>
              </p:cNvPr>
              <p:cNvSpPr/>
              <p:nvPr/>
            </p:nvSpPr>
            <p:spPr>
              <a:xfrm flipH="1">
                <a:off x="949099" y="1161480"/>
                <a:ext cx="1425271" cy="783026"/>
              </a:xfrm>
              <a:custGeom>
                <a:avLst/>
                <a:gdLst/>
                <a:ahLst/>
                <a:cxnLst/>
                <a:rect l="l" t="t" r="r" b="b"/>
                <a:pathLst>
                  <a:path w="2615176" h="1614487" extrusionOk="0">
                    <a:moveTo>
                      <a:pt x="122169" y="1614488"/>
                    </a:moveTo>
                    <a:cubicBezTo>
                      <a:pt x="122169" y="1614488"/>
                      <a:pt x="-224446" y="970978"/>
                      <a:pt x="249995" y="797147"/>
                    </a:cubicBez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741925" y="605981"/>
                      <a:pt x="2356639" y="1081659"/>
                    </a:cubicBezTo>
                    <a:cubicBezTo>
                      <a:pt x="1971353" y="1557433"/>
                      <a:pt x="1230212" y="1512856"/>
                      <a:pt x="856737" y="1401318"/>
                    </a:cubicBezTo>
                    <a:cubicBezTo>
                      <a:pt x="483167" y="1289780"/>
                      <a:pt x="146553" y="1411224"/>
                      <a:pt x="122169" y="161448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">
                    <a:schemeClr val="accent1"/>
                  </a:gs>
                  <a:gs pos="64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7" name="Google Shape;762;p4">
                <a:extLst>
                  <a:ext uri="{FF2B5EF4-FFF2-40B4-BE49-F238E27FC236}">
                    <a16:creationId xmlns:a16="http://schemas.microsoft.com/office/drawing/2014/main" id="{27303299-AA43-0A85-D670-892375AAE22B}"/>
                  </a:ext>
                </a:extLst>
              </p:cNvPr>
              <p:cNvSpPr/>
              <p:nvPr/>
            </p:nvSpPr>
            <p:spPr>
              <a:xfrm rot="200180" flipH="1">
                <a:off x="961426" y="1137345"/>
                <a:ext cx="1443534" cy="756077"/>
              </a:xfrm>
              <a:custGeom>
                <a:avLst/>
                <a:gdLst/>
                <a:ahLst/>
                <a:cxnLst/>
                <a:rect l="l" t="t" r="r" b="b"/>
                <a:pathLst>
                  <a:path w="2584910" h="1614487" extrusionOk="0">
                    <a:moveTo>
                      <a:pt x="249995" y="797147"/>
                    </a:move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655533" y="742855"/>
                      <a:pt x="2001166" y="981075"/>
                    </a:cubicBezTo>
                    <a:cubicBezTo>
                      <a:pt x="1346798" y="1219295"/>
                      <a:pt x="562891" y="762095"/>
                      <a:pt x="263901" y="1040797"/>
                    </a:cubicBezTo>
                    <a:cubicBezTo>
                      <a:pt x="2821" y="1226153"/>
                      <a:pt x="122169" y="1614488"/>
                      <a:pt x="122169" y="1614488"/>
                    </a:cubicBezTo>
                    <a:cubicBezTo>
                      <a:pt x="122169" y="1614488"/>
                      <a:pt x="-224446" y="970978"/>
                      <a:pt x="249995" y="79714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8" name="Google Shape;763;p4">
                <a:extLst>
                  <a:ext uri="{FF2B5EF4-FFF2-40B4-BE49-F238E27FC236}">
                    <a16:creationId xmlns:a16="http://schemas.microsoft.com/office/drawing/2014/main" id="{34D043B0-923D-08DB-536B-8561192F6FBE}"/>
                  </a:ext>
                </a:extLst>
              </p:cNvPr>
              <p:cNvSpPr/>
              <p:nvPr/>
            </p:nvSpPr>
            <p:spPr>
              <a:xfrm>
                <a:off x="764823" y="1286015"/>
                <a:ext cx="1652224" cy="843582"/>
              </a:xfrm>
              <a:custGeom>
                <a:avLst/>
                <a:gdLst/>
                <a:ahLst/>
                <a:cxnLst/>
                <a:rect l="l" t="t" r="r" b="b"/>
                <a:pathLst>
                  <a:path w="1190792" h="607987" extrusionOk="0">
                    <a:moveTo>
                      <a:pt x="1190792" y="501491"/>
                    </a:moveTo>
                    <a:cubicBezTo>
                      <a:pt x="907709" y="547973"/>
                      <a:pt x="949715" y="538163"/>
                      <a:pt x="619102" y="597408"/>
                    </a:cubicBezTo>
                    <a:cubicBezTo>
                      <a:pt x="357926" y="644176"/>
                      <a:pt x="140947" y="528923"/>
                      <a:pt x="57698" y="388620"/>
                    </a:cubicBezTo>
                    <a:cubicBezTo>
                      <a:pt x="-49648" y="207455"/>
                      <a:pt x="25694" y="0"/>
                      <a:pt x="25694" y="0"/>
                    </a:cubicBezTo>
                    <a:cubicBezTo>
                      <a:pt x="25694" y="0"/>
                      <a:pt x="25980" y="2762"/>
                      <a:pt x="26742" y="7715"/>
                    </a:cubicBezTo>
                    <a:cubicBezTo>
                      <a:pt x="25504" y="76391"/>
                      <a:pt x="45316" y="144971"/>
                      <a:pt x="75224" y="205264"/>
                    </a:cubicBezTo>
                    <a:cubicBezTo>
                      <a:pt x="120659" y="296894"/>
                      <a:pt x="191620" y="373571"/>
                      <a:pt x="276488" y="422720"/>
                    </a:cubicBezTo>
                    <a:cubicBezTo>
                      <a:pt x="361451" y="471964"/>
                      <a:pt x="508802" y="482251"/>
                      <a:pt x="602147" y="457581"/>
                    </a:cubicBezTo>
                    <a:cubicBezTo>
                      <a:pt x="807030" y="403384"/>
                      <a:pt x="926950" y="314801"/>
                      <a:pt x="1190792" y="50158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80000">
                    <a:schemeClr val="accent2"/>
                  </a:gs>
                  <a:gs pos="100000">
                    <a:schemeClr val="accent1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9" name="Google Shape;764;p4">
                <a:extLst>
                  <a:ext uri="{FF2B5EF4-FFF2-40B4-BE49-F238E27FC236}">
                    <a16:creationId xmlns:a16="http://schemas.microsoft.com/office/drawing/2014/main" id="{95706362-68F6-7ED8-D27E-798F99D72219}"/>
                  </a:ext>
                </a:extLst>
              </p:cNvPr>
              <p:cNvSpPr/>
              <p:nvPr/>
            </p:nvSpPr>
            <p:spPr>
              <a:xfrm>
                <a:off x="801819" y="1316781"/>
                <a:ext cx="1615196" cy="685246"/>
              </a:xfrm>
              <a:custGeom>
                <a:avLst/>
                <a:gdLst/>
                <a:ahLst/>
                <a:cxnLst/>
                <a:rect l="l" t="t" r="r" b="b"/>
                <a:pathLst>
                  <a:path w="1164105" h="493871" extrusionOk="0">
                    <a:moveTo>
                      <a:pt x="1164105" y="493871"/>
                    </a:moveTo>
                    <a:cubicBezTo>
                      <a:pt x="933124" y="353187"/>
                      <a:pt x="711858" y="457867"/>
                      <a:pt x="529264" y="476250"/>
                    </a:cubicBezTo>
                    <a:cubicBezTo>
                      <a:pt x="433252" y="485870"/>
                      <a:pt x="334763" y="464344"/>
                      <a:pt x="249800" y="415100"/>
                    </a:cubicBezTo>
                    <a:cubicBezTo>
                      <a:pt x="164933" y="365951"/>
                      <a:pt x="93971" y="289274"/>
                      <a:pt x="48537" y="197644"/>
                    </a:cubicBezTo>
                    <a:cubicBezTo>
                      <a:pt x="18629" y="137255"/>
                      <a:pt x="-1183" y="68675"/>
                      <a:pt x="55" y="0"/>
                    </a:cubicBezTo>
                    <a:cubicBezTo>
                      <a:pt x="4817" y="30385"/>
                      <a:pt x="28535" y="144971"/>
                      <a:pt x="123499" y="237458"/>
                    </a:cubicBezTo>
                    <a:cubicBezTo>
                      <a:pt x="258849" y="369284"/>
                      <a:pt x="496974" y="360236"/>
                      <a:pt x="723002" y="319564"/>
                    </a:cubicBezTo>
                    <a:cubicBezTo>
                      <a:pt x="912455" y="285560"/>
                      <a:pt x="1114861" y="324898"/>
                      <a:pt x="1164010" y="49377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162000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9" name="Google Shape;765;p4">
              <a:extLst>
                <a:ext uri="{FF2B5EF4-FFF2-40B4-BE49-F238E27FC236}">
                  <a16:creationId xmlns:a16="http://schemas.microsoft.com/office/drawing/2014/main" id="{FEF37362-8DB4-2B47-7FF4-5A986AC08BAC}"/>
                </a:ext>
              </a:extLst>
            </p:cNvPr>
            <p:cNvGrpSpPr/>
            <p:nvPr/>
          </p:nvGrpSpPr>
          <p:grpSpPr>
            <a:xfrm>
              <a:off x="2336459" y="5471438"/>
              <a:ext cx="811594" cy="1025941"/>
              <a:chOff x="8003846" y="5005858"/>
              <a:chExt cx="1307336" cy="1652611"/>
            </a:xfrm>
          </p:grpSpPr>
          <p:grpSp>
            <p:nvGrpSpPr>
              <p:cNvPr id="575" name="Google Shape;766;p4">
                <a:extLst>
                  <a:ext uri="{FF2B5EF4-FFF2-40B4-BE49-F238E27FC236}">
                    <a16:creationId xmlns:a16="http://schemas.microsoft.com/office/drawing/2014/main" id="{CC86A751-AEAC-AE8B-24F0-01543B970E97}"/>
                  </a:ext>
                </a:extLst>
              </p:cNvPr>
              <p:cNvGrpSpPr/>
              <p:nvPr/>
            </p:nvGrpSpPr>
            <p:grpSpPr>
              <a:xfrm>
                <a:off x="8060090" y="5703178"/>
                <a:ext cx="1194848" cy="955292"/>
                <a:chOff x="3792023" y="5911314"/>
                <a:chExt cx="3341299" cy="2671398"/>
              </a:xfrm>
            </p:grpSpPr>
            <p:sp>
              <p:nvSpPr>
                <p:cNvPr id="595" name="Google Shape;767;p4">
                  <a:extLst>
                    <a:ext uri="{FF2B5EF4-FFF2-40B4-BE49-F238E27FC236}">
                      <a16:creationId xmlns:a16="http://schemas.microsoft.com/office/drawing/2014/main" id="{EDD28777-E64B-46F2-722C-98E2B6E091CD}"/>
                    </a:ext>
                  </a:extLst>
                </p:cNvPr>
                <p:cNvSpPr/>
                <p:nvPr/>
              </p:nvSpPr>
              <p:spPr>
                <a:xfrm>
                  <a:off x="4411557" y="7814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C38F6D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96" name="Google Shape;768;p4">
                  <a:extLst>
                    <a:ext uri="{FF2B5EF4-FFF2-40B4-BE49-F238E27FC236}">
                      <a16:creationId xmlns:a16="http://schemas.microsoft.com/office/drawing/2014/main" id="{D5B4396D-ABAF-1A0F-C9DC-E099B741E67B}"/>
                    </a:ext>
                  </a:extLst>
                </p:cNvPr>
                <p:cNvGrpSpPr/>
                <p:nvPr/>
              </p:nvGrpSpPr>
              <p:grpSpPr>
                <a:xfrm>
                  <a:off x="3844087" y="6468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613" name="Google Shape;769;p4">
                    <a:extLst>
                      <a:ext uri="{FF2B5EF4-FFF2-40B4-BE49-F238E27FC236}">
                        <a16:creationId xmlns:a16="http://schemas.microsoft.com/office/drawing/2014/main" id="{DEC59AF2-80BB-F3E1-3E8E-0E92ACBE1A73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616" name="Google Shape;770;p4">
                      <a:extLst>
                        <a:ext uri="{FF2B5EF4-FFF2-40B4-BE49-F238E27FC236}">
                          <a16:creationId xmlns:a16="http://schemas.microsoft.com/office/drawing/2014/main" id="{10B99F1A-42F0-2280-6D59-ACF71A9A638E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17" name="Google Shape;771;p4">
                      <a:extLst>
                        <a:ext uri="{FF2B5EF4-FFF2-40B4-BE49-F238E27FC236}">
                          <a16:creationId xmlns:a16="http://schemas.microsoft.com/office/drawing/2014/main" id="{BC62D6F5-5786-5BF5-046E-599F12FE5E07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14" name="Google Shape;772;p4">
                    <a:extLst>
                      <a:ext uri="{FF2B5EF4-FFF2-40B4-BE49-F238E27FC236}">
                        <a16:creationId xmlns:a16="http://schemas.microsoft.com/office/drawing/2014/main" id="{AD0D4CDD-F8D9-F607-1E3B-D9B953F54CF0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5" name="Google Shape;773;p4">
                    <a:extLst>
                      <a:ext uri="{FF2B5EF4-FFF2-40B4-BE49-F238E27FC236}">
                        <a16:creationId xmlns:a16="http://schemas.microsoft.com/office/drawing/2014/main" id="{6F735B76-94F9-C00E-5E99-9A65B8FEBE5D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7" name="Google Shape;774;p4">
                  <a:extLst>
                    <a:ext uri="{FF2B5EF4-FFF2-40B4-BE49-F238E27FC236}">
                      <a16:creationId xmlns:a16="http://schemas.microsoft.com/office/drawing/2014/main" id="{D2144069-A011-0BE4-2AFD-6D83F5C25B57}"/>
                    </a:ext>
                  </a:extLst>
                </p:cNvPr>
                <p:cNvGrpSpPr/>
                <p:nvPr/>
              </p:nvGrpSpPr>
              <p:grpSpPr>
                <a:xfrm>
                  <a:off x="3873609" y="5911314"/>
                  <a:ext cx="3144956" cy="1639767"/>
                  <a:chOff x="4137839" y="-377629"/>
                  <a:chExt cx="3795047" cy="2436504"/>
                </a:xfrm>
              </p:grpSpPr>
              <p:sp>
                <p:nvSpPr>
                  <p:cNvPr id="611" name="Google Shape;775;p4">
                    <a:extLst>
                      <a:ext uri="{FF2B5EF4-FFF2-40B4-BE49-F238E27FC236}">
                        <a16:creationId xmlns:a16="http://schemas.microsoft.com/office/drawing/2014/main" id="{45F6B4E0-A9BC-18B5-C466-13130CB240D0}"/>
                      </a:ext>
                    </a:extLst>
                  </p:cNvPr>
                  <p:cNvSpPr/>
                  <p:nvPr/>
                </p:nvSpPr>
                <p:spPr>
                  <a:xfrm>
                    <a:off x="4137839" y="-377629"/>
                    <a:ext cx="3795047" cy="2436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49240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612" name="Google Shape;776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17145F57-0327-F7C6-F676-FE77E4806884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4212300" y="348461"/>
                    <a:ext cx="3602216" cy="698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598" name="Google Shape;777;p4">
                  <a:extLst>
                    <a:ext uri="{FF2B5EF4-FFF2-40B4-BE49-F238E27FC236}">
                      <a16:creationId xmlns:a16="http://schemas.microsoft.com/office/drawing/2014/main" id="{14597F5D-BB71-45D3-D383-07169A336F2D}"/>
                    </a:ext>
                  </a:extLst>
                </p:cNvPr>
                <p:cNvGrpSpPr/>
                <p:nvPr/>
              </p:nvGrpSpPr>
              <p:grpSpPr>
                <a:xfrm>
                  <a:off x="3792023" y="6720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599" name="Google Shape;778;p4">
                    <a:extLst>
                      <a:ext uri="{FF2B5EF4-FFF2-40B4-BE49-F238E27FC236}">
                        <a16:creationId xmlns:a16="http://schemas.microsoft.com/office/drawing/2014/main" id="{B1729978-61FF-2BB7-247C-B48DD88256C2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0" name="Google Shape;779;p4">
                    <a:extLst>
                      <a:ext uri="{FF2B5EF4-FFF2-40B4-BE49-F238E27FC236}">
                        <a16:creationId xmlns:a16="http://schemas.microsoft.com/office/drawing/2014/main" id="{D02E860B-EA09-A25B-E347-0EB343D84283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1" name="Google Shape;780;p4">
                    <a:extLst>
                      <a:ext uri="{FF2B5EF4-FFF2-40B4-BE49-F238E27FC236}">
                        <a16:creationId xmlns:a16="http://schemas.microsoft.com/office/drawing/2014/main" id="{EF93D5CF-F656-5567-3ACB-C8276F8A2A6A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2" name="Google Shape;781;p4">
                    <a:extLst>
                      <a:ext uri="{FF2B5EF4-FFF2-40B4-BE49-F238E27FC236}">
                        <a16:creationId xmlns:a16="http://schemas.microsoft.com/office/drawing/2014/main" id="{B4B90A16-AA33-D909-D525-D1FEE3417DE7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3" name="Google Shape;782;p4">
                    <a:extLst>
                      <a:ext uri="{FF2B5EF4-FFF2-40B4-BE49-F238E27FC236}">
                        <a16:creationId xmlns:a16="http://schemas.microsoft.com/office/drawing/2014/main" id="{AD560F31-31D5-EE7F-950B-0664D5786B76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4" name="Google Shape;783;p4">
                    <a:extLst>
                      <a:ext uri="{FF2B5EF4-FFF2-40B4-BE49-F238E27FC236}">
                        <a16:creationId xmlns:a16="http://schemas.microsoft.com/office/drawing/2014/main" id="{65356E3E-8DE9-A769-B363-9FFAD4BCD4A8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5" name="Google Shape;784;p4">
                    <a:extLst>
                      <a:ext uri="{FF2B5EF4-FFF2-40B4-BE49-F238E27FC236}">
                        <a16:creationId xmlns:a16="http://schemas.microsoft.com/office/drawing/2014/main" id="{399AA897-CDCC-C1D3-376D-8D6FC31518DD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1A28B"/>
                      </a:gs>
                      <a:gs pos="44000">
                        <a:srgbClr val="D1A28B"/>
                      </a:gs>
                      <a:gs pos="68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6" name="Google Shape;785;p4">
                    <a:extLst>
                      <a:ext uri="{FF2B5EF4-FFF2-40B4-BE49-F238E27FC236}">
                        <a16:creationId xmlns:a16="http://schemas.microsoft.com/office/drawing/2014/main" id="{257C953A-6205-B2F9-38C8-FF5421B4FD81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7" name="Google Shape;786;p4">
                    <a:extLst>
                      <a:ext uri="{FF2B5EF4-FFF2-40B4-BE49-F238E27FC236}">
                        <a16:creationId xmlns:a16="http://schemas.microsoft.com/office/drawing/2014/main" id="{90B8C3DF-29B6-F391-C7ED-26972E62DADA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8" name="Google Shape;787;p4">
                    <a:extLst>
                      <a:ext uri="{FF2B5EF4-FFF2-40B4-BE49-F238E27FC236}">
                        <a16:creationId xmlns:a16="http://schemas.microsoft.com/office/drawing/2014/main" id="{249527EA-6344-41B9-D8BB-C3F22C562A51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9" name="Google Shape;788;p4">
                    <a:extLst>
                      <a:ext uri="{FF2B5EF4-FFF2-40B4-BE49-F238E27FC236}">
                        <a16:creationId xmlns:a16="http://schemas.microsoft.com/office/drawing/2014/main" id="{CF58D7E5-55BD-C01D-3A8A-C02BECAC5E75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0" name="Google Shape;789;p4">
                    <a:extLst>
                      <a:ext uri="{FF2B5EF4-FFF2-40B4-BE49-F238E27FC236}">
                        <a16:creationId xmlns:a16="http://schemas.microsoft.com/office/drawing/2014/main" id="{E609CD73-D3C4-44F8-601D-2A5C66CB98BD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76" name="Google Shape;790;p4">
                <a:extLst>
                  <a:ext uri="{FF2B5EF4-FFF2-40B4-BE49-F238E27FC236}">
                    <a16:creationId xmlns:a16="http://schemas.microsoft.com/office/drawing/2014/main" id="{5E9E2851-0DB5-98B7-E905-51F6EBF1080B}"/>
                  </a:ext>
                </a:extLst>
              </p:cNvPr>
              <p:cNvGrpSpPr/>
              <p:nvPr/>
            </p:nvGrpSpPr>
            <p:grpSpPr>
              <a:xfrm>
                <a:off x="8003846" y="5567889"/>
                <a:ext cx="1307336" cy="657095"/>
                <a:chOff x="5525980" y="1774298"/>
                <a:chExt cx="4820559" cy="2422916"/>
              </a:xfrm>
            </p:grpSpPr>
            <p:sp>
              <p:nvSpPr>
                <p:cNvPr id="590" name="Google Shape;791;p4">
                  <a:extLst>
                    <a:ext uri="{FF2B5EF4-FFF2-40B4-BE49-F238E27FC236}">
                      <a16:creationId xmlns:a16="http://schemas.microsoft.com/office/drawing/2014/main" id="{91BE1D27-656B-802A-D4EC-2FA7A6F7B7C4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1" name="Google Shape;792;p4">
                  <a:extLst>
                    <a:ext uri="{FF2B5EF4-FFF2-40B4-BE49-F238E27FC236}">
                      <a16:creationId xmlns:a16="http://schemas.microsoft.com/office/drawing/2014/main" id="{95D3451F-1F3D-0EEF-BB51-6BAFCB090BA4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2" name="Google Shape;793;p4">
                  <a:extLst>
                    <a:ext uri="{FF2B5EF4-FFF2-40B4-BE49-F238E27FC236}">
                      <a16:creationId xmlns:a16="http://schemas.microsoft.com/office/drawing/2014/main" id="{D9E47726-ED28-E0D2-9418-C660EACF72A5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3" name="Google Shape;794;p4">
                  <a:extLst>
                    <a:ext uri="{FF2B5EF4-FFF2-40B4-BE49-F238E27FC236}">
                      <a16:creationId xmlns:a16="http://schemas.microsoft.com/office/drawing/2014/main" id="{F993EC18-6DFB-D0FF-D94A-3774691CB48C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4" name="Google Shape;795;p4">
                  <a:extLst>
                    <a:ext uri="{FF2B5EF4-FFF2-40B4-BE49-F238E27FC236}">
                      <a16:creationId xmlns:a16="http://schemas.microsoft.com/office/drawing/2014/main" id="{095AE640-FFEB-6EC0-EF0E-FD579E88337C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77" name="Google Shape;796;p4">
                <a:extLst>
                  <a:ext uri="{FF2B5EF4-FFF2-40B4-BE49-F238E27FC236}">
                    <a16:creationId xmlns:a16="http://schemas.microsoft.com/office/drawing/2014/main" id="{BF44FA9E-D6B1-85C8-4959-678CA89ADD9A}"/>
                  </a:ext>
                </a:extLst>
              </p:cNvPr>
              <p:cNvGrpSpPr/>
              <p:nvPr/>
            </p:nvGrpSpPr>
            <p:grpSpPr>
              <a:xfrm>
                <a:off x="8094120" y="5005858"/>
                <a:ext cx="1126788" cy="853553"/>
                <a:chOff x="2128743" y="3300519"/>
                <a:chExt cx="1256174" cy="951564"/>
              </a:xfrm>
            </p:grpSpPr>
            <p:sp>
              <p:nvSpPr>
                <p:cNvPr id="578" name="Google Shape;797;p4">
                  <a:extLst>
                    <a:ext uri="{FF2B5EF4-FFF2-40B4-BE49-F238E27FC236}">
                      <a16:creationId xmlns:a16="http://schemas.microsoft.com/office/drawing/2014/main" id="{D967C163-C5E6-D605-4332-9A8A506ADF88}"/>
                    </a:ext>
                  </a:extLst>
                </p:cNvPr>
                <p:cNvSpPr/>
                <p:nvPr/>
              </p:nvSpPr>
              <p:spPr>
                <a:xfrm>
                  <a:off x="2615566" y="3335346"/>
                  <a:ext cx="514713" cy="628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13" h="628967" extrusionOk="0">
                      <a:moveTo>
                        <a:pt x="349265" y="8985"/>
                      </a:moveTo>
                      <a:cubicBezTo>
                        <a:pt x="326119" y="21939"/>
                        <a:pt x="224106" y="53086"/>
                        <a:pt x="174671" y="177292"/>
                      </a:cubicBezTo>
                      <a:cubicBezTo>
                        <a:pt x="135238" y="276352"/>
                        <a:pt x="163051" y="348361"/>
                        <a:pt x="187721" y="380556"/>
                      </a:cubicBezTo>
                      <a:cubicBezTo>
                        <a:pt x="275065" y="494379"/>
                        <a:pt x="386793" y="525621"/>
                        <a:pt x="514714" y="628968"/>
                      </a:cubicBezTo>
                      <a:cubicBezTo>
                        <a:pt x="351741" y="626110"/>
                        <a:pt x="303735" y="617347"/>
                        <a:pt x="221058" y="584105"/>
                      </a:cubicBezTo>
                      <a:cubicBezTo>
                        <a:pt x="112759" y="540480"/>
                        <a:pt x="53894" y="457232"/>
                        <a:pt x="42179" y="435801"/>
                      </a:cubicBezTo>
                      <a:cubicBezTo>
                        <a:pt x="30653" y="414750"/>
                        <a:pt x="-22401" y="318167"/>
                        <a:pt x="10746" y="203676"/>
                      </a:cubicBezTo>
                      <a:cubicBezTo>
                        <a:pt x="34844" y="120618"/>
                        <a:pt x="91709" y="75279"/>
                        <a:pt x="114378" y="55372"/>
                      </a:cubicBezTo>
                      <a:cubicBezTo>
                        <a:pt x="212867" y="-31210"/>
                        <a:pt x="318404" y="9843"/>
                        <a:pt x="349265" y="8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100000">
                      <a:srgbClr val="583D3A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9" name="Google Shape;798;p4">
                  <a:extLst>
                    <a:ext uri="{FF2B5EF4-FFF2-40B4-BE49-F238E27FC236}">
                      <a16:creationId xmlns:a16="http://schemas.microsoft.com/office/drawing/2014/main" id="{2945FC32-BD02-E545-03AD-44ABBAE7226F}"/>
                    </a:ext>
                  </a:extLst>
                </p:cNvPr>
                <p:cNvSpPr/>
                <p:nvPr/>
              </p:nvSpPr>
              <p:spPr>
                <a:xfrm>
                  <a:off x="2128743" y="3544473"/>
                  <a:ext cx="591581" cy="671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581" h="671308" extrusionOk="0">
                      <a:moveTo>
                        <a:pt x="370887" y="1788"/>
                      </a:moveTo>
                      <a:cubicBezTo>
                        <a:pt x="340026" y="-1450"/>
                        <a:pt x="266207" y="-4784"/>
                        <a:pt x="187340" y="35316"/>
                      </a:cubicBezTo>
                      <a:cubicBezTo>
                        <a:pt x="96091" y="81703"/>
                        <a:pt x="55514" y="157141"/>
                        <a:pt x="40846" y="185335"/>
                      </a:cubicBezTo>
                      <a:cubicBezTo>
                        <a:pt x="-5446" y="274298"/>
                        <a:pt x="-1636" y="357547"/>
                        <a:pt x="1984" y="391932"/>
                      </a:cubicBezTo>
                      <a:cubicBezTo>
                        <a:pt x="5698" y="426984"/>
                        <a:pt x="15795" y="523187"/>
                        <a:pt x="90280" y="594910"/>
                      </a:cubicBezTo>
                      <a:cubicBezTo>
                        <a:pt x="223345" y="723116"/>
                        <a:pt x="436610" y="652727"/>
                        <a:pt x="455660" y="646059"/>
                      </a:cubicBezTo>
                      <a:cubicBezTo>
                        <a:pt x="519668" y="623866"/>
                        <a:pt x="565102" y="589671"/>
                        <a:pt x="591581" y="566621"/>
                      </a:cubicBezTo>
                      <a:cubicBezTo>
                        <a:pt x="555291" y="574812"/>
                        <a:pt x="500141" y="584242"/>
                        <a:pt x="432704" y="584242"/>
                      </a:cubicBezTo>
                      <a:cubicBezTo>
                        <a:pt x="340312" y="584242"/>
                        <a:pt x="273827" y="584242"/>
                        <a:pt x="210295" y="540141"/>
                      </a:cubicBezTo>
                      <a:cubicBezTo>
                        <a:pt x="129619" y="484039"/>
                        <a:pt x="107997" y="394409"/>
                        <a:pt x="102568" y="370691"/>
                      </a:cubicBezTo>
                      <a:cubicBezTo>
                        <a:pt x="96757" y="344783"/>
                        <a:pt x="84375" y="273917"/>
                        <a:pt x="116665" y="194193"/>
                      </a:cubicBezTo>
                      <a:cubicBezTo>
                        <a:pt x="150383" y="110945"/>
                        <a:pt x="212201" y="69130"/>
                        <a:pt x="236680" y="52937"/>
                      </a:cubicBezTo>
                      <a:cubicBezTo>
                        <a:pt x="289734" y="18076"/>
                        <a:pt x="340978" y="6265"/>
                        <a:pt x="370792" y="17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8B5C4E"/>
                    </a:gs>
                    <a:gs pos="100000">
                      <a:srgbClr val="8B5C4E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0" name="Google Shape;799;p4">
                  <a:extLst>
                    <a:ext uri="{FF2B5EF4-FFF2-40B4-BE49-F238E27FC236}">
                      <a16:creationId xmlns:a16="http://schemas.microsoft.com/office/drawing/2014/main" id="{04539BF2-3D8E-B17E-CEAF-8125A44A645B}"/>
                    </a:ext>
                  </a:extLst>
                </p:cNvPr>
                <p:cNvSpPr/>
                <p:nvPr/>
              </p:nvSpPr>
              <p:spPr>
                <a:xfrm>
                  <a:off x="2164774" y="3538333"/>
                  <a:ext cx="607145" cy="624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795" h="578536" extrusionOk="0">
                      <a:moveTo>
                        <a:pt x="262963" y="0"/>
                      </a:moveTo>
                      <a:cubicBezTo>
                        <a:pt x="236960" y="4572"/>
                        <a:pt x="195335" y="15240"/>
                        <a:pt x="151711" y="43434"/>
                      </a:cubicBezTo>
                      <a:cubicBezTo>
                        <a:pt x="78940" y="90583"/>
                        <a:pt x="47507" y="156210"/>
                        <a:pt x="35220" y="182785"/>
                      </a:cubicBezTo>
                      <a:cubicBezTo>
                        <a:pt x="17789" y="220409"/>
                        <a:pt x="-9643" y="279845"/>
                        <a:pt x="3407" y="356521"/>
                      </a:cubicBezTo>
                      <a:cubicBezTo>
                        <a:pt x="18361" y="443865"/>
                        <a:pt x="75892" y="494919"/>
                        <a:pt x="91703" y="508540"/>
                      </a:cubicBezTo>
                      <a:cubicBezTo>
                        <a:pt x="152949" y="561213"/>
                        <a:pt x="220100" y="568928"/>
                        <a:pt x="277060" y="575501"/>
                      </a:cubicBezTo>
                      <a:cubicBezTo>
                        <a:pt x="348878" y="583692"/>
                        <a:pt x="408029" y="573691"/>
                        <a:pt x="444795" y="564642"/>
                      </a:cubicBezTo>
                      <a:cubicBezTo>
                        <a:pt x="421173" y="559689"/>
                        <a:pt x="384692" y="549212"/>
                        <a:pt x="345926" y="524828"/>
                      </a:cubicBezTo>
                      <a:cubicBezTo>
                        <a:pt x="270011" y="476917"/>
                        <a:pt x="237055" y="407956"/>
                        <a:pt x="224101" y="380047"/>
                      </a:cubicBezTo>
                      <a:cubicBezTo>
                        <a:pt x="214385" y="358902"/>
                        <a:pt x="216481" y="320326"/>
                        <a:pt x="213814" y="261366"/>
                      </a:cubicBezTo>
                      <a:cubicBezTo>
                        <a:pt x="213433" y="253270"/>
                        <a:pt x="190859" y="218980"/>
                        <a:pt x="201146" y="168402"/>
                      </a:cubicBezTo>
                      <a:cubicBezTo>
                        <a:pt x="209337" y="128111"/>
                        <a:pt x="225911" y="68390"/>
                        <a:pt x="262963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926756"/>
                    </a:gs>
                    <a:gs pos="100000">
                      <a:srgbClr val="926756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1" name="Google Shape;800;p4">
                  <a:extLst>
                    <a:ext uri="{FF2B5EF4-FFF2-40B4-BE49-F238E27FC236}">
                      <a16:creationId xmlns:a16="http://schemas.microsoft.com/office/drawing/2014/main" id="{6F143E95-EA7F-B270-5039-77AC2F013555}"/>
                    </a:ext>
                  </a:extLst>
                </p:cNvPr>
                <p:cNvSpPr/>
                <p:nvPr/>
              </p:nvSpPr>
              <p:spPr>
                <a:xfrm>
                  <a:off x="2300647" y="3631510"/>
                  <a:ext cx="123830" cy="320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30" h="320230" extrusionOk="0">
                      <a:moveTo>
                        <a:pt x="123831" y="0"/>
                      </a:moveTo>
                      <a:lnTo>
                        <a:pt x="111734" y="64198"/>
                      </a:lnTo>
                      <a:cubicBezTo>
                        <a:pt x="100590" y="69532"/>
                        <a:pt x="81730" y="80010"/>
                        <a:pt x="66204" y="99536"/>
                      </a:cubicBezTo>
                      <a:cubicBezTo>
                        <a:pt x="2863" y="178689"/>
                        <a:pt x="50964" y="320231"/>
                        <a:pt x="50964" y="320231"/>
                      </a:cubicBezTo>
                      <a:cubicBezTo>
                        <a:pt x="50964" y="320231"/>
                        <a:pt x="3720" y="265557"/>
                        <a:pt x="291" y="195453"/>
                      </a:cubicBezTo>
                      <a:cubicBezTo>
                        <a:pt x="-566" y="177641"/>
                        <a:pt x="-2852" y="106394"/>
                        <a:pt x="50012" y="49054"/>
                      </a:cubicBezTo>
                      <a:cubicBezTo>
                        <a:pt x="76682" y="20193"/>
                        <a:pt x="106590" y="6382"/>
                        <a:pt x="123831" y="0"/>
                      </a:cubicBezTo>
                      <a:close/>
                    </a:path>
                  </a:pathLst>
                </a:custGeom>
                <a:solidFill>
                  <a:srgbClr val="583D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2" name="Google Shape;801;p4">
                  <a:extLst>
                    <a:ext uri="{FF2B5EF4-FFF2-40B4-BE49-F238E27FC236}">
                      <a16:creationId xmlns:a16="http://schemas.microsoft.com/office/drawing/2014/main" id="{B39AA9D9-D5F3-A325-2092-E97BFD8164E0}"/>
                    </a:ext>
                  </a:extLst>
                </p:cNvPr>
                <p:cNvSpPr/>
                <p:nvPr/>
              </p:nvSpPr>
              <p:spPr>
                <a:xfrm>
                  <a:off x="2510677" y="3313077"/>
                  <a:ext cx="666085" cy="864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085" h="864596" extrusionOk="0">
                      <a:moveTo>
                        <a:pt x="665990" y="864596"/>
                      </a:moveTo>
                      <a:cubicBezTo>
                        <a:pt x="624270" y="726008"/>
                        <a:pt x="564358" y="671810"/>
                        <a:pt x="517686" y="647807"/>
                      </a:cubicBezTo>
                      <a:cubicBezTo>
                        <a:pt x="473013" y="624852"/>
                        <a:pt x="452535" y="635711"/>
                        <a:pt x="364143" y="602754"/>
                      </a:cubicBezTo>
                      <a:cubicBezTo>
                        <a:pt x="292229" y="575989"/>
                        <a:pt x="244509" y="558272"/>
                        <a:pt x="199932" y="512648"/>
                      </a:cubicBezTo>
                      <a:cubicBezTo>
                        <a:pt x="184311" y="496646"/>
                        <a:pt x="116683" y="427494"/>
                        <a:pt x="112587" y="315575"/>
                      </a:cubicBezTo>
                      <a:cubicBezTo>
                        <a:pt x="108111" y="194798"/>
                        <a:pt x="180882" y="116027"/>
                        <a:pt x="192026" y="104406"/>
                      </a:cubicBezTo>
                      <a:cubicBezTo>
                        <a:pt x="297372" y="-5798"/>
                        <a:pt x="444343" y="28682"/>
                        <a:pt x="454154" y="31159"/>
                      </a:cubicBezTo>
                      <a:cubicBezTo>
                        <a:pt x="428722" y="18776"/>
                        <a:pt x="386336" y="2298"/>
                        <a:pt x="332329" y="203"/>
                      </a:cubicBezTo>
                      <a:cubicBezTo>
                        <a:pt x="304516" y="-845"/>
                        <a:pt x="211266" y="-464"/>
                        <a:pt x="125827" y="70592"/>
                      </a:cubicBezTo>
                      <a:cubicBezTo>
                        <a:pt x="37149" y="144316"/>
                        <a:pt x="16004" y="244805"/>
                        <a:pt x="9336" y="278904"/>
                      </a:cubicBezTo>
                      <a:cubicBezTo>
                        <a:pt x="2669" y="313099"/>
                        <a:pt x="-14190" y="399395"/>
                        <a:pt x="25243" y="487216"/>
                      </a:cubicBezTo>
                      <a:cubicBezTo>
                        <a:pt x="74011" y="595706"/>
                        <a:pt x="177929" y="637997"/>
                        <a:pt x="250319" y="667429"/>
                      </a:cubicBezTo>
                      <a:cubicBezTo>
                        <a:pt x="320423" y="695909"/>
                        <a:pt x="337473" y="686479"/>
                        <a:pt x="409196" y="709625"/>
                      </a:cubicBezTo>
                      <a:cubicBezTo>
                        <a:pt x="473585" y="730389"/>
                        <a:pt x="564930" y="771918"/>
                        <a:pt x="666085" y="8645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3" name="Google Shape;802;p4">
                  <a:extLst>
                    <a:ext uri="{FF2B5EF4-FFF2-40B4-BE49-F238E27FC236}">
                      <a16:creationId xmlns:a16="http://schemas.microsoft.com/office/drawing/2014/main" id="{38A6A468-91AF-E2C2-F185-28AFA216D275}"/>
                    </a:ext>
                  </a:extLst>
                </p:cNvPr>
                <p:cNvSpPr/>
                <p:nvPr/>
              </p:nvSpPr>
              <p:spPr>
                <a:xfrm>
                  <a:off x="2408926" y="3300519"/>
                  <a:ext cx="565106" cy="778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06" h="778799" extrusionOk="0">
                      <a:moveTo>
                        <a:pt x="565011" y="50594"/>
                      </a:moveTo>
                      <a:cubicBezTo>
                        <a:pt x="496050" y="8875"/>
                        <a:pt x="434424" y="1636"/>
                        <a:pt x="403563" y="302"/>
                      </a:cubicBezTo>
                      <a:cubicBezTo>
                        <a:pt x="300788" y="-4174"/>
                        <a:pt x="225255" y="42117"/>
                        <a:pt x="181154" y="69168"/>
                      </a:cubicBezTo>
                      <a:cubicBezTo>
                        <a:pt x="146673" y="90314"/>
                        <a:pt x="102954" y="117079"/>
                        <a:pt x="64663" y="169752"/>
                      </a:cubicBezTo>
                      <a:cubicBezTo>
                        <a:pt x="-7060" y="268336"/>
                        <a:pt x="-1059" y="376540"/>
                        <a:pt x="1131" y="402734"/>
                      </a:cubicBezTo>
                      <a:cubicBezTo>
                        <a:pt x="10085" y="510557"/>
                        <a:pt x="66663" y="581518"/>
                        <a:pt x="93810" y="614570"/>
                      </a:cubicBezTo>
                      <a:cubicBezTo>
                        <a:pt x="117432" y="643430"/>
                        <a:pt x="224778" y="776876"/>
                        <a:pt x="395657" y="778781"/>
                      </a:cubicBezTo>
                      <a:cubicBezTo>
                        <a:pt x="466142" y="779543"/>
                        <a:pt x="522149" y="757635"/>
                        <a:pt x="554534" y="741728"/>
                      </a:cubicBezTo>
                      <a:cubicBezTo>
                        <a:pt x="537103" y="733727"/>
                        <a:pt x="510433" y="721631"/>
                        <a:pt x="477762" y="707343"/>
                      </a:cubicBezTo>
                      <a:cubicBezTo>
                        <a:pt x="351747" y="652193"/>
                        <a:pt x="339555" y="653146"/>
                        <a:pt x="302979" y="633239"/>
                      </a:cubicBezTo>
                      <a:cubicBezTo>
                        <a:pt x="270308" y="615427"/>
                        <a:pt x="182487" y="567326"/>
                        <a:pt x="138768" y="466456"/>
                      </a:cubicBezTo>
                      <a:cubicBezTo>
                        <a:pt x="129243" y="444453"/>
                        <a:pt x="94572" y="360919"/>
                        <a:pt x="125528" y="262526"/>
                      </a:cubicBezTo>
                      <a:cubicBezTo>
                        <a:pt x="154008" y="172133"/>
                        <a:pt x="220302" y="125366"/>
                        <a:pt x="247353" y="106316"/>
                      </a:cubicBezTo>
                      <a:cubicBezTo>
                        <a:pt x="320981" y="54404"/>
                        <a:pt x="394990" y="46403"/>
                        <a:pt x="432709" y="42784"/>
                      </a:cubicBezTo>
                      <a:cubicBezTo>
                        <a:pt x="488049" y="37450"/>
                        <a:pt x="534150" y="44022"/>
                        <a:pt x="565107" y="5069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7000">
                      <a:srgbClr val="583D3A"/>
                    </a:gs>
                    <a:gs pos="100000">
                      <a:srgbClr val="8B5C4E"/>
                    </a:gs>
                  </a:gsLst>
                  <a:lin ang="1380014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4" name="Google Shape;803;p4">
                  <a:extLst>
                    <a:ext uri="{FF2B5EF4-FFF2-40B4-BE49-F238E27FC236}">
                      <a16:creationId xmlns:a16="http://schemas.microsoft.com/office/drawing/2014/main" id="{59204048-388A-48FA-6AF9-687DDB377810}"/>
                    </a:ext>
                  </a:extLst>
                </p:cNvPr>
                <p:cNvSpPr/>
                <p:nvPr/>
              </p:nvSpPr>
              <p:spPr>
                <a:xfrm>
                  <a:off x="2792883" y="3340750"/>
                  <a:ext cx="494293" cy="656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293" h="656558" extrusionOk="0">
                      <a:moveTo>
                        <a:pt x="165966" y="0"/>
                      </a:moveTo>
                      <a:cubicBezTo>
                        <a:pt x="148250" y="1619"/>
                        <a:pt x="100625" y="8477"/>
                        <a:pt x="60048" y="46292"/>
                      </a:cubicBezTo>
                      <a:cubicBezTo>
                        <a:pt x="28616" y="75629"/>
                        <a:pt x="17376" y="108871"/>
                        <a:pt x="11090" y="128397"/>
                      </a:cubicBezTo>
                      <a:cubicBezTo>
                        <a:pt x="-14342" y="206693"/>
                        <a:pt x="10804" y="276225"/>
                        <a:pt x="18996" y="297847"/>
                      </a:cubicBezTo>
                      <a:cubicBezTo>
                        <a:pt x="40808" y="355664"/>
                        <a:pt x="76050" y="390144"/>
                        <a:pt x="113007" y="426244"/>
                      </a:cubicBezTo>
                      <a:cubicBezTo>
                        <a:pt x="168348" y="480346"/>
                        <a:pt x="195970" y="507397"/>
                        <a:pt x="233499" y="517589"/>
                      </a:cubicBezTo>
                      <a:cubicBezTo>
                        <a:pt x="241404" y="519779"/>
                        <a:pt x="260264" y="524066"/>
                        <a:pt x="271884" y="540068"/>
                      </a:cubicBezTo>
                      <a:cubicBezTo>
                        <a:pt x="286077" y="559689"/>
                        <a:pt x="280933" y="585121"/>
                        <a:pt x="279790" y="590360"/>
                      </a:cubicBezTo>
                      <a:cubicBezTo>
                        <a:pt x="273408" y="621697"/>
                        <a:pt x="248548" y="638366"/>
                        <a:pt x="242738" y="641985"/>
                      </a:cubicBezTo>
                      <a:cubicBezTo>
                        <a:pt x="317795" y="646843"/>
                        <a:pt x="392757" y="651701"/>
                        <a:pt x="467814" y="656558"/>
                      </a:cubicBezTo>
                      <a:cubicBezTo>
                        <a:pt x="477148" y="639413"/>
                        <a:pt x="494198" y="602742"/>
                        <a:pt x="494293" y="553307"/>
                      </a:cubicBezTo>
                      <a:cubicBezTo>
                        <a:pt x="494293" y="534162"/>
                        <a:pt x="494007" y="493681"/>
                        <a:pt x="470481" y="454057"/>
                      </a:cubicBezTo>
                      <a:cubicBezTo>
                        <a:pt x="442668" y="407289"/>
                        <a:pt x="398186" y="388049"/>
                        <a:pt x="348656" y="366713"/>
                      </a:cubicBezTo>
                      <a:cubicBezTo>
                        <a:pt x="299888" y="345662"/>
                        <a:pt x="295125" y="353282"/>
                        <a:pt x="224164" y="328327"/>
                      </a:cubicBezTo>
                      <a:cubicBezTo>
                        <a:pt x="154060" y="303657"/>
                        <a:pt x="118437" y="290798"/>
                        <a:pt x="93100" y="260795"/>
                      </a:cubicBezTo>
                      <a:cubicBezTo>
                        <a:pt x="87385" y="254127"/>
                        <a:pt x="50142" y="208788"/>
                        <a:pt x="54714" y="145637"/>
                      </a:cubicBezTo>
                      <a:cubicBezTo>
                        <a:pt x="59191" y="83153"/>
                        <a:pt x="102816" y="27337"/>
                        <a:pt x="16596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499992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5" name="Google Shape;804;p4">
                  <a:extLst>
                    <a:ext uri="{FF2B5EF4-FFF2-40B4-BE49-F238E27FC236}">
                      <a16:creationId xmlns:a16="http://schemas.microsoft.com/office/drawing/2014/main" id="{6236AE1D-8893-AB56-A398-DB331539627C}"/>
                    </a:ext>
                  </a:extLst>
                </p:cNvPr>
                <p:cNvSpPr/>
                <p:nvPr/>
              </p:nvSpPr>
              <p:spPr>
                <a:xfrm>
                  <a:off x="2836959" y="3338239"/>
                  <a:ext cx="491670" cy="641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70" h="622363" extrusionOk="0">
                      <a:moveTo>
                        <a:pt x="109237" y="0"/>
                      </a:moveTo>
                      <a:cubicBezTo>
                        <a:pt x="96093" y="9239"/>
                        <a:pt x="78091" y="23146"/>
                        <a:pt x="58945" y="42386"/>
                      </a:cubicBezTo>
                      <a:cubicBezTo>
                        <a:pt x="32942" y="68485"/>
                        <a:pt x="16845" y="84677"/>
                        <a:pt x="7320" y="111252"/>
                      </a:cubicBezTo>
                      <a:cubicBezTo>
                        <a:pt x="-7920" y="153924"/>
                        <a:pt x="4748" y="193167"/>
                        <a:pt x="8653" y="203930"/>
                      </a:cubicBezTo>
                      <a:cubicBezTo>
                        <a:pt x="24941" y="248983"/>
                        <a:pt x="59803" y="272034"/>
                        <a:pt x="77519" y="283369"/>
                      </a:cubicBezTo>
                      <a:cubicBezTo>
                        <a:pt x="117619" y="309086"/>
                        <a:pt x="130192" y="320516"/>
                        <a:pt x="213250" y="342329"/>
                      </a:cubicBezTo>
                      <a:cubicBezTo>
                        <a:pt x="281926" y="360331"/>
                        <a:pt x="327550" y="366046"/>
                        <a:pt x="363555" y="393287"/>
                      </a:cubicBezTo>
                      <a:cubicBezTo>
                        <a:pt x="382795" y="407860"/>
                        <a:pt x="422038" y="426815"/>
                        <a:pt x="437659" y="489966"/>
                      </a:cubicBezTo>
                      <a:cubicBezTo>
                        <a:pt x="453471" y="553879"/>
                        <a:pt x="429658" y="606647"/>
                        <a:pt x="421753" y="622364"/>
                      </a:cubicBezTo>
                      <a:cubicBezTo>
                        <a:pt x="437564" y="604266"/>
                        <a:pt x="469949" y="562451"/>
                        <a:pt x="482617" y="499205"/>
                      </a:cubicBezTo>
                      <a:cubicBezTo>
                        <a:pt x="489856" y="463391"/>
                        <a:pt x="503001" y="406337"/>
                        <a:pt x="472045" y="356235"/>
                      </a:cubicBezTo>
                      <a:cubicBezTo>
                        <a:pt x="454423" y="327660"/>
                        <a:pt x="430135" y="313563"/>
                        <a:pt x="403179" y="297942"/>
                      </a:cubicBezTo>
                      <a:cubicBezTo>
                        <a:pt x="376795" y="282607"/>
                        <a:pt x="359745" y="278225"/>
                        <a:pt x="272115" y="254222"/>
                      </a:cubicBezTo>
                      <a:cubicBezTo>
                        <a:pt x="184199" y="230124"/>
                        <a:pt x="166673" y="225171"/>
                        <a:pt x="141051" y="210502"/>
                      </a:cubicBezTo>
                      <a:cubicBezTo>
                        <a:pt x="109047" y="192214"/>
                        <a:pt x="81043" y="176308"/>
                        <a:pt x="68280" y="145637"/>
                      </a:cubicBezTo>
                      <a:cubicBezTo>
                        <a:pt x="41324" y="81153"/>
                        <a:pt x="103999" y="6191"/>
                        <a:pt x="109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6" name="Google Shape;805;p4">
                  <a:extLst>
                    <a:ext uri="{FF2B5EF4-FFF2-40B4-BE49-F238E27FC236}">
                      <a16:creationId xmlns:a16="http://schemas.microsoft.com/office/drawing/2014/main" id="{E6E93218-30A0-BCF5-2F3D-491216C739D8}"/>
                    </a:ext>
                  </a:extLst>
                </p:cNvPr>
                <p:cNvSpPr/>
                <p:nvPr/>
              </p:nvSpPr>
              <p:spPr>
                <a:xfrm>
                  <a:off x="2760222" y="3342520"/>
                  <a:ext cx="389870" cy="65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70" h="638174" extrusionOk="0">
                      <a:moveTo>
                        <a:pt x="204609" y="0"/>
                      </a:moveTo>
                      <a:cubicBezTo>
                        <a:pt x="182130" y="2953"/>
                        <a:pt x="144220" y="11049"/>
                        <a:pt x="106596" y="37052"/>
                      </a:cubicBezTo>
                      <a:cubicBezTo>
                        <a:pt x="42493" y="81534"/>
                        <a:pt x="23253" y="148019"/>
                        <a:pt x="13918" y="180023"/>
                      </a:cubicBezTo>
                      <a:cubicBezTo>
                        <a:pt x="6012" y="207169"/>
                        <a:pt x="-11514" y="270701"/>
                        <a:pt x="11251" y="341567"/>
                      </a:cubicBezTo>
                      <a:cubicBezTo>
                        <a:pt x="19729" y="367951"/>
                        <a:pt x="39540" y="412909"/>
                        <a:pt x="130409" y="487204"/>
                      </a:cubicBezTo>
                      <a:cubicBezTo>
                        <a:pt x="183844" y="530828"/>
                        <a:pt x="268902" y="590360"/>
                        <a:pt x="389870" y="638175"/>
                      </a:cubicBezTo>
                      <a:cubicBezTo>
                        <a:pt x="382536" y="612362"/>
                        <a:pt x="368153" y="575310"/>
                        <a:pt x="336911" y="542830"/>
                      </a:cubicBezTo>
                      <a:cubicBezTo>
                        <a:pt x="305764" y="510445"/>
                        <a:pt x="285000" y="510731"/>
                        <a:pt x="233660" y="476631"/>
                      </a:cubicBezTo>
                      <a:cubicBezTo>
                        <a:pt x="197751" y="452723"/>
                        <a:pt x="150697" y="421481"/>
                        <a:pt x="117169" y="365379"/>
                      </a:cubicBezTo>
                      <a:cubicBezTo>
                        <a:pt x="84022" y="310039"/>
                        <a:pt x="79545" y="256413"/>
                        <a:pt x="77450" y="227648"/>
                      </a:cubicBezTo>
                      <a:cubicBezTo>
                        <a:pt x="74592" y="188214"/>
                        <a:pt x="71544" y="146114"/>
                        <a:pt x="93357" y="100584"/>
                      </a:cubicBezTo>
                      <a:cubicBezTo>
                        <a:pt x="123741" y="37148"/>
                        <a:pt x="182225" y="9239"/>
                        <a:pt x="2046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50000">
                      <a:srgbClr val="583D3A"/>
                    </a:gs>
                    <a:gs pos="96000">
                      <a:srgbClr val="8B5C4E"/>
                    </a:gs>
                    <a:gs pos="100000">
                      <a:srgbClr val="8B5C4E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7" name="Google Shape;806;p4">
                  <a:extLst>
                    <a:ext uri="{FF2B5EF4-FFF2-40B4-BE49-F238E27FC236}">
                      <a16:creationId xmlns:a16="http://schemas.microsoft.com/office/drawing/2014/main" id="{60A6E8A6-92A5-0411-B76E-F9613F77F14B}"/>
                    </a:ext>
                  </a:extLst>
                </p:cNvPr>
                <p:cNvSpPr/>
                <p:nvPr/>
              </p:nvSpPr>
              <p:spPr>
                <a:xfrm>
                  <a:off x="2410672" y="3741905"/>
                  <a:ext cx="943775" cy="43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775" h="436721" extrusionOk="0">
                      <a:moveTo>
                        <a:pt x="1137" y="0"/>
                      </a:moveTo>
                      <a:cubicBezTo>
                        <a:pt x="-1149" y="25146"/>
                        <a:pt x="-1339" y="87440"/>
                        <a:pt x="13806" y="135350"/>
                      </a:cubicBezTo>
                      <a:cubicBezTo>
                        <a:pt x="17711" y="147828"/>
                        <a:pt x="52001" y="183261"/>
                        <a:pt x="108579" y="235553"/>
                      </a:cubicBezTo>
                      <a:cubicBezTo>
                        <a:pt x="172683" y="294799"/>
                        <a:pt x="242215" y="333946"/>
                        <a:pt x="337751" y="348805"/>
                      </a:cubicBezTo>
                      <a:cubicBezTo>
                        <a:pt x="421285" y="361759"/>
                        <a:pt x="516440" y="381953"/>
                        <a:pt x="601117" y="380714"/>
                      </a:cubicBezTo>
                      <a:cubicBezTo>
                        <a:pt x="682937" y="379476"/>
                        <a:pt x="704082" y="375094"/>
                        <a:pt x="778092" y="388620"/>
                      </a:cubicBezTo>
                      <a:cubicBezTo>
                        <a:pt x="869817" y="405384"/>
                        <a:pt x="943731" y="436721"/>
                        <a:pt x="943731" y="436721"/>
                      </a:cubicBezTo>
                      <a:cubicBezTo>
                        <a:pt x="943731" y="436721"/>
                        <a:pt x="948304" y="366713"/>
                        <a:pt x="864198" y="320611"/>
                      </a:cubicBezTo>
                      <a:cubicBezTo>
                        <a:pt x="832098" y="303086"/>
                        <a:pt x="766185" y="278511"/>
                        <a:pt x="697415" y="269272"/>
                      </a:cubicBezTo>
                      <a:cubicBezTo>
                        <a:pt x="592545" y="255175"/>
                        <a:pt x="605213" y="277178"/>
                        <a:pt x="484341" y="268319"/>
                      </a:cubicBezTo>
                      <a:cubicBezTo>
                        <a:pt x="377375" y="260509"/>
                        <a:pt x="275362" y="265652"/>
                        <a:pt x="216402" y="240792"/>
                      </a:cubicBezTo>
                      <a:cubicBezTo>
                        <a:pt x="178588" y="224885"/>
                        <a:pt x="121533" y="200025"/>
                        <a:pt x="75147" y="140208"/>
                      </a:cubicBezTo>
                      <a:cubicBezTo>
                        <a:pt x="31332" y="83629"/>
                        <a:pt x="5233" y="30766"/>
                        <a:pt x="12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3100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8" name="Google Shape;807;p4">
                  <a:extLst>
                    <a:ext uri="{FF2B5EF4-FFF2-40B4-BE49-F238E27FC236}">
                      <a16:creationId xmlns:a16="http://schemas.microsoft.com/office/drawing/2014/main" id="{3966E337-B92D-841D-AABF-842916C1019D}"/>
                    </a:ext>
                  </a:extLst>
                </p:cNvPr>
                <p:cNvSpPr/>
                <p:nvPr/>
              </p:nvSpPr>
              <p:spPr>
                <a:xfrm>
                  <a:off x="2731659" y="3952677"/>
                  <a:ext cx="653258" cy="278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258" h="278813" extrusionOk="0">
                      <a:moveTo>
                        <a:pt x="620459" y="278813"/>
                      </a:moveTo>
                      <a:cubicBezTo>
                        <a:pt x="628269" y="268526"/>
                        <a:pt x="659130" y="225473"/>
                        <a:pt x="652272" y="167561"/>
                      </a:cubicBezTo>
                      <a:cubicBezTo>
                        <a:pt x="646176" y="116412"/>
                        <a:pt x="614363" y="84884"/>
                        <a:pt x="599313" y="70501"/>
                      </a:cubicBezTo>
                      <a:cubicBezTo>
                        <a:pt x="558356" y="31163"/>
                        <a:pt x="511969" y="21543"/>
                        <a:pt x="454533" y="10494"/>
                      </a:cubicBezTo>
                      <a:cubicBezTo>
                        <a:pt x="346615" y="-10366"/>
                        <a:pt x="251841" y="5827"/>
                        <a:pt x="235649" y="8684"/>
                      </a:cubicBezTo>
                      <a:cubicBezTo>
                        <a:pt x="193643" y="16209"/>
                        <a:pt x="171069" y="25162"/>
                        <a:pt x="122682" y="26305"/>
                      </a:cubicBezTo>
                      <a:cubicBezTo>
                        <a:pt x="77819" y="27448"/>
                        <a:pt x="24289" y="35926"/>
                        <a:pt x="0" y="30496"/>
                      </a:cubicBezTo>
                      <a:cubicBezTo>
                        <a:pt x="111157" y="63358"/>
                        <a:pt x="216503" y="59643"/>
                        <a:pt x="278035" y="63358"/>
                      </a:cubicBezTo>
                      <a:cubicBezTo>
                        <a:pt x="302990" y="64882"/>
                        <a:pt x="365665" y="67834"/>
                        <a:pt x="445770" y="88027"/>
                      </a:cubicBezTo>
                      <a:cubicBezTo>
                        <a:pt x="524161" y="107839"/>
                        <a:pt x="547973" y="126223"/>
                        <a:pt x="558737" y="135652"/>
                      </a:cubicBezTo>
                      <a:cubicBezTo>
                        <a:pt x="610934" y="181658"/>
                        <a:pt x="618935" y="249952"/>
                        <a:pt x="620554" y="2786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9" name="Google Shape;808;p4">
                  <a:extLst>
                    <a:ext uri="{FF2B5EF4-FFF2-40B4-BE49-F238E27FC236}">
                      <a16:creationId xmlns:a16="http://schemas.microsoft.com/office/drawing/2014/main" id="{43E327F1-D875-61D8-D6EB-5CE54B7E980E}"/>
                    </a:ext>
                  </a:extLst>
                </p:cNvPr>
                <p:cNvSpPr/>
                <p:nvPr/>
              </p:nvSpPr>
              <p:spPr>
                <a:xfrm>
                  <a:off x="2408910" y="3724303"/>
                  <a:ext cx="944865" cy="527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865" h="527780" extrusionOk="0">
                      <a:moveTo>
                        <a:pt x="7624" y="0"/>
                      </a:moveTo>
                      <a:cubicBezTo>
                        <a:pt x="1909" y="30385"/>
                        <a:pt x="-3139" y="74581"/>
                        <a:pt x="2385" y="127064"/>
                      </a:cubicBezTo>
                      <a:cubicBezTo>
                        <a:pt x="10386" y="202406"/>
                        <a:pt x="36009" y="256032"/>
                        <a:pt x="44010" y="271843"/>
                      </a:cubicBezTo>
                      <a:cubicBezTo>
                        <a:pt x="97731" y="378238"/>
                        <a:pt x="186789" y="429006"/>
                        <a:pt x="231271" y="453676"/>
                      </a:cubicBezTo>
                      <a:cubicBezTo>
                        <a:pt x="266609" y="473202"/>
                        <a:pt x="351572" y="518922"/>
                        <a:pt x="463681" y="517208"/>
                      </a:cubicBezTo>
                      <a:cubicBezTo>
                        <a:pt x="598650" y="515207"/>
                        <a:pt x="636655" y="446437"/>
                        <a:pt x="753336" y="453676"/>
                      </a:cubicBezTo>
                      <a:cubicBezTo>
                        <a:pt x="834966" y="458724"/>
                        <a:pt x="898974" y="497491"/>
                        <a:pt x="938883" y="527780"/>
                      </a:cubicBezTo>
                      <a:cubicBezTo>
                        <a:pt x="944598" y="508254"/>
                        <a:pt x="949551" y="479108"/>
                        <a:pt x="937169" y="451866"/>
                      </a:cubicBezTo>
                      <a:cubicBezTo>
                        <a:pt x="918214" y="410147"/>
                        <a:pt x="868684" y="394811"/>
                        <a:pt x="798390" y="381286"/>
                      </a:cubicBezTo>
                      <a:cubicBezTo>
                        <a:pt x="686566" y="359759"/>
                        <a:pt x="618272" y="361283"/>
                        <a:pt x="520926" y="354806"/>
                      </a:cubicBezTo>
                      <a:cubicBezTo>
                        <a:pt x="401578" y="346805"/>
                        <a:pt x="341856" y="342900"/>
                        <a:pt x="272895" y="319468"/>
                      </a:cubicBezTo>
                      <a:cubicBezTo>
                        <a:pt x="207744" y="297370"/>
                        <a:pt x="123258" y="268700"/>
                        <a:pt x="64774" y="185356"/>
                      </a:cubicBezTo>
                      <a:cubicBezTo>
                        <a:pt x="15244" y="114776"/>
                        <a:pt x="8196" y="38957"/>
                        <a:pt x="752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21593863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50" name="Google Shape;809;p4">
              <a:extLst>
                <a:ext uri="{FF2B5EF4-FFF2-40B4-BE49-F238E27FC236}">
                  <a16:creationId xmlns:a16="http://schemas.microsoft.com/office/drawing/2014/main" id="{0157960A-DEF6-50E3-6B36-F21027580DCF}"/>
                </a:ext>
              </a:extLst>
            </p:cNvPr>
            <p:cNvGrpSpPr/>
            <p:nvPr/>
          </p:nvGrpSpPr>
          <p:grpSpPr>
            <a:xfrm>
              <a:off x="1588035" y="4272762"/>
              <a:ext cx="737954" cy="981012"/>
              <a:chOff x="7431160" y="1077860"/>
              <a:chExt cx="1235070" cy="1641862"/>
            </a:xfrm>
          </p:grpSpPr>
          <p:grpSp>
            <p:nvGrpSpPr>
              <p:cNvPr id="538" name="Google Shape;810;p4">
                <a:extLst>
                  <a:ext uri="{FF2B5EF4-FFF2-40B4-BE49-F238E27FC236}">
                    <a16:creationId xmlns:a16="http://schemas.microsoft.com/office/drawing/2014/main" id="{C171AC0A-9E9D-CA8D-4CED-A374D43007FB}"/>
                  </a:ext>
                </a:extLst>
              </p:cNvPr>
              <p:cNvGrpSpPr/>
              <p:nvPr/>
            </p:nvGrpSpPr>
            <p:grpSpPr>
              <a:xfrm>
                <a:off x="7451286" y="1764429"/>
                <a:ext cx="1194848" cy="955292"/>
                <a:chOff x="3792023" y="5911314"/>
                <a:chExt cx="3341299" cy="2671398"/>
              </a:xfrm>
            </p:grpSpPr>
            <p:sp>
              <p:nvSpPr>
                <p:cNvPr id="552" name="Google Shape;811;p4">
                  <a:extLst>
                    <a:ext uri="{FF2B5EF4-FFF2-40B4-BE49-F238E27FC236}">
                      <a16:creationId xmlns:a16="http://schemas.microsoft.com/office/drawing/2014/main" id="{7EB5DFC6-B1D2-671C-A08D-42EC2A7340E0}"/>
                    </a:ext>
                  </a:extLst>
                </p:cNvPr>
                <p:cNvSpPr/>
                <p:nvPr/>
              </p:nvSpPr>
              <p:spPr>
                <a:xfrm>
                  <a:off x="4411557" y="7814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C38F6D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53" name="Google Shape;812;p4">
                  <a:extLst>
                    <a:ext uri="{FF2B5EF4-FFF2-40B4-BE49-F238E27FC236}">
                      <a16:creationId xmlns:a16="http://schemas.microsoft.com/office/drawing/2014/main" id="{753B14FB-7C65-DBAA-DB26-6EF8C334763B}"/>
                    </a:ext>
                  </a:extLst>
                </p:cNvPr>
                <p:cNvGrpSpPr/>
                <p:nvPr/>
              </p:nvGrpSpPr>
              <p:grpSpPr>
                <a:xfrm>
                  <a:off x="3844087" y="6468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570" name="Google Shape;813;p4">
                    <a:extLst>
                      <a:ext uri="{FF2B5EF4-FFF2-40B4-BE49-F238E27FC236}">
                        <a16:creationId xmlns:a16="http://schemas.microsoft.com/office/drawing/2014/main" id="{781727F3-C3C9-34B7-4373-C5B433B98E2E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573" name="Google Shape;814;p4">
                      <a:extLst>
                        <a:ext uri="{FF2B5EF4-FFF2-40B4-BE49-F238E27FC236}">
                          <a16:creationId xmlns:a16="http://schemas.microsoft.com/office/drawing/2014/main" id="{79119600-A38F-E057-F024-17CAACFD664E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74" name="Google Shape;815;p4">
                      <a:extLst>
                        <a:ext uri="{FF2B5EF4-FFF2-40B4-BE49-F238E27FC236}">
                          <a16:creationId xmlns:a16="http://schemas.microsoft.com/office/drawing/2014/main" id="{D213149B-BD64-BDB7-18F0-F6B914414FBD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71" name="Google Shape;816;p4">
                    <a:extLst>
                      <a:ext uri="{FF2B5EF4-FFF2-40B4-BE49-F238E27FC236}">
                        <a16:creationId xmlns:a16="http://schemas.microsoft.com/office/drawing/2014/main" id="{37863663-4B6E-3F15-043A-4DAD2635C46F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2" name="Google Shape;817;p4">
                    <a:extLst>
                      <a:ext uri="{FF2B5EF4-FFF2-40B4-BE49-F238E27FC236}">
                        <a16:creationId xmlns:a16="http://schemas.microsoft.com/office/drawing/2014/main" id="{86ADFF49-85B7-B495-4D65-C6B2CCFE14BA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4" name="Google Shape;818;p4">
                  <a:extLst>
                    <a:ext uri="{FF2B5EF4-FFF2-40B4-BE49-F238E27FC236}">
                      <a16:creationId xmlns:a16="http://schemas.microsoft.com/office/drawing/2014/main" id="{B216D310-CF74-DF37-F545-5B5BCB015614}"/>
                    </a:ext>
                  </a:extLst>
                </p:cNvPr>
                <p:cNvGrpSpPr/>
                <p:nvPr/>
              </p:nvGrpSpPr>
              <p:grpSpPr>
                <a:xfrm>
                  <a:off x="3873609" y="5911314"/>
                  <a:ext cx="3144956" cy="1639767"/>
                  <a:chOff x="4137839" y="-377629"/>
                  <a:chExt cx="3795047" cy="2436504"/>
                </a:xfrm>
              </p:grpSpPr>
              <p:sp>
                <p:nvSpPr>
                  <p:cNvPr id="568" name="Google Shape;819;p4">
                    <a:extLst>
                      <a:ext uri="{FF2B5EF4-FFF2-40B4-BE49-F238E27FC236}">
                        <a16:creationId xmlns:a16="http://schemas.microsoft.com/office/drawing/2014/main" id="{8C87D000-400D-BD52-2BBC-FDEC59495318}"/>
                      </a:ext>
                    </a:extLst>
                  </p:cNvPr>
                  <p:cNvSpPr/>
                  <p:nvPr/>
                </p:nvSpPr>
                <p:spPr>
                  <a:xfrm>
                    <a:off x="4137839" y="-377629"/>
                    <a:ext cx="3795047" cy="2436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49240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569" name="Google Shape;820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BC5455A4-0569-3323-9A96-94D2A31ECE48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4212300" y="348461"/>
                    <a:ext cx="3602216" cy="698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555" name="Google Shape;821;p4">
                  <a:extLst>
                    <a:ext uri="{FF2B5EF4-FFF2-40B4-BE49-F238E27FC236}">
                      <a16:creationId xmlns:a16="http://schemas.microsoft.com/office/drawing/2014/main" id="{D264A87B-9841-F6D1-04CD-CA44CC41EF03}"/>
                    </a:ext>
                  </a:extLst>
                </p:cNvPr>
                <p:cNvGrpSpPr/>
                <p:nvPr/>
              </p:nvGrpSpPr>
              <p:grpSpPr>
                <a:xfrm>
                  <a:off x="3792023" y="6720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556" name="Google Shape;822;p4">
                    <a:extLst>
                      <a:ext uri="{FF2B5EF4-FFF2-40B4-BE49-F238E27FC236}">
                        <a16:creationId xmlns:a16="http://schemas.microsoft.com/office/drawing/2014/main" id="{21B3DF8B-36CD-63BA-F3A0-5999C266C699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7" name="Google Shape;823;p4">
                    <a:extLst>
                      <a:ext uri="{FF2B5EF4-FFF2-40B4-BE49-F238E27FC236}">
                        <a16:creationId xmlns:a16="http://schemas.microsoft.com/office/drawing/2014/main" id="{EFE30D08-1DB4-8795-AFF5-3C3771FF4618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8" name="Google Shape;824;p4">
                    <a:extLst>
                      <a:ext uri="{FF2B5EF4-FFF2-40B4-BE49-F238E27FC236}">
                        <a16:creationId xmlns:a16="http://schemas.microsoft.com/office/drawing/2014/main" id="{83CB0EED-1B83-18AE-482D-0A461F673ED4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9" name="Google Shape;825;p4">
                    <a:extLst>
                      <a:ext uri="{FF2B5EF4-FFF2-40B4-BE49-F238E27FC236}">
                        <a16:creationId xmlns:a16="http://schemas.microsoft.com/office/drawing/2014/main" id="{7CEBA5A9-3B62-FE79-F6E4-FEA934605850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0" name="Google Shape;826;p4">
                    <a:extLst>
                      <a:ext uri="{FF2B5EF4-FFF2-40B4-BE49-F238E27FC236}">
                        <a16:creationId xmlns:a16="http://schemas.microsoft.com/office/drawing/2014/main" id="{DEC7D56C-F369-4FC2-79EC-370BDB436CD0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1" name="Google Shape;827;p4">
                    <a:extLst>
                      <a:ext uri="{FF2B5EF4-FFF2-40B4-BE49-F238E27FC236}">
                        <a16:creationId xmlns:a16="http://schemas.microsoft.com/office/drawing/2014/main" id="{8A64D646-83AE-36A9-E11D-B954F5564A0E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2" name="Google Shape;828;p4">
                    <a:extLst>
                      <a:ext uri="{FF2B5EF4-FFF2-40B4-BE49-F238E27FC236}">
                        <a16:creationId xmlns:a16="http://schemas.microsoft.com/office/drawing/2014/main" id="{8B65A852-4A5A-06EA-5C60-0BB77EAF1FD9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1A28B"/>
                      </a:gs>
                      <a:gs pos="44000">
                        <a:srgbClr val="D1A28B"/>
                      </a:gs>
                      <a:gs pos="68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3" name="Google Shape;829;p4">
                    <a:extLst>
                      <a:ext uri="{FF2B5EF4-FFF2-40B4-BE49-F238E27FC236}">
                        <a16:creationId xmlns:a16="http://schemas.microsoft.com/office/drawing/2014/main" id="{B09C2C5A-776C-80EF-109A-28CF5093B7E0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4" name="Google Shape;830;p4">
                    <a:extLst>
                      <a:ext uri="{FF2B5EF4-FFF2-40B4-BE49-F238E27FC236}">
                        <a16:creationId xmlns:a16="http://schemas.microsoft.com/office/drawing/2014/main" id="{8DBC9894-51C9-036A-A45E-EADE81C414FF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5" name="Google Shape;831;p4">
                    <a:extLst>
                      <a:ext uri="{FF2B5EF4-FFF2-40B4-BE49-F238E27FC236}">
                        <a16:creationId xmlns:a16="http://schemas.microsoft.com/office/drawing/2014/main" id="{B1913F60-87A1-9022-B4ED-A822BA12C9E8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6" name="Google Shape;832;p4">
                    <a:extLst>
                      <a:ext uri="{FF2B5EF4-FFF2-40B4-BE49-F238E27FC236}">
                        <a16:creationId xmlns:a16="http://schemas.microsoft.com/office/drawing/2014/main" id="{3B21804E-ADBE-30D7-9FC1-78A3F306E751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7" name="Google Shape;833;p4">
                    <a:extLst>
                      <a:ext uri="{FF2B5EF4-FFF2-40B4-BE49-F238E27FC236}">
                        <a16:creationId xmlns:a16="http://schemas.microsoft.com/office/drawing/2014/main" id="{C4D5A929-25D4-FA8A-5904-45B9DD763400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39" name="Google Shape;834;p4">
                <a:extLst>
                  <a:ext uri="{FF2B5EF4-FFF2-40B4-BE49-F238E27FC236}">
                    <a16:creationId xmlns:a16="http://schemas.microsoft.com/office/drawing/2014/main" id="{77A2A456-F7AE-18CF-9471-A0ACF096CCA2}"/>
                  </a:ext>
                </a:extLst>
              </p:cNvPr>
              <p:cNvGrpSpPr/>
              <p:nvPr/>
            </p:nvGrpSpPr>
            <p:grpSpPr>
              <a:xfrm>
                <a:off x="7431160" y="1077860"/>
                <a:ext cx="1235070" cy="928247"/>
                <a:chOff x="2128743" y="3292975"/>
                <a:chExt cx="1256174" cy="944108"/>
              </a:xfrm>
            </p:grpSpPr>
            <p:sp>
              <p:nvSpPr>
                <p:cNvPr id="540" name="Google Shape;835;p4">
                  <a:extLst>
                    <a:ext uri="{FF2B5EF4-FFF2-40B4-BE49-F238E27FC236}">
                      <a16:creationId xmlns:a16="http://schemas.microsoft.com/office/drawing/2014/main" id="{14A9E263-8E26-F244-1BAA-B53C84358940}"/>
                    </a:ext>
                  </a:extLst>
                </p:cNvPr>
                <p:cNvSpPr/>
                <p:nvPr/>
              </p:nvSpPr>
              <p:spPr>
                <a:xfrm>
                  <a:off x="2615566" y="3335346"/>
                  <a:ext cx="514713" cy="628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13" h="628967" extrusionOk="0">
                      <a:moveTo>
                        <a:pt x="349265" y="8985"/>
                      </a:moveTo>
                      <a:cubicBezTo>
                        <a:pt x="326119" y="21939"/>
                        <a:pt x="224106" y="53086"/>
                        <a:pt x="174671" y="177292"/>
                      </a:cubicBezTo>
                      <a:cubicBezTo>
                        <a:pt x="135238" y="276352"/>
                        <a:pt x="163051" y="348361"/>
                        <a:pt x="187721" y="380556"/>
                      </a:cubicBezTo>
                      <a:cubicBezTo>
                        <a:pt x="275065" y="494379"/>
                        <a:pt x="386793" y="525621"/>
                        <a:pt x="514714" y="628968"/>
                      </a:cubicBezTo>
                      <a:cubicBezTo>
                        <a:pt x="351741" y="626110"/>
                        <a:pt x="303735" y="617347"/>
                        <a:pt x="221058" y="584105"/>
                      </a:cubicBezTo>
                      <a:cubicBezTo>
                        <a:pt x="112759" y="540480"/>
                        <a:pt x="53894" y="457232"/>
                        <a:pt x="42179" y="435801"/>
                      </a:cubicBezTo>
                      <a:cubicBezTo>
                        <a:pt x="30653" y="414750"/>
                        <a:pt x="-22401" y="318167"/>
                        <a:pt x="10746" y="203676"/>
                      </a:cubicBezTo>
                      <a:cubicBezTo>
                        <a:pt x="34844" y="120618"/>
                        <a:pt x="91709" y="75279"/>
                        <a:pt x="114378" y="55372"/>
                      </a:cubicBezTo>
                      <a:cubicBezTo>
                        <a:pt x="212867" y="-31210"/>
                        <a:pt x="318404" y="9843"/>
                        <a:pt x="349265" y="8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100000">
                      <a:srgbClr val="583D3A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1" name="Google Shape;836;p4">
                  <a:extLst>
                    <a:ext uri="{FF2B5EF4-FFF2-40B4-BE49-F238E27FC236}">
                      <a16:creationId xmlns:a16="http://schemas.microsoft.com/office/drawing/2014/main" id="{EFCF28C7-610D-F390-FE6C-BD932E797092}"/>
                    </a:ext>
                  </a:extLst>
                </p:cNvPr>
                <p:cNvSpPr/>
                <p:nvPr/>
              </p:nvSpPr>
              <p:spPr>
                <a:xfrm>
                  <a:off x="2128743" y="3544473"/>
                  <a:ext cx="591581" cy="671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581" h="671308" extrusionOk="0">
                      <a:moveTo>
                        <a:pt x="370887" y="1788"/>
                      </a:moveTo>
                      <a:cubicBezTo>
                        <a:pt x="340026" y="-1450"/>
                        <a:pt x="266207" y="-4784"/>
                        <a:pt x="187340" y="35316"/>
                      </a:cubicBezTo>
                      <a:cubicBezTo>
                        <a:pt x="96091" y="81703"/>
                        <a:pt x="55514" y="157141"/>
                        <a:pt x="40846" y="185335"/>
                      </a:cubicBezTo>
                      <a:cubicBezTo>
                        <a:pt x="-5446" y="274298"/>
                        <a:pt x="-1636" y="357547"/>
                        <a:pt x="1984" y="391932"/>
                      </a:cubicBezTo>
                      <a:cubicBezTo>
                        <a:pt x="5698" y="426984"/>
                        <a:pt x="15795" y="523187"/>
                        <a:pt x="90280" y="594910"/>
                      </a:cubicBezTo>
                      <a:cubicBezTo>
                        <a:pt x="223345" y="723116"/>
                        <a:pt x="436610" y="652727"/>
                        <a:pt x="455660" y="646059"/>
                      </a:cubicBezTo>
                      <a:cubicBezTo>
                        <a:pt x="519668" y="623866"/>
                        <a:pt x="565102" y="589671"/>
                        <a:pt x="591581" y="566621"/>
                      </a:cubicBezTo>
                      <a:cubicBezTo>
                        <a:pt x="555291" y="574812"/>
                        <a:pt x="500141" y="584242"/>
                        <a:pt x="432704" y="584242"/>
                      </a:cubicBezTo>
                      <a:cubicBezTo>
                        <a:pt x="340312" y="584242"/>
                        <a:pt x="273827" y="584242"/>
                        <a:pt x="210295" y="540141"/>
                      </a:cubicBezTo>
                      <a:cubicBezTo>
                        <a:pt x="129619" y="484039"/>
                        <a:pt x="107997" y="394409"/>
                        <a:pt x="102568" y="370691"/>
                      </a:cubicBezTo>
                      <a:cubicBezTo>
                        <a:pt x="96757" y="344783"/>
                        <a:pt x="84375" y="273917"/>
                        <a:pt x="116665" y="194193"/>
                      </a:cubicBezTo>
                      <a:cubicBezTo>
                        <a:pt x="150383" y="110945"/>
                        <a:pt x="212201" y="69130"/>
                        <a:pt x="236680" y="52937"/>
                      </a:cubicBezTo>
                      <a:cubicBezTo>
                        <a:pt x="289734" y="18076"/>
                        <a:pt x="340978" y="6265"/>
                        <a:pt x="370792" y="17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8B5C4E"/>
                    </a:gs>
                    <a:gs pos="100000">
                      <a:srgbClr val="8B5C4E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2" name="Google Shape;837;p4">
                  <a:extLst>
                    <a:ext uri="{FF2B5EF4-FFF2-40B4-BE49-F238E27FC236}">
                      <a16:creationId xmlns:a16="http://schemas.microsoft.com/office/drawing/2014/main" id="{A546C830-A7DF-4E0C-FA4E-D71EED5F17B2}"/>
                    </a:ext>
                  </a:extLst>
                </p:cNvPr>
                <p:cNvSpPr/>
                <p:nvPr/>
              </p:nvSpPr>
              <p:spPr>
                <a:xfrm>
                  <a:off x="2203208" y="3538333"/>
                  <a:ext cx="475931" cy="624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795" h="578536" extrusionOk="0">
                      <a:moveTo>
                        <a:pt x="262963" y="0"/>
                      </a:moveTo>
                      <a:cubicBezTo>
                        <a:pt x="236960" y="4572"/>
                        <a:pt x="195335" y="15240"/>
                        <a:pt x="151711" y="43434"/>
                      </a:cubicBezTo>
                      <a:cubicBezTo>
                        <a:pt x="78940" y="90583"/>
                        <a:pt x="47507" y="156210"/>
                        <a:pt x="35220" y="182785"/>
                      </a:cubicBezTo>
                      <a:cubicBezTo>
                        <a:pt x="17789" y="220409"/>
                        <a:pt x="-9643" y="279845"/>
                        <a:pt x="3407" y="356521"/>
                      </a:cubicBezTo>
                      <a:cubicBezTo>
                        <a:pt x="18361" y="443865"/>
                        <a:pt x="75892" y="494919"/>
                        <a:pt x="91703" y="508540"/>
                      </a:cubicBezTo>
                      <a:cubicBezTo>
                        <a:pt x="152949" y="561213"/>
                        <a:pt x="220100" y="568928"/>
                        <a:pt x="277060" y="575501"/>
                      </a:cubicBezTo>
                      <a:cubicBezTo>
                        <a:pt x="348878" y="583692"/>
                        <a:pt x="408029" y="573691"/>
                        <a:pt x="444795" y="564642"/>
                      </a:cubicBezTo>
                      <a:cubicBezTo>
                        <a:pt x="421173" y="559689"/>
                        <a:pt x="384692" y="549212"/>
                        <a:pt x="345926" y="524828"/>
                      </a:cubicBezTo>
                      <a:cubicBezTo>
                        <a:pt x="270011" y="476917"/>
                        <a:pt x="237055" y="407956"/>
                        <a:pt x="224101" y="380047"/>
                      </a:cubicBezTo>
                      <a:cubicBezTo>
                        <a:pt x="214385" y="358902"/>
                        <a:pt x="216481" y="320326"/>
                        <a:pt x="213814" y="261366"/>
                      </a:cubicBezTo>
                      <a:cubicBezTo>
                        <a:pt x="213433" y="253270"/>
                        <a:pt x="190859" y="218980"/>
                        <a:pt x="201146" y="168402"/>
                      </a:cubicBezTo>
                      <a:cubicBezTo>
                        <a:pt x="209337" y="128111"/>
                        <a:pt x="225911" y="68390"/>
                        <a:pt x="262963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926756"/>
                    </a:gs>
                    <a:gs pos="100000">
                      <a:srgbClr val="926756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3" name="Google Shape;838;p4">
                  <a:extLst>
                    <a:ext uri="{FF2B5EF4-FFF2-40B4-BE49-F238E27FC236}">
                      <a16:creationId xmlns:a16="http://schemas.microsoft.com/office/drawing/2014/main" id="{BF8D88D0-E03B-CB05-EE8D-CCCF1F9DE7E4}"/>
                    </a:ext>
                  </a:extLst>
                </p:cNvPr>
                <p:cNvSpPr/>
                <p:nvPr/>
              </p:nvSpPr>
              <p:spPr>
                <a:xfrm>
                  <a:off x="2300647" y="3631510"/>
                  <a:ext cx="123830" cy="320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30" h="320230" extrusionOk="0">
                      <a:moveTo>
                        <a:pt x="123831" y="0"/>
                      </a:moveTo>
                      <a:lnTo>
                        <a:pt x="111734" y="64198"/>
                      </a:lnTo>
                      <a:cubicBezTo>
                        <a:pt x="100590" y="69532"/>
                        <a:pt x="81730" y="80010"/>
                        <a:pt x="66204" y="99536"/>
                      </a:cubicBezTo>
                      <a:cubicBezTo>
                        <a:pt x="2863" y="178689"/>
                        <a:pt x="50964" y="320231"/>
                        <a:pt x="50964" y="320231"/>
                      </a:cubicBezTo>
                      <a:cubicBezTo>
                        <a:pt x="50964" y="320231"/>
                        <a:pt x="3720" y="265557"/>
                        <a:pt x="291" y="195453"/>
                      </a:cubicBezTo>
                      <a:cubicBezTo>
                        <a:pt x="-566" y="177641"/>
                        <a:pt x="-2852" y="106394"/>
                        <a:pt x="50012" y="49054"/>
                      </a:cubicBezTo>
                      <a:cubicBezTo>
                        <a:pt x="76682" y="20193"/>
                        <a:pt x="106590" y="6382"/>
                        <a:pt x="123831" y="0"/>
                      </a:cubicBezTo>
                      <a:close/>
                    </a:path>
                  </a:pathLst>
                </a:custGeom>
                <a:solidFill>
                  <a:srgbClr val="583D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4" name="Google Shape;839;p4">
                  <a:extLst>
                    <a:ext uri="{FF2B5EF4-FFF2-40B4-BE49-F238E27FC236}">
                      <a16:creationId xmlns:a16="http://schemas.microsoft.com/office/drawing/2014/main" id="{42547202-9A4A-4CED-5F25-69D78A0B62E3}"/>
                    </a:ext>
                  </a:extLst>
                </p:cNvPr>
                <p:cNvSpPr/>
                <p:nvPr/>
              </p:nvSpPr>
              <p:spPr>
                <a:xfrm>
                  <a:off x="2510677" y="3313077"/>
                  <a:ext cx="666085" cy="864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085" h="864596" extrusionOk="0">
                      <a:moveTo>
                        <a:pt x="665990" y="864596"/>
                      </a:moveTo>
                      <a:cubicBezTo>
                        <a:pt x="624270" y="726008"/>
                        <a:pt x="564358" y="671810"/>
                        <a:pt x="517686" y="647807"/>
                      </a:cubicBezTo>
                      <a:cubicBezTo>
                        <a:pt x="473013" y="624852"/>
                        <a:pt x="452535" y="635711"/>
                        <a:pt x="364143" y="602754"/>
                      </a:cubicBezTo>
                      <a:cubicBezTo>
                        <a:pt x="292229" y="575989"/>
                        <a:pt x="244509" y="558272"/>
                        <a:pt x="199932" y="512648"/>
                      </a:cubicBezTo>
                      <a:cubicBezTo>
                        <a:pt x="184311" y="496646"/>
                        <a:pt x="116683" y="427494"/>
                        <a:pt x="112587" y="315575"/>
                      </a:cubicBezTo>
                      <a:cubicBezTo>
                        <a:pt x="108111" y="194798"/>
                        <a:pt x="180882" y="116027"/>
                        <a:pt x="192026" y="104406"/>
                      </a:cubicBezTo>
                      <a:cubicBezTo>
                        <a:pt x="297372" y="-5798"/>
                        <a:pt x="444343" y="28682"/>
                        <a:pt x="454154" y="31159"/>
                      </a:cubicBezTo>
                      <a:cubicBezTo>
                        <a:pt x="428722" y="18776"/>
                        <a:pt x="386336" y="2298"/>
                        <a:pt x="332329" y="203"/>
                      </a:cubicBezTo>
                      <a:cubicBezTo>
                        <a:pt x="304516" y="-845"/>
                        <a:pt x="211266" y="-464"/>
                        <a:pt x="125827" y="70592"/>
                      </a:cubicBezTo>
                      <a:cubicBezTo>
                        <a:pt x="37149" y="144316"/>
                        <a:pt x="16004" y="244805"/>
                        <a:pt x="9336" y="278904"/>
                      </a:cubicBezTo>
                      <a:cubicBezTo>
                        <a:pt x="2669" y="313099"/>
                        <a:pt x="-14190" y="399395"/>
                        <a:pt x="25243" y="487216"/>
                      </a:cubicBezTo>
                      <a:cubicBezTo>
                        <a:pt x="74011" y="595706"/>
                        <a:pt x="177929" y="637997"/>
                        <a:pt x="250319" y="667429"/>
                      </a:cubicBezTo>
                      <a:cubicBezTo>
                        <a:pt x="320423" y="695909"/>
                        <a:pt x="337473" y="686479"/>
                        <a:pt x="409196" y="709625"/>
                      </a:cubicBezTo>
                      <a:cubicBezTo>
                        <a:pt x="473585" y="730389"/>
                        <a:pt x="564930" y="771918"/>
                        <a:pt x="666085" y="8645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5" name="Google Shape;840;p4">
                  <a:extLst>
                    <a:ext uri="{FF2B5EF4-FFF2-40B4-BE49-F238E27FC236}">
                      <a16:creationId xmlns:a16="http://schemas.microsoft.com/office/drawing/2014/main" id="{6E0FF9ED-B7CF-DC14-B4FF-5C1F51C2EF39}"/>
                    </a:ext>
                  </a:extLst>
                </p:cNvPr>
                <p:cNvSpPr/>
                <p:nvPr/>
              </p:nvSpPr>
              <p:spPr>
                <a:xfrm>
                  <a:off x="2405154" y="3292975"/>
                  <a:ext cx="565106" cy="778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06" h="778799" extrusionOk="0">
                      <a:moveTo>
                        <a:pt x="565011" y="50594"/>
                      </a:moveTo>
                      <a:cubicBezTo>
                        <a:pt x="496050" y="8875"/>
                        <a:pt x="434424" y="1636"/>
                        <a:pt x="403563" y="302"/>
                      </a:cubicBezTo>
                      <a:cubicBezTo>
                        <a:pt x="300788" y="-4174"/>
                        <a:pt x="225255" y="42117"/>
                        <a:pt x="181154" y="69168"/>
                      </a:cubicBezTo>
                      <a:cubicBezTo>
                        <a:pt x="146673" y="90314"/>
                        <a:pt x="102954" y="117079"/>
                        <a:pt x="64663" y="169752"/>
                      </a:cubicBezTo>
                      <a:cubicBezTo>
                        <a:pt x="-7060" y="268336"/>
                        <a:pt x="-1059" y="376540"/>
                        <a:pt x="1131" y="402734"/>
                      </a:cubicBezTo>
                      <a:cubicBezTo>
                        <a:pt x="10085" y="510557"/>
                        <a:pt x="66663" y="581518"/>
                        <a:pt x="93810" y="614570"/>
                      </a:cubicBezTo>
                      <a:cubicBezTo>
                        <a:pt x="117432" y="643430"/>
                        <a:pt x="224778" y="776876"/>
                        <a:pt x="395657" y="778781"/>
                      </a:cubicBezTo>
                      <a:cubicBezTo>
                        <a:pt x="466142" y="779543"/>
                        <a:pt x="522149" y="757635"/>
                        <a:pt x="554534" y="741728"/>
                      </a:cubicBezTo>
                      <a:cubicBezTo>
                        <a:pt x="537103" y="733727"/>
                        <a:pt x="510433" y="721631"/>
                        <a:pt x="477762" y="707343"/>
                      </a:cubicBezTo>
                      <a:cubicBezTo>
                        <a:pt x="351747" y="652193"/>
                        <a:pt x="339555" y="653146"/>
                        <a:pt x="302979" y="633239"/>
                      </a:cubicBezTo>
                      <a:cubicBezTo>
                        <a:pt x="270308" y="615427"/>
                        <a:pt x="182487" y="567326"/>
                        <a:pt x="138768" y="466456"/>
                      </a:cubicBezTo>
                      <a:cubicBezTo>
                        <a:pt x="129243" y="444453"/>
                        <a:pt x="94572" y="360919"/>
                        <a:pt x="125528" y="262526"/>
                      </a:cubicBezTo>
                      <a:cubicBezTo>
                        <a:pt x="154008" y="172133"/>
                        <a:pt x="220302" y="125366"/>
                        <a:pt x="247353" y="106316"/>
                      </a:cubicBezTo>
                      <a:cubicBezTo>
                        <a:pt x="320981" y="54404"/>
                        <a:pt x="394990" y="46403"/>
                        <a:pt x="432709" y="42784"/>
                      </a:cubicBezTo>
                      <a:cubicBezTo>
                        <a:pt x="488049" y="37450"/>
                        <a:pt x="534150" y="44022"/>
                        <a:pt x="565107" y="5069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7000">
                      <a:srgbClr val="583D3A"/>
                    </a:gs>
                    <a:gs pos="100000">
                      <a:srgbClr val="8B5C4E"/>
                    </a:gs>
                  </a:gsLst>
                  <a:lin ang="1380014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6" name="Google Shape;841;p4">
                  <a:extLst>
                    <a:ext uri="{FF2B5EF4-FFF2-40B4-BE49-F238E27FC236}">
                      <a16:creationId xmlns:a16="http://schemas.microsoft.com/office/drawing/2014/main" id="{2E82F73E-F291-C320-8C25-FA91FF7413BA}"/>
                    </a:ext>
                  </a:extLst>
                </p:cNvPr>
                <p:cNvSpPr/>
                <p:nvPr/>
              </p:nvSpPr>
              <p:spPr>
                <a:xfrm>
                  <a:off x="2804199" y="3344522"/>
                  <a:ext cx="494293" cy="656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293" h="656558" extrusionOk="0">
                      <a:moveTo>
                        <a:pt x="165966" y="0"/>
                      </a:moveTo>
                      <a:cubicBezTo>
                        <a:pt x="148250" y="1619"/>
                        <a:pt x="100625" y="8477"/>
                        <a:pt x="60048" y="46292"/>
                      </a:cubicBezTo>
                      <a:cubicBezTo>
                        <a:pt x="28616" y="75629"/>
                        <a:pt x="17376" y="108871"/>
                        <a:pt x="11090" y="128397"/>
                      </a:cubicBezTo>
                      <a:cubicBezTo>
                        <a:pt x="-14342" y="206693"/>
                        <a:pt x="10804" y="276225"/>
                        <a:pt x="18996" y="297847"/>
                      </a:cubicBezTo>
                      <a:cubicBezTo>
                        <a:pt x="40808" y="355664"/>
                        <a:pt x="76050" y="390144"/>
                        <a:pt x="113007" y="426244"/>
                      </a:cubicBezTo>
                      <a:cubicBezTo>
                        <a:pt x="168348" y="480346"/>
                        <a:pt x="195970" y="507397"/>
                        <a:pt x="233499" y="517589"/>
                      </a:cubicBezTo>
                      <a:cubicBezTo>
                        <a:pt x="241404" y="519779"/>
                        <a:pt x="260264" y="524066"/>
                        <a:pt x="271884" y="540068"/>
                      </a:cubicBezTo>
                      <a:cubicBezTo>
                        <a:pt x="286077" y="559689"/>
                        <a:pt x="280933" y="585121"/>
                        <a:pt x="279790" y="590360"/>
                      </a:cubicBezTo>
                      <a:cubicBezTo>
                        <a:pt x="273408" y="621697"/>
                        <a:pt x="248548" y="638366"/>
                        <a:pt x="242738" y="641985"/>
                      </a:cubicBezTo>
                      <a:cubicBezTo>
                        <a:pt x="317795" y="646843"/>
                        <a:pt x="392757" y="651701"/>
                        <a:pt x="467814" y="656558"/>
                      </a:cubicBezTo>
                      <a:cubicBezTo>
                        <a:pt x="477148" y="639413"/>
                        <a:pt x="494198" y="602742"/>
                        <a:pt x="494293" y="553307"/>
                      </a:cubicBezTo>
                      <a:cubicBezTo>
                        <a:pt x="494293" y="534162"/>
                        <a:pt x="494007" y="493681"/>
                        <a:pt x="470481" y="454057"/>
                      </a:cubicBezTo>
                      <a:cubicBezTo>
                        <a:pt x="442668" y="407289"/>
                        <a:pt x="398186" y="388049"/>
                        <a:pt x="348656" y="366713"/>
                      </a:cubicBezTo>
                      <a:cubicBezTo>
                        <a:pt x="299888" y="345662"/>
                        <a:pt x="295125" y="353282"/>
                        <a:pt x="224164" y="328327"/>
                      </a:cubicBezTo>
                      <a:cubicBezTo>
                        <a:pt x="154060" y="303657"/>
                        <a:pt x="118437" y="290798"/>
                        <a:pt x="93100" y="260795"/>
                      </a:cubicBezTo>
                      <a:cubicBezTo>
                        <a:pt x="87385" y="254127"/>
                        <a:pt x="50142" y="208788"/>
                        <a:pt x="54714" y="145637"/>
                      </a:cubicBezTo>
                      <a:cubicBezTo>
                        <a:pt x="59191" y="83153"/>
                        <a:pt x="102816" y="27337"/>
                        <a:pt x="16596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499992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7" name="Google Shape;842;p4">
                  <a:extLst>
                    <a:ext uri="{FF2B5EF4-FFF2-40B4-BE49-F238E27FC236}">
                      <a16:creationId xmlns:a16="http://schemas.microsoft.com/office/drawing/2014/main" id="{A5B82AD6-3EE4-00A7-AB2C-37265EDE3DE5}"/>
                    </a:ext>
                  </a:extLst>
                </p:cNvPr>
                <p:cNvSpPr/>
                <p:nvPr/>
              </p:nvSpPr>
              <p:spPr>
                <a:xfrm>
                  <a:off x="2836959" y="3345127"/>
                  <a:ext cx="491670" cy="622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70" h="622363" extrusionOk="0">
                      <a:moveTo>
                        <a:pt x="109237" y="0"/>
                      </a:moveTo>
                      <a:cubicBezTo>
                        <a:pt x="96093" y="9239"/>
                        <a:pt x="78091" y="23146"/>
                        <a:pt x="58945" y="42386"/>
                      </a:cubicBezTo>
                      <a:cubicBezTo>
                        <a:pt x="32942" y="68485"/>
                        <a:pt x="16845" y="84677"/>
                        <a:pt x="7320" y="111252"/>
                      </a:cubicBezTo>
                      <a:cubicBezTo>
                        <a:pt x="-7920" y="153924"/>
                        <a:pt x="4748" y="193167"/>
                        <a:pt x="8653" y="203930"/>
                      </a:cubicBezTo>
                      <a:cubicBezTo>
                        <a:pt x="24941" y="248983"/>
                        <a:pt x="59803" y="272034"/>
                        <a:pt x="77519" y="283369"/>
                      </a:cubicBezTo>
                      <a:cubicBezTo>
                        <a:pt x="117619" y="309086"/>
                        <a:pt x="130192" y="320516"/>
                        <a:pt x="213250" y="342329"/>
                      </a:cubicBezTo>
                      <a:cubicBezTo>
                        <a:pt x="281926" y="360331"/>
                        <a:pt x="327550" y="366046"/>
                        <a:pt x="363555" y="393287"/>
                      </a:cubicBezTo>
                      <a:cubicBezTo>
                        <a:pt x="382795" y="407860"/>
                        <a:pt x="422038" y="426815"/>
                        <a:pt x="437659" y="489966"/>
                      </a:cubicBezTo>
                      <a:cubicBezTo>
                        <a:pt x="453471" y="553879"/>
                        <a:pt x="429658" y="606647"/>
                        <a:pt x="421753" y="622364"/>
                      </a:cubicBezTo>
                      <a:cubicBezTo>
                        <a:pt x="437564" y="604266"/>
                        <a:pt x="469949" y="562451"/>
                        <a:pt x="482617" y="499205"/>
                      </a:cubicBezTo>
                      <a:cubicBezTo>
                        <a:pt x="489856" y="463391"/>
                        <a:pt x="503001" y="406337"/>
                        <a:pt x="472045" y="356235"/>
                      </a:cubicBezTo>
                      <a:cubicBezTo>
                        <a:pt x="454423" y="327660"/>
                        <a:pt x="430135" y="313563"/>
                        <a:pt x="403179" y="297942"/>
                      </a:cubicBezTo>
                      <a:cubicBezTo>
                        <a:pt x="376795" y="282607"/>
                        <a:pt x="359745" y="278225"/>
                        <a:pt x="272115" y="254222"/>
                      </a:cubicBezTo>
                      <a:cubicBezTo>
                        <a:pt x="184199" y="230124"/>
                        <a:pt x="166673" y="225171"/>
                        <a:pt x="141051" y="210502"/>
                      </a:cubicBezTo>
                      <a:cubicBezTo>
                        <a:pt x="109047" y="192214"/>
                        <a:pt x="81043" y="176308"/>
                        <a:pt x="68280" y="145637"/>
                      </a:cubicBezTo>
                      <a:cubicBezTo>
                        <a:pt x="41324" y="81153"/>
                        <a:pt x="103999" y="6191"/>
                        <a:pt x="109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8" name="Google Shape;843;p4">
                  <a:extLst>
                    <a:ext uri="{FF2B5EF4-FFF2-40B4-BE49-F238E27FC236}">
                      <a16:creationId xmlns:a16="http://schemas.microsoft.com/office/drawing/2014/main" id="{07FFE570-6840-6D8B-1010-72AA57B8934B}"/>
                    </a:ext>
                  </a:extLst>
                </p:cNvPr>
                <p:cNvSpPr/>
                <p:nvPr/>
              </p:nvSpPr>
              <p:spPr>
                <a:xfrm>
                  <a:off x="2760222" y="3342520"/>
                  <a:ext cx="389870" cy="65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70" h="638174" extrusionOk="0">
                      <a:moveTo>
                        <a:pt x="204609" y="0"/>
                      </a:moveTo>
                      <a:cubicBezTo>
                        <a:pt x="182130" y="2953"/>
                        <a:pt x="144220" y="11049"/>
                        <a:pt x="106596" y="37052"/>
                      </a:cubicBezTo>
                      <a:cubicBezTo>
                        <a:pt x="42493" y="81534"/>
                        <a:pt x="23253" y="148019"/>
                        <a:pt x="13918" y="180023"/>
                      </a:cubicBezTo>
                      <a:cubicBezTo>
                        <a:pt x="6012" y="207169"/>
                        <a:pt x="-11514" y="270701"/>
                        <a:pt x="11251" y="341567"/>
                      </a:cubicBezTo>
                      <a:cubicBezTo>
                        <a:pt x="19729" y="367951"/>
                        <a:pt x="39540" y="412909"/>
                        <a:pt x="130409" y="487204"/>
                      </a:cubicBezTo>
                      <a:cubicBezTo>
                        <a:pt x="183844" y="530828"/>
                        <a:pt x="268902" y="590360"/>
                        <a:pt x="389870" y="638175"/>
                      </a:cubicBezTo>
                      <a:cubicBezTo>
                        <a:pt x="382536" y="612362"/>
                        <a:pt x="368153" y="575310"/>
                        <a:pt x="336911" y="542830"/>
                      </a:cubicBezTo>
                      <a:cubicBezTo>
                        <a:pt x="305764" y="510445"/>
                        <a:pt x="285000" y="510731"/>
                        <a:pt x="233660" y="476631"/>
                      </a:cubicBezTo>
                      <a:cubicBezTo>
                        <a:pt x="197751" y="452723"/>
                        <a:pt x="150697" y="421481"/>
                        <a:pt x="117169" y="365379"/>
                      </a:cubicBezTo>
                      <a:cubicBezTo>
                        <a:pt x="84022" y="310039"/>
                        <a:pt x="79545" y="256413"/>
                        <a:pt x="77450" y="227648"/>
                      </a:cubicBezTo>
                      <a:cubicBezTo>
                        <a:pt x="74592" y="188214"/>
                        <a:pt x="71544" y="146114"/>
                        <a:pt x="93357" y="100584"/>
                      </a:cubicBezTo>
                      <a:cubicBezTo>
                        <a:pt x="123741" y="37148"/>
                        <a:pt x="182225" y="9239"/>
                        <a:pt x="2046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50000">
                      <a:srgbClr val="583D3A"/>
                    </a:gs>
                    <a:gs pos="96000">
                      <a:srgbClr val="8B5C4E"/>
                    </a:gs>
                    <a:gs pos="100000">
                      <a:srgbClr val="8B5C4E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49" name="Google Shape;844;p4">
                  <a:extLst>
                    <a:ext uri="{FF2B5EF4-FFF2-40B4-BE49-F238E27FC236}">
                      <a16:creationId xmlns:a16="http://schemas.microsoft.com/office/drawing/2014/main" id="{651FEC20-4782-7314-9373-BB674E3298F7}"/>
                    </a:ext>
                  </a:extLst>
                </p:cNvPr>
                <p:cNvSpPr/>
                <p:nvPr/>
              </p:nvSpPr>
              <p:spPr>
                <a:xfrm>
                  <a:off x="2410672" y="3723045"/>
                  <a:ext cx="943775" cy="43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775" h="436721" extrusionOk="0">
                      <a:moveTo>
                        <a:pt x="1137" y="0"/>
                      </a:moveTo>
                      <a:cubicBezTo>
                        <a:pt x="-1149" y="25146"/>
                        <a:pt x="-1339" y="87440"/>
                        <a:pt x="13806" y="135350"/>
                      </a:cubicBezTo>
                      <a:cubicBezTo>
                        <a:pt x="17711" y="147828"/>
                        <a:pt x="52001" y="183261"/>
                        <a:pt x="108579" y="235553"/>
                      </a:cubicBezTo>
                      <a:cubicBezTo>
                        <a:pt x="172683" y="294799"/>
                        <a:pt x="242215" y="333946"/>
                        <a:pt x="337751" y="348805"/>
                      </a:cubicBezTo>
                      <a:cubicBezTo>
                        <a:pt x="421285" y="361759"/>
                        <a:pt x="516440" y="381953"/>
                        <a:pt x="601117" y="380714"/>
                      </a:cubicBezTo>
                      <a:cubicBezTo>
                        <a:pt x="682937" y="379476"/>
                        <a:pt x="704082" y="375094"/>
                        <a:pt x="778092" y="388620"/>
                      </a:cubicBezTo>
                      <a:cubicBezTo>
                        <a:pt x="869817" y="405384"/>
                        <a:pt x="943731" y="436721"/>
                        <a:pt x="943731" y="436721"/>
                      </a:cubicBezTo>
                      <a:cubicBezTo>
                        <a:pt x="943731" y="436721"/>
                        <a:pt x="948304" y="366713"/>
                        <a:pt x="864198" y="320611"/>
                      </a:cubicBezTo>
                      <a:cubicBezTo>
                        <a:pt x="832098" y="303086"/>
                        <a:pt x="766185" y="278511"/>
                        <a:pt x="697415" y="269272"/>
                      </a:cubicBezTo>
                      <a:cubicBezTo>
                        <a:pt x="592545" y="255175"/>
                        <a:pt x="605213" y="277178"/>
                        <a:pt x="484341" y="268319"/>
                      </a:cubicBezTo>
                      <a:cubicBezTo>
                        <a:pt x="377375" y="260509"/>
                        <a:pt x="275362" y="265652"/>
                        <a:pt x="216402" y="240792"/>
                      </a:cubicBezTo>
                      <a:cubicBezTo>
                        <a:pt x="178588" y="224885"/>
                        <a:pt x="121533" y="200025"/>
                        <a:pt x="75147" y="140208"/>
                      </a:cubicBezTo>
                      <a:cubicBezTo>
                        <a:pt x="31332" y="83629"/>
                        <a:pt x="5233" y="30766"/>
                        <a:pt x="12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3100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0" name="Google Shape;845;p4">
                  <a:extLst>
                    <a:ext uri="{FF2B5EF4-FFF2-40B4-BE49-F238E27FC236}">
                      <a16:creationId xmlns:a16="http://schemas.microsoft.com/office/drawing/2014/main" id="{133B079D-2785-E16A-9E3D-9A935DDDBD81}"/>
                    </a:ext>
                  </a:extLst>
                </p:cNvPr>
                <p:cNvSpPr/>
                <p:nvPr/>
              </p:nvSpPr>
              <p:spPr>
                <a:xfrm>
                  <a:off x="2731659" y="3952677"/>
                  <a:ext cx="653258" cy="278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258" h="278813" extrusionOk="0">
                      <a:moveTo>
                        <a:pt x="620459" y="278813"/>
                      </a:moveTo>
                      <a:cubicBezTo>
                        <a:pt x="628269" y="268526"/>
                        <a:pt x="659130" y="225473"/>
                        <a:pt x="652272" y="167561"/>
                      </a:cubicBezTo>
                      <a:cubicBezTo>
                        <a:pt x="646176" y="116412"/>
                        <a:pt x="614363" y="84884"/>
                        <a:pt x="599313" y="70501"/>
                      </a:cubicBezTo>
                      <a:cubicBezTo>
                        <a:pt x="558356" y="31163"/>
                        <a:pt x="511969" y="21543"/>
                        <a:pt x="454533" y="10494"/>
                      </a:cubicBezTo>
                      <a:cubicBezTo>
                        <a:pt x="346615" y="-10366"/>
                        <a:pt x="251841" y="5827"/>
                        <a:pt x="235649" y="8684"/>
                      </a:cubicBezTo>
                      <a:cubicBezTo>
                        <a:pt x="193643" y="16209"/>
                        <a:pt x="171069" y="25162"/>
                        <a:pt x="122682" y="26305"/>
                      </a:cubicBezTo>
                      <a:cubicBezTo>
                        <a:pt x="77819" y="27448"/>
                        <a:pt x="24289" y="35926"/>
                        <a:pt x="0" y="30496"/>
                      </a:cubicBezTo>
                      <a:cubicBezTo>
                        <a:pt x="111157" y="63358"/>
                        <a:pt x="216503" y="59643"/>
                        <a:pt x="278035" y="63358"/>
                      </a:cubicBezTo>
                      <a:cubicBezTo>
                        <a:pt x="302990" y="64882"/>
                        <a:pt x="365665" y="67834"/>
                        <a:pt x="445770" y="88027"/>
                      </a:cubicBezTo>
                      <a:cubicBezTo>
                        <a:pt x="524161" y="107839"/>
                        <a:pt x="547973" y="126223"/>
                        <a:pt x="558737" y="135652"/>
                      </a:cubicBezTo>
                      <a:cubicBezTo>
                        <a:pt x="610934" y="181658"/>
                        <a:pt x="618935" y="249952"/>
                        <a:pt x="620554" y="2786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1" name="Google Shape;846;p4">
                  <a:extLst>
                    <a:ext uri="{FF2B5EF4-FFF2-40B4-BE49-F238E27FC236}">
                      <a16:creationId xmlns:a16="http://schemas.microsoft.com/office/drawing/2014/main" id="{54D386DE-C778-6DD4-4401-287A431BDD80}"/>
                    </a:ext>
                  </a:extLst>
                </p:cNvPr>
                <p:cNvSpPr/>
                <p:nvPr/>
              </p:nvSpPr>
              <p:spPr>
                <a:xfrm>
                  <a:off x="2397682" y="3709303"/>
                  <a:ext cx="944865" cy="527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865" h="527780" extrusionOk="0">
                      <a:moveTo>
                        <a:pt x="7624" y="0"/>
                      </a:moveTo>
                      <a:cubicBezTo>
                        <a:pt x="1909" y="30385"/>
                        <a:pt x="-3139" y="74581"/>
                        <a:pt x="2385" y="127064"/>
                      </a:cubicBezTo>
                      <a:cubicBezTo>
                        <a:pt x="10386" y="202406"/>
                        <a:pt x="36009" y="256032"/>
                        <a:pt x="44010" y="271843"/>
                      </a:cubicBezTo>
                      <a:cubicBezTo>
                        <a:pt x="97731" y="378238"/>
                        <a:pt x="186789" y="429006"/>
                        <a:pt x="231271" y="453676"/>
                      </a:cubicBezTo>
                      <a:cubicBezTo>
                        <a:pt x="266609" y="473202"/>
                        <a:pt x="351572" y="518922"/>
                        <a:pt x="463681" y="517208"/>
                      </a:cubicBezTo>
                      <a:cubicBezTo>
                        <a:pt x="598650" y="515207"/>
                        <a:pt x="636655" y="446437"/>
                        <a:pt x="753336" y="453676"/>
                      </a:cubicBezTo>
                      <a:cubicBezTo>
                        <a:pt x="834966" y="458724"/>
                        <a:pt x="898974" y="497491"/>
                        <a:pt x="938883" y="527780"/>
                      </a:cubicBezTo>
                      <a:cubicBezTo>
                        <a:pt x="944598" y="508254"/>
                        <a:pt x="949551" y="479108"/>
                        <a:pt x="937169" y="451866"/>
                      </a:cubicBezTo>
                      <a:cubicBezTo>
                        <a:pt x="918214" y="410147"/>
                        <a:pt x="868684" y="394811"/>
                        <a:pt x="798390" y="381286"/>
                      </a:cubicBezTo>
                      <a:cubicBezTo>
                        <a:pt x="686566" y="359759"/>
                        <a:pt x="618272" y="361283"/>
                        <a:pt x="520926" y="354806"/>
                      </a:cubicBezTo>
                      <a:cubicBezTo>
                        <a:pt x="401578" y="346805"/>
                        <a:pt x="341856" y="342900"/>
                        <a:pt x="272895" y="319468"/>
                      </a:cubicBezTo>
                      <a:cubicBezTo>
                        <a:pt x="207744" y="297370"/>
                        <a:pt x="123258" y="268700"/>
                        <a:pt x="64774" y="185356"/>
                      </a:cubicBezTo>
                      <a:cubicBezTo>
                        <a:pt x="15244" y="114776"/>
                        <a:pt x="8196" y="38957"/>
                        <a:pt x="752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21593863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451" name="Google Shape;847;p4">
              <a:extLst>
                <a:ext uri="{FF2B5EF4-FFF2-40B4-BE49-F238E27FC236}">
                  <a16:creationId xmlns:a16="http://schemas.microsoft.com/office/drawing/2014/main" id="{E4815208-4699-A42C-25AF-8D9EEA890455}"/>
                </a:ext>
              </a:extLst>
            </p:cNvPr>
            <p:cNvGrpSpPr/>
            <p:nvPr/>
          </p:nvGrpSpPr>
          <p:grpSpPr>
            <a:xfrm>
              <a:off x="1866501" y="3428407"/>
              <a:ext cx="658904" cy="499543"/>
              <a:chOff x="3699722" y="1806532"/>
              <a:chExt cx="3341299" cy="2533180"/>
            </a:xfrm>
          </p:grpSpPr>
          <p:grpSp>
            <p:nvGrpSpPr>
              <p:cNvPr id="515" name="Google Shape;848;p4">
                <a:extLst>
                  <a:ext uri="{FF2B5EF4-FFF2-40B4-BE49-F238E27FC236}">
                    <a16:creationId xmlns:a16="http://schemas.microsoft.com/office/drawing/2014/main" id="{1A502A56-BDCE-D7F4-4EC9-B473C5A39338}"/>
                  </a:ext>
                </a:extLst>
              </p:cNvPr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533" name="Google Shape;849;p4">
                  <a:extLst>
                    <a:ext uri="{FF2B5EF4-FFF2-40B4-BE49-F238E27FC236}">
                      <a16:creationId xmlns:a16="http://schemas.microsoft.com/office/drawing/2014/main" id="{645E87F3-568E-E4FB-8A16-A5B50F4E9E0A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536" name="Google Shape;850;p4">
                    <a:extLst>
                      <a:ext uri="{FF2B5EF4-FFF2-40B4-BE49-F238E27FC236}">
                        <a16:creationId xmlns:a16="http://schemas.microsoft.com/office/drawing/2014/main" id="{7DFB32E8-32F2-6619-F20E-CBF598393CB3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7" name="Google Shape;851;p4">
                    <a:extLst>
                      <a:ext uri="{FF2B5EF4-FFF2-40B4-BE49-F238E27FC236}">
                        <a16:creationId xmlns:a16="http://schemas.microsoft.com/office/drawing/2014/main" id="{D0F6EA37-19D9-031A-0182-CE21F2DAF0B7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534" name="Google Shape;852;p4">
                  <a:extLst>
                    <a:ext uri="{FF2B5EF4-FFF2-40B4-BE49-F238E27FC236}">
                      <a16:creationId xmlns:a16="http://schemas.microsoft.com/office/drawing/2014/main" id="{85A99867-E548-36E6-BD6E-F864CA2BA253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5" name="Google Shape;853;p4">
                  <a:extLst>
                    <a:ext uri="{FF2B5EF4-FFF2-40B4-BE49-F238E27FC236}">
                      <a16:creationId xmlns:a16="http://schemas.microsoft.com/office/drawing/2014/main" id="{081D01C2-4751-F29F-90A1-B0293DE12B11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16" name="Google Shape;854;p4">
                <a:extLst>
                  <a:ext uri="{FF2B5EF4-FFF2-40B4-BE49-F238E27FC236}">
                    <a16:creationId xmlns:a16="http://schemas.microsoft.com/office/drawing/2014/main" id="{DEC2DA4A-5FED-A1DA-2DBC-1A0C63A11E48}"/>
                  </a:ext>
                </a:extLst>
              </p:cNvPr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17" name="Google Shape;855;p4">
                <a:extLst>
                  <a:ext uri="{FF2B5EF4-FFF2-40B4-BE49-F238E27FC236}">
                    <a16:creationId xmlns:a16="http://schemas.microsoft.com/office/drawing/2014/main" id="{5B4B297D-1542-772E-8B56-833B5759F7C2}"/>
                  </a:ext>
                </a:extLst>
              </p:cNvPr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531" name="Google Shape;856;p4">
                  <a:extLst>
                    <a:ext uri="{FF2B5EF4-FFF2-40B4-BE49-F238E27FC236}">
                      <a16:creationId xmlns:a16="http://schemas.microsoft.com/office/drawing/2014/main" id="{CDD29D8F-2817-8D14-EE71-72617B66CBED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32" name="Google Shape;857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A3F868F5-9EAE-D052-61C8-4CD21FE0DD5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18" name="Google Shape;858;p4">
                <a:extLst>
                  <a:ext uri="{FF2B5EF4-FFF2-40B4-BE49-F238E27FC236}">
                    <a16:creationId xmlns:a16="http://schemas.microsoft.com/office/drawing/2014/main" id="{17E0EABC-E501-F846-BAA6-45EE3F73826A}"/>
                  </a:ext>
                </a:extLst>
              </p:cNvPr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519" name="Google Shape;859;p4">
                  <a:extLst>
                    <a:ext uri="{FF2B5EF4-FFF2-40B4-BE49-F238E27FC236}">
                      <a16:creationId xmlns:a16="http://schemas.microsoft.com/office/drawing/2014/main" id="{04C7CD6C-59DE-EDFE-0F9B-5FB0B089F0DB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0" name="Google Shape;860;p4">
                  <a:extLst>
                    <a:ext uri="{FF2B5EF4-FFF2-40B4-BE49-F238E27FC236}">
                      <a16:creationId xmlns:a16="http://schemas.microsoft.com/office/drawing/2014/main" id="{15363E36-61A9-60D0-7C01-3C0E1591F863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1" name="Google Shape;861;p4">
                  <a:extLst>
                    <a:ext uri="{FF2B5EF4-FFF2-40B4-BE49-F238E27FC236}">
                      <a16:creationId xmlns:a16="http://schemas.microsoft.com/office/drawing/2014/main" id="{64EFEF70-9122-1728-5F30-5CE9FFC2842A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2" name="Google Shape;862;p4">
                  <a:extLst>
                    <a:ext uri="{FF2B5EF4-FFF2-40B4-BE49-F238E27FC236}">
                      <a16:creationId xmlns:a16="http://schemas.microsoft.com/office/drawing/2014/main" id="{08F6F28B-7EA1-1A66-9D75-C2A9412AEF1D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3" name="Google Shape;863;p4">
                  <a:extLst>
                    <a:ext uri="{FF2B5EF4-FFF2-40B4-BE49-F238E27FC236}">
                      <a16:creationId xmlns:a16="http://schemas.microsoft.com/office/drawing/2014/main" id="{A66F776B-3B76-1EDE-204F-887D972647E1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4" name="Google Shape;864;p4">
                  <a:extLst>
                    <a:ext uri="{FF2B5EF4-FFF2-40B4-BE49-F238E27FC236}">
                      <a16:creationId xmlns:a16="http://schemas.microsoft.com/office/drawing/2014/main" id="{932D338C-5668-C9E9-F12F-C0D7A399A382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5" name="Google Shape;865;p4">
                  <a:extLst>
                    <a:ext uri="{FF2B5EF4-FFF2-40B4-BE49-F238E27FC236}">
                      <a16:creationId xmlns:a16="http://schemas.microsoft.com/office/drawing/2014/main" id="{01CE8CB5-561F-9CF4-C2A5-70252143F387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6" name="Google Shape;866;p4">
                  <a:extLst>
                    <a:ext uri="{FF2B5EF4-FFF2-40B4-BE49-F238E27FC236}">
                      <a16:creationId xmlns:a16="http://schemas.microsoft.com/office/drawing/2014/main" id="{1E6E4016-6523-6ACB-A9B3-53BEDDDE7CCA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7" name="Google Shape;867;p4">
                  <a:extLst>
                    <a:ext uri="{FF2B5EF4-FFF2-40B4-BE49-F238E27FC236}">
                      <a16:creationId xmlns:a16="http://schemas.microsoft.com/office/drawing/2014/main" id="{9FB0D18F-55F8-3B7B-A572-84F9DAD4E768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8" name="Google Shape;868;p4">
                  <a:extLst>
                    <a:ext uri="{FF2B5EF4-FFF2-40B4-BE49-F238E27FC236}">
                      <a16:creationId xmlns:a16="http://schemas.microsoft.com/office/drawing/2014/main" id="{69E94356-FEF0-829C-187F-71602AC397A9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9" name="Google Shape;869;p4">
                  <a:extLst>
                    <a:ext uri="{FF2B5EF4-FFF2-40B4-BE49-F238E27FC236}">
                      <a16:creationId xmlns:a16="http://schemas.microsoft.com/office/drawing/2014/main" id="{86A274A6-7AB9-0A2E-B87B-2DF2EB64C2F0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0" name="Google Shape;870;p4">
                  <a:extLst>
                    <a:ext uri="{FF2B5EF4-FFF2-40B4-BE49-F238E27FC236}">
                      <a16:creationId xmlns:a16="http://schemas.microsoft.com/office/drawing/2014/main" id="{13F2B62B-0B17-30E9-66E1-02999EFA7030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52" name="Google Shape;871;p4">
              <a:extLst>
                <a:ext uri="{FF2B5EF4-FFF2-40B4-BE49-F238E27FC236}">
                  <a16:creationId xmlns:a16="http://schemas.microsoft.com/office/drawing/2014/main" id="{9A534EBB-5930-2E04-B25B-172D73883939}"/>
                </a:ext>
              </a:extLst>
            </p:cNvPr>
            <p:cNvGrpSpPr/>
            <p:nvPr/>
          </p:nvGrpSpPr>
          <p:grpSpPr>
            <a:xfrm>
              <a:off x="1838754" y="3348543"/>
              <a:ext cx="698981" cy="351323"/>
              <a:chOff x="5525980" y="1774298"/>
              <a:chExt cx="4820559" cy="2422916"/>
            </a:xfrm>
          </p:grpSpPr>
          <p:sp>
            <p:nvSpPr>
              <p:cNvPr id="510" name="Google Shape;872;p4">
                <a:extLst>
                  <a:ext uri="{FF2B5EF4-FFF2-40B4-BE49-F238E27FC236}">
                    <a16:creationId xmlns:a16="http://schemas.microsoft.com/office/drawing/2014/main" id="{E1B4590A-EA27-D215-09A1-56F896A76BFF}"/>
                  </a:ext>
                </a:extLst>
              </p:cNvPr>
              <p:cNvSpPr/>
              <p:nvPr/>
            </p:nvSpPr>
            <p:spPr>
              <a:xfrm>
                <a:off x="5525980" y="1774298"/>
                <a:ext cx="4820559" cy="2422916"/>
              </a:xfrm>
              <a:custGeom>
                <a:avLst/>
                <a:gdLst/>
                <a:ahLst/>
                <a:cxnLst/>
                <a:rect l="l" t="t" r="r" b="b"/>
                <a:pathLst>
                  <a:path w="1113293" h="559565" extrusionOk="0">
                    <a:moveTo>
                      <a:pt x="434701" y="447347"/>
                    </a:moveTo>
                    <a:cubicBezTo>
                      <a:pt x="416127" y="450681"/>
                      <a:pt x="396410" y="454110"/>
                      <a:pt x="369550" y="456205"/>
                    </a:cubicBezTo>
                    <a:cubicBezTo>
                      <a:pt x="308590" y="461063"/>
                      <a:pt x="270204" y="463540"/>
                      <a:pt x="233057" y="440489"/>
                    </a:cubicBezTo>
                    <a:cubicBezTo>
                      <a:pt x="200672" y="420391"/>
                      <a:pt x="178478" y="386673"/>
                      <a:pt x="177050" y="384482"/>
                    </a:cubicBezTo>
                    <a:cubicBezTo>
                      <a:pt x="152570" y="346668"/>
                      <a:pt x="152380" y="315426"/>
                      <a:pt x="124567" y="303996"/>
                    </a:cubicBezTo>
                    <a:cubicBezTo>
                      <a:pt x="122281" y="303043"/>
                      <a:pt x="104564" y="295995"/>
                      <a:pt x="94849" y="303996"/>
                    </a:cubicBezTo>
                    <a:cubicBezTo>
                      <a:pt x="90372" y="307711"/>
                      <a:pt x="85705" y="316093"/>
                      <a:pt x="94849" y="366956"/>
                    </a:cubicBezTo>
                    <a:cubicBezTo>
                      <a:pt x="102564" y="410104"/>
                      <a:pt x="108089" y="416105"/>
                      <a:pt x="103612" y="429916"/>
                    </a:cubicBezTo>
                    <a:cubicBezTo>
                      <a:pt x="96563" y="451633"/>
                      <a:pt x="71513" y="471922"/>
                      <a:pt x="51129" y="466683"/>
                    </a:cubicBezTo>
                    <a:cubicBezTo>
                      <a:pt x="28460" y="460873"/>
                      <a:pt x="21983" y="426202"/>
                      <a:pt x="21411" y="422963"/>
                    </a:cubicBezTo>
                    <a:cubicBezTo>
                      <a:pt x="15220" y="387721"/>
                      <a:pt x="39890" y="376386"/>
                      <a:pt x="38937" y="340762"/>
                    </a:cubicBezTo>
                    <a:cubicBezTo>
                      <a:pt x="37985" y="306187"/>
                      <a:pt x="14267" y="299805"/>
                      <a:pt x="3980" y="261991"/>
                    </a:cubicBezTo>
                    <a:cubicBezTo>
                      <a:pt x="-7831" y="219128"/>
                      <a:pt x="9600" y="179409"/>
                      <a:pt x="17982" y="160549"/>
                    </a:cubicBezTo>
                    <a:cubicBezTo>
                      <a:pt x="63226" y="57298"/>
                      <a:pt x="229913" y="32819"/>
                      <a:pt x="357263" y="13579"/>
                    </a:cubicBezTo>
                    <a:cubicBezTo>
                      <a:pt x="434987" y="1863"/>
                      <a:pt x="502709" y="625"/>
                      <a:pt x="541000" y="148"/>
                    </a:cubicBezTo>
                    <a:cubicBezTo>
                      <a:pt x="632821" y="-1185"/>
                      <a:pt x="780077" y="6625"/>
                      <a:pt x="827988" y="17103"/>
                    </a:cubicBezTo>
                    <a:cubicBezTo>
                      <a:pt x="841895" y="20151"/>
                      <a:pt x="1071733" y="73110"/>
                      <a:pt x="1106213" y="216556"/>
                    </a:cubicBezTo>
                    <a:cubicBezTo>
                      <a:pt x="1121072" y="278564"/>
                      <a:pt x="1107928" y="328570"/>
                      <a:pt x="1107928" y="328570"/>
                    </a:cubicBezTo>
                    <a:cubicBezTo>
                      <a:pt x="1103927" y="343906"/>
                      <a:pt x="1093259" y="376481"/>
                      <a:pt x="1086973" y="395055"/>
                    </a:cubicBezTo>
                    <a:cubicBezTo>
                      <a:pt x="1073543" y="434774"/>
                      <a:pt x="1069447" y="441823"/>
                      <a:pt x="1071257" y="456301"/>
                    </a:cubicBezTo>
                    <a:cubicBezTo>
                      <a:pt x="1074781" y="485923"/>
                      <a:pt x="1095831" y="490972"/>
                      <a:pt x="1094021" y="514022"/>
                    </a:cubicBezTo>
                    <a:cubicBezTo>
                      <a:pt x="1092402" y="534501"/>
                      <a:pt x="1073638" y="557742"/>
                      <a:pt x="1052016" y="557742"/>
                    </a:cubicBezTo>
                    <a:cubicBezTo>
                      <a:pt x="1031347" y="557742"/>
                      <a:pt x="1014392" y="536501"/>
                      <a:pt x="1010011" y="517546"/>
                    </a:cubicBezTo>
                    <a:cubicBezTo>
                      <a:pt x="1003629" y="489733"/>
                      <a:pt x="1027156" y="479351"/>
                      <a:pt x="1029251" y="440584"/>
                    </a:cubicBezTo>
                    <a:cubicBezTo>
                      <a:pt x="1029537" y="434679"/>
                      <a:pt x="1031442" y="387244"/>
                      <a:pt x="1001248" y="368861"/>
                    </a:cubicBezTo>
                    <a:cubicBezTo>
                      <a:pt x="972006" y="351049"/>
                      <a:pt x="933144" y="372957"/>
                      <a:pt x="931239" y="374100"/>
                    </a:cubicBezTo>
                    <a:cubicBezTo>
                      <a:pt x="901807" y="391340"/>
                      <a:pt x="902093" y="415724"/>
                      <a:pt x="875232" y="461539"/>
                    </a:cubicBezTo>
                    <a:cubicBezTo>
                      <a:pt x="852086" y="501068"/>
                      <a:pt x="824559" y="548122"/>
                      <a:pt x="780744" y="557742"/>
                    </a:cubicBezTo>
                    <a:cubicBezTo>
                      <a:pt x="729309" y="569077"/>
                      <a:pt x="676636" y="524119"/>
                      <a:pt x="668730" y="517546"/>
                    </a:cubicBezTo>
                    <a:cubicBezTo>
                      <a:pt x="634440" y="488305"/>
                      <a:pt x="632059" y="462111"/>
                      <a:pt x="595197" y="445823"/>
                    </a:cubicBezTo>
                    <a:cubicBezTo>
                      <a:pt x="580529" y="439346"/>
                      <a:pt x="566051" y="436965"/>
                      <a:pt x="533951" y="437060"/>
                    </a:cubicBezTo>
                    <a:cubicBezTo>
                      <a:pt x="488803" y="437251"/>
                      <a:pt x="462895" y="442299"/>
                      <a:pt x="434606" y="447442"/>
                    </a:cubicBezTo>
                    <a:close/>
                  </a:path>
                </a:pathLst>
              </a:custGeom>
              <a:solidFill>
                <a:srgbClr val="3F27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873;p4">
                <a:extLst>
                  <a:ext uri="{FF2B5EF4-FFF2-40B4-BE49-F238E27FC236}">
                    <a16:creationId xmlns:a16="http://schemas.microsoft.com/office/drawing/2014/main" id="{1DE7C5D3-B1E7-2914-A858-64C9494230BE}"/>
                  </a:ext>
                </a:extLst>
              </p:cNvPr>
              <p:cNvSpPr/>
              <p:nvPr/>
            </p:nvSpPr>
            <p:spPr>
              <a:xfrm>
                <a:off x="6607265" y="3185825"/>
                <a:ext cx="667353" cy="398936"/>
              </a:xfrm>
              <a:custGeom>
                <a:avLst/>
                <a:gdLst/>
                <a:ahLst/>
                <a:cxnLst/>
                <a:rect l="l" t="t" r="r" b="b"/>
                <a:pathLst>
                  <a:path w="154123" h="92133" extrusionOk="0">
                    <a:moveTo>
                      <a:pt x="108903" y="92028"/>
                    </a:moveTo>
                    <a:cubicBezTo>
                      <a:pt x="119285" y="91933"/>
                      <a:pt x="130049" y="91647"/>
                      <a:pt x="139383" y="87075"/>
                    </a:cubicBezTo>
                    <a:cubicBezTo>
                      <a:pt x="148718" y="82503"/>
                      <a:pt x="156052" y="72121"/>
                      <a:pt x="153671" y="62024"/>
                    </a:cubicBezTo>
                    <a:cubicBezTo>
                      <a:pt x="151194" y="51451"/>
                      <a:pt x="139574" y="45546"/>
                      <a:pt x="128715" y="44308"/>
                    </a:cubicBezTo>
                    <a:cubicBezTo>
                      <a:pt x="92520" y="40307"/>
                      <a:pt x="78233" y="37831"/>
                      <a:pt x="48610" y="15256"/>
                    </a:cubicBezTo>
                    <a:cubicBezTo>
                      <a:pt x="30608" y="1540"/>
                      <a:pt x="18225" y="-10366"/>
                      <a:pt x="6033" y="14304"/>
                    </a:cubicBezTo>
                    <a:cubicBezTo>
                      <a:pt x="-24923" y="76312"/>
                      <a:pt x="71470" y="92599"/>
                      <a:pt x="108808" y="9212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874;p4">
                <a:extLst>
                  <a:ext uri="{FF2B5EF4-FFF2-40B4-BE49-F238E27FC236}">
                    <a16:creationId xmlns:a16="http://schemas.microsoft.com/office/drawing/2014/main" id="{0AC6C4B2-F900-BF08-42EA-7514EC4A09A1}"/>
                  </a:ext>
                </a:extLst>
              </p:cNvPr>
              <p:cNvSpPr/>
              <p:nvPr/>
            </p:nvSpPr>
            <p:spPr>
              <a:xfrm>
                <a:off x="8599732" y="3789048"/>
                <a:ext cx="468506" cy="255379"/>
              </a:xfrm>
              <a:custGeom>
                <a:avLst/>
                <a:gdLst/>
                <a:ahLst/>
                <a:cxnLst/>
                <a:rect l="l" t="t" r="r" b="b"/>
                <a:pathLst>
                  <a:path w="108200" h="58979" extrusionOk="0">
                    <a:moveTo>
                      <a:pt x="70199" y="588"/>
                    </a:moveTo>
                    <a:cubicBezTo>
                      <a:pt x="44006" y="-1889"/>
                      <a:pt x="16859" y="9351"/>
                      <a:pt x="0" y="29639"/>
                    </a:cubicBezTo>
                    <a:cubicBezTo>
                      <a:pt x="5144" y="45355"/>
                      <a:pt x="21336" y="55547"/>
                      <a:pt x="37624" y="58119"/>
                    </a:cubicBezTo>
                    <a:cubicBezTo>
                      <a:pt x="53912" y="60691"/>
                      <a:pt x="70676" y="57071"/>
                      <a:pt x="86678" y="52880"/>
                    </a:cubicBezTo>
                    <a:cubicBezTo>
                      <a:pt x="92107" y="51451"/>
                      <a:pt x="97727" y="49832"/>
                      <a:pt x="101918" y="46213"/>
                    </a:cubicBezTo>
                    <a:cubicBezTo>
                      <a:pt x="114014" y="35735"/>
                      <a:pt x="107252" y="14113"/>
                      <a:pt x="93440" y="6112"/>
                    </a:cubicBezTo>
                    <a:cubicBezTo>
                      <a:pt x="79629" y="-1889"/>
                      <a:pt x="62484" y="-365"/>
                      <a:pt x="46577" y="1445"/>
                    </a:cubicBezTo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875;p4">
                <a:extLst>
                  <a:ext uri="{FF2B5EF4-FFF2-40B4-BE49-F238E27FC236}">
                    <a16:creationId xmlns:a16="http://schemas.microsoft.com/office/drawing/2014/main" id="{5E98D266-160F-0657-55FB-10923A39BC99}"/>
                  </a:ext>
                </a:extLst>
              </p:cNvPr>
              <p:cNvSpPr/>
              <p:nvPr/>
            </p:nvSpPr>
            <p:spPr>
              <a:xfrm>
                <a:off x="5675558" y="3446068"/>
                <a:ext cx="91670" cy="244939"/>
              </a:xfrm>
              <a:custGeom>
                <a:avLst/>
                <a:gdLst/>
                <a:ahLst/>
                <a:cxnLst/>
                <a:rect l="l" t="t" r="r" b="b"/>
                <a:pathLst>
                  <a:path w="21171" h="56568" extrusionOk="0">
                    <a:moveTo>
                      <a:pt x="4669" y="21622"/>
                    </a:moveTo>
                    <a:cubicBezTo>
                      <a:pt x="1526" y="30290"/>
                      <a:pt x="-1808" y="39624"/>
                      <a:pt x="1145" y="48387"/>
                    </a:cubicBezTo>
                    <a:cubicBezTo>
                      <a:pt x="2764" y="53054"/>
                      <a:pt x="7241" y="57531"/>
                      <a:pt x="12003" y="56388"/>
                    </a:cubicBezTo>
                    <a:cubicBezTo>
                      <a:pt x="15813" y="55531"/>
                      <a:pt x="18194" y="51626"/>
                      <a:pt x="19337" y="47911"/>
                    </a:cubicBezTo>
                    <a:cubicBezTo>
                      <a:pt x="22100" y="39338"/>
                      <a:pt x="21528" y="29908"/>
                      <a:pt x="19052" y="21241"/>
                    </a:cubicBezTo>
                    <a:cubicBezTo>
                      <a:pt x="17051" y="14097"/>
                      <a:pt x="14003" y="5525"/>
                      <a:pt x="9050" y="0"/>
                    </a:cubicBezTo>
                    <a:cubicBezTo>
                      <a:pt x="8669" y="7430"/>
                      <a:pt x="7241" y="14478"/>
                      <a:pt x="4669" y="21622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876;p4">
                <a:extLst>
                  <a:ext uri="{FF2B5EF4-FFF2-40B4-BE49-F238E27FC236}">
                    <a16:creationId xmlns:a16="http://schemas.microsoft.com/office/drawing/2014/main" id="{C4F2ADEB-96A3-06E2-9A26-DF51C6B570FD}"/>
                  </a:ext>
                </a:extLst>
              </p:cNvPr>
              <p:cNvSpPr/>
              <p:nvPr/>
            </p:nvSpPr>
            <p:spPr>
              <a:xfrm>
                <a:off x="10045883" y="3819215"/>
                <a:ext cx="126479" cy="250391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57827" extrusionOk="0">
                    <a:moveTo>
                      <a:pt x="5014" y="44958"/>
                    </a:moveTo>
                    <a:cubicBezTo>
                      <a:pt x="6348" y="48482"/>
                      <a:pt x="8158" y="51911"/>
                      <a:pt x="10920" y="54483"/>
                    </a:cubicBezTo>
                    <a:cubicBezTo>
                      <a:pt x="13682" y="57055"/>
                      <a:pt x="17683" y="58484"/>
                      <a:pt x="21302" y="57531"/>
                    </a:cubicBezTo>
                    <a:cubicBezTo>
                      <a:pt x="26350" y="56198"/>
                      <a:pt x="29303" y="50578"/>
                      <a:pt x="29208" y="45434"/>
                    </a:cubicBezTo>
                    <a:cubicBezTo>
                      <a:pt x="29113" y="40291"/>
                      <a:pt x="26636" y="35433"/>
                      <a:pt x="23969" y="30956"/>
                    </a:cubicBezTo>
                    <a:cubicBezTo>
                      <a:pt x="19683" y="23813"/>
                      <a:pt x="14730" y="17050"/>
                      <a:pt x="9205" y="10763"/>
                    </a:cubicBezTo>
                    <a:cubicBezTo>
                      <a:pt x="6253" y="7430"/>
                      <a:pt x="3490" y="4191"/>
                      <a:pt x="1681" y="0"/>
                    </a:cubicBezTo>
                    <a:cubicBezTo>
                      <a:pt x="-1558" y="13240"/>
                      <a:pt x="61" y="31814"/>
                      <a:pt x="5014" y="4486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3" name="Google Shape;877;p4">
              <a:extLst>
                <a:ext uri="{FF2B5EF4-FFF2-40B4-BE49-F238E27FC236}">
                  <a16:creationId xmlns:a16="http://schemas.microsoft.com/office/drawing/2014/main" id="{4FF43F3B-0D00-E20D-2CC1-EB28C9DAEAD2}"/>
                </a:ext>
              </a:extLst>
            </p:cNvPr>
            <p:cNvGrpSpPr/>
            <p:nvPr/>
          </p:nvGrpSpPr>
          <p:grpSpPr>
            <a:xfrm>
              <a:off x="1902918" y="3032559"/>
              <a:ext cx="585546" cy="472187"/>
              <a:chOff x="5624511" y="3048014"/>
              <a:chExt cx="947638" cy="764180"/>
            </a:xfrm>
          </p:grpSpPr>
          <p:sp>
            <p:nvSpPr>
              <p:cNvPr id="497" name="Google Shape;878;p4">
                <a:extLst>
                  <a:ext uri="{FF2B5EF4-FFF2-40B4-BE49-F238E27FC236}">
                    <a16:creationId xmlns:a16="http://schemas.microsoft.com/office/drawing/2014/main" id="{779C74F5-14C5-2133-D7FA-FAD870620046}"/>
                  </a:ext>
                </a:extLst>
              </p:cNvPr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8" name="Google Shape;879;p4">
                <a:extLst>
                  <a:ext uri="{FF2B5EF4-FFF2-40B4-BE49-F238E27FC236}">
                    <a16:creationId xmlns:a16="http://schemas.microsoft.com/office/drawing/2014/main" id="{A26579AA-B5D8-E4EF-092B-475CFDD89B0C}"/>
                  </a:ext>
                </a:extLst>
              </p:cNvPr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9" name="Google Shape;880;p4">
                <a:extLst>
                  <a:ext uri="{FF2B5EF4-FFF2-40B4-BE49-F238E27FC236}">
                    <a16:creationId xmlns:a16="http://schemas.microsoft.com/office/drawing/2014/main" id="{BA854EF2-4079-6058-40B1-0AA227DE01E9}"/>
                  </a:ext>
                </a:extLst>
              </p:cNvPr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0" name="Google Shape;881;p4">
                <a:extLst>
                  <a:ext uri="{FF2B5EF4-FFF2-40B4-BE49-F238E27FC236}">
                    <a16:creationId xmlns:a16="http://schemas.microsoft.com/office/drawing/2014/main" id="{6C84CC2A-86C9-8505-0270-682EDCB3B8CA}"/>
                  </a:ext>
                </a:extLst>
              </p:cNvPr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1" name="Google Shape;882;p4">
                <a:extLst>
                  <a:ext uri="{FF2B5EF4-FFF2-40B4-BE49-F238E27FC236}">
                    <a16:creationId xmlns:a16="http://schemas.microsoft.com/office/drawing/2014/main" id="{C6674DE5-1733-3402-E3E7-E6607C8C200F}"/>
                  </a:ext>
                </a:extLst>
              </p:cNvPr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2" name="Google Shape;883;p4">
                <a:extLst>
                  <a:ext uri="{FF2B5EF4-FFF2-40B4-BE49-F238E27FC236}">
                    <a16:creationId xmlns:a16="http://schemas.microsoft.com/office/drawing/2014/main" id="{ED034C33-3BF0-F967-4F5C-64E41104AD2A}"/>
                  </a:ext>
                </a:extLst>
              </p:cNvPr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884;p4">
                <a:extLst>
                  <a:ext uri="{FF2B5EF4-FFF2-40B4-BE49-F238E27FC236}">
                    <a16:creationId xmlns:a16="http://schemas.microsoft.com/office/drawing/2014/main" id="{BA860B87-BE23-B277-2284-E0D414F4A63D}"/>
                  </a:ext>
                </a:extLst>
              </p:cNvPr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885;p4">
                <a:extLst>
                  <a:ext uri="{FF2B5EF4-FFF2-40B4-BE49-F238E27FC236}">
                    <a16:creationId xmlns:a16="http://schemas.microsoft.com/office/drawing/2014/main" id="{C64342CB-A779-748F-B714-B3C355F65280}"/>
                  </a:ext>
                </a:extLst>
              </p:cNvPr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886;p4">
                <a:extLst>
                  <a:ext uri="{FF2B5EF4-FFF2-40B4-BE49-F238E27FC236}">
                    <a16:creationId xmlns:a16="http://schemas.microsoft.com/office/drawing/2014/main" id="{4580E151-AC61-566B-BF40-553952282629}"/>
                  </a:ext>
                </a:extLst>
              </p:cNvPr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887;p4">
                <a:extLst>
                  <a:ext uri="{FF2B5EF4-FFF2-40B4-BE49-F238E27FC236}">
                    <a16:creationId xmlns:a16="http://schemas.microsoft.com/office/drawing/2014/main" id="{3A34B2F4-E624-0914-4F26-4B438886BE03}"/>
                  </a:ext>
                </a:extLst>
              </p:cNvPr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888;p4">
                <a:extLst>
                  <a:ext uri="{FF2B5EF4-FFF2-40B4-BE49-F238E27FC236}">
                    <a16:creationId xmlns:a16="http://schemas.microsoft.com/office/drawing/2014/main" id="{D1C990C8-5067-A150-2FB4-2162F4F3F680}"/>
                  </a:ext>
                </a:extLst>
              </p:cNvPr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889;p4">
                <a:extLst>
                  <a:ext uri="{FF2B5EF4-FFF2-40B4-BE49-F238E27FC236}">
                    <a16:creationId xmlns:a16="http://schemas.microsoft.com/office/drawing/2014/main" id="{5AF2BB2E-C699-2A22-232B-F20A17C6B577}"/>
                  </a:ext>
                </a:extLst>
              </p:cNvPr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890;p4">
                <a:extLst>
                  <a:ext uri="{FF2B5EF4-FFF2-40B4-BE49-F238E27FC236}">
                    <a16:creationId xmlns:a16="http://schemas.microsoft.com/office/drawing/2014/main" id="{D0079ED5-DFEB-1EE9-7B27-57C8AF166D03}"/>
                  </a:ext>
                </a:extLst>
              </p:cNvPr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4" name="Google Shape;891;p4">
              <a:extLst>
                <a:ext uri="{FF2B5EF4-FFF2-40B4-BE49-F238E27FC236}">
                  <a16:creationId xmlns:a16="http://schemas.microsoft.com/office/drawing/2014/main" id="{8C2E2648-E6D2-D571-BC82-DB61E529E40C}"/>
                </a:ext>
              </a:extLst>
            </p:cNvPr>
            <p:cNvSpPr/>
            <p:nvPr/>
          </p:nvSpPr>
          <p:spPr>
            <a:xfrm>
              <a:off x="1933018" y="2689539"/>
              <a:ext cx="47700" cy="1187100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B98F45"/>
                </a:gs>
                <a:gs pos="56000">
                  <a:srgbClr val="F3ECA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55" name="Google Shape;892;p4">
              <a:extLst>
                <a:ext uri="{FF2B5EF4-FFF2-40B4-BE49-F238E27FC236}">
                  <a16:creationId xmlns:a16="http://schemas.microsoft.com/office/drawing/2014/main" id="{0A45CA41-AB06-8F12-EE2E-BAAB4B2056CE}"/>
                </a:ext>
              </a:extLst>
            </p:cNvPr>
            <p:cNvGrpSpPr/>
            <p:nvPr/>
          </p:nvGrpSpPr>
          <p:grpSpPr>
            <a:xfrm>
              <a:off x="1804540" y="2599757"/>
              <a:ext cx="308437" cy="146782"/>
              <a:chOff x="5234003" y="1669800"/>
              <a:chExt cx="449617" cy="213968"/>
            </a:xfrm>
          </p:grpSpPr>
          <p:sp>
            <p:nvSpPr>
              <p:cNvPr id="495" name="Google Shape;893;p4">
                <a:extLst>
                  <a:ext uri="{FF2B5EF4-FFF2-40B4-BE49-F238E27FC236}">
                    <a16:creationId xmlns:a16="http://schemas.microsoft.com/office/drawing/2014/main" id="{9004BEDF-5C51-624A-45CF-D69E64554D27}"/>
                  </a:ext>
                </a:extLst>
              </p:cNvPr>
              <p:cNvSpPr/>
              <p:nvPr/>
            </p:nvSpPr>
            <p:spPr>
              <a:xfrm rot="-5268685">
                <a:off x="5379272" y="1535824"/>
                <a:ext cx="159079" cy="443866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565022" extrusionOk="0">
                    <a:moveTo>
                      <a:pt x="202501" y="282511"/>
                    </a:moveTo>
                    <a:cubicBezTo>
                      <a:pt x="202501" y="438538"/>
                      <a:pt x="157170" y="565023"/>
                      <a:pt x="101251" y="565023"/>
                    </a:cubicBezTo>
                    <a:cubicBezTo>
                      <a:pt x="45331" y="565023"/>
                      <a:pt x="0" y="438538"/>
                      <a:pt x="0" y="282511"/>
                    </a:cubicBezTo>
                    <a:cubicBezTo>
                      <a:pt x="0" y="126485"/>
                      <a:pt x="45331" y="0"/>
                      <a:pt x="101251" y="0"/>
                    </a:cubicBezTo>
                    <a:cubicBezTo>
                      <a:pt x="157170" y="0"/>
                      <a:pt x="202501" y="126485"/>
                      <a:pt x="202501" y="28251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6" name="Google Shape;894;p4">
                <a:extLst>
                  <a:ext uri="{FF2B5EF4-FFF2-40B4-BE49-F238E27FC236}">
                    <a16:creationId xmlns:a16="http://schemas.microsoft.com/office/drawing/2014/main" id="{0421E25B-8D2E-D4B5-6293-144A0AE0B407}"/>
                  </a:ext>
                </a:extLst>
              </p:cNvPr>
              <p:cNvSpPr/>
              <p:nvPr/>
            </p:nvSpPr>
            <p:spPr>
              <a:xfrm rot="-153174">
                <a:off x="5236449" y="1759237"/>
                <a:ext cx="442627" cy="114731"/>
              </a:xfrm>
              <a:custGeom>
                <a:avLst/>
                <a:gdLst/>
                <a:ahLst/>
                <a:cxnLst/>
                <a:rect l="l" t="t" r="r" b="b"/>
                <a:pathLst>
                  <a:path w="563296" h="146009" extrusionOk="0">
                    <a:moveTo>
                      <a:pt x="563062" y="65913"/>
                    </a:moveTo>
                    <a:cubicBezTo>
                      <a:pt x="558395" y="121730"/>
                      <a:pt x="428569" y="156305"/>
                      <a:pt x="273121" y="143256"/>
                    </a:cubicBezTo>
                    <a:cubicBezTo>
                      <a:pt x="117578" y="130112"/>
                      <a:pt x="-4628" y="74295"/>
                      <a:pt x="135" y="18669"/>
                    </a:cubicBezTo>
                    <a:cubicBezTo>
                      <a:pt x="611" y="12097"/>
                      <a:pt x="2992" y="5810"/>
                      <a:pt x="6897" y="0"/>
                    </a:cubicBezTo>
                    <a:cubicBezTo>
                      <a:pt x="34805" y="46101"/>
                      <a:pt x="142057" y="87440"/>
                      <a:pt x="273026" y="98489"/>
                    </a:cubicBezTo>
                    <a:cubicBezTo>
                      <a:pt x="410091" y="110014"/>
                      <a:pt x="527343" y="84487"/>
                      <a:pt x="556299" y="39910"/>
                    </a:cubicBezTo>
                    <a:cubicBezTo>
                      <a:pt x="561538" y="48482"/>
                      <a:pt x="563919" y="57245"/>
                      <a:pt x="563157" y="660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6" name="Google Shape;895;p4">
              <a:extLst>
                <a:ext uri="{FF2B5EF4-FFF2-40B4-BE49-F238E27FC236}">
                  <a16:creationId xmlns:a16="http://schemas.microsoft.com/office/drawing/2014/main" id="{E7835E17-113D-D8BF-87CD-55D9C2994221}"/>
                </a:ext>
              </a:extLst>
            </p:cNvPr>
            <p:cNvGrpSpPr/>
            <p:nvPr/>
          </p:nvGrpSpPr>
          <p:grpSpPr>
            <a:xfrm>
              <a:off x="1304353" y="3384664"/>
              <a:ext cx="679620" cy="543362"/>
              <a:chOff x="3792023" y="5911314"/>
              <a:chExt cx="3341299" cy="2671398"/>
            </a:xfrm>
          </p:grpSpPr>
          <p:sp>
            <p:nvSpPr>
              <p:cNvPr id="472" name="Google Shape;896;p4">
                <a:extLst>
                  <a:ext uri="{FF2B5EF4-FFF2-40B4-BE49-F238E27FC236}">
                    <a16:creationId xmlns:a16="http://schemas.microsoft.com/office/drawing/2014/main" id="{EAC0FA0C-A161-72F0-CB7B-84CC312ABBD9}"/>
                  </a:ext>
                </a:extLst>
              </p:cNvPr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73" name="Google Shape;897;p4">
                <a:extLst>
                  <a:ext uri="{FF2B5EF4-FFF2-40B4-BE49-F238E27FC236}">
                    <a16:creationId xmlns:a16="http://schemas.microsoft.com/office/drawing/2014/main" id="{4FC9C382-9993-B6FD-023E-714C74626B06}"/>
                  </a:ext>
                </a:extLst>
              </p:cNvPr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490" name="Google Shape;898;p4">
                  <a:extLst>
                    <a:ext uri="{FF2B5EF4-FFF2-40B4-BE49-F238E27FC236}">
                      <a16:creationId xmlns:a16="http://schemas.microsoft.com/office/drawing/2014/main" id="{DFA99D4F-3154-0D28-8B79-0961147FAE10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493" name="Google Shape;899;p4">
                    <a:extLst>
                      <a:ext uri="{FF2B5EF4-FFF2-40B4-BE49-F238E27FC236}">
                        <a16:creationId xmlns:a16="http://schemas.microsoft.com/office/drawing/2014/main" id="{D3EAFDC0-598F-4F7F-DECF-A0BA3D05FF49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4" name="Google Shape;900;p4">
                    <a:extLst>
                      <a:ext uri="{FF2B5EF4-FFF2-40B4-BE49-F238E27FC236}">
                        <a16:creationId xmlns:a16="http://schemas.microsoft.com/office/drawing/2014/main" id="{D7F39FC4-DB4C-8211-6976-D669245C994B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91" name="Google Shape;901;p4">
                  <a:extLst>
                    <a:ext uri="{FF2B5EF4-FFF2-40B4-BE49-F238E27FC236}">
                      <a16:creationId xmlns:a16="http://schemas.microsoft.com/office/drawing/2014/main" id="{8ABA64A1-74C4-274A-4AA2-30122F023CC1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2" name="Google Shape;902;p4">
                  <a:extLst>
                    <a:ext uri="{FF2B5EF4-FFF2-40B4-BE49-F238E27FC236}">
                      <a16:creationId xmlns:a16="http://schemas.microsoft.com/office/drawing/2014/main" id="{08910CF5-D83C-72BC-70F2-79F63F96B381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4" name="Google Shape;903;p4">
                <a:extLst>
                  <a:ext uri="{FF2B5EF4-FFF2-40B4-BE49-F238E27FC236}">
                    <a16:creationId xmlns:a16="http://schemas.microsoft.com/office/drawing/2014/main" id="{DE3CF39F-165E-48FB-B053-8689883B9CAE}"/>
                  </a:ext>
                </a:extLst>
              </p:cNvPr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488" name="Google Shape;904;p4">
                  <a:extLst>
                    <a:ext uri="{FF2B5EF4-FFF2-40B4-BE49-F238E27FC236}">
                      <a16:creationId xmlns:a16="http://schemas.microsoft.com/office/drawing/2014/main" id="{B43067A6-534F-C488-4177-0FAE7D0776DE}"/>
                    </a:ext>
                  </a:extLst>
                </p:cNvPr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489" name="Google Shape;905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70236CAE-A111-695E-824E-4EFE8DF4CE99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75" name="Google Shape;906;p4">
                <a:extLst>
                  <a:ext uri="{FF2B5EF4-FFF2-40B4-BE49-F238E27FC236}">
                    <a16:creationId xmlns:a16="http://schemas.microsoft.com/office/drawing/2014/main" id="{D52E710F-566A-36B8-C615-CA274F4C34D2}"/>
                  </a:ext>
                </a:extLst>
              </p:cNvPr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476" name="Google Shape;907;p4">
                  <a:extLst>
                    <a:ext uri="{FF2B5EF4-FFF2-40B4-BE49-F238E27FC236}">
                      <a16:creationId xmlns:a16="http://schemas.microsoft.com/office/drawing/2014/main" id="{D6EDFE59-083A-E34B-B551-F1D2515441F5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7" name="Google Shape;908;p4">
                  <a:extLst>
                    <a:ext uri="{FF2B5EF4-FFF2-40B4-BE49-F238E27FC236}">
                      <a16:creationId xmlns:a16="http://schemas.microsoft.com/office/drawing/2014/main" id="{482EDD88-B132-1638-F506-ADBF96A53FF4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8" name="Google Shape;909;p4">
                  <a:extLst>
                    <a:ext uri="{FF2B5EF4-FFF2-40B4-BE49-F238E27FC236}">
                      <a16:creationId xmlns:a16="http://schemas.microsoft.com/office/drawing/2014/main" id="{2ECAA7A3-3A2A-36B1-C3F4-66357C709236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9" name="Google Shape;910;p4">
                  <a:extLst>
                    <a:ext uri="{FF2B5EF4-FFF2-40B4-BE49-F238E27FC236}">
                      <a16:creationId xmlns:a16="http://schemas.microsoft.com/office/drawing/2014/main" id="{CC03EEF0-4B2D-421A-0E46-A5985093EF40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0" name="Google Shape;911;p4">
                  <a:extLst>
                    <a:ext uri="{FF2B5EF4-FFF2-40B4-BE49-F238E27FC236}">
                      <a16:creationId xmlns:a16="http://schemas.microsoft.com/office/drawing/2014/main" id="{0DAFD260-BAF2-7F60-438C-EE584242B447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1" name="Google Shape;912;p4">
                  <a:extLst>
                    <a:ext uri="{FF2B5EF4-FFF2-40B4-BE49-F238E27FC236}">
                      <a16:creationId xmlns:a16="http://schemas.microsoft.com/office/drawing/2014/main" id="{590CAC78-E144-2D84-DC14-19D95E5EF1D6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2" name="Google Shape;913;p4">
                  <a:extLst>
                    <a:ext uri="{FF2B5EF4-FFF2-40B4-BE49-F238E27FC236}">
                      <a16:creationId xmlns:a16="http://schemas.microsoft.com/office/drawing/2014/main" id="{24F4F06F-8437-49F7-FBB9-82D5262DA1D0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3" name="Google Shape;914;p4">
                  <a:extLst>
                    <a:ext uri="{FF2B5EF4-FFF2-40B4-BE49-F238E27FC236}">
                      <a16:creationId xmlns:a16="http://schemas.microsoft.com/office/drawing/2014/main" id="{F8CFE6CD-D437-C8B4-1193-D53504967A94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4" name="Google Shape;915;p4">
                  <a:extLst>
                    <a:ext uri="{FF2B5EF4-FFF2-40B4-BE49-F238E27FC236}">
                      <a16:creationId xmlns:a16="http://schemas.microsoft.com/office/drawing/2014/main" id="{611BECAC-029D-D7F0-1B3F-DA5879B25ED5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5" name="Google Shape;916;p4">
                  <a:extLst>
                    <a:ext uri="{FF2B5EF4-FFF2-40B4-BE49-F238E27FC236}">
                      <a16:creationId xmlns:a16="http://schemas.microsoft.com/office/drawing/2014/main" id="{DB9B0B19-BC5A-4789-210B-D6E09FC62EA7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6" name="Google Shape;917;p4">
                  <a:extLst>
                    <a:ext uri="{FF2B5EF4-FFF2-40B4-BE49-F238E27FC236}">
                      <a16:creationId xmlns:a16="http://schemas.microsoft.com/office/drawing/2014/main" id="{7C627DEB-DE6E-64B4-5FC0-D93C9D1B233E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7" name="Google Shape;918;p4">
                  <a:extLst>
                    <a:ext uri="{FF2B5EF4-FFF2-40B4-BE49-F238E27FC236}">
                      <a16:creationId xmlns:a16="http://schemas.microsoft.com/office/drawing/2014/main" id="{A5B035D4-E0B4-CE19-BBC1-31C5F473E448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57" name="Google Shape;919;p4">
              <a:extLst>
                <a:ext uri="{FF2B5EF4-FFF2-40B4-BE49-F238E27FC236}">
                  <a16:creationId xmlns:a16="http://schemas.microsoft.com/office/drawing/2014/main" id="{8B069B46-605B-DCAE-3816-CFB6832BC640}"/>
                </a:ext>
              </a:extLst>
            </p:cNvPr>
            <p:cNvGrpSpPr/>
            <p:nvPr/>
          </p:nvGrpSpPr>
          <p:grpSpPr>
            <a:xfrm>
              <a:off x="1321590" y="3013928"/>
              <a:ext cx="642922" cy="518227"/>
              <a:chOff x="7251622" y="2606175"/>
              <a:chExt cx="2024315" cy="1631696"/>
            </a:xfrm>
          </p:grpSpPr>
          <p:sp>
            <p:nvSpPr>
              <p:cNvPr id="458" name="Google Shape;920;p4">
                <a:extLst>
                  <a:ext uri="{FF2B5EF4-FFF2-40B4-BE49-F238E27FC236}">
                    <a16:creationId xmlns:a16="http://schemas.microsoft.com/office/drawing/2014/main" id="{1E0B36A7-28AB-EAAF-A614-3FD34B26F486}"/>
                  </a:ext>
                </a:extLst>
              </p:cNvPr>
              <p:cNvSpPr/>
              <p:nvPr/>
            </p:nvSpPr>
            <p:spPr>
              <a:xfrm>
                <a:off x="7257521" y="2610077"/>
                <a:ext cx="2018416" cy="1627794"/>
              </a:xfrm>
              <a:custGeom>
                <a:avLst/>
                <a:gdLst/>
                <a:ahLst/>
                <a:cxnLst/>
                <a:rect l="l" t="t" r="r" b="b"/>
                <a:pathLst>
                  <a:path w="2018416" h="1627794" extrusionOk="0">
                    <a:moveTo>
                      <a:pt x="1293840" y="1278950"/>
                    </a:moveTo>
                    <a:lnTo>
                      <a:pt x="1290175" y="1279805"/>
                    </a:lnTo>
                    <a:lnTo>
                      <a:pt x="1291016" y="1279690"/>
                    </a:lnTo>
                    <a:close/>
                    <a:moveTo>
                      <a:pt x="1011102" y="529"/>
                    </a:moveTo>
                    <a:cubicBezTo>
                      <a:pt x="1025989" y="-996"/>
                      <a:pt x="1041420" y="627"/>
                      <a:pt x="1056585" y="7271"/>
                    </a:cubicBezTo>
                    <a:cubicBezTo>
                      <a:pt x="1092494" y="23098"/>
                      <a:pt x="1108319" y="56575"/>
                      <a:pt x="1112984" y="67532"/>
                    </a:cubicBezTo>
                    <a:cubicBezTo>
                      <a:pt x="1076466" y="52924"/>
                      <a:pt x="1038529" y="57386"/>
                      <a:pt x="1019053" y="78894"/>
                    </a:cubicBezTo>
                    <a:cubicBezTo>
                      <a:pt x="991055" y="109936"/>
                      <a:pt x="1012966" y="164312"/>
                      <a:pt x="1034065" y="191703"/>
                    </a:cubicBezTo>
                    <a:cubicBezTo>
                      <a:pt x="1042028" y="202051"/>
                      <a:pt x="1051195" y="210293"/>
                      <a:pt x="1061051" y="216950"/>
                    </a:cubicBezTo>
                    <a:lnTo>
                      <a:pt x="1091912" y="232560"/>
                    </a:lnTo>
                    <a:lnTo>
                      <a:pt x="1092339" y="232731"/>
                    </a:lnTo>
                    <a:lnTo>
                      <a:pt x="1154371" y="248106"/>
                    </a:lnTo>
                    <a:cubicBezTo>
                      <a:pt x="1160255" y="249223"/>
                      <a:pt x="1210365" y="259215"/>
                      <a:pt x="1272953" y="278033"/>
                    </a:cubicBezTo>
                    <a:lnTo>
                      <a:pt x="1301754" y="288141"/>
                    </a:lnTo>
                    <a:lnTo>
                      <a:pt x="1327571" y="295471"/>
                    </a:lnTo>
                    <a:lnTo>
                      <a:pt x="1368841" y="311686"/>
                    </a:lnTo>
                    <a:lnTo>
                      <a:pt x="1372223" y="312874"/>
                    </a:lnTo>
                    <a:lnTo>
                      <a:pt x="1373434" y="313491"/>
                    </a:lnTo>
                    <a:lnTo>
                      <a:pt x="1408931" y="327439"/>
                    </a:lnTo>
                    <a:lnTo>
                      <a:pt x="1447271" y="351159"/>
                    </a:lnTo>
                    <a:lnTo>
                      <a:pt x="1466397" y="360915"/>
                    </a:lnTo>
                    <a:lnTo>
                      <a:pt x="1487991" y="376350"/>
                    </a:lnTo>
                    <a:lnTo>
                      <a:pt x="1490367" y="377820"/>
                    </a:lnTo>
                    <a:lnTo>
                      <a:pt x="1491474" y="378840"/>
                    </a:lnTo>
                    <a:lnTo>
                      <a:pt x="1496397" y="382359"/>
                    </a:lnTo>
                    <a:cubicBezTo>
                      <a:pt x="1537974" y="415037"/>
                      <a:pt x="1606483" y="481840"/>
                      <a:pt x="1631742" y="586533"/>
                    </a:cubicBezTo>
                    <a:lnTo>
                      <a:pt x="1632843" y="591769"/>
                    </a:lnTo>
                    <a:lnTo>
                      <a:pt x="1645536" y="592619"/>
                    </a:lnTo>
                    <a:cubicBezTo>
                      <a:pt x="1673737" y="597896"/>
                      <a:pt x="1763003" y="618387"/>
                      <a:pt x="1826300" y="699342"/>
                    </a:cubicBezTo>
                    <a:cubicBezTo>
                      <a:pt x="1839487" y="716183"/>
                      <a:pt x="1850734" y="734608"/>
                      <a:pt x="1859877" y="754010"/>
                    </a:cubicBezTo>
                    <a:lnTo>
                      <a:pt x="1880635" y="813989"/>
                    </a:lnTo>
                    <a:lnTo>
                      <a:pt x="1904683" y="831899"/>
                    </a:lnTo>
                    <a:cubicBezTo>
                      <a:pt x="1933421" y="855419"/>
                      <a:pt x="1967808" y="891179"/>
                      <a:pt x="1991241" y="942003"/>
                    </a:cubicBezTo>
                    <a:cubicBezTo>
                      <a:pt x="2053320" y="1076320"/>
                      <a:pt x="1992053" y="1213069"/>
                      <a:pt x="1974402" y="1252229"/>
                    </a:cubicBezTo>
                    <a:cubicBezTo>
                      <a:pt x="1875398" y="1472975"/>
                      <a:pt x="1589138" y="1543178"/>
                      <a:pt x="1432923" y="1579292"/>
                    </a:cubicBezTo>
                    <a:cubicBezTo>
                      <a:pt x="844984" y="1715029"/>
                      <a:pt x="102251" y="1554946"/>
                      <a:pt x="11767" y="1235186"/>
                    </a:cubicBezTo>
                    <a:cubicBezTo>
                      <a:pt x="-1824" y="1187303"/>
                      <a:pt x="-12983" y="1092956"/>
                      <a:pt x="34287" y="1054610"/>
                    </a:cubicBezTo>
                    <a:lnTo>
                      <a:pt x="41688" y="1050805"/>
                    </a:lnTo>
                    <a:lnTo>
                      <a:pt x="42731" y="1045429"/>
                    </a:lnTo>
                    <a:cubicBezTo>
                      <a:pt x="47270" y="1031023"/>
                      <a:pt x="54878" y="1014538"/>
                      <a:pt x="67761" y="998814"/>
                    </a:cubicBezTo>
                    <a:cubicBezTo>
                      <a:pt x="112800" y="943829"/>
                      <a:pt x="182590" y="946468"/>
                      <a:pt x="191110" y="946873"/>
                    </a:cubicBezTo>
                    <a:lnTo>
                      <a:pt x="191505" y="922675"/>
                    </a:lnTo>
                    <a:lnTo>
                      <a:pt x="187864" y="913598"/>
                    </a:lnTo>
                    <a:cubicBezTo>
                      <a:pt x="183806" y="883367"/>
                      <a:pt x="195776" y="835282"/>
                      <a:pt x="232903" y="808295"/>
                    </a:cubicBezTo>
                    <a:lnTo>
                      <a:pt x="257328" y="797253"/>
                    </a:lnTo>
                    <a:lnTo>
                      <a:pt x="245861" y="754048"/>
                    </a:lnTo>
                    <a:cubicBezTo>
                      <a:pt x="240003" y="709183"/>
                      <a:pt x="247509" y="664141"/>
                      <a:pt x="279766" y="632186"/>
                    </a:cubicBezTo>
                    <a:cubicBezTo>
                      <a:pt x="306445" y="605708"/>
                      <a:pt x="339070" y="586648"/>
                      <a:pt x="374837" y="573289"/>
                    </a:cubicBezTo>
                    <a:lnTo>
                      <a:pt x="425269" y="558810"/>
                    </a:lnTo>
                    <a:lnTo>
                      <a:pt x="425775" y="545404"/>
                    </a:lnTo>
                    <a:cubicBezTo>
                      <a:pt x="447769" y="451262"/>
                      <a:pt x="590626" y="374790"/>
                      <a:pt x="694650" y="348338"/>
                    </a:cubicBezTo>
                    <a:cubicBezTo>
                      <a:pt x="716739" y="342733"/>
                      <a:pt x="739981" y="338643"/>
                      <a:pt x="763820" y="336009"/>
                    </a:cubicBezTo>
                    <a:lnTo>
                      <a:pt x="774273" y="335491"/>
                    </a:lnTo>
                    <a:lnTo>
                      <a:pt x="765658" y="330075"/>
                    </a:lnTo>
                    <a:cubicBezTo>
                      <a:pt x="704795" y="277323"/>
                      <a:pt x="718995" y="184803"/>
                      <a:pt x="720011" y="178920"/>
                    </a:cubicBezTo>
                    <a:cubicBezTo>
                      <a:pt x="735632" y="84777"/>
                      <a:pt x="872575" y="8085"/>
                      <a:pt x="1001605" y="1997"/>
                    </a:cubicBezTo>
                    <a:lnTo>
                      <a:pt x="999354" y="34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921;p4">
                <a:extLst>
                  <a:ext uri="{FF2B5EF4-FFF2-40B4-BE49-F238E27FC236}">
                    <a16:creationId xmlns:a16="http://schemas.microsoft.com/office/drawing/2014/main" id="{593FF515-D471-64E4-69E0-9B68098560E6}"/>
                  </a:ext>
                </a:extLst>
              </p:cNvPr>
              <p:cNvSpPr/>
              <p:nvPr/>
            </p:nvSpPr>
            <p:spPr>
              <a:xfrm>
                <a:off x="7251622" y="3422026"/>
                <a:ext cx="2018469" cy="815799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922;p4">
                <a:extLst>
                  <a:ext uri="{FF2B5EF4-FFF2-40B4-BE49-F238E27FC236}">
                    <a16:creationId xmlns:a16="http://schemas.microsoft.com/office/drawing/2014/main" id="{CC5F5067-9E60-6CE0-12A1-E3DBC477002C}"/>
                  </a:ext>
                </a:extLst>
              </p:cNvPr>
              <p:cNvSpPr/>
              <p:nvPr/>
            </p:nvSpPr>
            <p:spPr>
              <a:xfrm>
                <a:off x="7574711" y="3702036"/>
                <a:ext cx="1569646" cy="471113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923;p4">
                <a:extLst>
                  <a:ext uri="{FF2B5EF4-FFF2-40B4-BE49-F238E27FC236}">
                    <a16:creationId xmlns:a16="http://schemas.microsoft.com/office/drawing/2014/main" id="{8FE5942A-4B3C-E0EB-A0B7-57CA53710EE9}"/>
                  </a:ext>
                </a:extLst>
              </p:cNvPr>
              <p:cNvSpPr/>
              <p:nvPr/>
            </p:nvSpPr>
            <p:spPr>
              <a:xfrm>
                <a:off x="7589766" y="3701629"/>
                <a:ext cx="1542275" cy="40635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924;p4">
                <a:extLst>
                  <a:ext uri="{FF2B5EF4-FFF2-40B4-BE49-F238E27FC236}">
                    <a16:creationId xmlns:a16="http://schemas.microsoft.com/office/drawing/2014/main" id="{4289EC9B-BBC8-F9A0-756B-911FE397512F}"/>
                  </a:ext>
                </a:extLst>
              </p:cNvPr>
              <p:cNvSpPr/>
              <p:nvPr/>
            </p:nvSpPr>
            <p:spPr>
              <a:xfrm>
                <a:off x="7865569" y="3869613"/>
                <a:ext cx="1018585" cy="180756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925;p4">
                <a:extLst>
                  <a:ext uri="{FF2B5EF4-FFF2-40B4-BE49-F238E27FC236}">
                    <a16:creationId xmlns:a16="http://schemas.microsoft.com/office/drawing/2014/main" id="{72ADE814-46ED-D1A0-2C27-E2486E756761}"/>
                  </a:ext>
                </a:extLst>
              </p:cNvPr>
              <p:cNvSpPr/>
              <p:nvPr/>
            </p:nvSpPr>
            <p:spPr>
              <a:xfrm>
                <a:off x="8617999" y="3509722"/>
                <a:ext cx="624942" cy="61031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926;p4">
                <a:extLst>
                  <a:ext uri="{FF2B5EF4-FFF2-40B4-BE49-F238E27FC236}">
                    <a16:creationId xmlns:a16="http://schemas.microsoft.com/office/drawing/2014/main" id="{3F15FFD7-6FBF-2913-3389-56637072310C}"/>
                  </a:ext>
                </a:extLst>
              </p:cNvPr>
              <p:cNvSpPr/>
              <p:nvPr/>
            </p:nvSpPr>
            <p:spPr>
              <a:xfrm>
                <a:off x="7432835" y="2615975"/>
                <a:ext cx="1452962" cy="112143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FFFFF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5" name="Google Shape;927;p4">
                <a:extLst>
                  <a:ext uri="{FF2B5EF4-FFF2-40B4-BE49-F238E27FC236}">
                    <a16:creationId xmlns:a16="http://schemas.microsoft.com/office/drawing/2014/main" id="{31EBDCC6-298D-305F-B225-224C2501BEFA}"/>
                  </a:ext>
                </a:extLst>
              </p:cNvPr>
              <p:cNvSpPr/>
              <p:nvPr/>
            </p:nvSpPr>
            <p:spPr>
              <a:xfrm>
                <a:off x="7675671" y="2637841"/>
                <a:ext cx="1207026" cy="106558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FFF">
                  <a:alpha val="3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6" name="Google Shape;928;p4">
                <a:extLst>
                  <a:ext uri="{FF2B5EF4-FFF2-40B4-BE49-F238E27FC236}">
                    <a16:creationId xmlns:a16="http://schemas.microsoft.com/office/drawing/2014/main" id="{2E76DEC0-ABFA-FC4B-5837-86F2D8BDA1ED}"/>
                  </a:ext>
                </a:extLst>
              </p:cNvPr>
              <p:cNvSpPr/>
              <p:nvPr/>
            </p:nvSpPr>
            <p:spPr>
              <a:xfrm>
                <a:off x="7501563" y="2606175"/>
                <a:ext cx="1122504" cy="1012304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929;p4">
                <a:extLst>
                  <a:ext uri="{FF2B5EF4-FFF2-40B4-BE49-F238E27FC236}">
                    <a16:creationId xmlns:a16="http://schemas.microsoft.com/office/drawing/2014/main" id="{1FA27F66-2E02-1408-ED74-DE926E6BE52C}"/>
                  </a:ext>
                </a:extLst>
              </p:cNvPr>
              <p:cNvSpPr/>
              <p:nvPr/>
            </p:nvSpPr>
            <p:spPr>
              <a:xfrm>
                <a:off x="7584080" y="2960833"/>
                <a:ext cx="865666" cy="582365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930;p4">
                <a:extLst>
                  <a:ext uri="{FF2B5EF4-FFF2-40B4-BE49-F238E27FC236}">
                    <a16:creationId xmlns:a16="http://schemas.microsoft.com/office/drawing/2014/main" id="{C7703926-6435-4697-54B8-3CEDAD40BD5F}"/>
                  </a:ext>
                </a:extLst>
              </p:cNvPr>
              <p:cNvSpPr/>
              <p:nvPr/>
            </p:nvSpPr>
            <p:spPr>
              <a:xfrm>
                <a:off x="7695862" y="3066618"/>
                <a:ext cx="630359" cy="439690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931;p4">
                <a:extLst>
                  <a:ext uri="{FF2B5EF4-FFF2-40B4-BE49-F238E27FC236}">
                    <a16:creationId xmlns:a16="http://schemas.microsoft.com/office/drawing/2014/main" id="{AA87CD11-0868-A70E-2368-223AEC0DD75F}"/>
                  </a:ext>
                </a:extLst>
              </p:cNvPr>
              <p:cNvSpPr/>
              <p:nvPr/>
            </p:nvSpPr>
            <p:spPr>
              <a:xfrm>
                <a:off x="7879835" y="3018884"/>
                <a:ext cx="305576" cy="6761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0" name="Google Shape;932;p4">
                <a:extLst>
                  <a:ext uri="{FF2B5EF4-FFF2-40B4-BE49-F238E27FC236}">
                    <a16:creationId xmlns:a16="http://schemas.microsoft.com/office/drawing/2014/main" id="{72698D23-CACD-9DE3-26B1-17934AD02E1C}"/>
                  </a:ext>
                </a:extLst>
              </p:cNvPr>
              <p:cNvSpPr/>
              <p:nvPr/>
            </p:nvSpPr>
            <p:spPr>
              <a:xfrm rot="-755171">
                <a:off x="8246049" y="3349704"/>
                <a:ext cx="801285" cy="43996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368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1" name="Google Shape;933;p4">
                <a:extLst>
                  <a:ext uri="{FF2B5EF4-FFF2-40B4-BE49-F238E27FC236}">
                    <a16:creationId xmlns:a16="http://schemas.microsoft.com/office/drawing/2014/main" id="{2FB4280A-B6A7-885C-100F-21F199503D44}"/>
                  </a:ext>
                </a:extLst>
              </p:cNvPr>
              <p:cNvSpPr/>
              <p:nvPr/>
            </p:nvSpPr>
            <p:spPr>
              <a:xfrm rot="9968593">
                <a:off x="8451154" y="3690364"/>
                <a:ext cx="305501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40" name="Google Shape;934;p4">
            <a:extLst>
              <a:ext uri="{FF2B5EF4-FFF2-40B4-BE49-F238E27FC236}">
                <a16:creationId xmlns:a16="http://schemas.microsoft.com/office/drawing/2014/main" id="{EEB37A45-36B7-C329-21D1-685DED9788C7}"/>
              </a:ext>
            </a:extLst>
          </p:cNvPr>
          <p:cNvGrpSpPr/>
          <p:nvPr/>
        </p:nvGrpSpPr>
        <p:grpSpPr>
          <a:xfrm>
            <a:off x="3982495" y="4425222"/>
            <a:ext cx="3364298" cy="2490699"/>
            <a:chOff x="7346248" y="3447208"/>
            <a:chExt cx="4903509" cy="3630228"/>
          </a:xfrm>
        </p:grpSpPr>
        <p:sp>
          <p:nvSpPr>
            <p:cNvPr id="841" name="Google Shape;935;p4">
              <a:extLst>
                <a:ext uri="{FF2B5EF4-FFF2-40B4-BE49-F238E27FC236}">
                  <a16:creationId xmlns:a16="http://schemas.microsoft.com/office/drawing/2014/main" id="{443ADB8B-7770-ECB5-5448-414424F8FA03}"/>
                </a:ext>
              </a:extLst>
            </p:cNvPr>
            <p:cNvSpPr/>
            <p:nvPr/>
          </p:nvSpPr>
          <p:spPr>
            <a:xfrm rot="-153174">
              <a:off x="8722422" y="3935199"/>
              <a:ext cx="2012878" cy="517638"/>
            </a:xfrm>
            <a:custGeom>
              <a:avLst/>
              <a:gdLst/>
              <a:ahLst/>
              <a:cxnLst/>
              <a:rect l="l" t="t" r="r" b="b"/>
              <a:pathLst>
                <a:path w="2561631" h="658757" extrusionOk="0">
                  <a:moveTo>
                    <a:pt x="262583" y="539123"/>
                  </a:moveTo>
                  <a:cubicBezTo>
                    <a:pt x="32840" y="294426"/>
                    <a:pt x="-13261" y="208701"/>
                    <a:pt x="2931" y="184889"/>
                  </a:cubicBezTo>
                  <a:cubicBezTo>
                    <a:pt x="23505" y="154599"/>
                    <a:pt x="126375" y="250897"/>
                    <a:pt x="251534" y="221084"/>
                  </a:cubicBezTo>
                  <a:cubicBezTo>
                    <a:pt x="397647" y="186222"/>
                    <a:pt x="397076" y="21630"/>
                    <a:pt x="522329" y="1723"/>
                  </a:cubicBezTo>
                  <a:cubicBezTo>
                    <a:pt x="643964" y="-17613"/>
                    <a:pt x="681492" y="131834"/>
                    <a:pt x="843608" y="148503"/>
                  </a:cubicBezTo>
                  <a:cubicBezTo>
                    <a:pt x="1014105" y="166029"/>
                    <a:pt x="1052110" y="8771"/>
                    <a:pt x="1217083" y="29155"/>
                  </a:cubicBezTo>
                  <a:cubicBezTo>
                    <a:pt x="1368816" y="47919"/>
                    <a:pt x="1377198" y="185841"/>
                    <a:pt x="1530074" y="215940"/>
                  </a:cubicBezTo>
                  <a:cubicBezTo>
                    <a:pt x="1736481" y="256612"/>
                    <a:pt x="1820016" y="24583"/>
                    <a:pt x="1987370" y="79447"/>
                  </a:cubicBezTo>
                  <a:cubicBezTo>
                    <a:pt x="2118529" y="122405"/>
                    <a:pt x="2116910" y="281282"/>
                    <a:pt x="2295313" y="379484"/>
                  </a:cubicBezTo>
                  <a:cubicBezTo>
                    <a:pt x="2395992" y="434920"/>
                    <a:pt x="2495433" y="438825"/>
                    <a:pt x="2561632" y="434158"/>
                  </a:cubicBezTo>
                  <a:cubicBezTo>
                    <a:pt x="2513150" y="509024"/>
                    <a:pt x="2386562" y="564460"/>
                    <a:pt x="2416185" y="658757"/>
                  </a:cubicBezTo>
                  <a:cubicBezTo>
                    <a:pt x="1698286" y="618848"/>
                    <a:pt x="980482" y="578938"/>
                    <a:pt x="262583" y="5390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936;p4">
              <a:extLst>
                <a:ext uri="{FF2B5EF4-FFF2-40B4-BE49-F238E27FC236}">
                  <a16:creationId xmlns:a16="http://schemas.microsoft.com/office/drawing/2014/main" id="{6D65B095-272F-3F63-8FEF-5AE037B331AD}"/>
                </a:ext>
              </a:extLst>
            </p:cNvPr>
            <p:cNvSpPr/>
            <p:nvPr/>
          </p:nvSpPr>
          <p:spPr>
            <a:xfrm rot="-153174">
              <a:off x="8959722" y="3693258"/>
              <a:ext cx="1487246" cy="777243"/>
            </a:xfrm>
            <a:custGeom>
              <a:avLst/>
              <a:gdLst/>
              <a:ahLst/>
              <a:cxnLst/>
              <a:rect l="l" t="t" r="r" b="b"/>
              <a:pathLst>
                <a:path w="1892701" h="989136" extrusionOk="0">
                  <a:moveTo>
                    <a:pt x="0" y="830831"/>
                  </a:moveTo>
                  <a:cubicBezTo>
                    <a:pt x="66199" y="324101"/>
                    <a:pt x="526732" y="-42992"/>
                    <a:pt x="1030891" y="4061"/>
                  </a:cubicBezTo>
                  <a:cubicBezTo>
                    <a:pt x="1528286" y="50448"/>
                    <a:pt x="1910715" y="485264"/>
                    <a:pt x="1892046" y="989137"/>
                  </a:cubicBezTo>
                  <a:cubicBezTo>
                    <a:pt x="1261396" y="936368"/>
                    <a:pt x="630650" y="883600"/>
                    <a:pt x="0" y="8309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937;p4">
              <a:extLst>
                <a:ext uri="{FF2B5EF4-FFF2-40B4-BE49-F238E27FC236}">
                  <a16:creationId xmlns:a16="http://schemas.microsoft.com/office/drawing/2014/main" id="{90307201-81C9-B1AF-1822-D88F33098582}"/>
                </a:ext>
              </a:extLst>
            </p:cNvPr>
            <p:cNvSpPr/>
            <p:nvPr/>
          </p:nvSpPr>
          <p:spPr>
            <a:xfrm rot="1367103">
              <a:off x="9639157" y="3788487"/>
              <a:ext cx="892916" cy="551946"/>
            </a:xfrm>
            <a:custGeom>
              <a:avLst/>
              <a:gdLst/>
              <a:ahLst/>
              <a:cxnLst/>
              <a:rect l="l" t="t" r="r" b="b"/>
              <a:pathLst>
                <a:path w="892397" h="551625" extrusionOk="0">
                  <a:moveTo>
                    <a:pt x="892397" y="443803"/>
                  </a:moveTo>
                  <a:cubicBezTo>
                    <a:pt x="793433" y="479712"/>
                    <a:pt x="694468" y="515621"/>
                    <a:pt x="595503" y="551626"/>
                  </a:cubicBezTo>
                  <a:cubicBezTo>
                    <a:pt x="537305" y="460186"/>
                    <a:pt x="453676" y="352172"/>
                    <a:pt x="335471" y="249969"/>
                  </a:cubicBezTo>
                  <a:cubicBezTo>
                    <a:pt x="222790" y="152719"/>
                    <a:pt x="106680" y="84615"/>
                    <a:pt x="0" y="36799"/>
                  </a:cubicBezTo>
                  <a:cubicBezTo>
                    <a:pt x="353473" y="-81977"/>
                    <a:pt x="747236" y="95473"/>
                    <a:pt x="892397" y="443803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938;p4">
              <a:extLst>
                <a:ext uri="{FF2B5EF4-FFF2-40B4-BE49-F238E27FC236}">
                  <a16:creationId xmlns:a16="http://schemas.microsoft.com/office/drawing/2014/main" id="{78B96664-E51E-BCFE-6AF1-4AF0547A3B44}"/>
                </a:ext>
              </a:extLst>
            </p:cNvPr>
            <p:cNvSpPr/>
            <p:nvPr/>
          </p:nvSpPr>
          <p:spPr>
            <a:xfrm rot="-153174">
              <a:off x="9354611" y="3564417"/>
              <a:ext cx="778992" cy="365873"/>
            </a:xfrm>
            <a:custGeom>
              <a:avLst/>
              <a:gdLst/>
              <a:ahLst/>
              <a:cxnLst/>
              <a:rect l="l" t="t" r="r" b="b"/>
              <a:pathLst>
                <a:path w="991362" h="465618" extrusionOk="0">
                  <a:moveTo>
                    <a:pt x="991362" y="347758"/>
                  </a:moveTo>
                  <a:cubicBezTo>
                    <a:pt x="926592" y="385382"/>
                    <a:pt x="717328" y="495776"/>
                    <a:pt x="440627" y="457772"/>
                  </a:cubicBezTo>
                  <a:cubicBezTo>
                    <a:pt x="212503" y="426434"/>
                    <a:pt x="60484" y="310896"/>
                    <a:pt x="0" y="259366"/>
                  </a:cubicBezTo>
                  <a:cubicBezTo>
                    <a:pt x="54293" y="229267"/>
                    <a:pt x="186690" y="163544"/>
                    <a:pt x="367665" y="150400"/>
                  </a:cubicBezTo>
                  <a:cubicBezTo>
                    <a:pt x="376619" y="137636"/>
                    <a:pt x="384238" y="121825"/>
                    <a:pt x="388334" y="102680"/>
                  </a:cubicBezTo>
                  <a:cubicBezTo>
                    <a:pt x="399764" y="49054"/>
                    <a:pt x="374142" y="7906"/>
                    <a:pt x="368998" y="0"/>
                  </a:cubicBezTo>
                  <a:cubicBezTo>
                    <a:pt x="451580" y="13907"/>
                    <a:pt x="534162" y="27813"/>
                    <a:pt x="616744" y="41815"/>
                  </a:cubicBezTo>
                  <a:cubicBezTo>
                    <a:pt x="608647" y="52483"/>
                    <a:pt x="594836" y="74009"/>
                    <a:pt x="591026" y="104203"/>
                  </a:cubicBezTo>
                  <a:cubicBezTo>
                    <a:pt x="588169" y="127254"/>
                    <a:pt x="591979" y="147733"/>
                    <a:pt x="597884" y="164116"/>
                  </a:cubicBezTo>
                  <a:cubicBezTo>
                    <a:pt x="800481" y="203168"/>
                    <a:pt x="936879" y="303467"/>
                    <a:pt x="991267" y="34775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939;p4">
              <a:extLst>
                <a:ext uri="{FF2B5EF4-FFF2-40B4-BE49-F238E27FC236}">
                  <a16:creationId xmlns:a16="http://schemas.microsoft.com/office/drawing/2014/main" id="{D0F7520E-E2C2-C6AC-9EDA-7BBD800A82D2}"/>
                </a:ext>
              </a:extLst>
            </p:cNvPr>
            <p:cNvSpPr/>
            <p:nvPr/>
          </p:nvSpPr>
          <p:spPr>
            <a:xfrm rot="-153174">
              <a:off x="9359329" y="3749685"/>
              <a:ext cx="778992" cy="181379"/>
            </a:xfrm>
            <a:custGeom>
              <a:avLst/>
              <a:gdLst/>
              <a:ahLst/>
              <a:cxnLst/>
              <a:rect l="l" t="t" r="r" b="b"/>
              <a:pathLst>
                <a:path w="991361" h="230827" extrusionOk="0">
                  <a:moveTo>
                    <a:pt x="991362" y="112967"/>
                  </a:moveTo>
                  <a:cubicBezTo>
                    <a:pt x="926592" y="150590"/>
                    <a:pt x="717328" y="260985"/>
                    <a:pt x="440626" y="222980"/>
                  </a:cubicBezTo>
                  <a:cubicBezTo>
                    <a:pt x="212503" y="191643"/>
                    <a:pt x="60484" y="76105"/>
                    <a:pt x="0" y="24575"/>
                  </a:cubicBezTo>
                  <a:cubicBezTo>
                    <a:pt x="12192" y="17812"/>
                    <a:pt x="28289" y="9335"/>
                    <a:pt x="48006" y="0"/>
                  </a:cubicBezTo>
                  <a:cubicBezTo>
                    <a:pt x="124301" y="57245"/>
                    <a:pt x="260032" y="139160"/>
                    <a:pt x="446532" y="164783"/>
                  </a:cubicBezTo>
                  <a:cubicBezTo>
                    <a:pt x="673703" y="196025"/>
                    <a:pt x="855345" y="127159"/>
                    <a:pt x="948976" y="80772"/>
                  </a:cubicBezTo>
                  <a:cubicBezTo>
                    <a:pt x="966406" y="93155"/>
                    <a:pt x="980503" y="104204"/>
                    <a:pt x="991362" y="11306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940;p4">
              <a:extLst>
                <a:ext uri="{FF2B5EF4-FFF2-40B4-BE49-F238E27FC236}">
                  <a16:creationId xmlns:a16="http://schemas.microsoft.com/office/drawing/2014/main" id="{7683CEEB-FD99-235F-26E4-CEA14AB46676}"/>
                </a:ext>
              </a:extLst>
            </p:cNvPr>
            <p:cNvSpPr/>
            <p:nvPr/>
          </p:nvSpPr>
          <p:spPr>
            <a:xfrm rot="-5268685">
              <a:off x="9676597" y="3313232"/>
              <a:ext cx="159079" cy="443866"/>
            </a:xfrm>
            <a:custGeom>
              <a:avLst/>
              <a:gdLst/>
              <a:ahLst/>
              <a:cxnLst/>
              <a:rect l="l" t="t" r="r" b="b"/>
              <a:pathLst>
                <a:path w="202501" h="565022" extrusionOk="0">
                  <a:moveTo>
                    <a:pt x="202501" y="282511"/>
                  </a:moveTo>
                  <a:cubicBezTo>
                    <a:pt x="202501" y="438538"/>
                    <a:pt x="157170" y="565023"/>
                    <a:pt x="101251" y="565023"/>
                  </a:cubicBezTo>
                  <a:cubicBezTo>
                    <a:pt x="45331" y="565023"/>
                    <a:pt x="0" y="438538"/>
                    <a:pt x="0" y="282511"/>
                  </a:cubicBezTo>
                  <a:cubicBezTo>
                    <a:pt x="0" y="126485"/>
                    <a:pt x="45331" y="0"/>
                    <a:pt x="101251" y="0"/>
                  </a:cubicBezTo>
                  <a:cubicBezTo>
                    <a:pt x="157170" y="0"/>
                    <a:pt x="202501" y="126485"/>
                    <a:pt x="202501" y="28251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941;p4">
              <a:extLst>
                <a:ext uri="{FF2B5EF4-FFF2-40B4-BE49-F238E27FC236}">
                  <a16:creationId xmlns:a16="http://schemas.microsoft.com/office/drawing/2014/main" id="{626CFE2D-D58A-2961-7B8C-EFD3ED4E8101}"/>
                </a:ext>
              </a:extLst>
            </p:cNvPr>
            <p:cNvSpPr/>
            <p:nvPr/>
          </p:nvSpPr>
          <p:spPr>
            <a:xfrm rot="-153174">
              <a:off x="9539090" y="3510064"/>
              <a:ext cx="442627" cy="114731"/>
            </a:xfrm>
            <a:custGeom>
              <a:avLst/>
              <a:gdLst/>
              <a:ahLst/>
              <a:cxnLst/>
              <a:rect l="l" t="t" r="r" b="b"/>
              <a:pathLst>
                <a:path w="563296" h="146009" extrusionOk="0">
                  <a:moveTo>
                    <a:pt x="563062" y="65913"/>
                  </a:moveTo>
                  <a:cubicBezTo>
                    <a:pt x="558395" y="121730"/>
                    <a:pt x="428569" y="156305"/>
                    <a:pt x="273121" y="143256"/>
                  </a:cubicBezTo>
                  <a:cubicBezTo>
                    <a:pt x="117578" y="130112"/>
                    <a:pt x="-4628" y="74295"/>
                    <a:pt x="135" y="18669"/>
                  </a:cubicBezTo>
                  <a:cubicBezTo>
                    <a:pt x="611" y="12097"/>
                    <a:pt x="2992" y="5810"/>
                    <a:pt x="6897" y="0"/>
                  </a:cubicBezTo>
                  <a:cubicBezTo>
                    <a:pt x="34805" y="46101"/>
                    <a:pt x="142057" y="87440"/>
                    <a:pt x="273026" y="98489"/>
                  </a:cubicBezTo>
                  <a:cubicBezTo>
                    <a:pt x="410091" y="110014"/>
                    <a:pt x="527343" y="84487"/>
                    <a:pt x="556299" y="39910"/>
                  </a:cubicBezTo>
                  <a:cubicBezTo>
                    <a:pt x="561538" y="48482"/>
                    <a:pt x="563919" y="57245"/>
                    <a:pt x="563157" y="66008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942;p4">
              <a:extLst>
                <a:ext uri="{FF2B5EF4-FFF2-40B4-BE49-F238E27FC236}">
                  <a16:creationId xmlns:a16="http://schemas.microsoft.com/office/drawing/2014/main" id="{50F903C6-A8E2-8175-3AD1-7523FBBB78EA}"/>
                </a:ext>
              </a:extLst>
            </p:cNvPr>
            <p:cNvSpPr/>
            <p:nvPr/>
          </p:nvSpPr>
          <p:spPr>
            <a:xfrm rot="-405786">
              <a:off x="9138433" y="3869285"/>
              <a:ext cx="1160322" cy="426993"/>
            </a:xfrm>
            <a:custGeom>
              <a:avLst/>
              <a:gdLst/>
              <a:ahLst/>
              <a:cxnLst/>
              <a:rect l="l" t="t" r="r" b="b"/>
              <a:pathLst>
                <a:path w="1477241" h="543618" extrusionOk="0">
                  <a:moveTo>
                    <a:pt x="1041346" y="427032"/>
                  </a:moveTo>
                  <a:cubicBezTo>
                    <a:pt x="1069489" y="427032"/>
                    <a:pt x="1092304" y="453131"/>
                    <a:pt x="1092304" y="485325"/>
                  </a:cubicBezTo>
                  <a:cubicBezTo>
                    <a:pt x="1092304" y="517519"/>
                    <a:pt x="1069489" y="543618"/>
                    <a:pt x="1041346" y="543618"/>
                  </a:cubicBezTo>
                  <a:cubicBezTo>
                    <a:pt x="1013202" y="543618"/>
                    <a:pt x="990387" y="517519"/>
                    <a:pt x="990387" y="485325"/>
                  </a:cubicBezTo>
                  <a:cubicBezTo>
                    <a:pt x="990387" y="453131"/>
                    <a:pt x="1013202" y="427032"/>
                    <a:pt x="1041346" y="427032"/>
                  </a:cubicBezTo>
                  <a:close/>
                  <a:moveTo>
                    <a:pt x="1426282" y="414003"/>
                  </a:moveTo>
                  <a:cubicBezTo>
                    <a:pt x="1454425" y="414002"/>
                    <a:pt x="1477241" y="440102"/>
                    <a:pt x="1477241" y="472296"/>
                  </a:cubicBezTo>
                  <a:cubicBezTo>
                    <a:pt x="1477241" y="504489"/>
                    <a:pt x="1454426" y="530589"/>
                    <a:pt x="1426282" y="530588"/>
                  </a:cubicBezTo>
                  <a:cubicBezTo>
                    <a:pt x="1398138" y="530589"/>
                    <a:pt x="1375323" y="504490"/>
                    <a:pt x="1375323" y="472295"/>
                  </a:cubicBezTo>
                  <a:cubicBezTo>
                    <a:pt x="1375323" y="440101"/>
                    <a:pt x="1398138" y="414003"/>
                    <a:pt x="1426282" y="414003"/>
                  </a:cubicBezTo>
                  <a:close/>
                  <a:moveTo>
                    <a:pt x="383159" y="318952"/>
                  </a:moveTo>
                  <a:cubicBezTo>
                    <a:pt x="411302" y="318952"/>
                    <a:pt x="434117" y="345051"/>
                    <a:pt x="434118" y="377245"/>
                  </a:cubicBezTo>
                  <a:cubicBezTo>
                    <a:pt x="434118" y="409439"/>
                    <a:pt x="411303" y="435538"/>
                    <a:pt x="383160" y="435538"/>
                  </a:cubicBezTo>
                  <a:cubicBezTo>
                    <a:pt x="355016" y="435538"/>
                    <a:pt x="332201" y="409439"/>
                    <a:pt x="332200" y="377245"/>
                  </a:cubicBezTo>
                  <a:cubicBezTo>
                    <a:pt x="332200" y="345051"/>
                    <a:pt x="355016" y="318952"/>
                    <a:pt x="383159" y="318952"/>
                  </a:cubicBezTo>
                  <a:close/>
                  <a:moveTo>
                    <a:pt x="50959" y="198573"/>
                  </a:moveTo>
                  <a:cubicBezTo>
                    <a:pt x="79102" y="198573"/>
                    <a:pt x="101917" y="224672"/>
                    <a:pt x="101917" y="256866"/>
                  </a:cubicBezTo>
                  <a:cubicBezTo>
                    <a:pt x="101917" y="289060"/>
                    <a:pt x="79102" y="315159"/>
                    <a:pt x="50959" y="315159"/>
                  </a:cubicBezTo>
                  <a:cubicBezTo>
                    <a:pt x="22815" y="315159"/>
                    <a:pt x="0" y="289060"/>
                    <a:pt x="0" y="256866"/>
                  </a:cubicBezTo>
                  <a:cubicBezTo>
                    <a:pt x="0" y="224672"/>
                    <a:pt x="22815" y="198573"/>
                    <a:pt x="50959" y="198573"/>
                  </a:cubicBezTo>
                  <a:close/>
                  <a:moveTo>
                    <a:pt x="775141" y="211633"/>
                  </a:moveTo>
                  <a:cubicBezTo>
                    <a:pt x="803284" y="211633"/>
                    <a:pt x="826099" y="237732"/>
                    <a:pt x="826099" y="269926"/>
                  </a:cubicBezTo>
                  <a:cubicBezTo>
                    <a:pt x="826099" y="302120"/>
                    <a:pt x="803284" y="328219"/>
                    <a:pt x="775141" y="328219"/>
                  </a:cubicBezTo>
                  <a:cubicBezTo>
                    <a:pt x="746998" y="328219"/>
                    <a:pt x="724182" y="302120"/>
                    <a:pt x="724182" y="269926"/>
                  </a:cubicBezTo>
                  <a:cubicBezTo>
                    <a:pt x="724182" y="237732"/>
                    <a:pt x="746997" y="211633"/>
                    <a:pt x="775141" y="211633"/>
                  </a:cubicBezTo>
                  <a:close/>
                  <a:moveTo>
                    <a:pt x="1204789" y="236809"/>
                  </a:moveTo>
                  <a:cubicBezTo>
                    <a:pt x="1232932" y="236809"/>
                    <a:pt x="1255748" y="262908"/>
                    <a:pt x="1255748" y="295102"/>
                  </a:cubicBezTo>
                  <a:cubicBezTo>
                    <a:pt x="1255748" y="327296"/>
                    <a:pt x="1232933" y="353395"/>
                    <a:pt x="1204789" y="353395"/>
                  </a:cubicBezTo>
                  <a:cubicBezTo>
                    <a:pt x="1176645" y="353395"/>
                    <a:pt x="1153830" y="327296"/>
                    <a:pt x="1153830" y="295102"/>
                  </a:cubicBezTo>
                  <a:cubicBezTo>
                    <a:pt x="1153830" y="262908"/>
                    <a:pt x="1176645" y="236809"/>
                    <a:pt x="1204789" y="236809"/>
                  </a:cubicBezTo>
                  <a:close/>
                  <a:moveTo>
                    <a:pt x="1426654" y="197385"/>
                  </a:moveTo>
                  <a:cubicBezTo>
                    <a:pt x="1444434" y="197385"/>
                    <a:pt x="1458848" y="213889"/>
                    <a:pt x="1458848" y="234247"/>
                  </a:cubicBezTo>
                  <a:cubicBezTo>
                    <a:pt x="1458848" y="254605"/>
                    <a:pt x="1444434" y="271108"/>
                    <a:pt x="1426654" y="271108"/>
                  </a:cubicBezTo>
                  <a:cubicBezTo>
                    <a:pt x="1408873" y="271108"/>
                    <a:pt x="1394459" y="254605"/>
                    <a:pt x="1394459" y="234247"/>
                  </a:cubicBezTo>
                  <a:cubicBezTo>
                    <a:pt x="1394459" y="213889"/>
                    <a:pt x="1408873" y="197385"/>
                    <a:pt x="1426654" y="197385"/>
                  </a:cubicBezTo>
                  <a:close/>
                  <a:moveTo>
                    <a:pt x="374810" y="83933"/>
                  </a:moveTo>
                  <a:cubicBezTo>
                    <a:pt x="402953" y="83933"/>
                    <a:pt x="425769" y="110032"/>
                    <a:pt x="425769" y="142226"/>
                  </a:cubicBezTo>
                  <a:cubicBezTo>
                    <a:pt x="425769" y="174420"/>
                    <a:pt x="402954" y="200519"/>
                    <a:pt x="374810" y="200519"/>
                  </a:cubicBezTo>
                  <a:cubicBezTo>
                    <a:pt x="346666" y="200519"/>
                    <a:pt x="323851" y="174420"/>
                    <a:pt x="323851" y="142226"/>
                  </a:cubicBezTo>
                  <a:cubicBezTo>
                    <a:pt x="323851" y="110032"/>
                    <a:pt x="346666" y="83933"/>
                    <a:pt x="374810" y="83933"/>
                  </a:cubicBezTo>
                  <a:close/>
                  <a:moveTo>
                    <a:pt x="152533" y="0"/>
                  </a:moveTo>
                  <a:cubicBezTo>
                    <a:pt x="170314" y="0"/>
                    <a:pt x="184728" y="16504"/>
                    <a:pt x="184728" y="36862"/>
                  </a:cubicBezTo>
                  <a:cubicBezTo>
                    <a:pt x="184728" y="57220"/>
                    <a:pt x="170314" y="73723"/>
                    <a:pt x="152533" y="73723"/>
                  </a:cubicBezTo>
                  <a:cubicBezTo>
                    <a:pt x="134753" y="73723"/>
                    <a:pt x="120339" y="57220"/>
                    <a:pt x="120339" y="36862"/>
                  </a:cubicBezTo>
                  <a:cubicBezTo>
                    <a:pt x="120339" y="16504"/>
                    <a:pt x="134753" y="0"/>
                    <a:pt x="15253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943;p4">
              <a:extLst>
                <a:ext uri="{FF2B5EF4-FFF2-40B4-BE49-F238E27FC236}">
                  <a16:creationId xmlns:a16="http://schemas.microsoft.com/office/drawing/2014/main" id="{84A8BBC9-70E2-19E6-FF53-B3CA1744CE48}"/>
                </a:ext>
              </a:extLst>
            </p:cNvPr>
            <p:cNvSpPr/>
            <p:nvPr/>
          </p:nvSpPr>
          <p:spPr>
            <a:xfrm rot="-153174">
              <a:off x="7350864" y="3882131"/>
              <a:ext cx="380420" cy="97219"/>
            </a:xfrm>
            <a:custGeom>
              <a:avLst/>
              <a:gdLst/>
              <a:ahLst/>
              <a:cxnLst/>
              <a:rect l="l" t="t" r="r" b="b"/>
              <a:pathLst>
                <a:path w="484130" h="123723" extrusionOk="0">
                  <a:moveTo>
                    <a:pt x="483913" y="58437"/>
                  </a:moveTo>
                  <a:cubicBezTo>
                    <a:pt x="484199" y="61390"/>
                    <a:pt x="484294" y="64247"/>
                    <a:pt x="483627" y="67200"/>
                  </a:cubicBezTo>
                  <a:cubicBezTo>
                    <a:pt x="481627" y="65200"/>
                    <a:pt x="479531" y="63295"/>
                    <a:pt x="477436" y="61390"/>
                  </a:cubicBezTo>
                  <a:cubicBezTo>
                    <a:pt x="475817" y="59961"/>
                    <a:pt x="473626" y="59104"/>
                    <a:pt x="471340" y="59104"/>
                  </a:cubicBezTo>
                  <a:cubicBezTo>
                    <a:pt x="427239" y="60152"/>
                    <a:pt x="399617" y="114539"/>
                    <a:pt x="359040" y="113015"/>
                  </a:cubicBezTo>
                  <a:cubicBezTo>
                    <a:pt x="282554" y="110348"/>
                    <a:pt x="196448" y="55580"/>
                    <a:pt x="123868" y="104252"/>
                  </a:cubicBezTo>
                  <a:cubicBezTo>
                    <a:pt x="85673" y="129779"/>
                    <a:pt x="44429" y="124541"/>
                    <a:pt x="233" y="119778"/>
                  </a:cubicBezTo>
                  <a:lnTo>
                    <a:pt x="233" y="119778"/>
                  </a:lnTo>
                  <a:cubicBezTo>
                    <a:pt x="-5577" y="73582"/>
                    <a:pt x="97865" y="22337"/>
                    <a:pt x="231405" y="5478"/>
                  </a:cubicBezTo>
                  <a:cubicBezTo>
                    <a:pt x="365041" y="-11476"/>
                    <a:pt x="478007" y="12241"/>
                    <a:pt x="483818" y="5843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944;p4">
              <a:extLst>
                <a:ext uri="{FF2B5EF4-FFF2-40B4-BE49-F238E27FC236}">
                  <a16:creationId xmlns:a16="http://schemas.microsoft.com/office/drawing/2014/main" id="{2885FAF4-E549-BDAE-858C-DD9784A7B06F}"/>
                </a:ext>
              </a:extLst>
            </p:cNvPr>
            <p:cNvSpPr/>
            <p:nvPr/>
          </p:nvSpPr>
          <p:spPr>
            <a:xfrm rot="-153174">
              <a:off x="7388868" y="3910964"/>
              <a:ext cx="1006230" cy="1704913"/>
            </a:xfrm>
            <a:custGeom>
              <a:avLst/>
              <a:gdLst/>
              <a:ahLst/>
              <a:cxnLst/>
              <a:rect l="l" t="t" r="r" b="b"/>
              <a:pathLst>
                <a:path w="1280549" h="2169708" extrusionOk="0">
                  <a:moveTo>
                    <a:pt x="1278588" y="1366076"/>
                  </a:moveTo>
                  <a:cubicBezTo>
                    <a:pt x="1284112" y="1452086"/>
                    <a:pt x="1281350" y="1591628"/>
                    <a:pt x="1224676" y="1749266"/>
                  </a:cubicBezTo>
                  <a:cubicBezTo>
                    <a:pt x="1143714" y="1973961"/>
                    <a:pt x="998362" y="2109121"/>
                    <a:pt x="926258" y="2167795"/>
                  </a:cubicBezTo>
                  <a:cubicBezTo>
                    <a:pt x="924639" y="2169128"/>
                    <a:pt x="922639" y="2169795"/>
                    <a:pt x="920543" y="2169700"/>
                  </a:cubicBezTo>
                  <a:cubicBezTo>
                    <a:pt x="586311" y="2162366"/>
                    <a:pt x="346567" y="1919669"/>
                    <a:pt x="290655" y="1596581"/>
                  </a:cubicBezTo>
                  <a:cubicBezTo>
                    <a:pt x="240744" y="1308068"/>
                    <a:pt x="430006" y="1094423"/>
                    <a:pt x="424672" y="818483"/>
                  </a:cubicBezTo>
                  <a:cubicBezTo>
                    <a:pt x="420862" y="616744"/>
                    <a:pt x="344947" y="465582"/>
                    <a:pt x="310276" y="398335"/>
                  </a:cubicBezTo>
                  <a:cubicBezTo>
                    <a:pt x="201787" y="188309"/>
                    <a:pt x="90820" y="126206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8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2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42877" y="55435"/>
                    <a:pt x="581358" y="123825"/>
                    <a:pt x="624601" y="238887"/>
                  </a:cubicBezTo>
                  <a:cubicBezTo>
                    <a:pt x="681085" y="388810"/>
                    <a:pt x="678418" y="485299"/>
                    <a:pt x="714422" y="716375"/>
                  </a:cubicBezTo>
                  <a:cubicBezTo>
                    <a:pt x="734425" y="844772"/>
                    <a:pt x="751189" y="951738"/>
                    <a:pt x="810720" y="1052989"/>
                  </a:cubicBezTo>
                  <a:cubicBezTo>
                    <a:pt x="846058" y="1113187"/>
                    <a:pt x="960548" y="1279874"/>
                    <a:pt x="1272111" y="1358360"/>
                  </a:cubicBezTo>
                  <a:cubicBezTo>
                    <a:pt x="1275730" y="1359218"/>
                    <a:pt x="1278493" y="1362361"/>
                    <a:pt x="1278683" y="1366171"/>
                  </a:cubicBezTo>
                  <a:close/>
                </a:path>
              </a:pathLst>
            </a:custGeom>
            <a:gradFill>
              <a:gsLst>
                <a:gs pos="0">
                  <a:srgbClr val="FAFAFA"/>
                </a:gs>
                <a:gs pos="73000">
                  <a:srgbClr val="E6E6E6"/>
                </a:gs>
                <a:gs pos="100000">
                  <a:srgbClr val="E6E6E6"/>
                </a:gs>
              </a:gsLst>
              <a:lin ang="0" scaled="0"/>
            </a:gradFill>
            <a:ln>
              <a:noFill/>
            </a:ln>
            <a:effectLst>
              <a:outerShdw blurRad="157163" dist="571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945;p4">
              <a:extLst>
                <a:ext uri="{FF2B5EF4-FFF2-40B4-BE49-F238E27FC236}">
                  <a16:creationId xmlns:a16="http://schemas.microsoft.com/office/drawing/2014/main" id="{E1D45269-44B5-E1BD-F499-A50C845C0F3F}"/>
                </a:ext>
              </a:extLst>
            </p:cNvPr>
            <p:cNvSpPr/>
            <p:nvPr/>
          </p:nvSpPr>
          <p:spPr>
            <a:xfrm rot="-153174">
              <a:off x="7348091" y="3916676"/>
              <a:ext cx="433167" cy="92423"/>
            </a:xfrm>
            <a:custGeom>
              <a:avLst/>
              <a:gdLst/>
              <a:ahLst/>
              <a:cxnLst/>
              <a:rect l="l" t="t" r="r" b="b"/>
              <a:pathLst>
                <a:path w="551258" h="117620" extrusionOk="0">
                  <a:moveTo>
                    <a:pt x="551259" y="81248"/>
                  </a:moveTo>
                  <a:cubicBezTo>
                    <a:pt x="544972" y="74200"/>
                    <a:pt x="538591" y="67437"/>
                    <a:pt x="531923" y="61055"/>
                  </a:cubicBezTo>
                  <a:cubicBezTo>
                    <a:pt x="529923" y="59055"/>
                    <a:pt x="527827" y="57150"/>
                    <a:pt x="525732" y="55245"/>
                  </a:cubicBezTo>
                  <a:cubicBezTo>
                    <a:pt x="524113" y="53816"/>
                    <a:pt x="521922" y="52959"/>
                    <a:pt x="519636" y="52959"/>
                  </a:cubicBezTo>
                  <a:cubicBezTo>
                    <a:pt x="475535" y="54007"/>
                    <a:pt x="447913" y="108395"/>
                    <a:pt x="407336" y="106871"/>
                  </a:cubicBezTo>
                  <a:cubicBezTo>
                    <a:pt x="330850" y="104204"/>
                    <a:pt x="244744" y="49435"/>
                    <a:pt x="172164" y="98108"/>
                  </a:cubicBezTo>
                  <a:cubicBezTo>
                    <a:pt x="140065" y="119634"/>
                    <a:pt x="105679" y="119348"/>
                    <a:pt x="69294" y="115824"/>
                  </a:cubicBezTo>
                  <a:cubicBezTo>
                    <a:pt x="46529" y="100870"/>
                    <a:pt x="24717" y="88583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9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3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14016" y="28099"/>
                    <a:pt x="533066" y="51721"/>
                    <a:pt x="551259" y="81153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72000">
                  <a:srgbClr val="F3ECAF"/>
                </a:gs>
                <a:gs pos="100000">
                  <a:srgbClr val="BE9C6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946;p4">
              <a:extLst>
                <a:ext uri="{FF2B5EF4-FFF2-40B4-BE49-F238E27FC236}">
                  <a16:creationId xmlns:a16="http://schemas.microsoft.com/office/drawing/2014/main" id="{A5953BDF-5928-F462-3AB8-213C039EFC6E}"/>
                </a:ext>
              </a:extLst>
            </p:cNvPr>
            <p:cNvSpPr/>
            <p:nvPr/>
          </p:nvSpPr>
          <p:spPr>
            <a:xfrm rot="-153174">
              <a:off x="8811628" y="6197874"/>
              <a:ext cx="1785440" cy="503481"/>
            </a:xfrm>
            <a:custGeom>
              <a:avLst/>
              <a:gdLst/>
              <a:ahLst/>
              <a:cxnLst/>
              <a:rect l="l" t="t" r="r" b="b"/>
              <a:pathLst>
                <a:path w="2272188" h="640741" extrusionOk="0">
                  <a:moveTo>
                    <a:pt x="95" y="0"/>
                  </a:moveTo>
                  <a:cubicBezTo>
                    <a:pt x="17240" y="85725"/>
                    <a:pt x="34290" y="171355"/>
                    <a:pt x="51435" y="257080"/>
                  </a:cubicBezTo>
                  <a:cubicBezTo>
                    <a:pt x="201073" y="482251"/>
                    <a:pt x="553212" y="565499"/>
                    <a:pt x="1022509" y="622173"/>
                  </a:cubicBezTo>
                  <a:cubicBezTo>
                    <a:pt x="1583722" y="689896"/>
                    <a:pt x="1955387" y="559689"/>
                    <a:pt x="2203418" y="435959"/>
                  </a:cubicBezTo>
                  <a:cubicBezTo>
                    <a:pt x="2226374" y="341757"/>
                    <a:pt x="2249329" y="247555"/>
                    <a:pt x="2272189" y="153353"/>
                  </a:cubicBezTo>
                  <a:cubicBezTo>
                    <a:pt x="1514761" y="102203"/>
                    <a:pt x="757428" y="51149"/>
                    <a:pt x="0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947;p4">
              <a:extLst>
                <a:ext uri="{FF2B5EF4-FFF2-40B4-BE49-F238E27FC236}">
                  <a16:creationId xmlns:a16="http://schemas.microsoft.com/office/drawing/2014/main" id="{2DF560EA-C11E-ACEB-7A3B-CA0CA3241FC0}"/>
                </a:ext>
              </a:extLst>
            </p:cNvPr>
            <p:cNvSpPr/>
            <p:nvPr/>
          </p:nvSpPr>
          <p:spPr>
            <a:xfrm rot="-153174">
              <a:off x="8847989" y="6352943"/>
              <a:ext cx="1716133" cy="357907"/>
            </a:xfrm>
            <a:custGeom>
              <a:avLst/>
              <a:gdLst/>
              <a:ahLst/>
              <a:cxnLst/>
              <a:rect l="l" t="t" r="r" b="b"/>
              <a:pathLst>
                <a:path w="2183987" h="455480" extrusionOk="0">
                  <a:moveTo>
                    <a:pt x="2183987" y="178022"/>
                  </a:moveTo>
                  <a:cubicBezTo>
                    <a:pt x="2178082" y="202216"/>
                    <a:pt x="2172177" y="226504"/>
                    <a:pt x="2166271" y="250698"/>
                  </a:cubicBezTo>
                  <a:cubicBezTo>
                    <a:pt x="1918240" y="374428"/>
                    <a:pt x="1546574" y="504635"/>
                    <a:pt x="985266" y="436912"/>
                  </a:cubicBezTo>
                  <a:cubicBezTo>
                    <a:pt x="516065" y="380238"/>
                    <a:pt x="163925" y="296990"/>
                    <a:pt x="14288" y="71819"/>
                  </a:cubicBezTo>
                  <a:cubicBezTo>
                    <a:pt x="9430" y="47816"/>
                    <a:pt x="4667" y="24003"/>
                    <a:pt x="0" y="0"/>
                  </a:cubicBezTo>
                  <a:cubicBezTo>
                    <a:pt x="166783" y="213265"/>
                    <a:pt x="523399" y="295466"/>
                    <a:pt x="991934" y="352330"/>
                  </a:cubicBezTo>
                  <a:cubicBezTo>
                    <a:pt x="1548098" y="419767"/>
                    <a:pt x="1925860" y="300704"/>
                    <a:pt x="2183987" y="17802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948;p4">
              <a:extLst>
                <a:ext uri="{FF2B5EF4-FFF2-40B4-BE49-F238E27FC236}">
                  <a16:creationId xmlns:a16="http://schemas.microsoft.com/office/drawing/2014/main" id="{1FED0B7B-86AB-0292-1278-23F84B01790F}"/>
                </a:ext>
              </a:extLst>
            </p:cNvPr>
            <p:cNvSpPr/>
            <p:nvPr/>
          </p:nvSpPr>
          <p:spPr>
            <a:xfrm rot="-153174">
              <a:off x="10675123" y="4577872"/>
              <a:ext cx="500117" cy="378305"/>
            </a:xfrm>
            <a:custGeom>
              <a:avLst/>
              <a:gdLst/>
              <a:ahLst/>
              <a:cxnLst/>
              <a:rect l="l" t="t" r="r" b="b"/>
              <a:pathLst>
                <a:path w="636460" h="481439" extrusionOk="0">
                  <a:moveTo>
                    <a:pt x="7239" y="1523"/>
                  </a:moveTo>
                  <a:cubicBezTo>
                    <a:pt x="34386" y="-17622"/>
                    <a:pt x="128302" y="150208"/>
                    <a:pt x="276035" y="142588"/>
                  </a:cubicBezTo>
                  <a:cubicBezTo>
                    <a:pt x="363379" y="138111"/>
                    <a:pt x="431483" y="74199"/>
                    <a:pt x="474917" y="21906"/>
                  </a:cubicBezTo>
                  <a:lnTo>
                    <a:pt x="636461" y="161448"/>
                  </a:lnTo>
                  <a:cubicBezTo>
                    <a:pt x="625698" y="173449"/>
                    <a:pt x="610934" y="192594"/>
                    <a:pt x="600647" y="218979"/>
                  </a:cubicBezTo>
                  <a:cubicBezTo>
                    <a:pt x="564833" y="310514"/>
                    <a:pt x="626079" y="376427"/>
                    <a:pt x="600933" y="426624"/>
                  </a:cubicBezTo>
                  <a:cubicBezTo>
                    <a:pt x="571024" y="486345"/>
                    <a:pt x="433960" y="494346"/>
                    <a:pt x="333566" y="464724"/>
                  </a:cubicBezTo>
                  <a:cubicBezTo>
                    <a:pt x="71533" y="387476"/>
                    <a:pt x="-29527" y="27431"/>
                    <a:pt x="7335" y="142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949;p4">
              <a:extLst>
                <a:ext uri="{FF2B5EF4-FFF2-40B4-BE49-F238E27FC236}">
                  <a16:creationId xmlns:a16="http://schemas.microsoft.com/office/drawing/2014/main" id="{C13E5214-8899-05AA-D8EA-B4CC89A79768}"/>
                </a:ext>
              </a:extLst>
            </p:cNvPr>
            <p:cNvSpPr/>
            <p:nvPr/>
          </p:nvSpPr>
          <p:spPr>
            <a:xfrm rot="-153174">
              <a:off x="10908533" y="3697747"/>
              <a:ext cx="1292955" cy="2196157"/>
            </a:xfrm>
            <a:custGeom>
              <a:avLst/>
              <a:gdLst/>
              <a:ahLst/>
              <a:cxnLst/>
              <a:rect l="l" t="t" r="r" b="b"/>
              <a:pathLst>
                <a:path w="1645442" h="2794876" extrusionOk="0">
                  <a:moveTo>
                    <a:pt x="722975" y="1147012"/>
                  </a:moveTo>
                  <a:cubicBezTo>
                    <a:pt x="725261" y="1083766"/>
                    <a:pt x="649823" y="1021187"/>
                    <a:pt x="581719" y="1017091"/>
                  </a:cubicBezTo>
                  <a:cubicBezTo>
                    <a:pt x="502185" y="1012329"/>
                    <a:pt x="479420" y="1089862"/>
                    <a:pt x="410459" y="1088719"/>
                  </a:cubicBezTo>
                  <a:cubicBezTo>
                    <a:pt x="310256" y="1087005"/>
                    <a:pt x="225579" y="921079"/>
                    <a:pt x="197861" y="804303"/>
                  </a:cubicBezTo>
                  <a:cubicBezTo>
                    <a:pt x="190051" y="771632"/>
                    <a:pt x="150236" y="588466"/>
                    <a:pt x="258154" y="418064"/>
                  </a:cubicBezTo>
                  <a:cubicBezTo>
                    <a:pt x="386266" y="215944"/>
                    <a:pt x="624962" y="185654"/>
                    <a:pt x="732976" y="172033"/>
                  </a:cubicBezTo>
                  <a:cubicBezTo>
                    <a:pt x="827178" y="160127"/>
                    <a:pt x="1066065" y="129838"/>
                    <a:pt x="1262566" y="288524"/>
                  </a:cubicBezTo>
                  <a:cubicBezTo>
                    <a:pt x="1468973" y="455212"/>
                    <a:pt x="1483927" y="713530"/>
                    <a:pt x="1489166" y="803827"/>
                  </a:cubicBezTo>
                  <a:cubicBezTo>
                    <a:pt x="1507549" y="1120438"/>
                    <a:pt x="1337813" y="1358182"/>
                    <a:pt x="1269233" y="1454098"/>
                  </a:cubicBezTo>
                  <a:cubicBezTo>
                    <a:pt x="1133311" y="1644408"/>
                    <a:pt x="1044348" y="1654219"/>
                    <a:pt x="760313" y="1953685"/>
                  </a:cubicBezTo>
                  <a:cubicBezTo>
                    <a:pt x="597054" y="2125801"/>
                    <a:pt x="624200" y="2129611"/>
                    <a:pt x="500852" y="2252960"/>
                  </a:cubicBezTo>
                  <a:cubicBezTo>
                    <a:pt x="423985" y="2329827"/>
                    <a:pt x="377312" y="2367355"/>
                    <a:pt x="341879" y="2449461"/>
                  </a:cubicBezTo>
                  <a:cubicBezTo>
                    <a:pt x="331592" y="2473274"/>
                    <a:pt x="267013" y="2629007"/>
                    <a:pt x="341879" y="2735878"/>
                  </a:cubicBezTo>
                  <a:cubicBezTo>
                    <a:pt x="349595" y="2746927"/>
                    <a:pt x="385885" y="2798743"/>
                    <a:pt x="429986" y="2794647"/>
                  </a:cubicBezTo>
                  <a:cubicBezTo>
                    <a:pt x="491041" y="2788932"/>
                    <a:pt x="518473" y="2663297"/>
                    <a:pt x="522854" y="2643961"/>
                  </a:cubicBezTo>
                  <a:cubicBezTo>
                    <a:pt x="541618" y="2560332"/>
                    <a:pt x="517616" y="2532709"/>
                    <a:pt x="536380" y="2459462"/>
                  </a:cubicBezTo>
                  <a:cubicBezTo>
                    <a:pt x="550286" y="2405265"/>
                    <a:pt x="577623" y="2364784"/>
                    <a:pt x="616009" y="2319064"/>
                  </a:cubicBezTo>
                  <a:cubicBezTo>
                    <a:pt x="755169" y="2153519"/>
                    <a:pt x="1028632" y="1933396"/>
                    <a:pt x="1164839" y="1805476"/>
                  </a:cubicBezTo>
                  <a:cubicBezTo>
                    <a:pt x="1271995" y="1704796"/>
                    <a:pt x="1411632" y="1571351"/>
                    <a:pt x="1517169" y="1355515"/>
                  </a:cubicBezTo>
                  <a:cubicBezTo>
                    <a:pt x="1559555" y="1268742"/>
                    <a:pt x="1648233" y="1082147"/>
                    <a:pt x="1645375" y="827353"/>
                  </a:cubicBezTo>
                  <a:cubicBezTo>
                    <a:pt x="1644137" y="719911"/>
                    <a:pt x="1639565" y="530459"/>
                    <a:pt x="1518026" y="338816"/>
                  </a:cubicBezTo>
                  <a:cubicBezTo>
                    <a:pt x="1482593" y="282904"/>
                    <a:pt x="1395344" y="149269"/>
                    <a:pt x="1225228" y="65830"/>
                  </a:cubicBezTo>
                  <a:cubicBezTo>
                    <a:pt x="1054825" y="-17705"/>
                    <a:pt x="899187" y="-2941"/>
                    <a:pt x="762027" y="10204"/>
                  </a:cubicBezTo>
                  <a:cubicBezTo>
                    <a:pt x="602198" y="25444"/>
                    <a:pt x="395029" y="45160"/>
                    <a:pt x="219388" y="207181"/>
                  </a:cubicBezTo>
                  <a:cubicBezTo>
                    <a:pt x="175478" y="247662"/>
                    <a:pt x="28888" y="387108"/>
                    <a:pt x="3646" y="614565"/>
                  </a:cubicBezTo>
                  <a:cubicBezTo>
                    <a:pt x="-16356" y="795254"/>
                    <a:pt x="51271" y="931652"/>
                    <a:pt x="76989" y="981754"/>
                  </a:cubicBezTo>
                  <a:cubicBezTo>
                    <a:pt x="107755" y="1041761"/>
                    <a:pt x="169096" y="1161490"/>
                    <a:pt x="305779" y="1232356"/>
                  </a:cubicBezTo>
                  <a:cubicBezTo>
                    <a:pt x="343879" y="1252168"/>
                    <a:pt x="452560" y="1308556"/>
                    <a:pt x="572765" y="1272933"/>
                  </a:cubicBezTo>
                  <a:cubicBezTo>
                    <a:pt x="586957" y="1268742"/>
                    <a:pt x="720022" y="1229404"/>
                    <a:pt x="722975" y="114701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950;p4">
              <a:extLst>
                <a:ext uri="{FF2B5EF4-FFF2-40B4-BE49-F238E27FC236}">
                  <a16:creationId xmlns:a16="http://schemas.microsoft.com/office/drawing/2014/main" id="{DAB9E818-5452-8C38-9636-702151481819}"/>
                </a:ext>
              </a:extLst>
            </p:cNvPr>
            <p:cNvSpPr/>
            <p:nvPr/>
          </p:nvSpPr>
          <p:spPr>
            <a:xfrm rot="-153174">
              <a:off x="8135834" y="4112041"/>
              <a:ext cx="3108428" cy="2357831"/>
            </a:xfrm>
            <a:custGeom>
              <a:avLst/>
              <a:gdLst/>
              <a:ahLst/>
              <a:cxnLst/>
              <a:rect l="l" t="t" r="r" b="b"/>
              <a:pathLst>
                <a:path w="3955851" h="3000625" extrusionOk="0">
                  <a:moveTo>
                    <a:pt x="816007" y="0"/>
                  </a:moveTo>
                  <a:cubicBezTo>
                    <a:pt x="940118" y="166592"/>
                    <a:pt x="935260" y="287274"/>
                    <a:pt x="925735" y="343090"/>
                  </a:cubicBezTo>
                  <a:cubicBezTo>
                    <a:pt x="909352" y="439769"/>
                    <a:pt x="852297" y="498539"/>
                    <a:pt x="614267" y="733711"/>
                  </a:cubicBezTo>
                  <a:cubicBezTo>
                    <a:pt x="556641" y="790575"/>
                    <a:pt x="464153" y="881920"/>
                    <a:pt x="347472" y="996220"/>
                  </a:cubicBezTo>
                  <a:cubicBezTo>
                    <a:pt x="351187" y="1088231"/>
                    <a:pt x="345567" y="1240441"/>
                    <a:pt x="280988" y="1412748"/>
                  </a:cubicBezTo>
                  <a:cubicBezTo>
                    <a:pt x="201263" y="1625346"/>
                    <a:pt x="72200" y="1760601"/>
                    <a:pt x="0" y="1826324"/>
                  </a:cubicBezTo>
                  <a:cubicBezTo>
                    <a:pt x="12192" y="1924431"/>
                    <a:pt x="43053" y="2073116"/>
                    <a:pt x="130873" y="2229422"/>
                  </a:cubicBezTo>
                  <a:cubicBezTo>
                    <a:pt x="185261" y="2326196"/>
                    <a:pt x="312706" y="2516791"/>
                    <a:pt x="644843" y="2699576"/>
                  </a:cubicBezTo>
                  <a:cubicBezTo>
                    <a:pt x="1072515" y="2934938"/>
                    <a:pt x="1479137" y="2958941"/>
                    <a:pt x="2003108" y="2984278"/>
                  </a:cubicBezTo>
                  <a:cubicBezTo>
                    <a:pt x="2579656" y="3012186"/>
                    <a:pt x="2891314" y="3023426"/>
                    <a:pt x="3260408" y="2855405"/>
                  </a:cubicBezTo>
                  <a:cubicBezTo>
                    <a:pt x="3448812" y="2769584"/>
                    <a:pt x="3750278" y="2632329"/>
                    <a:pt x="3887438" y="2308574"/>
                  </a:cubicBezTo>
                  <a:cubicBezTo>
                    <a:pt x="4032409" y="1966531"/>
                    <a:pt x="3905726" y="1624584"/>
                    <a:pt x="3881152" y="1558290"/>
                  </a:cubicBezTo>
                  <a:cubicBezTo>
                    <a:pt x="3831431" y="1424083"/>
                    <a:pt x="3747040" y="1309783"/>
                    <a:pt x="3578162" y="1081183"/>
                  </a:cubicBezTo>
                  <a:cubicBezTo>
                    <a:pt x="3345466" y="766191"/>
                    <a:pt x="3218022" y="669893"/>
                    <a:pt x="3229928" y="507682"/>
                  </a:cubicBezTo>
                  <a:cubicBezTo>
                    <a:pt x="3239262" y="379667"/>
                    <a:pt x="3302222" y="272415"/>
                    <a:pt x="3371183" y="213550"/>
                  </a:cubicBezTo>
                  <a:cubicBezTo>
                    <a:pt x="3295936" y="273272"/>
                    <a:pt x="3216402" y="346615"/>
                    <a:pt x="3099626" y="329089"/>
                  </a:cubicBezTo>
                  <a:cubicBezTo>
                    <a:pt x="2987326" y="312134"/>
                    <a:pt x="2968466" y="235648"/>
                    <a:pt x="2842927" y="206216"/>
                  </a:cubicBezTo>
                  <a:cubicBezTo>
                    <a:pt x="2689003" y="170212"/>
                    <a:pt x="2648331" y="269081"/>
                    <a:pt x="2478691" y="256032"/>
                  </a:cubicBezTo>
                  <a:cubicBezTo>
                    <a:pt x="2282762" y="240982"/>
                    <a:pt x="2271332" y="104013"/>
                    <a:pt x="2097405" y="98488"/>
                  </a:cubicBezTo>
                  <a:cubicBezTo>
                    <a:pt x="1913191" y="92583"/>
                    <a:pt x="1886045" y="244983"/>
                    <a:pt x="1697831" y="239363"/>
                  </a:cubicBezTo>
                  <a:cubicBezTo>
                    <a:pt x="1523429" y="234220"/>
                    <a:pt x="1491710" y="101727"/>
                    <a:pt x="1317117" y="115252"/>
                  </a:cubicBezTo>
                  <a:cubicBezTo>
                    <a:pt x="1189673" y="125158"/>
                    <a:pt x="1154430" y="199834"/>
                    <a:pt x="1050322" y="186880"/>
                  </a:cubicBezTo>
                  <a:cubicBezTo>
                    <a:pt x="943165" y="173450"/>
                    <a:pt x="865632" y="79819"/>
                    <a:pt x="815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7175" dist="85725" dir="21540000" algn="b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951;p4">
              <a:extLst>
                <a:ext uri="{FF2B5EF4-FFF2-40B4-BE49-F238E27FC236}">
                  <a16:creationId xmlns:a16="http://schemas.microsoft.com/office/drawing/2014/main" id="{E1235837-E717-BBC5-744A-E234FA9C2E34}"/>
                </a:ext>
              </a:extLst>
            </p:cNvPr>
            <p:cNvSpPr/>
            <p:nvPr/>
          </p:nvSpPr>
          <p:spPr>
            <a:xfrm rot="-405786">
              <a:off x="8199215" y="4221656"/>
              <a:ext cx="3021993" cy="2246646"/>
            </a:xfrm>
            <a:custGeom>
              <a:avLst/>
              <a:gdLst/>
              <a:ahLst/>
              <a:cxnLst/>
              <a:rect l="l" t="t" r="r" b="b"/>
              <a:pathLst>
                <a:path w="3847390" h="2860273" extrusionOk="0">
                  <a:moveTo>
                    <a:pt x="2052294" y="2754134"/>
                  </a:moveTo>
                  <a:cubicBezTo>
                    <a:pt x="2070075" y="2754134"/>
                    <a:pt x="2084489" y="2770638"/>
                    <a:pt x="2084489" y="2790995"/>
                  </a:cubicBezTo>
                  <a:cubicBezTo>
                    <a:pt x="2084489" y="2811353"/>
                    <a:pt x="2070075" y="2827857"/>
                    <a:pt x="2052294" y="2827856"/>
                  </a:cubicBezTo>
                  <a:cubicBezTo>
                    <a:pt x="2034514" y="2827856"/>
                    <a:pt x="2020100" y="2811353"/>
                    <a:pt x="2020100" y="2790996"/>
                  </a:cubicBezTo>
                  <a:cubicBezTo>
                    <a:pt x="2020100" y="2770637"/>
                    <a:pt x="2034514" y="2754133"/>
                    <a:pt x="2052294" y="2754134"/>
                  </a:cubicBezTo>
                  <a:close/>
                  <a:moveTo>
                    <a:pt x="2580965" y="2786551"/>
                  </a:moveTo>
                  <a:cubicBezTo>
                    <a:pt x="2598746" y="2786551"/>
                    <a:pt x="2613160" y="2803055"/>
                    <a:pt x="2613160" y="2823412"/>
                  </a:cubicBezTo>
                  <a:cubicBezTo>
                    <a:pt x="2613160" y="2843770"/>
                    <a:pt x="2598746" y="2860274"/>
                    <a:pt x="2580965" y="2860273"/>
                  </a:cubicBezTo>
                  <a:cubicBezTo>
                    <a:pt x="2563185" y="2860273"/>
                    <a:pt x="2548771" y="2843770"/>
                    <a:pt x="2548771" y="2823413"/>
                  </a:cubicBezTo>
                  <a:cubicBezTo>
                    <a:pt x="2548771" y="2803054"/>
                    <a:pt x="2563185" y="2786550"/>
                    <a:pt x="2580965" y="2786551"/>
                  </a:cubicBezTo>
                  <a:close/>
                  <a:moveTo>
                    <a:pt x="1453798" y="2667580"/>
                  </a:moveTo>
                  <a:cubicBezTo>
                    <a:pt x="1471578" y="2667581"/>
                    <a:pt x="1485992" y="2684085"/>
                    <a:pt x="1485992" y="2704443"/>
                  </a:cubicBezTo>
                  <a:cubicBezTo>
                    <a:pt x="1485992" y="2724801"/>
                    <a:pt x="1471578" y="2741304"/>
                    <a:pt x="1453798" y="2741304"/>
                  </a:cubicBezTo>
                  <a:cubicBezTo>
                    <a:pt x="1436017" y="2741304"/>
                    <a:pt x="1421603" y="2724801"/>
                    <a:pt x="1421603" y="2704443"/>
                  </a:cubicBezTo>
                  <a:cubicBezTo>
                    <a:pt x="1421603" y="2684084"/>
                    <a:pt x="1436017" y="2667581"/>
                    <a:pt x="1453798" y="2667580"/>
                  </a:cubicBezTo>
                  <a:close/>
                  <a:moveTo>
                    <a:pt x="951955" y="2576520"/>
                  </a:moveTo>
                  <a:cubicBezTo>
                    <a:pt x="969735" y="2576521"/>
                    <a:pt x="984149" y="2593025"/>
                    <a:pt x="984149" y="2613383"/>
                  </a:cubicBezTo>
                  <a:cubicBezTo>
                    <a:pt x="984149" y="2633740"/>
                    <a:pt x="969735" y="2650244"/>
                    <a:pt x="951955" y="2650244"/>
                  </a:cubicBezTo>
                  <a:cubicBezTo>
                    <a:pt x="934174" y="2650244"/>
                    <a:pt x="919760" y="2633741"/>
                    <a:pt x="919760" y="2613383"/>
                  </a:cubicBezTo>
                  <a:cubicBezTo>
                    <a:pt x="919760" y="2593024"/>
                    <a:pt x="934174" y="2576521"/>
                    <a:pt x="951955" y="2576520"/>
                  </a:cubicBezTo>
                  <a:close/>
                  <a:moveTo>
                    <a:pt x="3100965" y="2717273"/>
                  </a:moveTo>
                  <a:cubicBezTo>
                    <a:pt x="3118746" y="2717273"/>
                    <a:pt x="3133159" y="2733777"/>
                    <a:pt x="3133159" y="2754134"/>
                  </a:cubicBezTo>
                  <a:cubicBezTo>
                    <a:pt x="3133160" y="2774492"/>
                    <a:pt x="3118745" y="2790996"/>
                    <a:pt x="3100965" y="2790995"/>
                  </a:cubicBezTo>
                  <a:cubicBezTo>
                    <a:pt x="3083184" y="2790995"/>
                    <a:pt x="3068771" y="2774492"/>
                    <a:pt x="3068771" y="2754135"/>
                  </a:cubicBezTo>
                  <a:cubicBezTo>
                    <a:pt x="3068770" y="2733776"/>
                    <a:pt x="3083185" y="2717272"/>
                    <a:pt x="3100965" y="2717273"/>
                  </a:cubicBezTo>
                  <a:close/>
                  <a:moveTo>
                    <a:pt x="2876691" y="2626312"/>
                  </a:moveTo>
                  <a:cubicBezTo>
                    <a:pt x="2894471" y="2626313"/>
                    <a:pt x="2908885" y="2642817"/>
                    <a:pt x="2908885" y="2663174"/>
                  </a:cubicBezTo>
                  <a:cubicBezTo>
                    <a:pt x="2908885" y="2683532"/>
                    <a:pt x="2894471" y="2700036"/>
                    <a:pt x="2876691" y="2700035"/>
                  </a:cubicBezTo>
                  <a:cubicBezTo>
                    <a:pt x="2858910" y="2700035"/>
                    <a:pt x="2844496" y="2683532"/>
                    <a:pt x="2844496" y="2663175"/>
                  </a:cubicBezTo>
                  <a:cubicBezTo>
                    <a:pt x="2844496" y="2642816"/>
                    <a:pt x="2858910" y="2626312"/>
                    <a:pt x="2876691" y="2626312"/>
                  </a:cubicBezTo>
                  <a:close/>
                  <a:moveTo>
                    <a:pt x="2336362" y="2576556"/>
                  </a:moveTo>
                  <a:cubicBezTo>
                    <a:pt x="2354143" y="2576555"/>
                    <a:pt x="2368557" y="2593059"/>
                    <a:pt x="2368556" y="2613417"/>
                  </a:cubicBezTo>
                  <a:cubicBezTo>
                    <a:pt x="2368557" y="2633775"/>
                    <a:pt x="2354142" y="2650279"/>
                    <a:pt x="2336362" y="2650278"/>
                  </a:cubicBezTo>
                  <a:cubicBezTo>
                    <a:pt x="2318582" y="2650278"/>
                    <a:pt x="2304168" y="2633775"/>
                    <a:pt x="2304168" y="2613417"/>
                  </a:cubicBezTo>
                  <a:cubicBezTo>
                    <a:pt x="2304167" y="2593059"/>
                    <a:pt x="2318582" y="2576555"/>
                    <a:pt x="2336362" y="2576556"/>
                  </a:cubicBezTo>
                  <a:close/>
                  <a:moveTo>
                    <a:pt x="1794328" y="2515124"/>
                  </a:moveTo>
                  <a:cubicBezTo>
                    <a:pt x="1822470" y="2515124"/>
                    <a:pt x="1845286" y="2541223"/>
                    <a:pt x="1845286" y="2573417"/>
                  </a:cubicBezTo>
                  <a:cubicBezTo>
                    <a:pt x="1845286" y="2605611"/>
                    <a:pt x="1822472" y="2631710"/>
                    <a:pt x="1794328" y="2631710"/>
                  </a:cubicBezTo>
                  <a:cubicBezTo>
                    <a:pt x="1766184" y="2631710"/>
                    <a:pt x="1743369" y="2605611"/>
                    <a:pt x="1743369" y="2573417"/>
                  </a:cubicBezTo>
                  <a:cubicBezTo>
                    <a:pt x="1743368" y="2541223"/>
                    <a:pt x="1766184" y="2515124"/>
                    <a:pt x="1794328" y="2515124"/>
                  </a:cubicBezTo>
                  <a:close/>
                  <a:moveTo>
                    <a:pt x="3347783" y="2576454"/>
                  </a:moveTo>
                  <a:cubicBezTo>
                    <a:pt x="3365564" y="2576454"/>
                    <a:pt x="3379978" y="2592958"/>
                    <a:pt x="3379978" y="2613316"/>
                  </a:cubicBezTo>
                  <a:cubicBezTo>
                    <a:pt x="3379978" y="2633674"/>
                    <a:pt x="3365564" y="2650178"/>
                    <a:pt x="3347783" y="2650178"/>
                  </a:cubicBezTo>
                  <a:cubicBezTo>
                    <a:pt x="3330003" y="2650178"/>
                    <a:pt x="3315589" y="2633674"/>
                    <a:pt x="3315589" y="2613316"/>
                  </a:cubicBezTo>
                  <a:cubicBezTo>
                    <a:pt x="3315589" y="2592958"/>
                    <a:pt x="3330003" y="2576454"/>
                    <a:pt x="3347783" y="2576454"/>
                  </a:cubicBezTo>
                  <a:close/>
                  <a:moveTo>
                    <a:pt x="1217072" y="2421582"/>
                  </a:moveTo>
                  <a:cubicBezTo>
                    <a:pt x="1234854" y="2421582"/>
                    <a:pt x="1249267" y="2438086"/>
                    <a:pt x="1249267" y="2458444"/>
                  </a:cubicBezTo>
                  <a:cubicBezTo>
                    <a:pt x="1249268" y="2478801"/>
                    <a:pt x="1234854" y="2495306"/>
                    <a:pt x="1217072" y="2495305"/>
                  </a:cubicBezTo>
                  <a:cubicBezTo>
                    <a:pt x="1199292" y="2495306"/>
                    <a:pt x="1184878" y="2478802"/>
                    <a:pt x="1184879" y="2458444"/>
                  </a:cubicBezTo>
                  <a:cubicBezTo>
                    <a:pt x="1184878" y="2438085"/>
                    <a:pt x="1199293" y="2421582"/>
                    <a:pt x="1217072" y="2421582"/>
                  </a:cubicBezTo>
                  <a:close/>
                  <a:moveTo>
                    <a:pt x="474994" y="2354602"/>
                  </a:moveTo>
                  <a:cubicBezTo>
                    <a:pt x="492776" y="2354602"/>
                    <a:pt x="507189" y="2371106"/>
                    <a:pt x="507189" y="2391463"/>
                  </a:cubicBezTo>
                  <a:cubicBezTo>
                    <a:pt x="507190" y="2411821"/>
                    <a:pt x="492776" y="2428326"/>
                    <a:pt x="474995" y="2428325"/>
                  </a:cubicBezTo>
                  <a:cubicBezTo>
                    <a:pt x="457214" y="2428325"/>
                    <a:pt x="442801" y="2411821"/>
                    <a:pt x="442801" y="2391464"/>
                  </a:cubicBezTo>
                  <a:cubicBezTo>
                    <a:pt x="442800" y="2371105"/>
                    <a:pt x="457215" y="2354601"/>
                    <a:pt x="474994" y="2354602"/>
                  </a:cubicBezTo>
                  <a:close/>
                  <a:moveTo>
                    <a:pt x="686333" y="2315063"/>
                  </a:moveTo>
                  <a:cubicBezTo>
                    <a:pt x="704114" y="2315063"/>
                    <a:pt x="718528" y="2331567"/>
                    <a:pt x="718528" y="2351925"/>
                  </a:cubicBezTo>
                  <a:cubicBezTo>
                    <a:pt x="718528" y="2372283"/>
                    <a:pt x="704114" y="2388786"/>
                    <a:pt x="686333" y="2388786"/>
                  </a:cubicBezTo>
                  <a:cubicBezTo>
                    <a:pt x="668553" y="2388786"/>
                    <a:pt x="654139" y="2372283"/>
                    <a:pt x="654139" y="2351925"/>
                  </a:cubicBezTo>
                  <a:cubicBezTo>
                    <a:pt x="654139" y="2331567"/>
                    <a:pt x="668553" y="2315063"/>
                    <a:pt x="686333" y="2315063"/>
                  </a:cubicBezTo>
                  <a:close/>
                  <a:moveTo>
                    <a:pt x="2147385" y="2358325"/>
                  </a:moveTo>
                  <a:cubicBezTo>
                    <a:pt x="2175527" y="2358325"/>
                    <a:pt x="2198344" y="2384424"/>
                    <a:pt x="2198344" y="2416618"/>
                  </a:cubicBezTo>
                  <a:cubicBezTo>
                    <a:pt x="2198344" y="2448812"/>
                    <a:pt x="2175528" y="2474911"/>
                    <a:pt x="2147385" y="2474911"/>
                  </a:cubicBezTo>
                  <a:cubicBezTo>
                    <a:pt x="2119241" y="2474911"/>
                    <a:pt x="2096426" y="2448812"/>
                    <a:pt x="2096426" y="2416618"/>
                  </a:cubicBezTo>
                  <a:cubicBezTo>
                    <a:pt x="2096425" y="2384424"/>
                    <a:pt x="2119241" y="2358325"/>
                    <a:pt x="2147385" y="2358325"/>
                  </a:cubicBezTo>
                  <a:close/>
                  <a:moveTo>
                    <a:pt x="2707337" y="2384498"/>
                  </a:moveTo>
                  <a:cubicBezTo>
                    <a:pt x="2735480" y="2384498"/>
                    <a:pt x="2758295" y="2410597"/>
                    <a:pt x="2758295" y="2442791"/>
                  </a:cubicBezTo>
                  <a:cubicBezTo>
                    <a:pt x="2758295" y="2474985"/>
                    <a:pt x="2735481" y="2501084"/>
                    <a:pt x="2707337" y="2501084"/>
                  </a:cubicBezTo>
                  <a:cubicBezTo>
                    <a:pt x="2679193" y="2501084"/>
                    <a:pt x="2656378" y="2474985"/>
                    <a:pt x="2656378" y="2442791"/>
                  </a:cubicBezTo>
                  <a:cubicBezTo>
                    <a:pt x="2656378" y="2410597"/>
                    <a:pt x="2679193" y="2384498"/>
                    <a:pt x="2707337" y="2384498"/>
                  </a:cubicBezTo>
                  <a:close/>
                  <a:moveTo>
                    <a:pt x="3199442" y="2414447"/>
                  </a:moveTo>
                  <a:cubicBezTo>
                    <a:pt x="3217223" y="2414447"/>
                    <a:pt x="3231637" y="2430951"/>
                    <a:pt x="3231637" y="2451309"/>
                  </a:cubicBezTo>
                  <a:cubicBezTo>
                    <a:pt x="3231637" y="2471667"/>
                    <a:pt x="3217223" y="2488171"/>
                    <a:pt x="3199442" y="2488171"/>
                  </a:cubicBezTo>
                  <a:cubicBezTo>
                    <a:pt x="3181662" y="2488171"/>
                    <a:pt x="3167248" y="2471667"/>
                    <a:pt x="3167248" y="2451309"/>
                  </a:cubicBezTo>
                  <a:cubicBezTo>
                    <a:pt x="3167248" y="2430950"/>
                    <a:pt x="3181662" y="2414447"/>
                    <a:pt x="3199442" y="2414447"/>
                  </a:cubicBezTo>
                  <a:close/>
                  <a:moveTo>
                    <a:pt x="286398" y="2153822"/>
                  </a:moveTo>
                  <a:cubicBezTo>
                    <a:pt x="304179" y="2153822"/>
                    <a:pt x="318593" y="2170326"/>
                    <a:pt x="318592" y="2190684"/>
                  </a:cubicBezTo>
                  <a:cubicBezTo>
                    <a:pt x="318593" y="2211042"/>
                    <a:pt x="304179" y="2227545"/>
                    <a:pt x="286398" y="2227545"/>
                  </a:cubicBezTo>
                  <a:cubicBezTo>
                    <a:pt x="268618" y="2227545"/>
                    <a:pt x="254204" y="2211042"/>
                    <a:pt x="254204" y="2190684"/>
                  </a:cubicBezTo>
                  <a:cubicBezTo>
                    <a:pt x="254203" y="2170326"/>
                    <a:pt x="268618" y="2153822"/>
                    <a:pt x="286398" y="2153822"/>
                  </a:cubicBezTo>
                  <a:close/>
                  <a:moveTo>
                    <a:pt x="1504565" y="2201442"/>
                  </a:moveTo>
                  <a:cubicBezTo>
                    <a:pt x="1532708" y="2201442"/>
                    <a:pt x="1555524" y="2227541"/>
                    <a:pt x="1555525" y="2259734"/>
                  </a:cubicBezTo>
                  <a:cubicBezTo>
                    <a:pt x="1555525" y="2291929"/>
                    <a:pt x="1532709" y="2318028"/>
                    <a:pt x="1504566" y="2318028"/>
                  </a:cubicBezTo>
                  <a:cubicBezTo>
                    <a:pt x="1476422" y="2318027"/>
                    <a:pt x="1453607" y="2291929"/>
                    <a:pt x="1453606" y="2259735"/>
                  </a:cubicBezTo>
                  <a:cubicBezTo>
                    <a:pt x="1453606" y="2227541"/>
                    <a:pt x="1476422" y="2201442"/>
                    <a:pt x="1504565" y="2201442"/>
                  </a:cubicBezTo>
                  <a:close/>
                  <a:moveTo>
                    <a:pt x="888155" y="2115077"/>
                  </a:moveTo>
                  <a:cubicBezTo>
                    <a:pt x="916298" y="2115077"/>
                    <a:pt x="939114" y="2141176"/>
                    <a:pt x="939114" y="2173369"/>
                  </a:cubicBezTo>
                  <a:cubicBezTo>
                    <a:pt x="939114" y="2205564"/>
                    <a:pt x="916298" y="2231662"/>
                    <a:pt x="888155" y="2231662"/>
                  </a:cubicBezTo>
                  <a:cubicBezTo>
                    <a:pt x="860011" y="2231662"/>
                    <a:pt x="837196" y="2205563"/>
                    <a:pt x="837196" y="2173370"/>
                  </a:cubicBezTo>
                  <a:cubicBezTo>
                    <a:pt x="837196" y="2141175"/>
                    <a:pt x="860011" y="2115076"/>
                    <a:pt x="888155" y="2115077"/>
                  </a:cubicBezTo>
                  <a:close/>
                  <a:moveTo>
                    <a:pt x="3627438" y="2297284"/>
                  </a:moveTo>
                  <a:cubicBezTo>
                    <a:pt x="3645219" y="2297284"/>
                    <a:pt x="3659633" y="2313788"/>
                    <a:pt x="3659633" y="2334145"/>
                  </a:cubicBezTo>
                  <a:cubicBezTo>
                    <a:pt x="3659633" y="2354503"/>
                    <a:pt x="3645219" y="2371007"/>
                    <a:pt x="3627438" y="2371006"/>
                  </a:cubicBezTo>
                  <a:cubicBezTo>
                    <a:pt x="3609658" y="2371007"/>
                    <a:pt x="3595244" y="2354504"/>
                    <a:pt x="3595244" y="2334146"/>
                  </a:cubicBezTo>
                  <a:cubicBezTo>
                    <a:pt x="3595244" y="2313787"/>
                    <a:pt x="3609658" y="2297283"/>
                    <a:pt x="3627438" y="2297284"/>
                  </a:cubicBezTo>
                  <a:close/>
                  <a:moveTo>
                    <a:pt x="424252" y="1962352"/>
                  </a:moveTo>
                  <a:cubicBezTo>
                    <a:pt x="442033" y="1962352"/>
                    <a:pt x="456447" y="1978856"/>
                    <a:pt x="456447" y="1999214"/>
                  </a:cubicBezTo>
                  <a:cubicBezTo>
                    <a:pt x="456447" y="2019572"/>
                    <a:pt x="442033" y="2036076"/>
                    <a:pt x="424252" y="2036076"/>
                  </a:cubicBezTo>
                  <a:cubicBezTo>
                    <a:pt x="406472" y="2036076"/>
                    <a:pt x="392058" y="2019572"/>
                    <a:pt x="392058" y="1999214"/>
                  </a:cubicBezTo>
                  <a:cubicBezTo>
                    <a:pt x="392058" y="1978856"/>
                    <a:pt x="406472" y="1962352"/>
                    <a:pt x="424252" y="1962352"/>
                  </a:cubicBezTo>
                  <a:close/>
                  <a:moveTo>
                    <a:pt x="3089613" y="2115127"/>
                  </a:moveTo>
                  <a:cubicBezTo>
                    <a:pt x="3117756" y="2115127"/>
                    <a:pt x="3140571" y="2141225"/>
                    <a:pt x="3140571" y="2173419"/>
                  </a:cubicBezTo>
                  <a:cubicBezTo>
                    <a:pt x="3140571" y="2205614"/>
                    <a:pt x="3117757" y="2231713"/>
                    <a:pt x="3089613" y="2231712"/>
                  </a:cubicBezTo>
                  <a:cubicBezTo>
                    <a:pt x="3061469" y="2231712"/>
                    <a:pt x="3038654" y="2205613"/>
                    <a:pt x="3038654" y="2173420"/>
                  </a:cubicBezTo>
                  <a:cubicBezTo>
                    <a:pt x="3038654" y="2141225"/>
                    <a:pt x="3061469" y="2115126"/>
                    <a:pt x="3089613" y="2115127"/>
                  </a:cubicBezTo>
                  <a:close/>
                  <a:moveTo>
                    <a:pt x="2525795" y="2041759"/>
                  </a:moveTo>
                  <a:cubicBezTo>
                    <a:pt x="2553938" y="2041759"/>
                    <a:pt x="2576754" y="2067858"/>
                    <a:pt x="2576755" y="2100052"/>
                  </a:cubicBezTo>
                  <a:cubicBezTo>
                    <a:pt x="2576755" y="2132246"/>
                    <a:pt x="2553939" y="2158345"/>
                    <a:pt x="2525796" y="2158345"/>
                  </a:cubicBezTo>
                  <a:cubicBezTo>
                    <a:pt x="2497652" y="2158345"/>
                    <a:pt x="2474837" y="2132246"/>
                    <a:pt x="2474836" y="2100052"/>
                  </a:cubicBezTo>
                  <a:cubicBezTo>
                    <a:pt x="2474836" y="2067858"/>
                    <a:pt x="2497652" y="2041759"/>
                    <a:pt x="2525795" y="2041759"/>
                  </a:cubicBezTo>
                  <a:close/>
                  <a:moveTo>
                    <a:pt x="1865507" y="1970731"/>
                  </a:moveTo>
                  <a:cubicBezTo>
                    <a:pt x="1893650" y="1970731"/>
                    <a:pt x="1916466" y="1996830"/>
                    <a:pt x="1916466" y="2029023"/>
                  </a:cubicBezTo>
                  <a:cubicBezTo>
                    <a:pt x="1916466" y="2061218"/>
                    <a:pt x="1893651" y="2087317"/>
                    <a:pt x="1865507" y="2087317"/>
                  </a:cubicBezTo>
                  <a:cubicBezTo>
                    <a:pt x="1837363" y="2087316"/>
                    <a:pt x="1814548" y="2061218"/>
                    <a:pt x="1814548" y="2029024"/>
                  </a:cubicBezTo>
                  <a:cubicBezTo>
                    <a:pt x="1814548" y="1996829"/>
                    <a:pt x="1837363" y="1970731"/>
                    <a:pt x="1865507" y="1970731"/>
                  </a:cubicBezTo>
                  <a:close/>
                  <a:moveTo>
                    <a:pt x="1241428" y="1870902"/>
                  </a:moveTo>
                  <a:cubicBezTo>
                    <a:pt x="1269572" y="1870902"/>
                    <a:pt x="1292387" y="1897001"/>
                    <a:pt x="1292387" y="1929195"/>
                  </a:cubicBezTo>
                  <a:cubicBezTo>
                    <a:pt x="1292387" y="1961389"/>
                    <a:pt x="1269572" y="1987488"/>
                    <a:pt x="1241428" y="1987488"/>
                  </a:cubicBezTo>
                  <a:cubicBezTo>
                    <a:pt x="1213284" y="1987488"/>
                    <a:pt x="1190469" y="1961389"/>
                    <a:pt x="1190469" y="1929195"/>
                  </a:cubicBezTo>
                  <a:cubicBezTo>
                    <a:pt x="1190469" y="1897001"/>
                    <a:pt x="1213284" y="1870902"/>
                    <a:pt x="1241428" y="1870902"/>
                  </a:cubicBezTo>
                  <a:close/>
                  <a:moveTo>
                    <a:pt x="108286" y="1770719"/>
                  </a:moveTo>
                  <a:cubicBezTo>
                    <a:pt x="126066" y="1770719"/>
                    <a:pt x="140480" y="1787223"/>
                    <a:pt x="140480" y="1807581"/>
                  </a:cubicBezTo>
                  <a:cubicBezTo>
                    <a:pt x="140480" y="1827939"/>
                    <a:pt x="126066" y="1844443"/>
                    <a:pt x="108286" y="1844442"/>
                  </a:cubicBezTo>
                  <a:cubicBezTo>
                    <a:pt x="90505" y="1844442"/>
                    <a:pt x="76091" y="1827939"/>
                    <a:pt x="76091" y="1807581"/>
                  </a:cubicBezTo>
                  <a:cubicBezTo>
                    <a:pt x="76091" y="1787223"/>
                    <a:pt x="90505" y="1770719"/>
                    <a:pt x="108286" y="1770719"/>
                  </a:cubicBezTo>
                  <a:close/>
                  <a:moveTo>
                    <a:pt x="3536559" y="2013894"/>
                  </a:moveTo>
                  <a:cubicBezTo>
                    <a:pt x="3564702" y="2013894"/>
                    <a:pt x="3587518" y="2039992"/>
                    <a:pt x="3587518" y="2072186"/>
                  </a:cubicBezTo>
                  <a:cubicBezTo>
                    <a:pt x="3587518" y="2104381"/>
                    <a:pt x="3564703" y="2130479"/>
                    <a:pt x="3536559" y="2130479"/>
                  </a:cubicBezTo>
                  <a:cubicBezTo>
                    <a:pt x="3508415" y="2130479"/>
                    <a:pt x="3485600" y="2104380"/>
                    <a:pt x="3485600" y="2072187"/>
                  </a:cubicBezTo>
                  <a:cubicBezTo>
                    <a:pt x="3485600" y="2039992"/>
                    <a:pt x="3508415" y="2013893"/>
                    <a:pt x="3536559" y="2013894"/>
                  </a:cubicBezTo>
                  <a:close/>
                  <a:moveTo>
                    <a:pt x="636398" y="1773079"/>
                  </a:moveTo>
                  <a:cubicBezTo>
                    <a:pt x="664541" y="1773079"/>
                    <a:pt x="687356" y="1799178"/>
                    <a:pt x="687356" y="1831372"/>
                  </a:cubicBezTo>
                  <a:cubicBezTo>
                    <a:pt x="687356" y="1863566"/>
                    <a:pt x="664541" y="1889665"/>
                    <a:pt x="636398" y="1889665"/>
                  </a:cubicBezTo>
                  <a:cubicBezTo>
                    <a:pt x="608254" y="1889665"/>
                    <a:pt x="585439" y="1863566"/>
                    <a:pt x="585439" y="1831372"/>
                  </a:cubicBezTo>
                  <a:cubicBezTo>
                    <a:pt x="585439" y="1799178"/>
                    <a:pt x="608254" y="1773079"/>
                    <a:pt x="636398" y="1773079"/>
                  </a:cubicBezTo>
                  <a:close/>
                  <a:moveTo>
                    <a:pt x="3815196" y="1959050"/>
                  </a:moveTo>
                  <a:cubicBezTo>
                    <a:pt x="3832977" y="1959050"/>
                    <a:pt x="3847390" y="1975554"/>
                    <a:pt x="3847390" y="1995912"/>
                  </a:cubicBezTo>
                  <a:cubicBezTo>
                    <a:pt x="3847391" y="2016269"/>
                    <a:pt x="3832976" y="2032773"/>
                    <a:pt x="3815196" y="2032772"/>
                  </a:cubicBezTo>
                  <a:cubicBezTo>
                    <a:pt x="3797415" y="2032773"/>
                    <a:pt x="3783001" y="2016270"/>
                    <a:pt x="3783002" y="1995912"/>
                  </a:cubicBezTo>
                  <a:cubicBezTo>
                    <a:pt x="3783001" y="1975554"/>
                    <a:pt x="3797416" y="1959049"/>
                    <a:pt x="3815196" y="1959050"/>
                  </a:cubicBezTo>
                  <a:close/>
                  <a:moveTo>
                    <a:pt x="2242569" y="1716714"/>
                  </a:moveTo>
                  <a:cubicBezTo>
                    <a:pt x="2270711" y="1716714"/>
                    <a:pt x="2293527" y="1742813"/>
                    <a:pt x="2293527" y="1775007"/>
                  </a:cubicBezTo>
                  <a:cubicBezTo>
                    <a:pt x="2293527" y="1807201"/>
                    <a:pt x="2270712" y="1833300"/>
                    <a:pt x="2242569" y="1833300"/>
                  </a:cubicBezTo>
                  <a:cubicBezTo>
                    <a:pt x="2214425" y="1833300"/>
                    <a:pt x="2191610" y="1807201"/>
                    <a:pt x="2191610" y="1775007"/>
                  </a:cubicBezTo>
                  <a:cubicBezTo>
                    <a:pt x="2191609" y="1742813"/>
                    <a:pt x="2214425" y="1716714"/>
                    <a:pt x="2242569" y="1716714"/>
                  </a:cubicBezTo>
                  <a:close/>
                  <a:moveTo>
                    <a:pt x="2876720" y="1753712"/>
                  </a:moveTo>
                  <a:cubicBezTo>
                    <a:pt x="2904863" y="1753712"/>
                    <a:pt x="2927678" y="1779811"/>
                    <a:pt x="2927678" y="1812005"/>
                  </a:cubicBezTo>
                  <a:cubicBezTo>
                    <a:pt x="2927678" y="1844199"/>
                    <a:pt x="2904864" y="1870298"/>
                    <a:pt x="2876720" y="1870298"/>
                  </a:cubicBezTo>
                  <a:cubicBezTo>
                    <a:pt x="2848576" y="1870298"/>
                    <a:pt x="2825761" y="1844199"/>
                    <a:pt x="2825761" y="1812005"/>
                  </a:cubicBezTo>
                  <a:cubicBezTo>
                    <a:pt x="2825761" y="1779811"/>
                    <a:pt x="2848576" y="1753712"/>
                    <a:pt x="2876720" y="1753712"/>
                  </a:cubicBezTo>
                  <a:close/>
                  <a:moveTo>
                    <a:pt x="229466" y="1560086"/>
                  </a:moveTo>
                  <a:cubicBezTo>
                    <a:pt x="257609" y="1560086"/>
                    <a:pt x="280424" y="1586185"/>
                    <a:pt x="280424" y="1618379"/>
                  </a:cubicBezTo>
                  <a:cubicBezTo>
                    <a:pt x="280424" y="1650573"/>
                    <a:pt x="257609" y="1676672"/>
                    <a:pt x="229466" y="1676672"/>
                  </a:cubicBezTo>
                  <a:cubicBezTo>
                    <a:pt x="201322" y="1676672"/>
                    <a:pt x="178507" y="1650573"/>
                    <a:pt x="178507" y="1618379"/>
                  </a:cubicBezTo>
                  <a:cubicBezTo>
                    <a:pt x="178507" y="1586185"/>
                    <a:pt x="201322" y="1560086"/>
                    <a:pt x="229466" y="1560086"/>
                  </a:cubicBezTo>
                  <a:close/>
                  <a:moveTo>
                    <a:pt x="3358402" y="1753794"/>
                  </a:moveTo>
                  <a:cubicBezTo>
                    <a:pt x="3386544" y="1753794"/>
                    <a:pt x="3409360" y="1779893"/>
                    <a:pt x="3409360" y="1812087"/>
                  </a:cubicBezTo>
                  <a:cubicBezTo>
                    <a:pt x="3409360" y="1844281"/>
                    <a:pt x="3386546" y="1870380"/>
                    <a:pt x="3358402" y="1870380"/>
                  </a:cubicBezTo>
                  <a:cubicBezTo>
                    <a:pt x="3330258" y="1870380"/>
                    <a:pt x="3307443" y="1844281"/>
                    <a:pt x="3307443" y="1812087"/>
                  </a:cubicBezTo>
                  <a:cubicBezTo>
                    <a:pt x="3307442" y="1779893"/>
                    <a:pt x="3330258" y="1753794"/>
                    <a:pt x="3358402" y="1753794"/>
                  </a:cubicBezTo>
                  <a:close/>
                  <a:moveTo>
                    <a:pt x="32195" y="1493314"/>
                  </a:moveTo>
                  <a:cubicBezTo>
                    <a:pt x="49975" y="1493314"/>
                    <a:pt x="64390" y="1509819"/>
                    <a:pt x="64390" y="1530176"/>
                  </a:cubicBezTo>
                  <a:cubicBezTo>
                    <a:pt x="64389" y="1550534"/>
                    <a:pt x="49976" y="1567037"/>
                    <a:pt x="32196" y="1567038"/>
                  </a:cubicBezTo>
                  <a:cubicBezTo>
                    <a:pt x="14415" y="1567037"/>
                    <a:pt x="1" y="1550534"/>
                    <a:pt x="0" y="1530176"/>
                  </a:cubicBezTo>
                  <a:cubicBezTo>
                    <a:pt x="1" y="1509818"/>
                    <a:pt x="14415" y="1493314"/>
                    <a:pt x="32195" y="1493314"/>
                  </a:cubicBezTo>
                  <a:close/>
                  <a:moveTo>
                    <a:pt x="1595095" y="1592147"/>
                  </a:moveTo>
                  <a:cubicBezTo>
                    <a:pt x="1623238" y="1592147"/>
                    <a:pt x="1646053" y="1618246"/>
                    <a:pt x="1646053" y="1650440"/>
                  </a:cubicBezTo>
                  <a:cubicBezTo>
                    <a:pt x="1646054" y="1682634"/>
                    <a:pt x="1623239" y="1708733"/>
                    <a:pt x="1595095" y="1708733"/>
                  </a:cubicBezTo>
                  <a:cubicBezTo>
                    <a:pt x="1566952" y="1708733"/>
                    <a:pt x="1544136" y="1682634"/>
                    <a:pt x="1544136" y="1650440"/>
                  </a:cubicBezTo>
                  <a:cubicBezTo>
                    <a:pt x="1544136" y="1618246"/>
                    <a:pt x="1566951" y="1592147"/>
                    <a:pt x="1595095" y="1592147"/>
                  </a:cubicBezTo>
                  <a:close/>
                  <a:moveTo>
                    <a:pt x="902128" y="1471922"/>
                  </a:moveTo>
                  <a:cubicBezTo>
                    <a:pt x="930271" y="1471922"/>
                    <a:pt x="953086" y="1498021"/>
                    <a:pt x="953086" y="1530215"/>
                  </a:cubicBezTo>
                  <a:cubicBezTo>
                    <a:pt x="953086" y="1562409"/>
                    <a:pt x="930271" y="1588508"/>
                    <a:pt x="902128" y="1588508"/>
                  </a:cubicBezTo>
                  <a:cubicBezTo>
                    <a:pt x="873984" y="1588508"/>
                    <a:pt x="851169" y="1562409"/>
                    <a:pt x="851169" y="1530215"/>
                  </a:cubicBezTo>
                  <a:cubicBezTo>
                    <a:pt x="851169" y="1498021"/>
                    <a:pt x="873984" y="1471922"/>
                    <a:pt x="902128" y="1471922"/>
                  </a:cubicBezTo>
                  <a:close/>
                  <a:moveTo>
                    <a:pt x="3736361" y="1650260"/>
                  </a:moveTo>
                  <a:cubicBezTo>
                    <a:pt x="3764504" y="1650260"/>
                    <a:pt x="3787320" y="1676359"/>
                    <a:pt x="3787320" y="1708553"/>
                  </a:cubicBezTo>
                  <a:cubicBezTo>
                    <a:pt x="3787320" y="1740747"/>
                    <a:pt x="3764505" y="1766846"/>
                    <a:pt x="3736361" y="1766846"/>
                  </a:cubicBezTo>
                  <a:cubicBezTo>
                    <a:pt x="3708217" y="1766846"/>
                    <a:pt x="3685402" y="1740747"/>
                    <a:pt x="3685402" y="1708553"/>
                  </a:cubicBezTo>
                  <a:cubicBezTo>
                    <a:pt x="3685402" y="1676359"/>
                    <a:pt x="3708217" y="1650260"/>
                    <a:pt x="3736361" y="1650260"/>
                  </a:cubicBezTo>
                  <a:close/>
                  <a:moveTo>
                    <a:pt x="491960" y="1302329"/>
                  </a:moveTo>
                  <a:cubicBezTo>
                    <a:pt x="520103" y="1302328"/>
                    <a:pt x="542918" y="1328427"/>
                    <a:pt x="542918" y="1360621"/>
                  </a:cubicBezTo>
                  <a:cubicBezTo>
                    <a:pt x="542918" y="1392815"/>
                    <a:pt x="520103" y="1418914"/>
                    <a:pt x="491960" y="1418914"/>
                  </a:cubicBezTo>
                  <a:cubicBezTo>
                    <a:pt x="463816" y="1418914"/>
                    <a:pt x="441001" y="1392815"/>
                    <a:pt x="441001" y="1360621"/>
                  </a:cubicBezTo>
                  <a:cubicBezTo>
                    <a:pt x="441001" y="1328427"/>
                    <a:pt x="463816" y="1302328"/>
                    <a:pt x="491960" y="1302329"/>
                  </a:cubicBezTo>
                  <a:close/>
                  <a:moveTo>
                    <a:pt x="2661379" y="1328332"/>
                  </a:moveTo>
                  <a:cubicBezTo>
                    <a:pt x="2689521" y="1328332"/>
                    <a:pt x="2712337" y="1354431"/>
                    <a:pt x="2712337" y="1386625"/>
                  </a:cubicBezTo>
                  <a:cubicBezTo>
                    <a:pt x="2712337" y="1418819"/>
                    <a:pt x="2689523" y="1444918"/>
                    <a:pt x="2661379" y="1444918"/>
                  </a:cubicBezTo>
                  <a:cubicBezTo>
                    <a:pt x="2633235" y="1444918"/>
                    <a:pt x="2610420" y="1418819"/>
                    <a:pt x="2610420" y="1386625"/>
                  </a:cubicBezTo>
                  <a:cubicBezTo>
                    <a:pt x="2610419" y="1354431"/>
                    <a:pt x="2633235" y="1328332"/>
                    <a:pt x="2661379" y="1328332"/>
                  </a:cubicBezTo>
                  <a:close/>
                  <a:moveTo>
                    <a:pt x="3165426" y="1343963"/>
                  </a:moveTo>
                  <a:cubicBezTo>
                    <a:pt x="3193568" y="1343963"/>
                    <a:pt x="3216384" y="1370062"/>
                    <a:pt x="3216384" y="1402256"/>
                  </a:cubicBezTo>
                  <a:cubicBezTo>
                    <a:pt x="3216384" y="1434450"/>
                    <a:pt x="3193568" y="1460549"/>
                    <a:pt x="3165426" y="1460549"/>
                  </a:cubicBezTo>
                  <a:cubicBezTo>
                    <a:pt x="3137282" y="1460549"/>
                    <a:pt x="3114467" y="1434450"/>
                    <a:pt x="3114467" y="1402256"/>
                  </a:cubicBezTo>
                  <a:cubicBezTo>
                    <a:pt x="3114466" y="1370062"/>
                    <a:pt x="3137282" y="1343963"/>
                    <a:pt x="3165426" y="1343963"/>
                  </a:cubicBezTo>
                  <a:close/>
                  <a:moveTo>
                    <a:pt x="1969166" y="1239668"/>
                  </a:moveTo>
                  <a:cubicBezTo>
                    <a:pt x="1997309" y="1239668"/>
                    <a:pt x="2020124" y="1265767"/>
                    <a:pt x="2020124" y="1297961"/>
                  </a:cubicBezTo>
                  <a:cubicBezTo>
                    <a:pt x="2020124" y="1330155"/>
                    <a:pt x="1997309" y="1356254"/>
                    <a:pt x="1969166" y="1356254"/>
                  </a:cubicBezTo>
                  <a:cubicBezTo>
                    <a:pt x="1941022" y="1356254"/>
                    <a:pt x="1918207" y="1330155"/>
                    <a:pt x="1918207" y="1297961"/>
                  </a:cubicBezTo>
                  <a:cubicBezTo>
                    <a:pt x="1918207" y="1265767"/>
                    <a:pt x="1941022" y="1239668"/>
                    <a:pt x="1969166" y="1239668"/>
                  </a:cubicBezTo>
                  <a:close/>
                  <a:moveTo>
                    <a:pt x="3536444" y="1302307"/>
                  </a:moveTo>
                  <a:cubicBezTo>
                    <a:pt x="3564587" y="1302307"/>
                    <a:pt x="3587402" y="1328406"/>
                    <a:pt x="3587402" y="1360600"/>
                  </a:cubicBezTo>
                  <a:cubicBezTo>
                    <a:pt x="3587402" y="1392794"/>
                    <a:pt x="3564588" y="1418893"/>
                    <a:pt x="3536444" y="1418893"/>
                  </a:cubicBezTo>
                  <a:cubicBezTo>
                    <a:pt x="3508300" y="1418893"/>
                    <a:pt x="3485485" y="1392794"/>
                    <a:pt x="3485485" y="1360600"/>
                  </a:cubicBezTo>
                  <a:cubicBezTo>
                    <a:pt x="3485485" y="1328406"/>
                    <a:pt x="3508300" y="1302307"/>
                    <a:pt x="3536444" y="1302307"/>
                  </a:cubicBezTo>
                  <a:close/>
                  <a:moveTo>
                    <a:pt x="1348305" y="1144581"/>
                  </a:moveTo>
                  <a:cubicBezTo>
                    <a:pt x="1376449" y="1144581"/>
                    <a:pt x="1399264" y="1170680"/>
                    <a:pt x="1399264" y="1202874"/>
                  </a:cubicBezTo>
                  <a:cubicBezTo>
                    <a:pt x="1399265" y="1235068"/>
                    <a:pt x="1376449" y="1261167"/>
                    <a:pt x="1348305" y="1261167"/>
                  </a:cubicBezTo>
                  <a:cubicBezTo>
                    <a:pt x="1320162" y="1261167"/>
                    <a:pt x="1297346" y="1235068"/>
                    <a:pt x="1297346" y="1202874"/>
                  </a:cubicBezTo>
                  <a:cubicBezTo>
                    <a:pt x="1297346" y="1170680"/>
                    <a:pt x="1320162" y="1144581"/>
                    <a:pt x="1348305" y="1144581"/>
                  </a:cubicBezTo>
                  <a:close/>
                  <a:moveTo>
                    <a:pt x="806964" y="1025737"/>
                  </a:moveTo>
                  <a:cubicBezTo>
                    <a:pt x="835108" y="1025737"/>
                    <a:pt x="857923" y="1051836"/>
                    <a:pt x="857923" y="1084030"/>
                  </a:cubicBezTo>
                  <a:cubicBezTo>
                    <a:pt x="857923" y="1116224"/>
                    <a:pt x="835108" y="1142323"/>
                    <a:pt x="806964" y="1142323"/>
                  </a:cubicBezTo>
                  <a:cubicBezTo>
                    <a:pt x="778820" y="1142323"/>
                    <a:pt x="756005" y="1116224"/>
                    <a:pt x="756005" y="1084030"/>
                  </a:cubicBezTo>
                  <a:cubicBezTo>
                    <a:pt x="756005" y="1051836"/>
                    <a:pt x="778820" y="1025737"/>
                    <a:pt x="806964" y="1025737"/>
                  </a:cubicBezTo>
                  <a:close/>
                  <a:moveTo>
                    <a:pt x="471472" y="838074"/>
                  </a:moveTo>
                  <a:cubicBezTo>
                    <a:pt x="499615" y="838074"/>
                    <a:pt x="522430" y="864173"/>
                    <a:pt x="522430" y="896367"/>
                  </a:cubicBezTo>
                  <a:cubicBezTo>
                    <a:pt x="522430" y="928561"/>
                    <a:pt x="499615" y="954660"/>
                    <a:pt x="471472" y="954660"/>
                  </a:cubicBezTo>
                  <a:cubicBezTo>
                    <a:pt x="443328" y="954660"/>
                    <a:pt x="420513" y="928561"/>
                    <a:pt x="420513" y="896367"/>
                  </a:cubicBezTo>
                  <a:cubicBezTo>
                    <a:pt x="420513" y="864173"/>
                    <a:pt x="443328" y="838074"/>
                    <a:pt x="471472" y="838074"/>
                  </a:cubicBezTo>
                  <a:close/>
                  <a:moveTo>
                    <a:pt x="2336298" y="923192"/>
                  </a:moveTo>
                  <a:cubicBezTo>
                    <a:pt x="2364440" y="923192"/>
                    <a:pt x="2387256" y="949291"/>
                    <a:pt x="2387256" y="981485"/>
                  </a:cubicBezTo>
                  <a:cubicBezTo>
                    <a:pt x="2387256" y="1013679"/>
                    <a:pt x="2364442" y="1039778"/>
                    <a:pt x="2336298" y="1039778"/>
                  </a:cubicBezTo>
                  <a:cubicBezTo>
                    <a:pt x="2308154" y="1039778"/>
                    <a:pt x="2285339" y="1013679"/>
                    <a:pt x="2285339" y="981485"/>
                  </a:cubicBezTo>
                  <a:cubicBezTo>
                    <a:pt x="2285338" y="949291"/>
                    <a:pt x="2308154" y="923192"/>
                    <a:pt x="2336298" y="923192"/>
                  </a:cubicBezTo>
                  <a:close/>
                  <a:moveTo>
                    <a:pt x="2876725" y="958172"/>
                  </a:moveTo>
                  <a:cubicBezTo>
                    <a:pt x="2904868" y="958172"/>
                    <a:pt x="2927683" y="984271"/>
                    <a:pt x="2927683" y="1016465"/>
                  </a:cubicBezTo>
                  <a:cubicBezTo>
                    <a:pt x="2927683" y="1048659"/>
                    <a:pt x="2904869" y="1074758"/>
                    <a:pt x="2876725" y="1074758"/>
                  </a:cubicBezTo>
                  <a:cubicBezTo>
                    <a:pt x="2848581" y="1074758"/>
                    <a:pt x="2825766" y="1048659"/>
                    <a:pt x="2825766" y="1016465"/>
                  </a:cubicBezTo>
                  <a:cubicBezTo>
                    <a:pt x="2825766" y="984271"/>
                    <a:pt x="2848581" y="958172"/>
                    <a:pt x="2876725" y="958172"/>
                  </a:cubicBezTo>
                  <a:close/>
                  <a:moveTo>
                    <a:pt x="1711268" y="838053"/>
                  </a:moveTo>
                  <a:cubicBezTo>
                    <a:pt x="1739411" y="838053"/>
                    <a:pt x="1762226" y="864152"/>
                    <a:pt x="1762226" y="896346"/>
                  </a:cubicBezTo>
                  <a:cubicBezTo>
                    <a:pt x="1762226" y="928540"/>
                    <a:pt x="1739412" y="954639"/>
                    <a:pt x="1711268" y="954639"/>
                  </a:cubicBezTo>
                  <a:cubicBezTo>
                    <a:pt x="1683124" y="954639"/>
                    <a:pt x="1660309" y="928540"/>
                    <a:pt x="1660309" y="896346"/>
                  </a:cubicBezTo>
                  <a:cubicBezTo>
                    <a:pt x="1660309" y="864152"/>
                    <a:pt x="1683124" y="838053"/>
                    <a:pt x="1711268" y="838053"/>
                  </a:cubicBezTo>
                  <a:close/>
                  <a:moveTo>
                    <a:pt x="3295683" y="936435"/>
                  </a:moveTo>
                  <a:cubicBezTo>
                    <a:pt x="3323826" y="936434"/>
                    <a:pt x="3346641" y="962533"/>
                    <a:pt x="3346641" y="994728"/>
                  </a:cubicBezTo>
                  <a:cubicBezTo>
                    <a:pt x="3346641" y="1026922"/>
                    <a:pt x="3323827" y="1053021"/>
                    <a:pt x="3295683" y="1053020"/>
                  </a:cubicBezTo>
                  <a:cubicBezTo>
                    <a:pt x="3267539" y="1053021"/>
                    <a:pt x="3244724" y="1026922"/>
                    <a:pt x="3244724" y="994727"/>
                  </a:cubicBezTo>
                  <a:cubicBezTo>
                    <a:pt x="3244724" y="962533"/>
                    <a:pt x="3267539" y="936435"/>
                    <a:pt x="3295683" y="936435"/>
                  </a:cubicBezTo>
                  <a:close/>
                  <a:moveTo>
                    <a:pt x="1151067" y="715512"/>
                  </a:moveTo>
                  <a:cubicBezTo>
                    <a:pt x="1179210" y="715511"/>
                    <a:pt x="1202026" y="741611"/>
                    <a:pt x="1202026" y="773805"/>
                  </a:cubicBezTo>
                  <a:cubicBezTo>
                    <a:pt x="1202026" y="805998"/>
                    <a:pt x="1179210" y="832097"/>
                    <a:pt x="1151067" y="832097"/>
                  </a:cubicBezTo>
                  <a:cubicBezTo>
                    <a:pt x="1122923" y="832098"/>
                    <a:pt x="1100108" y="805999"/>
                    <a:pt x="1100108" y="773804"/>
                  </a:cubicBezTo>
                  <a:cubicBezTo>
                    <a:pt x="1100108" y="741610"/>
                    <a:pt x="1122923" y="715512"/>
                    <a:pt x="1151067" y="715512"/>
                  </a:cubicBezTo>
                  <a:close/>
                  <a:moveTo>
                    <a:pt x="786081" y="591329"/>
                  </a:moveTo>
                  <a:cubicBezTo>
                    <a:pt x="814224" y="591329"/>
                    <a:pt x="837039" y="617428"/>
                    <a:pt x="837039" y="649622"/>
                  </a:cubicBezTo>
                  <a:cubicBezTo>
                    <a:pt x="837039" y="681816"/>
                    <a:pt x="814224" y="707915"/>
                    <a:pt x="786081" y="707915"/>
                  </a:cubicBezTo>
                  <a:cubicBezTo>
                    <a:pt x="757937" y="707915"/>
                    <a:pt x="735122" y="681816"/>
                    <a:pt x="735122" y="649622"/>
                  </a:cubicBezTo>
                  <a:cubicBezTo>
                    <a:pt x="735122" y="617428"/>
                    <a:pt x="757937" y="591329"/>
                    <a:pt x="786081" y="591329"/>
                  </a:cubicBezTo>
                  <a:close/>
                  <a:moveTo>
                    <a:pt x="3047713" y="619166"/>
                  </a:moveTo>
                  <a:cubicBezTo>
                    <a:pt x="3075856" y="619166"/>
                    <a:pt x="3098671" y="645265"/>
                    <a:pt x="3098671" y="677459"/>
                  </a:cubicBezTo>
                  <a:cubicBezTo>
                    <a:pt x="3098671" y="709653"/>
                    <a:pt x="3075856" y="735752"/>
                    <a:pt x="3047713" y="735752"/>
                  </a:cubicBezTo>
                  <a:cubicBezTo>
                    <a:pt x="3019569" y="735752"/>
                    <a:pt x="2996754" y="709653"/>
                    <a:pt x="2996754" y="677459"/>
                  </a:cubicBezTo>
                  <a:cubicBezTo>
                    <a:pt x="2996754" y="645265"/>
                    <a:pt x="3019569" y="619166"/>
                    <a:pt x="3047713" y="619166"/>
                  </a:cubicBezTo>
                  <a:close/>
                  <a:moveTo>
                    <a:pt x="2612761" y="569254"/>
                  </a:moveTo>
                  <a:cubicBezTo>
                    <a:pt x="2640904" y="569254"/>
                    <a:pt x="2663720" y="595353"/>
                    <a:pt x="2663720" y="627547"/>
                  </a:cubicBezTo>
                  <a:cubicBezTo>
                    <a:pt x="2663720" y="659741"/>
                    <a:pt x="2640905" y="685840"/>
                    <a:pt x="2612761" y="685840"/>
                  </a:cubicBezTo>
                  <a:cubicBezTo>
                    <a:pt x="2584617" y="685840"/>
                    <a:pt x="2561802" y="659741"/>
                    <a:pt x="2561802" y="627547"/>
                  </a:cubicBezTo>
                  <a:cubicBezTo>
                    <a:pt x="2561802" y="595353"/>
                    <a:pt x="2584617" y="569254"/>
                    <a:pt x="2612761" y="569254"/>
                  </a:cubicBezTo>
                  <a:close/>
                  <a:moveTo>
                    <a:pt x="2076412" y="522150"/>
                  </a:moveTo>
                  <a:cubicBezTo>
                    <a:pt x="2104555" y="522150"/>
                    <a:pt x="2127371" y="548249"/>
                    <a:pt x="2127372" y="580443"/>
                  </a:cubicBezTo>
                  <a:cubicBezTo>
                    <a:pt x="2127372" y="612637"/>
                    <a:pt x="2104556" y="638736"/>
                    <a:pt x="2076413" y="638736"/>
                  </a:cubicBezTo>
                  <a:cubicBezTo>
                    <a:pt x="2048269" y="638736"/>
                    <a:pt x="2025454" y="612637"/>
                    <a:pt x="2025453" y="580443"/>
                  </a:cubicBezTo>
                  <a:cubicBezTo>
                    <a:pt x="2025453" y="548249"/>
                    <a:pt x="2048269" y="522150"/>
                    <a:pt x="2076412" y="522150"/>
                  </a:cubicBezTo>
                  <a:close/>
                  <a:moveTo>
                    <a:pt x="1544920" y="426054"/>
                  </a:moveTo>
                  <a:cubicBezTo>
                    <a:pt x="1573063" y="426054"/>
                    <a:pt x="1595879" y="452153"/>
                    <a:pt x="1595879" y="484347"/>
                  </a:cubicBezTo>
                  <a:cubicBezTo>
                    <a:pt x="1595879" y="516541"/>
                    <a:pt x="1573064" y="542640"/>
                    <a:pt x="1544920" y="542640"/>
                  </a:cubicBezTo>
                  <a:cubicBezTo>
                    <a:pt x="1516776" y="542640"/>
                    <a:pt x="1493961" y="516541"/>
                    <a:pt x="1493961" y="484347"/>
                  </a:cubicBezTo>
                  <a:cubicBezTo>
                    <a:pt x="1493961" y="452153"/>
                    <a:pt x="1516776" y="426054"/>
                    <a:pt x="1544920" y="426054"/>
                  </a:cubicBezTo>
                  <a:close/>
                  <a:moveTo>
                    <a:pt x="1098898" y="329991"/>
                  </a:moveTo>
                  <a:cubicBezTo>
                    <a:pt x="1127041" y="329991"/>
                    <a:pt x="1149856" y="356090"/>
                    <a:pt x="1149856" y="388284"/>
                  </a:cubicBezTo>
                  <a:cubicBezTo>
                    <a:pt x="1149856" y="420478"/>
                    <a:pt x="1127041" y="446577"/>
                    <a:pt x="1098898" y="446577"/>
                  </a:cubicBezTo>
                  <a:cubicBezTo>
                    <a:pt x="1070754" y="446577"/>
                    <a:pt x="1047939" y="420478"/>
                    <a:pt x="1047939" y="388284"/>
                  </a:cubicBezTo>
                  <a:cubicBezTo>
                    <a:pt x="1047939" y="356090"/>
                    <a:pt x="1070754" y="329991"/>
                    <a:pt x="1098898" y="329991"/>
                  </a:cubicBezTo>
                  <a:close/>
                  <a:moveTo>
                    <a:pt x="3213566" y="321872"/>
                  </a:moveTo>
                  <a:cubicBezTo>
                    <a:pt x="3231347" y="321873"/>
                    <a:pt x="3245761" y="338377"/>
                    <a:pt x="3245761" y="358734"/>
                  </a:cubicBezTo>
                  <a:cubicBezTo>
                    <a:pt x="3245761" y="379093"/>
                    <a:pt x="3231347" y="395595"/>
                    <a:pt x="3213566" y="395596"/>
                  </a:cubicBezTo>
                  <a:cubicBezTo>
                    <a:pt x="3195786" y="395596"/>
                    <a:pt x="3181372" y="379093"/>
                    <a:pt x="3181372" y="358735"/>
                  </a:cubicBezTo>
                  <a:cubicBezTo>
                    <a:pt x="3181372" y="338377"/>
                    <a:pt x="3195786" y="321872"/>
                    <a:pt x="3213566" y="321872"/>
                  </a:cubicBezTo>
                  <a:close/>
                  <a:moveTo>
                    <a:pt x="2925115" y="271436"/>
                  </a:moveTo>
                  <a:cubicBezTo>
                    <a:pt x="2953258" y="271436"/>
                    <a:pt x="2976073" y="297535"/>
                    <a:pt x="2976073" y="329729"/>
                  </a:cubicBezTo>
                  <a:cubicBezTo>
                    <a:pt x="2976073" y="361923"/>
                    <a:pt x="2953259" y="388022"/>
                    <a:pt x="2925115" y="388022"/>
                  </a:cubicBezTo>
                  <a:cubicBezTo>
                    <a:pt x="2896971" y="388022"/>
                    <a:pt x="2874156" y="361923"/>
                    <a:pt x="2874156" y="329729"/>
                  </a:cubicBezTo>
                  <a:cubicBezTo>
                    <a:pt x="2874156" y="297535"/>
                    <a:pt x="2896971" y="271436"/>
                    <a:pt x="2925115" y="271436"/>
                  </a:cubicBezTo>
                  <a:close/>
                  <a:moveTo>
                    <a:pt x="2445553" y="179434"/>
                  </a:moveTo>
                  <a:cubicBezTo>
                    <a:pt x="2473696" y="179434"/>
                    <a:pt x="2496511" y="205533"/>
                    <a:pt x="2496511" y="237727"/>
                  </a:cubicBezTo>
                  <a:cubicBezTo>
                    <a:pt x="2496511" y="269921"/>
                    <a:pt x="2473697" y="296020"/>
                    <a:pt x="2445553" y="296020"/>
                  </a:cubicBezTo>
                  <a:cubicBezTo>
                    <a:pt x="2417409" y="296020"/>
                    <a:pt x="2394594" y="269921"/>
                    <a:pt x="2394594" y="237727"/>
                  </a:cubicBezTo>
                  <a:cubicBezTo>
                    <a:pt x="2394594" y="205533"/>
                    <a:pt x="2417409" y="179434"/>
                    <a:pt x="2445553" y="179434"/>
                  </a:cubicBezTo>
                  <a:close/>
                  <a:moveTo>
                    <a:pt x="1837575" y="104347"/>
                  </a:moveTo>
                  <a:cubicBezTo>
                    <a:pt x="1865718" y="104347"/>
                    <a:pt x="1888534" y="130446"/>
                    <a:pt x="1888534" y="162640"/>
                  </a:cubicBezTo>
                  <a:cubicBezTo>
                    <a:pt x="1888534" y="194834"/>
                    <a:pt x="1865719" y="220933"/>
                    <a:pt x="1837575" y="220933"/>
                  </a:cubicBezTo>
                  <a:cubicBezTo>
                    <a:pt x="1809431" y="220933"/>
                    <a:pt x="1786616" y="194834"/>
                    <a:pt x="1786616" y="162640"/>
                  </a:cubicBezTo>
                  <a:cubicBezTo>
                    <a:pt x="1786616" y="130446"/>
                    <a:pt x="1809431" y="104347"/>
                    <a:pt x="1837575" y="104347"/>
                  </a:cubicBezTo>
                  <a:close/>
                  <a:moveTo>
                    <a:pt x="1295080" y="32705"/>
                  </a:moveTo>
                  <a:cubicBezTo>
                    <a:pt x="1312862" y="32705"/>
                    <a:pt x="1327275" y="49209"/>
                    <a:pt x="1327275" y="69567"/>
                  </a:cubicBezTo>
                  <a:cubicBezTo>
                    <a:pt x="1327276" y="89925"/>
                    <a:pt x="1312861" y="106428"/>
                    <a:pt x="1295081" y="106428"/>
                  </a:cubicBezTo>
                  <a:cubicBezTo>
                    <a:pt x="1277300" y="106428"/>
                    <a:pt x="1262887" y="89925"/>
                    <a:pt x="1262887" y="69567"/>
                  </a:cubicBezTo>
                  <a:cubicBezTo>
                    <a:pt x="1262886" y="49209"/>
                    <a:pt x="1277301" y="32705"/>
                    <a:pt x="1295080" y="32705"/>
                  </a:cubicBezTo>
                  <a:close/>
                  <a:moveTo>
                    <a:pt x="1002654" y="0"/>
                  </a:moveTo>
                  <a:cubicBezTo>
                    <a:pt x="1020436" y="0"/>
                    <a:pt x="1034849" y="16504"/>
                    <a:pt x="1034849" y="36862"/>
                  </a:cubicBezTo>
                  <a:cubicBezTo>
                    <a:pt x="1034850" y="57220"/>
                    <a:pt x="1020436" y="73724"/>
                    <a:pt x="1002654" y="73724"/>
                  </a:cubicBezTo>
                  <a:cubicBezTo>
                    <a:pt x="984874" y="73724"/>
                    <a:pt x="970461" y="57220"/>
                    <a:pt x="970461" y="36862"/>
                  </a:cubicBezTo>
                  <a:cubicBezTo>
                    <a:pt x="970460" y="16504"/>
                    <a:pt x="984875" y="0"/>
                    <a:pt x="100265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952;p4">
              <a:extLst>
                <a:ext uri="{FF2B5EF4-FFF2-40B4-BE49-F238E27FC236}">
                  <a16:creationId xmlns:a16="http://schemas.microsoft.com/office/drawing/2014/main" id="{EE6C82AE-2806-14C7-729B-B539D1C8546A}"/>
                </a:ext>
              </a:extLst>
            </p:cNvPr>
            <p:cNvSpPr/>
            <p:nvPr/>
          </p:nvSpPr>
          <p:spPr>
            <a:xfrm rot="-150306">
              <a:off x="8743887" y="4140850"/>
              <a:ext cx="2032901" cy="230880"/>
            </a:xfrm>
            <a:custGeom>
              <a:avLst/>
              <a:gdLst/>
              <a:ahLst/>
              <a:cxnLst/>
              <a:rect l="l" t="t" r="r" b="b"/>
              <a:pathLst>
                <a:path w="2538698" h="381227" extrusionOk="0">
                  <a:moveTo>
                    <a:pt x="2538698" y="167259"/>
                  </a:moveTo>
                  <a:cubicBezTo>
                    <a:pt x="2492597" y="206883"/>
                    <a:pt x="2448973" y="268129"/>
                    <a:pt x="2422398" y="342900"/>
                  </a:cubicBezTo>
                  <a:cubicBezTo>
                    <a:pt x="2375154" y="370713"/>
                    <a:pt x="2322195" y="388239"/>
                    <a:pt x="2257996" y="378523"/>
                  </a:cubicBezTo>
                  <a:cubicBezTo>
                    <a:pt x="2144840" y="361283"/>
                    <a:pt x="2125694" y="283750"/>
                    <a:pt x="1999107" y="253841"/>
                  </a:cubicBezTo>
                  <a:cubicBezTo>
                    <a:pt x="1843945" y="217075"/>
                    <a:pt x="1803178" y="317087"/>
                    <a:pt x="1632204" y="303562"/>
                  </a:cubicBezTo>
                  <a:cubicBezTo>
                    <a:pt x="1434846" y="288036"/>
                    <a:pt x="1423035" y="149447"/>
                    <a:pt x="1247775" y="143542"/>
                  </a:cubicBezTo>
                  <a:cubicBezTo>
                    <a:pt x="1062133" y="137351"/>
                    <a:pt x="1035082" y="291465"/>
                    <a:pt x="845439" y="285464"/>
                  </a:cubicBezTo>
                  <a:cubicBezTo>
                    <a:pt x="669703" y="279940"/>
                    <a:pt x="637604" y="145923"/>
                    <a:pt x="461677" y="159353"/>
                  </a:cubicBezTo>
                  <a:cubicBezTo>
                    <a:pt x="333280" y="169164"/>
                    <a:pt x="297942" y="244602"/>
                    <a:pt x="193072" y="231267"/>
                  </a:cubicBezTo>
                  <a:cubicBezTo>
                    <a:pt x="147923" y="225647"/>
                    <a:pt x="108013" y="205645"/>
                    <a:pt x="73152" y="178499"/>
                  </a:cubicBezTo>
                  <a:cubicBezTo>
                    <a:pt x="64103" y="129350"/>
                    <a:pt x="43339" y="69342"/>
                    <a:pt x="0" y="0"/>
                  </a:cubicBezTo>
                  <a:cubicBezTo>
                    <a:pt x="48863" y="64865"/>
                    <a:pt x="115443" y="125730"/>
                    <a:pt x="200215" y="136398"/>
                  </a:cubicBezTo>
                  <a:cubicBezTo>
                    <a:pt x="305086" y="149733"/>
                    <a:pt x="340519" y="74295"/>
                    <a:pt x="468821" y="64484"/>
                  </a:cubicBezTo>
                  <a:cubicBezTo>
                    <a:pt x="644652" y="51054"/>
                    <a:pt x="676847" y="185071"/>
                    <a:pt x="852583" y="190595"/>
                  </a:cubicBezTo>
                  <a:cubicBezTo>
                    <a:pt x="1042226" y="196596"/>
                    <a:pt x="1069277" y="42481"/>
                    <a:pt x="1254919" y="48673"/>
                  </a:cubicBezTo>
                  <a:cubicBezTo>
                    <a:pt x="1430179" y="54674"/>
                    <a:pt x="1441894" y="193167"/>
                    <a:pt x="1639348" y="208693"/>
                  </a:cubicBezTo>
                  <a:cubicBezTo>
                    <a:pt x="1810321" y="222218"/>
                    <a:pt x="1851088" y="122301"/>
                    <a:pt x="2006251" y="158972"/>
                  </a:cubicBezTo>
                  <a:cubicBezTo>
                    <a:pt x="2132838" y="188881"/>
                    <a:pt x="2151888" y="266414"/>
                    <a:pt x="2265140" y="283655"/>
                  </a:cubicBezTo>
                  <a:cubicBezTo>
                    <a:pt x="2382869" y="301657"/>
                    <a:pt x="2462879" y="227552"/>
                    <a:pt x="2538603" y="167164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953;p4">
              <a:extLst>
                <a:ext uri="{FF2B5EF4-FFF2-40B4-BE49-F238E27FC236}">
                  <a16:creationId xmlns:a16="http://schemas.microsoft.com/office/drawing/2014/main" id="{B0BA7849-7B92-8216-F1BE-83019F94AEFA}"/>
                </a:ext>
              </a:extLst>
            </p:cNvPr>
            <p:cNvSpPr/>
            <p:nvPr/>
          </p:nvSpPr>
          <p:spPr>
            <a:xfrm rot="1256456">
              <a:off x="8537377" y="4532657"/>
              <a:ext cx="1076800" cy="1064254"/>
            </a:xfrm>
            <a:custGeom>
              <a:avLst/>
              <a:gdLst/>
              <a:ahLst/>
              <a:cxnLst/>
              <a:rect l="l" t="t" r="r" b="b"/>
              <a:pathLst>
                <a:path w="1123661" h="1083772" extrusionOk="0">
                  <a:moveTo>
                    <a:pt x="13083" y="681562"/>
                  </a:moveTo>
                  <a:cubicBezTo>
                    <a:pt x="-53402" y="392287"/>
                    <a:pt x="154243" y="180070"/>
                    <a:pt x="171960" y="162544"/>
                  </a:cubicBezTo>
                  <a:cubicBezTo>
                    <a:pt x="363317" y="-26336"/>
                    <a:pt x="613730" y="-905"/>
                    <a:pt x="659164" y="3667"/>
                  </a:cubicBezTo>
                  <a:cubicBezTo>
                    <a:pt x="718314" y="9668"/>
                    <a:pt x="977108" y="35957"/>
                    <a:pt x="1082836" y="236649"/>
                  </a:cubicBezTo>
                  <a:cubicBezTo>
                    <a:pt x="1216567" y="490681"/>
                    <a:pt x="981109" y="788051"/>
                    <a:pt x="955772" y="819198"/>
                  </a:cubicBezTo>
                  <a:cubicBezTo>
                    <a:pt x="936151" y="843296"/>
                    <a:pt x="662974" y="1168099"/>
                    <a:pt x="341505" y="1062847"/>
                  </a:cubicBezTo>
                  <a:cubicBezTo>
                    <a:pt x="86330" y="979313"/>
                    <a:pt x="16321" y="695468"/>
                    <a:pt x="13178" y="681562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" name="Google Shape;954;p4">
              <a:extLst>
                <a:ext uri="{FF2B5EF4-FFF2-40B4-BE49-F238E27FC236}">
                  <a16:creationId xmlns:a16="http://schemas.microsoft.com/office/drawing/2014/main" id="{4AA1B794-00AD-F549-1B03-4D2E3D0728A2}"/>
                </a:ext>
              </a:extLst>
            </p:cNvPr>
            <p:cNvSpPr/>
            <p:nvPr/>
          </p:nvSpPr>
          <p:spPr>
            <a:xfrm rot="1293721">
              <a:off x="8265557" y="4483546"/>
              <a:ext cx="1689332" cy="1786300"/>
            </a:xfrm>
            <a:custGeom>
              <a:avLst/>
              <a:gdLst/>
              <a:ahLst/>
              <a:cxnLst/>
              <a:rect l="l" t="t" r="r" b="b"/>
              <a:pathLst>
                <a:path w="1689369" h="1786339" extrusionOk="0">
                  <a:moveTo>
                    <a:pt x="536302" y="112681"/>
                  </a:moveTo>
                  <a:cubicBezTo>
                    <a:pt x="465314" y="136095"/>
                    <a:pt x="389161" y="176983"/>
                    <a:pt x="321323" y="247353"/>
                  </a:cubicBezTo>
                  <a:cubicBezTo>
                    <a:pt x="304575" y="264765"/>
                    <a:pt x="108366" y="475519"/>
                    <a:pt x="175525" y="758661"/>
                  </a:cubicBezTo>
                  <a:lnTo>
                    <a:pt x="175616" y="758660"/>
                  </a:lnTo>
                  <a:cubicBezTo>
                    <a:pt x="178793" y="772272"/>
                    <a:pt x="249260" y="1050043"/>
                    <a:pt x="494560" y="1129013"/>
                  </a:cubicBezTo>
                  <a:cubicBezTo>
                    <a:pt x="803589" y="1228514"/>
                    <a:pt x="1061167" y="906479"/>
                    <a:pt x="1079657" y="882595"/>
                  </a:cubicBezTo>
                  <a:cubicBezTo>
                    <a:pt x="1103536" y="851723"/>
                    <a:pt x="1325337" y="557061"/>
                    <a:pt x="1194229" y="309307"/>
                  </a:cubicBezTo>
                  <a:cubicBezTo>
                    <a:pt x="1090577" y="113575"/>
                    <a:pt x="842507" y="90835"/>
                    <a:pt x="785809" y="85645"/>
                  </a:cubicBezTo>
                  <a:cubicBezTo>
                    <a:pt x="758589" y="83177"/>
                    <a:pt x="654618" y="73659"/>
                    <a:pt x="536302" y="112681"/>
                  </a:cubicBezTo>
                  <a:close/>
                  <a:moveTo>
                    <a:pt x="436243" y="79870"/>
                  </a:moveTo>
                  <a:cubicBezTo>
                    <a:pt x="539773" y="34752"/>
                    <a:pt x="665283" y="191"/>
                    <a:pt x="810051" y="1"/>
                  </a:cubicBezTo>
                  <a:cubicBezTo>
                    <a:pt x="892028" y="-94"/>
                    <a:pt x="1314000" y="10379"/>
                    <a:pt x="1551170" y="349328"/>
                  </a:cubicBezTo>
                  <a:cubicBezTo>
                    <a:pt x="1770630" y="663047"/>
                    <a:pt x="1696557" y="1064646"/>
                    <a:pt x="1551170" y="1312764"/>
                  </a:cubicBezTo>
                  <a:cubicBezTo>
                    <a:pt x="1479667" y="1434824"/>
                    <a:pt x="1385409" y="1529178"/>
                    <a:pt x="1278773" y="1600395"/>
                  </a:cubicBezTo>
                  <a:cubicBezTo>
                    <a:pt x="1132149" y="1656379"/>
                    <a:pt x="985524" y="1712267"/>
                    <a:pt x="838900" y="1768156"/>
                  </a:cubicBezTo>
                  <a:cubicBezTo>
                    <a:pt x="674186" y="1795481"/>
                    <a:pt x="510900" y="1790339"/>
                    <a:pt x="375320" y="1763871"/>
                  </a:cubicBezTo>
                  <a:lnTo>
                    <a:pt x="375129" y="1763871"/>
                  </a:lnTo>
                  <a:cubicBezTo>
                    <a:pt x="313148" y="1736641"/>
                    <a:pt x="269922" y="1708268"/>
                    <a:pt x="241073" y="1687418"/>
                  </a:cubicBezTo>
                  <a:cubicBezTo>
                    <a:pt x="131485" y="1607916"/>
                    <a:pt x="63315" y="1515752"/>
                    <a:pt x="23993" y="1452247"/>
                  </a:cubicBezTo>
                  <a:cubicBezTo>
                    <a:pt x="52747" y="1384362"/>
                    <a:pt x="98543" y="1250781"/>
                    <a:pt x="85975" y="1079784"/>
                  </a:cubicBezTo>
                  <a:cubicBezTo>
                    <a:pt x="75884" y="941252"/>
                    <a:pt x="31610" y="834997"/>
                    <a:pt x="0" y="773111"/>
                  </a:cubicBezTo>
                  <a:cubicBezTo>
                    <a:pt x="43892" y="657811"/>
                    <a:pt x="78454" y="565932"/>
                    <a:pt x="100066" y="508711"/>
                  </a:cubicBezTo>
                  <a:cubicBezTo>
                    <a:pt x="157098" y="357040"/>
                    <a:pt x="186042" y="278587"/>
                    <a:pt x="194324" y="223079"/>
                  </a:cubicBezTo>
                  <a:cubicBezTo>
                    <a:pt x="251166" y="180663"/>
                    <a:pt x="332713" y="124988"/>
                    <a:pt x="436243" y="79870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" name="Google Shape;955;p4">
              <a:extLst>
                <a:ext uri="{FF2B5EF4-FFF2-40B4-BE49-F238E27FC236}">
                  <a16:creationId xmlns:a16="http://schemas.microsoft.com/office/drawing/2014/main" id="{CC63739B-2523-C0C4-8E2E-3C3AF5967CBA}"/>
                </a:ext>
              </a:extLst>
            </p:cNvPr>
            <p:cNvSpPr/>
            <p:nvPr/>
          </p:nvSpPr>
          <p:spPr>
            <a:xfrm rot="1390832">
              <a:off x="9744663" y="4253624"/>
              <a:ext cx="1535305" cy="2627710"/>
            </a:xfrm>
            <a:custGeom>
              <a:avLst/>
              <a:gdLst/>
              <a:ahLst/>
              <a:cxnLst/>
              <a:rect l="l" t="t" r="r" b="b"/>
              <a:pathLst>
                <a:path w="1474004" h="2522791" extrusionOk="0">
                  <a:moveTo>
                    <a:pt x="1216247" y="1847850"/>
                  </a:moveTo>
                  <a:cubicBezTo>
                    <a:pt x="1174337" y="1896428"/>
                    <a:pt x="1131665" y="1938814"/>
                    <a:pt x="1086707" y="1977009"/>
                  </a:cubicBezTo>
                  <a:cubicBezTo>
                    <a:pt x="1094423" y="2016157"/>
                    <a:pt x="1102043" y="2055305"/>
                    <a:pt x="1109663" y="2094452"/>
                  </a:cubicBezTo>
                  <a:cubicBezTo>
                    <a:pt x="1000887" y="2229993"/>
                    <a:pt x="835057" y="2395633"/>
                    <a:pt x="549402" y="2522791"/>
                  </a:cubicBezTo>
                  <a:cubicBezTo>
                    <a:pt x="532733" y="2420969"/>
                    <a:pt x="534829" y="2338578"/>
                    <a:pt x="546926" y="2271617"/>
                  </a:cubicBezTo>
                  <a:cubicBezTo>
                    <a:pt x="559213" y="2204085"/>
                    <a:pt x="581597" y="2152269"/>
                    <a:pt x="605504" y="2112359"/>
                  </a:cubicBezTo>
                  <a:cubicBezTo>
                    <a:pt x="625412" y="2078927"/>
                    <a:pt x="647033" y="2052733"/>
                    <a:pt x="670274" y="2030254"/>
                  </a:cubicBezTo>
                  <a:cubicBezTo>
                    <a:pt x="762286" y="1941576"/>
                    <a:pt x="880777" y="1911477"/>
                    <a:pt x="1029176" y="1730978"/>
                  </a:cubicBezTo>
                  <a:cubicBezTo>
                    <a:pt x="1122331" y="1617631"/>
                    <a:pt x="1239488" y="1474946"/>
                    <a:pt x="1219772" y="1307402"/>
                  </a:cubicBezTo>
                  <a:cubicBezTo>
                    <a:pt x="1200626" y="1144238"/>
                    <a:pt x="1061180" y="1038130"/>
                    <a:pt x="880872" y="904875"/>
                  </a:cubicBezTo>
                  <a:cubicBezTo>
                    <a:pt x="666464" y="746474"/>
                    <a:pt x="544925" y="723329"/>
                    <a:pt x="404241" y="640080"/>
                  </a:cubicBezTo>
                  <a:cubicBezTo>
                    <a:pt x="277273" y="564928"/>
                    <a:pt x="129540" y="437769"/>
                    <a:pt x="0" y="206788"/>
                  </a:cubicBezTo>
                  <a:cubicBezTo>
                    <a:pt x="22574" y="187262"/>
                    <a:pt x="49340" y="170879"/>
                    <a:pt x="92297" y="162020"/>
                  </a:cubicBezTo>
                  <a:cubicBezTo>
                    <a:pt x="187738" y="142494"/>
                    <a:pt x="224885" y="188976"/>
                    <a:pt x="307276" y="165164"/>
                  </a:cubicBezTo>
                  <a:cubicBezTo>
                    <a:pt x="393001" y="140208"/>
                    <a:pt x="424339" y="64770"/>
                    <a:pt x="457105" y="0"/>
                  </a:cubicBezTo>
                  <a:cubicBezTo>
                    <a:pt x="428435" y="62198"/>
                    <a:pt x="419100" y="155734"/>
                    <a:pt x="453200" y="246507"/>
                  </a:cubicBezTo>
                  <a:cubicBezTo>
                    <a:pt x="496253" y="361569"/>
                    <a:pt x="614172" y="387382"/>
                    <a:pt x="873443" y="529971"/>
                  </a:cubicBezTo>
                  <a:cubicBezTo>
                    <a:pt x="1061561" y="633413"/>
                    <a:pt x="1155668" y="685133"/>
                    <a:pt x="1232154" y="761524"/>
                  </a:cubicBezTo>
                  <a:cubicBezTo>
                    <a:pt x="1269968" y="799243"/>
                    <a:pt x="1465040" y="993838"/>
                    <a:pt x="1473708" y="1274350"/>
                  </a:cubicBezTo>
                  <a:cubicBezTo>
                    <a:pt x="1481900" y="1539907"/>
                    <a:pt x="1318451" y="1729359"/>
                    <a:pt x="1216247" y="1847850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862" name="Picture 861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5ED48BE6-727E-CADB-4879-960F815F6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024" y="3345502"/>
            <a:ext cx="6343650" cy="3571875"/>
          </a:xfrm>
          <a:prstGeom prst="rect">
            <a:avLst/>
          </a:prstGeom>
        </p:spPr>
      </p:pic>
      <p:sp>
        <p:nvSpPr>
          <p:cNvPr id="863" name="Google Shape;3001;p22">
            <a:extLst>
              <a:ext uri="{FF2B5EF4-FFF2-40B4-BE49-F238E27FC236}">
                <a16:creationId xmlns:a16="http://schemas.microsoft.com/office/drawing/2014/main" id="{F24CDD35-13D5-9171-251D-B0E35CA4F1F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98499" y="349285"/>
            <a:ext cx="8761233" cy="30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0"/>
              <a:buNone/>
            </a:pPr>
            <a:r>
              <a:rPr lang="vi-VN" sz="8000" dirty="0">
                <a:latin typeface="#9Slide07 SVNA Love Of Thunder" panose="02040603050506020204" pitchFamily="18" charset="0"/>
              </a:rPr>
              <a:t>L</a:t>
            </a:r>
            <a:r>
              <a:rPr lang="en" sz="8000" dirty="0">
                <a:latin typeface="#9Slide07 SVNA Love Of Thunder" panose="02040603050506020204" pitchFamily="18" charset="0"/>
              </a:rPr>
              <a:t>uyện tập chung</a:t>
            </a:r>
            <a:endParaRPr sz="8000" dirty="0">
              <a:latin typeface="#9Slide07 SVNA Love Of Thunder" panose="02040603050506020204" pitchFamily="18" charset="0"/>
            </a:endParaRPr>
          </a:p>
        </p:txBody>
      </p:sp>
      <p:sp>
        <p:nvSpPr>
          <p:cNvPr id="864" name="Google Shape;3002;p22">
            <a:extLst>
              <a:ext uri="{FF2B5EF4-FFF2-40B4-BE49-F238E27FC236}">
                <a16:creationId xmlns:a16="http://schemas.microsoft.com/office/drawing/2014/main" id="{5D981D4D-74B2-C994-4136-1B994E4A6D83}"/>
              </a:ext>
            </a:extLst>
          </p:cNvPr>
          <p:cNvSpPr txBox="1">
            <a:spLocks/>
          </p:cNvSpPr>
          <p:nvPr/>
        </p:nvSpPr>
        <p:spPr>
          <a:xfrm>
            <a:off x="2827581" y="3310066"/>
            <a:ext cx="6475800" cy="7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steban"/>
              <a:buChar char="●"/>
              <a:defRPr sz="1900" b="0" i="0" u="none" strike="noStrike" cap="none">
                <a:solidFill>
                  <a:schemeClr val="dk2"/>
                </a:solidFill>
                <a:latin typeface="Esteban"/>
                <a:ea typeface="Esteban"/>
                <a:cs typeface="Esteban"/>
                <a:sym typeface="Esteban"/>
              </a:defRPr>
            </a:lvl1pPr>
            <a:lvl2pPr marL="914400" marR="0" lvl="1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steban"/>
              <a:buChar char="○"/>
              <a:defRPr sz="1900" b="0" i="0" u="none" strike="noStrike" cap="none">
                <a:solidFill>
                  <a:schemeClr val="dk2"/>
                </a:solidFill>
                <a:latin typeface="Esteban"/>
                <a:ea typeface="Esteban"/>
                <a:cs typeface="Esteban"/>
                <a:sym typeface="Esteban"/>
              </a:defRPr>
            </a:lvl2pPr>
            <a:lvl3pPr marL="1371600" marR="0" lvl="2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steban"/>
              <a:buChar char="■"/>
              <a:defRPr sz="1900" b="0" i="0" u="none" strike="noStrike" cap="none">
                <a:solidFill>
                  <a:schemeClr val="dk2"/>
                </a:solidFill>
                <a:latin typeface="Esteban"/>
                <a:ea typeface="Esteban"/>
                <a:cs typeface="Esteban"/>
                <a:sym typeface="Esteban"/>
              </a:defRPr>
            </a:lvl3pPr>
            <a:lvl4pPr marL="1828800" marR="0" lvl="3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steban"/>
              <a:buChar char="●"/>
              <a:defRPr sz="1900" b="0" i="0" u="none" strike="noStrike" cap="none">
                <a:solidFill>
                  <a:schemeClr val="dk2"/>
                </a:solidFill>
                <a:latin typeface="Esteban"/>
                <a:ea typeface="Esteban"/>
                <a:cs typeface="Esteban"/>
                <a:sym typeface="Esteban"/>
              </a:defRPr>
            </a:lvl4pPr>
            <a:lvl5pPr marL="2286000" marR="0" lvl="4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steban"/>
              <a:buChar char="○"/>
              <a:defRPr sz="1900" b="0" i="0" u="none" strike="noStrike" cap="none">
                <a:solidFill>
                  <a:schemeClr val="dk2"/>
                </a:solidFill>
                <a:latin typeface="Esteban"/>
                <a:ea typeface="Esteban"/>
                <a:cs typeface="Esteban"/>
                <a:sym typeface="Esteban"/>
              </a:defRPr>
            </a:lvl5pPr>
            <a:lvl6pPr marL="2743200" marR="0" lvl="5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steban"/>
              <a:buChar char="■"/>
              <a:defRPr sz="1900" b="0" i="0" u="none" strike="noStrike" cap="none">
                <a:solidFill>
                  <a:schemeClr val="dk2"/>
                </a:solidFill>
                <a:latin typeface="Esteban"/>
                <a:ea typeface="Esteban"/>
                <a:cs typeface="Esteban"/>
                <a:sym typeface="Esteban"/>
              </a:defRPr>
            </a:lvl6pPr>
            <a:lvl7pPr marL="3200400" marR="0" lvl="6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steban"/>
              <a:buChar char="●"/>
              <a:defRPr sz="1900" b="0" i="0" u="none" strike="noStrike" cap="none">
                <a:solidFill>
                  <a:schemeClr val="dk2"/>
                </a:solidFill>
                <a:latin typeface="Esteban"/>
                <a:ea typeface="Esteban"/>
                <a:cs typeface="Esteban"/>
                <a:sym typeface="Esteban"/>
              </a:defRPr>
            </a:lvl7pPr>
            <a:lvl8pPr marL="3657600" marR="0" lvl="7" indent="-349250" algn="l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steban"/>
              <a:buChar char="○"/>
              <a:defRPr sz="1900" b="0" i="0" u="none" strike="noStrike" cap="none">
                <a:solidFill>
                  <a:schemeClr val="dk2"/>
                </a:solidFill>
                <a:latin typeface="Esteban"/>
                <a:ea typeface="Esteban"/>
                <a:cs typeface="Esteban"/>
                <a:sym typeface="Esteban"/>
              </a:defRPr>
            </a:lvl8pPr>
            <a:lvl9pPr marL="4114800" marR="0" lvl="8" indent="-349250" algn="l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Esteban"/>
              <a:buChar char="■"/>
              <a:defRPr sz="1900" b="0" i="0" u="none" strike="noStrike" cap="none">
                <a:solidFill>
                  <a:schemeClr val="dk2"/>
                </a:solidFill>
                <a:latin typeface="Esteban"/>
                <a:ea typeface="Esteban"/>
                <a:cs typeface="Esteban"/>
                <a:sym typeface="Esteban"/>
              </a:defRPr>
            </a:lvl9pPr>
          </a:lstStyle>
          <a:p>
            <a:pPr marL="0" indent="0" algn="ctr">
              <a:spcAft>
                <a:spcPts val="2100"/>
              </a:spcAft>
              <a:buFont typeface="Esteban"/>
              <a:buNone/>
            </a:pPr>
            <a:r>
              <a:rPr lang="en-US" sz="4800" dirty="0">
                <a:latin typeface="#9Slide07 SVNSalty Sans" panose="02000000000000000000" pitchFamily="2" charset="0"/>
              </a:rPr>
              <a:t>Trang 56</a:t>
            </a:r>
          </a:p>
        </p:txBody>
      </p:sp>
      <p:cxnSp>
        <p:nvCxnSpPr>
          <p:cNvPr id="865" name="Google Shape;3003;p22">
            <a:extLst>
              <a:ext uri="{FF2B5EF4-FFF2-40B4-BE49-F238E27FC236}">
                <a16:creationId xmlns:a16="http://schemas.microsoft.com/office/drawing/2014/main" id="{983B1014-0DB4-F82F-8CB3-019579D70BFF}"/>
              </a:ext>
            </a:extLst>
          </p:cNvPr>
          <p:cNvCxnSpPr/>
          <p:nvPr/>
        </p:nvCxnSpPr>
        <p:spPr>
          <a:xfrm>
            <a:off x="3481284" y="2947174"/>
            <a:ext cx="5346900" cy="0"/>
          </a:xfrm>
          <a:prstGeom prst="straightConnector1">
            <a:avLst/>
          </a:prstGeom>
          <a:noFill/>
          <a:ln w="57150" cap="flat" cmpd="sng">
            <a:solidFill>
              <a:schemeClr val="lt1"/>
            </a:solidFill>
            <a:prstDash val="solid"/>
            <a:round/>
            <a:headEnd type="diamond" w="med" len="med"/>
            <a:tailEnd type="diamond" w="med" len="med"/>
          </a:ln>
        </p:spPr>
      </p:cxnSp>
      <p:grpSp>
        <p:nvGrpSpPr>
          <p:cNvPr id="866" name="Google Shape;956;p4">
            <a:extLst>
              <a:ext uri="{FF2B5EF4-FFF2-40B4-BE49-F238E27FC236}">
                <a16:creationId xmlns:a16="http://schemas.microsoft.com/office/drawing/2014/main" id="{2F75EFDF-67F0-5D27-34CE-FB1099E25542}"/>
              </a:ext>
            </a:extLst>
          </p:cNvPr>
          <p:cNvGrpSpPr/>
          <p:nvPr/>
        </p:nvGrpSpPr>
        <p:grpSpPr>
          <a:xfrm>
            <a:off x="3186187" y="5313935"/>
            <a:ext cx="1846443" cy="1367925"/>
            <a:chOff x="6122956" y="4863620"/>
            <a:chExt cx="2691216" cy="1993769"/>
          </a:xfrm>
        </p:grpSpPr>
        <p:grpSp>
          <p:nvGrpSpPr>
            <p:cNvPr id="867" name="Google Shape;957;p4">
              <a:extLst>
                <a:ext uri="{FF2B5EF4-FFF2-40B4-BE49-F238E27FC236}">
                  <a16:creationId xmlns:a16="http://schemas.microsoft.com/office/drawing/2014/main" id="{94731A48-7980-F5FA-105D-8C7C3F98B417}"/>
                </a:ext>
              </a:extLst>
            </p:cNvPr>
            <p:cNvGrpSpPr/>
            <p:nvPr/>
          </p:nvGrpSpPr>
          <p:grpSpPr>
            <a:xfrm>
              <a:off x="6122956" y="4863620"/>
              <a:ext cx="2691216" cy="1993769"/>
              <a:chOff x="4629309" y="4201403"/>
              <a:chExt cx="3322899" cy="2461747"/>
            </a:xfrm>
          </p:grpSpPr>
          <p:grpSp>
            <p:nvGrpSpPr>
              <p:cNvPr id="872" name="Google Shape;958;p4">
                <a:extLst>
                  <a:ext uri="{FF2B5EF4-FFF2-40B4-BE49-F238E27FC236}">
                    <a16:creationId xmlns:a16="http://schemas.microsoft.com/office/drawing/2014/main" id="{52D30783-BCFF-E05D-B6D6-9F01EB2D9322}"/>
                  </a:ext>
                </a:extLst>
              </p:cNvPr>
              <p:cNvGrpSpPr/>
              <p:nvPr/>
            </p:nvGrpSpPr>
            <p:grpSpPr>
              <a:xfrm>
                <a:off x="4629309" y="5834981"/>
                <a:ext cx="3012258" cy="828170"/>
                <a:chOff x="2291005" y="4750768"/>
                <a:chExt cx="2572820" cy="707354"/>
              </a:xfrm>
            </p:grpSpPr>
            <p:sp>
              <p:nvSpPr>
                <p:cNvPr id="884" name="Google Shape;959;p4">
                  <a:extLst>
                    <a:ext uri="{FF2B5EF4-FFF2-40B4-BE49-F238E27FC236}">
                      <a16:creationId xmlns:a16="http://schemas.microsoft.com/office/drawing/2014/main" id="{7BDC824B-5D34-9F6A-FCA2-2C5A2FD5A8AF}"/>
                    </a:ext>
                  </a:extLst>
                </p:cNvPr>
                <p:cNvSpPr/>
                <p:nvPr/>
              </p:nvSpPr>
              <p:spPr>
                <a:xfrm>
                  <a:off x="2919548" y="5131377"/>
                  <a:ext cx="1327415" cy="326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885" name="Google Shape;960;p4">
                  <a:extLst>
                    <a:ext uri="{FF2B5EF4-FFF2-40B4-BE49-F238E27FC236}">
                      <a16:creationId xmlns:a16="http://schemas.microsoft.com/office/drawing/2014/main" id="{10ED5BEA-9B79-6198-7C6B-D3D04CB6FC41}"/>
                    </a:ext>
                  </a:extLst>
                </p:cNvPr>
                <p:cNvGrpSpPr/>
                <p:nvPr/>
              </p:nvGrpSpPr>
              <p:grpSpPr>
                <a:xfrm>
                  <a:off x="2307678" y="4750768"/>
                  <a:ext cx="2556147" cy="652281"/>
                  <a:chOff x="2667889" y="2329024"/>
                  <a:chExt cx="6545831" cy="1670373"/>
                </a:xfrm>
              </p:grpSpPr>
              <p:sp>
                <p:nvSpPr>
                  <p:cNvPr id="887" name="Google Shape;961;p4">
                    <a:extLst>
                      <a:ext uri="{FF2B5EF4-FFF2-40B4-BE49-F238E27FC236}">
                        <a16:creationId xmlns:a16="http://schemas.microsoft.com/office/drawing/2014/main" id="{9F474853-B111-5791-09D5-6D89D6EAC157}"/>
                      </a:ext>
                    </a:extLst>
                  </p:cNvPr>
                  <p:cNvSpPr/>
                  <p:nvPr/>
                </p:nvSpPr>
                <p:spPr>
                  <a:xfrm>
                    <a:off x="2667889" y="2383633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3" y="807147"/>
                        </a:moveTo>
                        <a:cubicBezTo>
                          <a:pt x="6089083" y="1253327"/>
                          <a:pt x="4725960" y="1615029"/>
                          <a:pt x="3044512" y="1615029"/>
                        </a:cubicBezTo>
                        <a:cubicBezTo>
                          <a:pt x="1363063" y="1615029"/>
                          <a:pt x="-60" y="1253327"/>
                          <a:pt x="-60" y="807147"/>
                        </a:cubicBezTo>
                        <a:cubicBezTo>
                          <a:pt x="-60" y="360967"/>
                          <a:pt x="1363063" y="-735"/>
                          <a:pt x="3044512" y="-735"/>
                        </a:cubicBezTo>
                        <a:cubicBezTo>
                          <a:pt x="4725960" y="-735"/>
                          <a:pt x="6089083" y="360967"/>
                          <a:pt x="6089083" y="807147"/>
                        </a:cubicBez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8" name="Google Shape;962;p4">
                    <a:extLst>
                      <a:ext uri="{FF2B5EF4-FFF2-40B4-BE49-F238E27FC236}">
                        <a16:creationId xmlns:a16="http://schemas.microsoft.com/office/drawing/2014/main" id="{3B802C17-443E-D893-F27B-08516800E557}"/>
                      </a:ext>
                    </a:extLst>
                  </p:cNvPr>
                  <p:cNvSpPr/>
                  <p:nvPr/>
                </p:nvSpPr>
                <p:spPr>
                  <a:xfrm>
                    <a:off x="2667892" y="2329024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4" y="807141"/>
                        </a:moveTo>
                        <a:cubicBezTo>
                          <a:pt x="6089084" y="1253321"/>
                          <a:pt x="4725961" y="1615023"/>
                          <a:pt x="3044513" y="1615023"/>
                        </a:cubicBezTo>
                        <a:cubicBezTo>
                          <a:pt x="1363065" y="1615023"/>
                          <a:pt x="-58" y="1253321"/>
                          <a:pt x="-58" y="807141"/>
                        </a:cubicBezTo>
                        <a:cubicBezTo>
                          <a:pt x="-58" y="360961"/>
                          <a:pt x="1363065" y="-741"/>
                          <a:pt x="3044513" y="-741"/>
                        </a:cubicBezTo>
                        <a:cubicBezTo>
                          <a:pt x="4725961" y="-741"/>
                          <a:pt x="6089084" y="360961"/>
                          <a:pt x="6089084" y="80714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10800025" scaled="0"/>
                  </a:gradFill>
                  <a:ln>
                    <a:noFill/>
                  </a:ln>
                  <a:effectLst>
                    <a:outerShdw blurRad="57150" dist="47625" dir="5400000" algn="bl" rotWithShape="0">
                      <a:srgbClr val="000000">
                        <a:alpha val="15690"/>
                      </a:srgbClr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89" name="Google Shape;963;p4">
                    <a:extLst>
                      <a:ext uri="{FF2B5EF4-FFF2-40B4-BE49-F238E27FC236}">
                        <a16:creationId xmlns:a16="http://schemas.microsoft.com/office/drawing/2014/main" id="{447995D4-226D-24FE-44C7-69D1BE024D75}"/>
                      </a:ext>
                    </a:extLst>
                  </p:cNvPr>
                  <p:cNvSpPr/>
                  <p:nvPr/>
                </p:nvSpPr>
                <p:spPr>
                  <a:xfrm>
                    <a:off x="3777418" y="2762888"/>
                    <a:ext cx="4390679" cy="103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4353" h="837806" extrusionOk="0">
                        <a:moveTo>
                          <a:pt x="4084298" y="418166"/>
                        </a:moveTo>
                        <a:cubicBezTo>
                          <a:pt x="4084298" y="649520"/>
                          <a:pt x="3169970" y="837069"/>
                          <a:pt x="2042122" y="837069"/>
                        </a:cubicBezTo>
                        <a:cubicBezTo>
                          <a:pt x="914273" y="837069"/>
                          <a:pt x="-55" y="649520"/>
                          <a:pt x="-55" y="418166"/>
                        </a:cubicBezTo>
                        <a:cubicBezTo>
                          <a:pt x="-55" y="186813"/>
                          <a:pt x="914273" y="-737"/>
                          <a:pt x="2042122" y="-737"/>
                        </a:cubicBezTo>
                        <a:cubicBezTo>
                          <a:pt x="3169970" y="-737"/>
                          <a:pt x="4084298" y="186813"/>
                          <a:pt x="4084298" y="4181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86" name="Google Shape;964;p4">
                  <a:extLst>
                    <a:ext uri="{FF2B5EF4-FFF2-40B4-BE49-F238E27FC236}">
                      <a16:creationId xmlns:a16="http://schemas.microsoft.com/office/drawing/2014/main" id="{9CA81E19-1100-B8F1-1895-1D8B6F982169}"/>
                    </a:ext>
                  </a:extLst>
                </p:cNvPr>
                <p:cNvSpPr/>
                <p:nvPr/>
              </p:nvSpPr>
              <p:spPr>
                <a:xfrm>
                  <a:off x="2291005" y="4758147"/>
                  <a:ext cx="2563800" cy="600900"/>
                </a:xfrm>
                <a:prstGeom prst="donut">
                  <a:avLst>
                    <a:gd name="adj" fmla="val 3141"/>
                  </a:avLst>
                </a:pr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73" name="Google Shape;965;p4">
                <a:extLst>
                  <a:ext uri="{FF2B5EF4-FFF2-40B4-BE49-F238E27FC236}">
                    <a16:creationId xmlns:a16="http://schemas.microsoft.com/office/drawing/2014/main" id="{4AEEB4C6-6205-857D-BC4C-8830D8E836F3}"/>
                  </a:ext>
                </a:extLst>
              </p:cNvPr>
              <p:cNvGrpSpPr/>
              <p:nvPr/>
            </p:nvGrpSpPr>
            <p:grpSpPr>
              <a:xfrm>
                <a:off x="4931938" y="4201403"/>
                <a:ext cx="3020270" cy="2297167"/>
                <a:chOff x="5649972" y="4456864"/>
                <a:chExt cx="2579663" cy="1962049"/>
              </a:xfrm>
            </p:grpSpPr>
            <p:sp>
              <p:nvSpPr>
                <p:cNvPr id="874" name="Google Shape;966;p4">
                  <a:extLst>
                    <a:ext uri="{FF2B5EF4-FFF2-40B4-BE49-F238E27FC236}">
                      <a16:creationId xmlns:a16="http://schemas.microsoft.com/office/drawing/2014/main" id="{5BCB0B0E-6D16-0275-3E67-B7B805959A68}"/>
                    </a:ext>
                  </a:extLst>
                </p:cNvPr>
                <p:cNvSpPr/>
                <p:nvPr/>
              </p:nvSpPr>
              <p:spPr>
                <a:xfrm>
                  <a:off x="7179402" y="4840250"/>
                  <a:ext cx="1050233" cy="1064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77" h="1356157" extrusionOk="0">
                      <a:moveTo>
                        <a:pt x="474431" y="386369"/>
                      </a:moveTo>
                      <a:cubicBezTo>
                        <a:pt x="566824" y="292167"/>
                        <a:pt x="701698" y="279022"/>
                        <a:pt x="790375" y="173771"/>
                      </a:cubicBezTo>
                      <a:cubicBezTo>
                        <a:pt x="861337" y="89475"/>
                        <a:pt x="942871" y="-3966"/>
                        <a:pt x="1062695" y="130"/>
                      </a:cubicBezTo>
                      <a:cubicBezTo>
                        <a:pt x="1171471" y="3940"/>
                        <a:pt x="1265768" y="79188"/>
                        <a:pt x="1307583" y="177581"/>
                      </a:cubicBezTo>
                      <a:cubicBezTo>
                        <a:pt x="1349207" y="275593"/>
                        <a:pt x="1343683" y="388179"/>
                        <a:pt x="1316632" y="491144"/>
                      </a:cubicBezTo>
                      <a:cubicBezTo>
                        <a:pt x="1258815" y="711457"/>
                        <a:pt x="1102033" y="894623"/>
                        <a:pt x="908104" y="1009590"/>
                      </a:cubicBezTo>
                      <a:cubicBezTo>
                        <a:pt x="759991" y="1097410"/>
                        <a:pt x="605876" y="1136653"/>
                        <a:pt x="434426" y="1140273"/>
                      </a:cubicBezTo>
                      <a:cubicBezTo>
                        <a:pt x="398898" y="1141035"/>
                        <a:pt x="362893" y="1141320"/>
                        <a:pt x="328413" y="1149893"/>
                      </a:cubicBezTo>
                      <a:cubicBezTo>
                        <a:pt x="216494" y="1177896"/>
                        <a:pt x="218875" y="1311151"/>
                        <a:pt x="120006" y="1347251"/>
                      </a:cubicBezTo>
                      <a:cubicBezTo>
                        <a:pt x="110957" y="1350585"/>
                        <a:pt x="65904" y="1366968"/>
                        <a:pt x="33805" y="1344584"/>
                      </a:cubicBezTo>
                      <a:cubicBezTo>
                        <a:pt x="-4105" y="1318104"/>
                        <a:pt x="-8582" y="1251906"/>
                        <a:pt x="12659" y="1208567"/>
                      </a:cubicBezTo>
                      <a:cubicBezTo>
                        <a:pt x="34376" y="1164181"/>
                        <a:pt x="81334" y="1147131"/>
                        <a:pt x="134484" y="1130652"/>
                      </a:cubicBezTo>
                      <a:cubicBezTo>
                        <a:pt x="289741" y="1082646"/>
                        <a:pt x="416805" y="1065025"/>
                        <a:pt x="434712" y="1062549"/>
                      </a:cubicBezTo>
                      <a:cubicBezTo>
                        <a:pt x="493481" y="1054262"/>
                        <a:pt x="638261" y="1033878"/>
                        <a:pt x="779612" y="971394"/>
                      </a:cubicBezTo>
                      <a:cubicBezTo>
                        <a:pt x="919058" y="909768"/>
                        <a:pt x="1046407" y="805564"/>
                        <a:pt x="1139372" y="684882"/>
                      </a:cubicBezTo>
                      <a:cubicBezTo>
                        <a:pt x="1229383" y="567915"/>
                        <a:pt x="1277865" y="425612"/>
                        <a:pt x="1246242" y="279022"/>
                      </a:cubicBezTo>
                      <a:cubicBezTo>
                        <a:pt x="1222049" y="166818"/>
                        <a:pt x="1148992" y="58614"/>
                        <a:pt x="1019737" y="88332"/>
                      </a:cubicBezTo>
                      <a:cubicBezTo>
                        <a:pt x="980114" y="97476"/>
                        <a:pt x="948014" y="126241"/>
                        <a:pt x="921535" y="157102"/>
                      </a:cubicBezTo>
                      <a:cubicBezTo>
                        <a:pt x="857527" y="231778"/>
                        <a:pt x="787994" y="303406"/>
                        <a:pt x="731225" y="383988"/>
                      </a:cubicBezTo>
                      <a:cubicBezTo>
                        <a:pt x="659026" y="486381"/>
                        <a:pt x="667312" y="506003"/>
                        <a:pt x="615211" y="568201"/>
                      </a:cubicBezTo>
                      <a:cubicBezTo>
                        <a:pt x="565871" y="626970"/>
                        <a:pt x="460906" y="725744"/>
                        <a:pt x="416138" y="700980"/>
                      </a:cubicBezTo>
                      <a:cubicBezTo>
                        <a:pt x="366799" y="673738"/>
                        <a:pt x="374895" y="487905"/>
                        <a:pt x="474431" y="386464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  <a:effectLst>
                  <a:outerShdw blurRad="101600" algn="bl" rotWithShape="0">
                    <a:srgbClr val="000000">
                      <a:alpha val="902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5" name="Google Shape;967;p4">
                  <a:extLst>
                    <a:ext uri="{FF2B5EF4-FFF2-40B4-BE49-F238E27FC236}">
                      <a16:creationId xmlns:a16="http://schemas.microsoft.com/office/drawing/2014/main" id="{5C5DAF6E-91F6-14C0-BBBF-9400826A46AD}"/>
                    </a:ext>
                  </a:extLst>
                </p:cNvPr>
                <p:cNvSpPr/>
                <p:nvPr/>
              </p:nvSpPr>
              <p:spPr>
                <a:xfrm>
                  <a:off x="5650709" y="4639978"/>
                  <a:ext cx="2108960" cy="1778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6573" h="2265997" extrusionOk="0">
                      <a:moveTo>
                        <a:pt x="43829" y="2417"/>
                      </a:moveTo>
                      <a:cubicBezTo>
                        <a:pt x="22493" y="-6347"/>
                        <a:pt x="-653" y="9846"/>
                        <a:pt x="14" y="32896"/>
                      </a:cubicBezTo>
                      <a:cubicBezTo>
                        <a:pt x="2395" y="112906"/>
                        <a:pt x="10301" y="215395"/>
                        <a:pt x="31923" y="332458"/>
                      </a:cubicBezTo>
                      <a:cubicBezTo>
                        <a:pt x="83263" y="609826"/>
                        <a:pt x="181846" y="807755"/>
                        <a:pt x="242235" y="926818"/>
                      </a:cubicBezTo>
                      <a:cubicBezTo>
                        <a:pt x="316244" y="1072741"/>
                        <a:pt x="385586" y="1209234"/>
                        <a:pt x="511888" y="1351156"/>
                      </a:cubicBezTo>
                      <a:cubicBezTo>
                        <a:pt x="699435" y="1561849"/>
                        <a:pt x="562846" y="1413640"/>
                        <a:pt x="710389" y="1593663"/>
                      </a:cubicBezTo>
                      <a:cubicBezTo>
                        <a:pt x="786017" y="1685865"/>
                        <a:pt x="811639" y="1716917"/>
                        <a:pt x="817354" y="1764637"/>
                      </a:cubicBezTo>
                      <a:cubicBezTo>
                        <a:pt x="829261" y="1862935"/>
                        <a:pt x="746774" y="1951231"/>
                        <a:pt x="689815" y="2000380"/>
                      </a:cubicBezTo>
                      <a:cubicBezTo>
                        <a:pt x="674384" y="2013620"/>
                        <a:pt x="675146" y="2037719"/>
                        <a:pt x="691339" y="2049910"/>
                      </a:cubicBezTo>
                      <a:cubicBezTo>
                        <a:pt x="788589" y="2122872"/>
                        <a:pt x="1023475" y="2271462"/>
                        <a:pt x="1350850" y="2265842"/>
                      </a:cubicBezTo>
                      <a:cubicBezTo>
                        <a:pt x="1642505" y="2260889"/>
                        <a:pt x="1853293" y="2136112"/>
                        <a:pt x="1949210" y="2068103"/>
                      </a:cubicBezTo>
                      <a:cubicBezTo>
                        <a:pt x="1965498" y="2056483"/>
                        <a:pt x="1967212" y="2032956"/>
                        <a:pt x="1952639" y="2019145"/>
                      </a:cubicBezTo>
                      <a:cubicBezTo>
                        <a:pt x="1891489" y="1961233"/>
                        <a:pt x="1821480" y="1874079"/>
                        <a:pt x="1832338" y="1778257"/>
                      </a:cubicBezTo>
                      <a:cubicBezTo>
                        <a:pt x="1841578" y="1696438"/>
                        <a:pt x="1905586" y="1645288"/>
                        <a:pt x="1964069" y="1591663"/>
                      </a:cubicBezTo>
                      <a:cubicBezTo>
                        <a:pt x="1964069" y="1591663"/>
                        <a:pt x="2057795" y="1505747"/>
                        <a:pt x="2305636" y="1168753"/>
                      </a:cubicBezTo>
                      <a:cubicBezTo>
                        <a:pt x="2483182" y="927294"/>
                        <a:pt x="2552333" y="690407"/>
                        <a:pt x="2598148" y="533721"/>
                      </a:cubicBezTo>
                      <a:cubicBezTo>
                        <a:pt x="2648440" y="361604"/>
                        <a:pt x="2675301" y="157102"/>
                        <a:pt x="2686445" y="36326"/>
                      </a:cubicBezTo>
                      <a:cubicBezTo>
                        <a:pt x="2688636" y="13085"/>
                        <a:pt x="2662442" y="46898"/>
                        <a:pt x="2640535" y="54804"/>
                      </a:cubicBezTo>
                      <a:cubicBezTo>
                        <a:pt x="2350594" y="159960"/>
                        <a:pt x="1882059" y="287881"/>
                        <a:pt x="1297700" y="269688"/>
                      </a:cubicBezTo>
                      <a:cubicBezTo>
                        <a:pt x="753251" y="252734"/>
                        <a:pt x="320054" y="115573"/>
                        <a:pt x="43829" y="25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6" name="Google Shape;968;p4">
                  <a:extLst>
                    <a:ext uri="{FF2B5EF4-FFF2-40B4-BE49-F238E27FC236}">
                      <a16:creationId xmlns:a16="http://schemas.microsoft.com/office/drawing/2014/main" id="{02F255DF-35AE-36A0-E401-0EE4D2A620F0}"/>
                    </a:ext>
                  </a:extLst>
                </p:cNvPr>
                <p:cNvSpPr/>
                <p:nvPr/>
              </p:nvSpPr>
              <p:spPr>
                <a:xfrm>
                  <a:off x="6161219" y="6107370"/>
                  <a:ext cx="1036748" cy="3114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3898" h="396776" extrusionOk="0">
                      <a:moveTo>
                        <a:pt x="1270627" y="198882"/>
                      </a:moveTo>
                      <a:cubicBezTo>
                        <a:pt x="1174710" y="266891"/>
                        <a:pt x="963922" y="391668"/>
                        <a:pt x="672266" y="396621"/>
                      </a:cubicBezTo>
                      <a:cubicBezTo>
                        <a:pt x="344892" y="402241"/>
                        <a:pt x="110005" y="253555"/>
                        <a:pt x="12755" y="180690"/>
                      </a:cubicBezTo>
                      <a:cubicBezTo>
                        <a:pt x="-3628" y="168497"/>
                        <a:pt x="-4295" y="144399"/>
                        <a:pt x="11136" y="131064"/>
                      </a:cubicBezTo>
                      <a:cubicBezTo>
                        <a:pt x="46759" y="100394"/>
                        <a:pt x="92384" y="54293"/>
                        <a:pt x="118768" y="0"/>
                      </a:cubicBezTo>
                      <a:cubicBezTo>
                        <a:pt x="230116" y="51721"/>
                        <a:pt x="415758" y="117824"/>
                        <a:pt x="651502" y="117158"/>
                      </a:cubicBezTo>
                      <a:cubicBezTo>
                        <a:pt x="884959" y="116396"/>
                        <a:pt x="1065934" y="50387"/>
                        <a:pt x="1167661" y="4286"/>
                      </a:cubicBezTo>
                      <a:cubicBezTo>
                        <a:pt x="1190045" y="61436"/>
                        <a:pt x="1233860" y="112014"/>
                        <a:pt x="1273960" y="149924"/>
                      </a:cubicBezTo>
                      <a:cubicBezTo>
                        <a:pt x="1288534" y="163639"/>
                        <a:pt x="1286819" y="187262"/>
                        <a:pt x="1270531" y="198882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7" name="Google Shape;969;p4">
                  <a:extLst>
                    <a:ext uri="{FF2B5EF4-FFF2-40B4-BE49-F238E27FC236}">
                      <a16:creationId xmlns:a16="http://schemas.microsoft.com/office/drawing/2014/main" id="{DBC92CCA-874A-57CC-EDA2-BF5EA6835F65}"/>
                    </a:ext>
                  </a:extLst>
                </p:cNvPr>
                <p:cNvSpPr/>
                <p:nvPr/>
              </p:nvSpPr>
              <p:spPr>
                <a:xfrm>
                  <a:off x="6147922" y="6240425"/>
                  <a:ext cx="1074877" cy="17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2926" h="262483" extrusionOk="0">
                      <a:moveTo>
                        <a:pt x="671487" y="262484"/>
                      </a:moveTo>
                      <a:cubicBezTo>
                        <a:pt x="354686" y="262484"/>
                        <a:pt x="121704" y="125800"/>
                        <a:pt x="9690" y="43028"/>
                      </a:cubicBezTo>
                      <a:cubicBezTo>
                        <a:pt x="-882" y="35218"/>
                        <a:pt x="-3168" y="20263"/>
                        <a:pt x="4642" y="9690"/>
                      </a:cubicBezTo>
                      <a:cubicBezTo>
                        <a:pt x="12453" y="-882"/>
                        <a:pt x="27407" y="-3168"/>
                        <a:pt x="37980" y="4642"/>
                      </a:cubicBezTo>
                      <a:cubicBezTo>
                        <a:pt x="147612" y="85605"/>
                        <a:pt x="378117" y="220478"/>
                        <a:pt x="691585" y="214573"/>
                      </a:cubicBezTo>
                      <a:cubicBezTo>
                        <a:pt x="974001" y="209239"/>
                        <a:pt x="1184885" y="90272"/>
                        <a:pt x="1285469" y="19787"/>
                      </a:cubicBezTo>
                      <a:cubicBezTo>
                        <a:pt x="1296232" y="12262"/>
                        <a:pt x="1311091" y="14834"/>
                        <a:pt x="1318616" y="25597"/>
                      </a:cubicBezTo>
                      <a:cubicBezTo>
                        <a:pt x="1326141" y="36361"/>
                        <a:pt x="1323569" y="51220"/>
                        <a:pt x="1312806" y="58744"/>
                      </a:cubicBezTo>
                      <a:cubicBezTo>
                        <a:pt x="1207840" y="132277"/>
                        <a:pt x="987622" y="256579"/>
                        <a:pt x="692538" y="262103"/>
                      </a:cubicBezTo>
                      <a:cubicBezTo>
                        <a:pt x="685489" y="262198"/>
                        <a:pt x="678536" y="262293"/>
                        <a:pt x="671583" y="26229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8" name="Google Shape;970;p4">
                  <a:extLst>
                    <a:ext uri="{FF2B5EF4-FFF2-40B4-BE49-F238E27FC236}">
                      <a16:creationId xmlns:a16="http://schemas.microsoft.com/office/drawing/2014/main" id="{5F411BA1-7210-E0F8-BD2B-9876CA5BC487}"/>
                    </a:ext>
                  </a:extLst>
                </p:cNvPr>
                <p:cNvSpPr/>
                <p:nvPr/>
              </p:nvSpPr>
              <p:spPr>
                <a:xfrm>
                  <a:off x="6274848" y="6088678"/>
                  <a:ext cx="830950" cy="13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8535" h="167729" extrusionOk="0">
                      <a:moveTo>
                        <a:pt x="541014" y="167729"/>
                      </a:moveTo>
                      <a:lnTo>
                        <a:pt x="537871" y="167729"/>
                      </a:lnTo>
                      <a:cubicBezTo>
                        <a:pt x="311271" y="166967"/>
                        <a:pt x="127629" y="100769"/>
                        <a:pt x="13424" y="45238"/>
                      </a:cubicBezTo>
                      <a:cubicBezTo>
                        <a:pt x="1613" y="39523"/>
                        <a:pt x="-3340" y="25235"/>
                        <a:pt x="2375" y="13424"/>
                      </a:cubicBezTo>
                      <a:cubicBezTo>
                        <a:pt x="8090" y="1613"/>
                        <a:pt x="22378" y="-3340"/>
                        <a:pt x="34189" y="2375"/>
                      </a:cubicBezTo>
                      <a:cubicBezTo>
                        <a:pt x="143917" y="55715"/>
                        <a:pt x="320415" y="119342"/>
                        <a:pt x="537966" y="120009"/>
                      </a:cubicBezTo>
                      <a:lnTo>
                        <a:pt x="541014" y="120009"/>
                      </a:lnTo>
                      <a:cubicBezTo>
                        <a:pt x="708368" y="120009"/>
                        <a:pt x="871055" y="83814"/>
                        <a:pt x="1024694" y="12377"/>
                      </a:cubicBezTo>
                      <a:cubicBezTo>
                        <a:pt x="1036600" y="6852"/>
                        <a:pt x="1050792" y="11995"/>
                        <a:pt x="1056317" y="23902"/>
                      </a:cubicBezTo>
                      <a:cubicBezTo>
                        <a:pt x="1061841" y="35808"/>
                        <a:pt x="1056698" y="50000"/>
                        <a:pt x="1044791" y="55525"/>
                      </a:cubicBezTo>
                      <a:cubicBezTo>
                        <a:pt x="884867" y="129915"/>
                        <a:pt x="715322" y="167634"/>
                        <a:pt x="541014" y="1676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79" name="Google Shape;971;p4">
                  <a:extLst>
                    <a:ext uri="{FF2B5EF4-FFF2-40B4-BE49-F238E27FC236}">
                      <a16:creationId xmlns:a16="http://schemas.microsoft.com/office/drawing/2014/main" id="{192C6F7F-3DBF-E0C0-8E5C-91C18D0145D3}"/>
                    </a:ext>
                  </a:extLst>
                </p:cNvPr>
                <p:cNvSpPr/>
                <p:nvPr/>
              </p:nvSpPr>
              <p:spPr>
                <a:xfrm rot="-573150">
                  <a:off x="5918461" y="4770692"/>
                  <a:ext cx="1683215" cy="126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8706" h="1612425" extrusionOk="0">
                      <a:moveTo>
                        <a:pt x="858716" y="1503267"/>
                      </a:moveTo>
                      <a:cubicBezTo>
                        <a:pt x="881705" y="1503267"/>
                        <a:pt x="900340" y="1527702"/>
                        <a:pt x="900339" y="1557845"/>
                      </a:cubicBezTo>
                      <a:cubicBezTo>
                        <a:pt x="900339" y="1587988"/>
                        <a:pt x="881704" y="1612424"/>
                        <a:pt x="858715" y="1612425"/>
                      </a:cubicBezTo>
                      <a:cubicBezTo>
                        <a:pt x="835728" y="1612424"/>
                        <a:pt x="817091" y="1587989"/>
                        <a:pt x="817092" y="1557846"/>
                      </a:cubicBezTo>
                      <a:cubicBezTo>
                        <a:pt x="817091" y="1527704"/>
                        <a:pt x="835728" y="1503267"/>
                        <a:pt x="858716" y="1503267"/>
                      </a:cubicBezTo>
                      <a:close/>
                      <a:moveTo>
                        <a:pt x="468765" y="1407835"/>
                      </a:moveTo>
                      <a:cubicBezTo>
                        <a:pt x="483599" y="1407835"/>
                        <a:pt x="495625" y="1423571"/>
                        <a:pt x="495625" y="1442983"/>
                      </a:cubicBezTo>
                      <a:cubicBezTo>
                        <a:pt x="495625" y="1462395"/>
                        <a:pt x="483599" y="1478131"/>
                        <a:pt x="468765" y="1478131"/>
                      </a:cubicBezTo>
                      <a:cubicBezTo>
                        <a:pt x="453930" y="1478130"/>
                        <a:pt x="441904" y="1462394"/>
                        <a:pt x="441904" y="1442982"/>
                      </a:cubicBezTo>
                      <a:cubicBezTo>
                        <a:pt x="441904" y="1423571"/>
                        <a:pt x="453930" y="1407835"/>
                        <a:pt x="468765" y="1407835"/>
                      </a:cubicBezTo>
                      <a:close/>
                      <a:moveTo>
                        <a:pt x="1270274" y="1535639"/>
                      </a:moveTo>
                      <a:cubicBezTo>
                        <a:pt x="1283529" y="1537316"/>
                        <a:pt x="1292209" y="1555007"/>
                        <a:pt x="1289661" y="1575152"/>
                      </a:cubicBezTo>
                      <a:cubicBezTo>
                        <a:pt x="1287112" y="1595296"/>
                        <a:pt x="1274300" y="1610268"/>
                        <a:pt x="1261045" y="1608591"/>
                      </a:cubicBezTo>
                      <a:cubicBezTo>
                        <a:pt x="1247788" y="1606914"/>
                        <a:pt x="1239108" y="1589223"/>
                        <a:pt x="1241656" y="1569079"/>
                      </a:cubicBezTo>
                      <a:cubicBezTo>
                        <a:pt x="1244205" y="1548934"/>
                        <a:pt x="1257017" y="1533962"/>
                        <a:pt x="1270274" y="1535639"/>
                      </a:cubicBezTo>
                      <a:close/>
                      <a:moveTo>
                        <a:pt x="702331" y="1266304"/>
                      </a:moveTo>
                      <a:cubicBezTo>
                        <a:pt x="725320" y="1266304"/>
                        <a:pt x="743956" y="1290740"/>
                        <a:pt x="743956" y="1320883"/>
                      </a:cubicBezTo>
                      <a:cubicBezTo>
                        <a:pt x="743956" y="1351026"/>
                        <a:pt x="725320" y="1375461"/>
                        <a:pt x="702331" y="1375462"/>
                      </a:cubicBezTo>
                      <a:cubicBezTo>
                        <a:pt x="679343" y="1375461"/>
                        <a:pt x="660707" y="1351026"/>
                        <a:pt x="660707" y="1320883"/>
                      </a:cubicBezTo>
                      <a:cubicBezTo>
                        <a:pt x="660707" y="1290741"/>
                        <a:pt x="679343" y="1266304"/>
                        <a:pt x="702331" y="1266304"/>
                      </a:cubicBezTo>
                      <a:close/>
                      <a:moveTo>
                        <a:pt x="1069779" y="1311713"/>
                      </a:moveTo>
                      <a:cubicBezTo>
                        <a:pt x="1092768" y="1311713"/>
                        <a:pt x="1111403" y="1336148"/>
                        <a:pt x="1111403" y="1366291"/>
                      </a:cubicBezTo>
                      <a:cubicBezTo>
                        <a:pt x="1111403" y="1396434"/>
                        <a:pt x="1092768" y="1420870"/>
                        <a:pt x="1069779" y="1420871"/>
                      </a:cubicBezTo>
                      <a:cubicBezTo>
                        <a:pt x="1046791" y="1420870"/>
                        <a:pt x="1028155" y="1396434"/>
                        <a:pt x="1028155" y="1366291"/>
                      </a:cubicBezTo>
                      <a:cubicBezTo>
                        <a:pt x="1028155" y="1336149"/>
                        <a:pt x="1046791" y="1311713"/>
                        <a:pt x="1069779" y="1311713"/>
                      </a:cubicBezTo>
                      <a:close/>
                      <a:moveTo>
                        <a:pt x="347101" y="1157225"/>
                      </a:moveTo>
                      <a:cubicBezTo>
                        <a:pt x="361935" y="1157225"/>
                        <a:pt x="373961" y="1172960"/>
                        <a:pt x="373961" y="1192372"/>
                      </a:cubicBezTo>
                      <a:cubicBezTo>
                        <a:pt x="373961" y="1211784"/>
                        <a:pt x="361935" y="1227520"/>
                        <a:pt x="347101" y="1227520"/>
                      </a:cubicBezTo>
                      <a:cubicBezTo>
                        <a:pt x="332266" y="1227520"/>
                        <a:pt x="320240" y="1211783"/>
                        <a:pt x="320240" y="1192372"/>
                      </a:cubicBezTo>
                      <a:cubicBezTo>
                        <a:pt x="320240" y="1172961"/>
                        <a:pt x="332266" y="1157225"/>
                        <a:pt x="347101" y="1157225"/>
                      </a:cubicBezTo>
                      <a:close/>
                      <a:moveTo>
                        <a:pt x="1458583" y="1330000"/>
                      </a:moveTo>
                      <a:cubicBezTo>
                        <a:pt x="1471838" y="1331676"/>
                        <a:pt x="1480519" y="1349367"/>
                        <a:pt x="1477970" y="1369512"/>
                      </a:cubicBezTo>
                      <a:cubicBezTo>
                        <a:pt x="1475422" y="1389657"/>
                        <a:pt x="1462610" y="1404628"/>
                        <a:pt x="1449354" y="1402951"/>
                      </a:cubicBezTo>
                      <a:cubicBezTo>
                        <a:pt x="1436098" y="1401274"/>
                        <a:pt x="1427417" y="1383584"/>
                        <a:pt x="1429966" y="1363440"/>
                      </a:cubicBezTo>
                      <a:cubicBezTo>
                        <a:pt x="1432514" y="1343294"/>
                        <a:pt x="1445327" y="1328323"/>
                        <a:pt x="1458583" y="1330000"/>
                      </a:cubicBezTo>
                      <a:close/>
                      <a:moveTo>
                        <a:pt x="955232" y="985630"/>
                      </a:moveTo>
                      <a:cubicBezTo>
                        <a:pt x="978221" y="985630"/>
                        <a:pt x="996856" y="1010065"/>
                        <a:pt x="996856" y="1040208"/>
                      </a:cubicBezTo>
                      <a:cubicBezTo>
                        <a:pt x="996856" y="1070351"/>
                        <a:pt x="978221" y="1094787"/>
                        <a:pt x="955232" y="1094787"/>
                      </a:cubicBezTo>
                      <a:cubicBezTo>
                        <a:pt x="932244" y="1094787"/>
                        <a:pt x="913608" y="1070351"/>
                        <a:pt x="913608" y="1040208"/>
                      </a:cubicBezTo>
                      <a:cubicBezTo>
                        <a:pt x="913608" y="1010066"/>
                        <a:pt x="932244" y="985630"/>
                        <a:pt x="955232" y="985630"/>
                      </a:cubicBezTo>
                      <a:close/>
                      <a:moveTo>
                        <a:pt x="122853" y="832326"/>
                      </a:moveTo>
                      <a:cubicBezTo>
                        <a:pt x="137687" y="832326"/>
                        <a:pt x="149713" y="848062"/>
                        <a:pt x="149713" y="867473"/>
                      </a:cubicBezTo>
                      <a:cubicBezTo>
                        <a:pt x="149713" y="886885"/>
                        <a:pt x="137687" y="902620"/>
                        <a:pt x="122853" y="902620"/>
                      </a:cubicBezTo>
                      <a:cubicBezTo>
                        <a:pt x="108018" y="902620"/>
                        <a:pt x="95992" y="886885"/>
                        <a:pt x="95992" y="867473"/>
                      </a:cubicBezTo>
                      <a:cubicBezTo>
                        <a:pt x="95992" y="848062"/>
                        <a:pt x="108018" y="832326"/>
                        <a:pt x="122853" y="832326"/>
                      </a:cubicBezTo>
                      <a:close/>
                      <a:moveTo>
                        <a:pt x="1750991" y="1100064"/>
                      </a:moveTo>
                      <a:cubicBezTo>
                        <a:pt x="1764247" y="1101741"/>
                        <a:pt x="1772927" y="1119432"/>
                        <a:pt x="1770379" y="1139577"/>
                      </a:cubicBezTo>
                      <a:cubicBezTo>
                        <a:pt x="1767830" y="1159722"/>
                        <a:pt x="1755018" y="1174693"/>
                        <a:pt x="1741761" y="1173016"/>
                      </a:cubicBezTo>
                      <a:cubicBezTo>
                        <a:pt x="1728506" y="1171339"/>
                        <a:pt x="1719826" y="1153649"/>
                        <a:pt x="1722374" y="1133505"/>
                      </a:cubicBezTo>
                      <a:cubicBezTo>
                        <a:pt x="1724923" y="1113359"/>
                        <a:pt x="1737735" y="1098388"/>
                        <a:pt x="1750991" y="1100064"/>
                      </a:cubicBezTo>
                      <a:close/>
                      <a:moveTo>
                        <a:pt x="1430117" y="1040333"/>
                      </a:moveTo>
                      <a:cubicBezTo>
                        <a:pt x="1453106" y="1040333"/>
                        <a:pt x="1471741" y="1064768"/>
                        <a:pt x="1471741" y="1094911"/>
                      </a:cubicBezTo>
                      <a:cubicBezTo>
                        <a:pt x="1471741" y="1125054"/>
                        <a:pt x="1453106" y="1149490"/>
                        <a:pt x="1430117" y="1149490"/>
                      </a:cubicBezTo>
                      <a:cubicBezTo>
                        <a:pt x="1407129" y="1149490"/>
                        <a:pt x="1388493" y="1125054"/>
                        <a:pt x="1388493" y="1094911"/>
                      </a:cubicBezTo>
                      <a:cubicBezTo>
                        <a:pt x="1388493" y="1064769"/>
                        <a:pt x="1407129" y="1040333"/>
                        <a:pt x="1430117" y="1040333"/>
                      </a:cubicBezTo>
                      <a:close/>
                      <a:moveTo>
                        <a:pt x="468809" y="876475"/>
                      </a:moveTo>
                      <a:cubicBezTo>
                        <a:pt x="491798" y="876476"/>
                        <a:pt x="510433" y="900911"/>
                        <a:pt x="510433" y="931054"/>
                      </a:cubicBezTo>
                      <a:cubicBezTo>
                        <a:pt x="510433" y="961197"/>
                        <a:pt x="491798" y="985633"/>
                        <a:pt x="468809" y="985633"/>
                      </a:cubicBezTo>
                      <a:cubicBezTo>
                        <a:pt x="445821" y="985632"/>
                        <a:pt x="427185" y="961197"/>
                        <a:pt x="427185" y="931054"/>
                      </a:cubicBezTo>
                      <a:cubicBezTo>
                        <a:pt x="427185" y="900912"/>
                        <a:pt x="445821" y="876476"/>
                        <a:pt x="468809" y="876475"/>
                      </a:cubicBezTo>
                      <a:close/>
                      <a:moveTo>
                        <a:pt x="743951" y="609696"/>
                      </a:moveTo>
                      <a:cubicBezTo>
                        <a:pt x="771569" y="609696"/>
                        <a:pt x="793957" y="639036"/>
                        <a:pt x="793957" y="675228"/>
                      </a:cubicBezTo>
                      <a:cubicBezTo>
                        <a:pt x="793957" y="711420"/>
                        <a:pt x="771569" y="740760"/>
                        <a:pt x="743952" y="740760"/>
                      </a:cubicBezTo>
                      <a:cubicBezTo>
                        <a:pt x="716334" y="740760"/>
                        <a:pt x="693945" y="711420"/>
                        <a:pt x="693946" y="675228"/>
                      </a:cubicBezTo>
                      <a:cubicBezTo>
                        <a:pt x="693945" y="639036"/>
                        <a:pt x="716334" y="609696"/>
                        <a:pt x="743951" y="609696"/>
                      </a:cubicBezTo>
                      <a:close/>
                      <a:moveTo>
                        <a:pt x="1241793" y="675154"/>
                      </a:moveTo>
                      <a:cubicBezTo>
                        <a:pt x="1269411" y="675154"/>
                        <a:pt x="1291800" y="704494"/>
                        <a:pt x="1291800" y="740686"/>
                      </a:cubicBezTo>
                      <a:cubicBezTo>
                        <a:pt x="1291800" y="776878"/>
                        <a:pt x="1269411" y="806218"/>
                        <a:pt x="1241793" y="806218"/>
                      </a:cubicBezTo>
                      <a:cubicBezTo>
                        <a:pt x="1214176" y="806218"/>
                        <a:pt x="1191787" y="776878"/>
                        <a:pt x="1191787" y="740686"/>
                      </a:cubicBezTo>
                      <a:cubicBezTo>
                        <a:pt x="1191787" y="704494"/>
                        <a:pt x="1214176" y="675154"/>
                        <a:pt x="1241793" y="675154"/>
                      </a:cubicBezTo>
                      <a:close/>
                      <a:moveTo>
                        <a:pt x="179289" y="486377"/>
                      </a:moveTo>
                      <a:cubicBezTo>
                        <a:pt x="202277" y="486377"/>
                        <a:pt x="220914" y="510812"/>
                        <a:pt x="220913" y="540955"/>
                      </a:cubicBezTo>
                      <a:cubicBezTo>
                        <a:pt x="220913" y="571098"/>
                        <a:pt x="202277" y="595533"/>
                        <a:pt x="179288" y="595533"/>
                      </a:cubicBezTo>
                      <a:cubicBezTo>
                        <a:pt x="156301" y="595533"/>
                        <a:pt x="137664" y="571098"/>
                        <a:pt x="137664" y="540955"/>
                      </a:cubicBezTo>
                      <a:cubicBezTo>
                        <a:pt x="137665" y="510812"/>
                        <a:pt x="156301" y="486377"/>
                        <a:pt x="179289" y="486377"/>
                      </a:cubicBezTo>
                      <a:close/>
                      <a:moveTo>
                        <a:pt x="1817298" y="741309"/>
                      </a:moveTo>
                      <a:cubicBezTo>
                        <a:pt x="1837286" y="743837"/>
                        <a:pt x="1850369" y="770553"/>
                        <a:pt x="1846520" y="800979"/>
                      </a:cubicBezTo>
                      <a:cubicBezTo>
                        <a:pt x="1842671" y="831406"/>
                        <a:pt x="1823347" y="854020"/>
                        <a:pt x="1803359" y="851492"/>
                      </a:cubicBezTo>
                      <a:cubicBezTo>
                        <a:pt x="1783371" y="848963"/>
                        <a:pt x="1770287" y="822249"/>
                        <a:pt x="1774136" y="791822"/>
                      </a:cubicBezTo>
                      <a:cubicBezTo>
                        <a:pt x="1777985" y="761396"/>
                        <a:pt x="1797309" y="738780"/>
                        <a:pt x="1817298" y="741309"/>
                      </a:cubicBezTo>
                      <a:close/>
                      <a:moveTo>
                        <a:pt x="1054182" y="264751"/>
                      </a:moveTo>
                      <a:cubicBezTo>
                        <a:pt x="1085798" y="264751"/>
                        <a:pt x="1111428" y="294091"/>
                        <a:pt x="1111428" y="330283"/>
                      </a:cubicBezTo>
                      <a:cubicBezTo>
                        <a:pt x="1111428" y="366475"/>
                        <a:pt x="1085798" y="395815"/>
                        <a:pt x="1054182" y="395815"/>
                      </a:cubicBezTo>
                      <a:cubicBezTo>
                        <a:pt x="1022567" y="395815"/>
                        <a:pt x="996937" y="366475"/>
                        <a:pt x="996937" y="330283"/>
                      </a:cubicBezTo>
                      <a:cubicBezTo>
                        <a:pt x="996937" y="294091"/>
                        <a:pt x="1022567" y="264751"/>
                        <a:pt x="1054182" y="264751"/>
                      </a:cubicBezTo>
                      <a:close/>
                      <a:moveTo>
                        <a:pt x="1639700" y="344691"/>
                      </a:moveTo>
                      <a:cubicBezTo>
                        <a:pt x="1667843" y="344691"/>
                        <a:pt x="1690658" y="370790"/>
                        <a:pt x="1690658" y="402984"/>
                      </a:cubicBezTo>
                      <a:cubicBezTo>
                        <a:pt x="1690658" y="435178"/>
                        <a:pt x="1667843" y="461277"/>
                        <a:pt x="1639700" y="461277"/>
                      </a:cubicBezTo>
                      <a:cubicBezTo>
                        <a:pt x="1611556" y="461277"/>
                        <a:pt x="1588741" y="435178"/>
                        <a:pt x="1588741" y="402984"/>
                      </a:cubicBezTo>
                      <a:cubicBezTo>
                        <a:pt x="1588741" y="370790"/>
                        <a:pt x="1611556" y="344691"/>
                        <a:pt x="1639700" y="344691"/>
                      </a:cubicBezTo>
                      <a:close/>
                      <a:moveTo>
                        <a:pt x="494832" y="143018"/>
                      </a:moveTo>
                      <a:cubicBezTo>
                        <a:pt x="522450" y="143018"/>
                        <a:pt x="544839" y="172358"/>
                        <a:pt x="544839" y="208550"/>
                      </a:cubicBezTo>
                      <a:cubicBezTo>
                        <a:pt x="544839" y="244742"/>
                        <a:pt x="522450" y="274082"/>
                        <a:pt x="494832" y="274082"/>
                      </a:cubicBezTo>
                      <a:cubicBezTo>
                        <a:pt x="467215" y="274082"/>
                        <a:pt x="444826" y="244742"/>
                        <a:pt x="444826" y="208550"/>
                      </a:cubicBezTo>
                      <a:cubicBezTo>
                        <a:pt x="444826" y="172358"/>
                        <a:pt x="467215" y="143018"/>
                        <a:pt x="494832" y="143018"/>
                      </a:cubicBezTo>
                      <a:close/>
                      <a:moveTo>
                        <a:pt x="2105844" y="352208"/>
                      </a:moveTo>
                      <a:cubicBezTo>
                        <a:pt x="2129516" y="352208"/>
                        <a:pt x="2148706" y="374170"/>
                        <a:pt x="2148706" y="401262"/>
                      </a:cubicBezTo>
                      <a:cubicBezTo>
                        <a:pt x="2148706" y="428354"/>
                        <a:pt x="2129516" y="450316"/>
                        <a:pt x="2105844" y="450316"/>
                      </a:cubicBezTo>
                      <a:cubicBezTo>
                        <a:pt x="2082171" y="450316"/>
                        <a:pt x="2062981" y="428354"/>
                        <a:pt x="2062981" y="401262"/>
                      </a:cubicBezTo>
                      <a:cubicBezTo>
                        <a:pt x="2062981" y="374170"/>
                        <a:pt x="2082171" y="352208"/>
                        <a:pt x="2105844" y="352208"/>
                      </a:cubicBezTo>
                      <a:close/>
                      <a:moveTo>
                        <a:pt x="50006" y="0"/>
                      </a:moveTo>
                      <a:cubicBezTo>
                        <a:pt x="77624" y="0"/>
                        <a:pt x="100013" y="29340"/>
                        <a:pt x="100013" y="65532"/>
                      </a:cubicBezTo>
                      <a:cubicBezTo>
                        <a:pt x="100014" y="101724"/>
                        <a:pt x="77624" y="131064"/>
                        <a:pt x="50006" y="131064"/>
                      </a:cubicBezTo>
                      <a:cubicBezTo>
                        <a:pt x="22389" y="131064"/>
                        <a:pt x="0" y="101724"/>
                        <a:pt x="0" y="65532"/>
                      </a:cubicBezTo>
                      <a:cubicBezTo>
                        <a:pt x="0" y="29340"/>
                        <a:pt x="22389" y="0"/>
                        <a:pt x="50006" y="0"/>
                      </a:cubicBezTo>
                      <a:close/>
                    </a:path>
                  </a:pathLst>
                </a:custGeom>
                <a:solidFill>
                  <a:srgbClr val="FEEC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0" name="Google Shape;972;p4">
                  <a:extLst>
                    <a:ext uri="{FF2B5EF4-FFF2-40B4-BE49-F238E27FC236}">
                      <a16:creationId xmlns:a16="http://schemas.microsoft.com/office/drawing/2014/main" id="{01861456-2504-0DBA-E731-A51DCB23F1AA}"/>
                    </a:ext>
                  </a:extLst>
                </p:cNvPr>
                <p:cNvSpPr/>
                <p:nvPr/>
              </p:nvSpPr>
              <p:spPr>
                <a:xfrm>
                  <a:off x="5649972" y="4456864"/>
                  <a:ext cx="2109596" cy="422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4" extrusionOk="0">
                      <a:moveTo>
                        <a:pt x="2687384" y="269367"/>
                      </a:moveTo>
                      <a:cubicBezTo>
                        <a:pt x="2687384" y="418134"/>
                        <a:pt x="2085792" y="538734"/>
                        <a:pt x="1343692" y="538734"/>
                      </a:cubicBezTo>
                      <a:cubicBezTo>
                        <a:pt x="601591" y="538734"/>
                        <a:pt x="0" y="418134"/>
                        <a:pt x="0" y="269367"/>
                      </a:cubicBezTo>
                      <a:cubicBezTo>
                        <a:pt x="0" y="120600"/>
                        <a:pt x="601591" y="0"/>
                        <a:pt x="1343692" y="0"/>
                      </a:cubicBezTo>
                      <a:cubicBezTo>
                        <a:pt x="2085792" y="0"/>
                        <a:pt x="2687384" y="120600"/>
                        <a:pt x="2687384" y="269367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1" name="Google Shape;973;p4">
                  <a:extLst>
                    <a:ext uri="{FF2B5EF4-FFF2-40B4-BE49-F238E27FC236}">
                      <a16:creationId xmlns:a16="http://schemas.microsoft.com/office/drawing/2014/main" id="{D311A3B0-DA66-04E1-F778-AFA6381C6BB0}"/>
                    </a:ext>
                  </a:extLst>
                </p:cNvPr>
                <p:cNvSpPr/>
                <p:nvPr/>
              </p:nvSpPr>
              <p:spPr>
                <a:xfrm>
                  <a:off x="5650421" y="4456864"/>
                  <a:ext cx="2109596" cy="422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3" extrusionOk="0">
                      <a:moveTo>
                        <a:pt x="1343692" y="0"/>
                      </a:moveTo>
                      <a:cubicBezTo>
                        <a:pt x="601599" y="0"/>
                        <a:pt x="0" y="120587"/>
                        <a:pt x="0" y="269367"/>
                      </a:cubicBezTo>
                      <a:cubicBezTo>
                        <a:pt x="0" y="418147"/>
                        <a:pt x="601599" y="538734"/>
                        <a:pt x="1343692" y="538734"/>
                      </a:cubicBezTo>
                      <a:cubicBezTo>
                        <a:pt x="2085784" y="538734"/>
                        <a:pt x="2687384" y="418147"/>
                        <a:pt x="2687384" y="269367"/>
                      </a:cubicBezTo>
                      <a:cubicBezTo>
                        <a:pt x="2687384" y="120587"/>
                        <a:pt x="2085784" y="0"/>
                        <a:pt x="1343692" y="0"/>
                      </a:cubicBezTo>
                      <a:close/>
                      <a:moveTo>
                        <a:pt x="1339025" y="514160"/>
                      </a:moveTo>
                      <a:cubicBezTo>
                        <a:pt x="634556" y="514160"/>
                        <a:pt x="63532" y="404527"/>
                        <a:pt x="63532" y="269367"/>
                      </a:cubicBezTo>
                      <a:cubicBezTo>
                        <a:pt x="63532" y="134207"/>
                        <a:pt x="634556" y="24479"/>
                        <a:pt x="1339025" y="24479"/>
                      </a:cubicBezTo>
                      <a:cubicBezTo>
                        <a:pt x="2043494" y="24479"/>
                        <a:pt x="2614422" y="134112"/>
                        <a:pt x="2614422" y="269367"/>
                      </a:cubicBezTo>
                      <a:cubicBezTo>
                        <a:pt x="2614422" y="404622"/>
                        <a:pt x="2043398" y="514160"/>
                        <a:pt x="1339025" y="51416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2" name="Google Shape;974;p4">
                  <a:extLst>
                    <a:ext uri="{FF2B5EF4-FFF2-40B4-BE49-F238E27FC236}">
                      <a16:creationId xmlns:a16="http://schemas.microsoft.com/office/drawing/2014/main" id="{4AE03E51-BE99-22A5-432C-899EAFFDA3D3}"/>
                    </a:ext>
                  </a:extLst>
                </p:cNvPr>
                <p:cNvSpPr/>
                <p:nvPr/>
              </p:nvSpPr>
              <p:spPr>
                <a:xfrm>
                  <a:off x="5847170" y="4660866"/>
                  <a:ext cx="1716074" cy="200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082" h="255079" extrusionOk="0">
                      <a:moveTo>
                        <a:pt x="2186083" y="135827"/>
                      </a:moveTo>
                      <a:cubicBezTo>
                        <a:pt x="1963388" y="207264"/>
                        <a:pt x="1556195" y="255079"/>
                        <a:pt x="1090898" y="255079"/>
                      </a:cubicBezTo>
                      <a:cubicBezTo>
                        <a:pt x="625602" y="255079"/>
                        <a:pt x="223647" y="207836"/>
                        <a:pt x="0" y="137255"/>
                      </a:cubicBezTo>
                      <a:cubicBezTo>
                        <a:pt x="314325" y="50483"/>
                        <a:pt x="690848" y="0"/>
                        <a:pt x="1095566" y="0"/>
                      </a:cubicBezTo>
                      <a:cubicBezTo>
                        <a:pt x="1500283" y="0"/>
                        <a:pt x="1872710" y="49911"/>
                        <a:pt x="2186083" y="135827"/>
                      </a:cubicBezTo>
                      <a:close/>
                    </a:path>
                  </a:pathLst>
                </a:custGeom>
                <a:solidFill>
                  <a:srgbClr val="64301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3" name="Google Shape;975;p4">
                  <a:extLst>
                    <a:ext uri="{FF2B5EF4-FFF2-40B4-BE49-F238E27FC236}">
                      <a16:creationId xmlns:a16="http://schemas.microsoft.com/office/drawing/2014/main" id="{F4A8E644-5A73-7EBF-FF0E-28CE94D6A45C}"/>
                    </a:ext>
                  </a:extLst>
                </p:cNvPr>
                <p:cNvSpPr/>
                <p:nvPr/>
              </p:nvSpPr>
              <p:spPr>
                <a:xfrm>
                  <a:off x="6078617" y="4769084"/>
                  <a:ext cx="1354107" cy="9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977" h="117252" extrusionOk="0">
                      <a:moveTo>
                        <a:pt x="1724978" y="43625"/>
                      </a:moveTo>
                      <a:cubicBezTo>
                        <a:pt x="1493425" y="89059"/>
                        <a:pt x="1170432" y="117253"/>
                        <a:pt x="813149" y="117253"/>
                      </a:cubicBezTo>
                      <a:cubicBezTo>
                        <a:pt x="504063" y="117253"/>
                        <a:pt x="220694" y="96107"/>
                        <a:pt x="0" y="61055"/>
                      </a:cubicBezTo>
                      <a:cubicBezTo>
                        <a:pt x="275844" y="22098"/>
                        <a:pt x="592931" y="0"/>
                        <a:pt x="930307" y="0"/>
                      </a:cubicBezTo>
                      <a:cubicBezTo>
                        <a:pt x="1213676" y="0"/>
                        <a:pt x="1482662" y="15621"/>
                        <a:pt x="1724978" y="43625"/>
                      </a:cubicBezTo>
                      <a:close/>
                    </a:path>
                  </a:pathLst>
                </a:custGeom>
                <a:solidFill>
                  <a:srgbClr val="884E3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68" name="Google Shape;976;p4">
              <a:extLst>
                <a:ext uri="{FF2B5EF4-FFF2-40B4-BE49-F238E27FC236}">
                  <a16:creationId xmlns:a16="http://schemas.microsoft.com/office/drawing/2014/main" id="{B03974DB-955A-4607-A00C-F82D34E834A5}"/>
                </a:ext>
              </a:extLst>
            </p:cNvPr>
            <p:cNvSpPr/>
            <p:nvPr/>
          </p:nvSpPr>
          <p:spPr>
            <a:xfrm rot="-413639">
              <a:off x="7361032" y="5148454"/>
              <a:ext cx="1132085" cy="1505280"/>
            </a:xfrm>
            <a:custGeom>
              <a:avLst/>
              <a:gdLst/>
              <a:ahLst/>
              <a:cxnLst/>
              <a:rect l="l" t="t" r="r" b="b"/>
              <a:pathLst>
                <a:path w="1132393" h="1505689" extrusionOk="0">
                  <a:moveTo>
                    <a:pt x="1131888" y="6299"/>
                  </a:moveTo>
                  <a:cubicBezTo>
                    <a:pt x="1110389" y="94175"/>
                    <a:pt x="1068300" y="242038"/>
                    <a:pt x="1013149" y="363324"/>
                  </a:cubicBezTo>
                  <a:cubicBezTo>
                    <a:pt x="962896" y="473754"/>
                    <a:pt x="886972" y="640615"/>
                    <a:pt x="732947" y="798398"/>
                  </a:cubicBezTo>
                  <a:cubicBezTo>
                    <a:pt x="518056" y="1018696"/>
                    <a:pt x="441407" y="1071291"/>
                    <a:pt x="441407" y="1071291"/>
                  </a:cubicBezTo>
                  <a:cubicBezTo>
                    <a:pt x="393603" y="1104139"/>
                    <a:pt x="342080" y="1134554"/>
                    <a:pt x="326296" y="1193887"/>
                  </a:cubicBezTo>
                  <a:cubicBezTo>
                    <a:pt x="307792" y="1263327"/>
                    <a:pt x="348157" y="1335761"/>
                    <a:pt x="385439" y="1385548"/>
                  </a:cubicBezTo>
                  <a:cubicBezTo>
                    <a:pt x="394328" y="1397433"/>
                    <a:pt x="390428" y="1414559"/>
                    <a:pt x="377547" y="1421297"/>
                  </a:cubicBezTo>
                  <a:cubicBezTo>
                    <a:pt x="312508" y="1454707"/>
                    <a:pt x="182794" y="1509079"/>
                    <a:pt x="16070" y="1505523"/>
                  </a:cubicBezTo>
                  <a:cubicBezTo>
                    <a:pt x="-26564" y="1255185"/>
                    <a:pt x="22329" y="1108725"/>
                    <a:pt x="84465" y="1017761"/>
                  </a:cubicBezTo>
                  <a:cubicBezTo>
                    <a:pt x="195130" y="855953"/>
                    <a:pt x="335004" y="888520"/>
                    <a:pt x="508169" y="674399"/>
                  </a:cubicBezTo>
                  <a:cubicBezTo>
                    <a:pt x="574840" y="591857"/>
                    <a:pt x="620830" y="504449"/>
                    <a:pt x="750182" y="60391"/>
                  </a:cubicBezTo>
                  <a:cubicBezTo>
                    <a:pt x="750182" y="60297"/>
                    <a:pt x="750273" y="60204"/>
                    <a:pt x="750273" y="60110"/>
                  </a:cubicBezTo>
                  <a:cubicBezTo>
                    <a:pt x="886246" y="51687"/>
                    <a:pt x="1003443" y="33626"/>
                    <a:pt x="1096964" y="14722"/>
                  </a:cubicBezTo>
                  <a:cubicBezTo>
                    <a:pt x="1113564" y="11353"/>
                    <a:pt x="1136060" y="-10546"/>
                    <a:pt x="1131888" y="6299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9" name="Google Shape;977;p4">
              <a:extLst>
                <a:ext uri="{FF2B5EF4-FFF2-40B4-BE49-F238E27FC236}">
                  <a16:creationId xmlns:a16="http://schemas.microsoft.com/office/drawing/2014/main" id="{BB98F6D7-9658-D44B-73B8-9097A0B23E23}"/>
                </a:ext>
              </a:extLst>
            </p:cNvPr>
            <p:cNvGrpSpPr/>
            <p:nvPr/>
          </p:nvGrpSpPr>
          <p:grpSpPr>
            <a:xfrm>
              <a:off x="6380994" y="5101121"/>
              <a:ext cx="1524198" cy="1060014"/>
              <a:chOff x="6567690" y="5095743"/>
              <a:chExt cx="2109325" cy="1466944"/>
            </a:xfrm>
          </p:grpSpPr>
          <p:sp>
            <p:nvSpPr>
              <p:cNvPr id="870" name="Google Shape;978;p4">
                <a:extLst>
                  <a:ext uri="{FF2B5EF4-FFF2-40B4-BE49-F238E27FC236}">
                    <a16:creationId xmlns:a16="http://schemas.microsoft.com/office/drawing/2014/main" id="{9F2EE5E1-36A8-63C2-0B9B-EAF093E324FE}"/>
                  </a:ext>
                </a:extLst>
              </p:cNvPr>
              <p:cNvSpPr/>
              <p:nvPr/>
            </p:nvSpPr>
            <p:spPr>
              <a:xfrm>
                <a:off x="6588088" y="5285940"/>
                <a:ext cx="2088927" cy="1276747"/>
              </a:xfrm>
              <a:custGeom>
                <a:avLst/>
                <a:gdLst/>
                <a:ahLst/>
                <a:cxnLst/>
                <a:rect l="l" t="t" r="r" b="b"/>
                <a:pathLst>
                  <a:path w="2088927" h="1276747" extrusionOk="0">
                    <a:moveTo>
                      <a:pt x="2088928" y="0"/>
                    </a:moveTo>
                    <a:cubicBezTo>
                      <a:pt x="1993202" y="652653"/>
                      <a:pt x="1578483" y="1170718"/>
                      <a:pt x="1010222" y="1262539"/>
                    </a:cubicBezTo>
                    <a:cubicBezTo>
                      <a:pt x="864584" y="1286066"/>
                      <a:pt x="719709" y="1279874"/>
                      <a:pt x="579692" y="1247680"/>
                    </a:cubicBezTo>
                    <a:cubicBezTo>
                      <a:pt x="563118" y="1228820"/>
                      <a:pt x="538163" y="1200817"/>
                      <a:pt x="499396" y="1157859"/>
                    </a:cubicBezTo>
                    <a:cubicBezTo>
                      <a:pt x="372237" y="1016699"/>
                      <a:pt x="302133" y="880586"/>
                      <a:pt x="227267" y="735140"/>
                    </a:cubicBezTo>
                    <a:cubicBezTo>
                      <a:pt x="166116" y="616553"/>
                      <a:pt x="66294" y="419195"/>
                      <a:pt x="13335" y="142113"/>
                    </a:cubicBezTo>
                    <a:cubicBezTo>
                      <a:pt x="8192" y="115157"/>
                      <a:pt x="3810" y="88964"/>
                      <a:pt x="0" y="63722"/>
                    </a:cubicBezTo>
                    <a:cubicBezTo>
                      <a:pt x="243745" y="562356"/>
                      <a:pt x="613505" y="868204"/>
                      <a:pt x="972598" y="810197"/>
                    </a:cubicBezTo>
                    <a:cubicBezTo>
                      <a:pt x="1269968" y="762095"/>
                      <a:pt x="1495711" y="474726"/>
                      <a:pt x="1606582" y="64865"/>
                    </a:cubicBezTo>
                    <a:cubicBezTo>
                      <a:pt x="1781747" y="53340"/>
                      <a:pt x="1943195" y="29718"/>
                      <a:pt x="2088833" y="0"/>
                    </a:cubicBezTo>
                    <a:close/>
                  </a:path>
                </a:pathLst>
              </a:custGeom>
              <a:solidFill>
                <a:srgbClr val="FAFAFA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979;p4">
                <a:extLst>
                  <a:ext uri="{FF2B5EF4-FFF2-40B4-BE49-F238E27FC236}">
                    <a16:creationId xmlns:a16="http://schemas.microsoft.com/office/drawing/2014/main" id="{4D7505B4-2016-BAE4-EE08-532AAAADEADD}"/>
                  </a:ext>
                </a:extLst>
              </p:cNvPr>
              <p:cNvSpPr/>
              <p:nvPr/>
            </p:nvSpPr>
            <p:spPr>
              <a:xfrm>
                <a:off x="6567690" y="5095743"/>
                <a:ext cx="1627078" cy="1007437"/>
              </a:xfrm>
              <a:custGeom>
                <a:avLst/>
                <a:gdLst/>
                <a:ahLst/>
                <a:cxnLst/>
                <a:rect l="l" t="t" r="r" b="b"/>
                <a:pathLst>
                  <a:path w="1627078" h="1007437" extrusionOk="0">
                    <a:moveTo>
                      <a:pt x="1627079" y="255062"/>
                    </a:moveTo>
                    <a:cubicBezTo>
                      <a:pt x="1516208" y="664923"/>
                      <a:pt x="1290465" y="952292"/>
                      <a:pt x="993095" y="1000393"/>
                    </a:cubicBezTo>
                    <a:cubicBezTo>
                      <a:pt x="634003" y="1058496"/>
                      <a:pt x="264337" y="752553"/>
                      <a:pt x="20497" y="253919"/>
                    </a:cubicBezTo>
                    <a:cubicBezTo>
                      <a:pt x="7829" y="169432"/>
                      <a:pt x="2304" y="94566"/>
                      <a:pt x="18" y="33034"/>
                    </a:cubicBezTo>
                    <a:cubicBezTo>
                      <a:pt x="-743" y="9984"/>
                      <a:pt x="22307" y="-6304"/>
                      <a:pt x="43643" y="2364"/>
                    </a:cubicBezTo>
                    <a:cubicBezTo>
                      <a:pt x="320630" y="113711"/>
                      <a:pt x="754589" y="248299"/>
                      <a:pt x="1299133" y="261920"/>
                    </a:cubicBezTo>
                    <a:cubicBezTo>
                      <a:pt x="1413052" y="264682"/>
                      <a:pt x="1522495" y="262110"/>
                      <a:pt x="1627079" y="255157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30220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3" grpId="0"/>
      <p:bldP spid="86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B7D3A13-B416-0D93-219E-7E93F798AA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6862" y="417821"/>
            <a:ext cx="6808274" cy="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Tính</a:t>
            </a:r>
            <a:r>
              <a:rPr lang="en-U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lang="en-U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thuận</a:t>
            </a:r>
            <a:r>
              <a:rPr lang="en-U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tiện</a:t>
            </a:r>
            <a:r>
              <a:rPr lang="en-U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nhất</a:t>
            </a:r>
            <a:endParaRPr lang="en-US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2BB980D9-787D-EABE-37CF-517F5E752E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338398"/>
              </p:ext>
            </p:extLst>
          </p:nvPr>
        </p:nvGraphicFramePr>
        <p:xfrm>
          <a:off x="407774" y="1496611"/>
          <a:ext cx="11548460" cy="41673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74230">
                  <a:extLst>
                    <a:ext uri="{9D8B030D-6E8A-4147-A177-3AD203B41FA5}">
                      <a16:colId xmlns:a16="http://schemas.microsoft.com/office/drawing/2014/main" val="2149575200"/>
                    </a:ext>
                  </a:extLst>
                </a:gridCol>
                <a:gridCol w="5774230">
                  <a:extLst>
                    <a:ext uri="{9D8B030D-6E8A-4147-A177-3AD203B41FA5}">
                      <a16:colId xmlns:a16="http://schemas.microsoft.com/office/drawing/2014/main" val="2549838683"/>
                    </a:ext>
                  </a:extLst>
                </a:gridCol>
              </a:tblGrid>
              <a:tr h="416731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9073208"/>
                  </a:ext>
                </a:extLst>
              </a:tr>
            </a:tbl>
          </a:graphicData>
        </a:graphic>
      </p:graphicFrame>
      <p:sp>
        <p:nvSpPr>
          <p:cNvPr id="30" name="Rectangle 29">
            <a:extLst>
              <a:ext uri="{FF2B5EF4-FFF2-40B4-BE49-F238E27FC236}">
                <a16:creationId xmlns:a16="http://schemas.microsoft.com/office/drawing/2014/main" id="{CACDF28F-E16C-1224-89CC-B55A757CA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78189" y="1988104"/>
            <a:ext cx="4608954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4000" b="1" u="none" strike="noStrike" cap="none" normalizeH="0" baseline="0" dirty="0">
                <a:ln>
                  <a:noFill/>
                </a:ln>
                <a:latin typeface="UTM Avo" panose="02040603050506020204" pitchFamily="18" charset="0"/>
                <a:cs typeface="Arial" panose="020B0604020202020204" pitchFamily="34" charset="0"/>
              </a:rPr>
              <a:t>6257 + 989 + 743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A14C063-F245-0C46-EB9B-BE95DBFB7F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8884" y="2853093"/>
            <a:ext cx="5410455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989 + </a:t>
            </a:r>
            <a:r>
              <a:rPr lang="en-US" altLang="en-US" sz="4000" b="1" dirty="0">
                <a:solidFill>
                  <a:srgbClr val="FD6F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(6257 + 743) </a:t>
            </a:r>
            <a:endParaRPr kumimoji="0" lang="en-US" altLang="en-US" sz="4000" b="1" u="none" strike="noStrike" cap="none" normalizeH="0" baseline="0" dirty="0">
              <a:ln>
                <a:noFill/>
              </a:ln>
              <a:solidFill>
                <a:srgbClr val="FD6F9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4D9C0DE-5F64-420E-F9E6-B001BA955D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0997" y="3731779"/>
            <a:ext cx="4636558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4000" b="1" u="none" strike="noStrike" cap="none" normalizeH="0" baseline="0" dirty="0">
                <a:ln>
                  <a:noFill/>
                </a:ln>
                <a:latin typeface="UTM Avo" panose="02040603050506020204" pitchFamily="18" charset="0"/>
                <a:cs typeface="Arial" panose="020B0604020202020204" pitchFamily="34" charset="0"/>
              </a:rPr>
              <a:t>989 + </a:t>
            </a: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       7000  </a:t>
            </a:r>
            <a:endParaRPr kumimoji="0" lang="en-US" altLang="en-US" sz="4000" b="1" u="none" strike="noStrike" cap="none" normalizeH="0" baseline="0" dirty="0">
              <a:ln>
                <a:noFill/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155950A-0FC3-8D8C-F8A8-52039B9ED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3538" y="4624119"/>
            <a:ext cx="2939642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      7</a:t>
            </a:r>
            <a:r>
              <a:rPr kumimoji="0" lang="en-US" altLang="en-US" sz="4000" b="1" u="none" strike="noStrike" cap="none" normalizeH="0" baseline="0" dirty="0">
                <a:ln>
                  <a:noFill/>
                </a:ln>
                <a:latin typeface="UTM Avo" panose="02040603050506020204" pitchFamily="18" charset="0"/>
                <a:cs typeface="Arial" panose="020B0604020202020204" pitchFamily="34" charset="0"/>
              </a:rPr>
              <a:t>989 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36B9115-1325-A5EC-9B32-3F5174B29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2004" y="2925653"/>
            <a:ext cx="553916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=</a:t>
            </a:r>
            <a:endParaRPr kumimoji="0" lang="en-US" altLang="en-US" sz="4000" b="1" u="none" strike="noStrike" cap="none" normalizeH="0" baseline="0" dirty="0">
              <a:ln>
                <a:noFill/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A325B61-A0DD-8BC2-091C-EA1F846D6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819" y="3758439"/>
            <a:ext cx="553916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=</a:t>
            </a:r>
            <a:endParaRPr kumimoji="0" lang="en-US" altLang="en-US" sz="4000" b="1" u="none" strike="noStrike" cap="none" normalizeH="0" baseline="0" dirty="0">
              <a:ln>
                <a:noFill/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D983416-35DF-4757-2F50-8B71E3D2E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5388" y="4637985"/>
            <a:ext cx="553916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=</a:t>
            </a:r>
            <a:endParaRPr kumimoji="0" lang="en-US" altLang="en-US" sz="4000" b="1" u="none" strike="noStrike" cap="none" normalizeH="0" baseline="0" dirty="0">
              <a:ln>
                <a:noFill/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698E13AF-237E-EC36-EED5-7765A07F1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675" y="1373277"/>
            <a:ext cx="2164375" cy="88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400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kumimoji="0" lang="en-US" altLang="en-US" sz="4000" i="1" u="none" strike="noStrike" cap="none" normalizeH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1:</a:t>
            </a:r>
            <a:endParaRPr kumimoji="0" lang="en-US" altLang="en-US" sz="4000" i="1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BEC01CF-B772-08AB-723E-A92648199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830" y="2793810"/>
            <a:ext cx="5251759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solidFill>
                  <a:srgbClr val="FD6F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(6257 + 743) </a:t>
            </a: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+ 989 </a:t>
            </a:r>
            <a:endParaRPr kumimoji="0" lang="en-US" altLang="en-US" sz="4000" b="1" u="none" strike="noStrike" cap="none" normalizeH="0" baseline="0" dirty="0">
              <a:ln>
                <a:noFill/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7ED5F2D-2BAB-C759-7738-BE0B73587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284" y="3681693"/>
            <a:ext cx="4898905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      7000       + 989  </a:t>
            </a:r>
            <a:endParaRPr kumimoji="0" lang="en-US" altLang="en-US" sz="4000" b="1" u="none" strike="noStrike" cap="none" normalizeH="0" baseline="0" dirty="0">
              <a:ln>
                <a:noFill/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42C356C-E840-60F2-B8E2-1B1BC3BE9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6965" y="4561501"/>
            <a:ext cx="2939642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      7</a:t>
            </a:r>
            <a:r>
              <a:rPr kumimoji="0" lang="en-US" altLang="en-US" sz="4000" b="1" u="none" strike="noStrike" cap="none" normalizeH="0" baseline="0" dirty="0">
                <a:ln>
                  <a:noFill/>
                </a:ln>
                <a:latin typeface="UTM Avo" panose="02040603050506020204" pitchFamily="18" charset="0"/>
                <a:cs typeface="Arial" panose="020B0604020202020204" pitchFamily="34" charset="0"/>
              </a:rPr>
              <a:t>989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F3070E6-D831-D72F-DB44-3D2D8A6A9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603" y="2866370"/>
            <a:ext cx="553916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=</a:t>
            </a:r>
            <a:endParaRPr kumimoji="0" lang="en-US" altLang="en-US" sz="4000" b="1" u="none" strike="noStrike" cap="none" normalizeH="0" baseline="0" dirty="0">
              <a:ln>
                <a:noFill/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EDA3E37-CC56-B43C-4821-FDC86B62A0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05" y="3652766"/>
            <a:ext cx="553916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=</a:t>
            </a:r>
            <a:endParaRPr kumimoji="0" lang="en-US" altLang="en-US" sz="4000" b="1" u="none" strike="noStrike" cap="none" normalizeH="0" baseline="0" dirty="0">
              <a:ln>
                <a:noFill/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6AB2B6-6C9B-66C3-1BEF-2039FE201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823" y="4551150"/>
            <a:ext cx="553916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>
                <a:latin typeface="UTM Avo" panose="02040603050506020204" pitchFamily="18" charset="0"/>
                <a:cs typeface="Arial" panose="020B0604020202020204" pitchFamily="34" charset="0"/>
              </a:rPr>
              <a:t>=</a:t>
            </a:r>
            <a:endParaRPr kumimoji="0" lang="en-US" altLang="en-US" sz="4000" b="1" u="none" strike="noStrike" cap="none" normalizeH="0" baseline="0" dirty="0">
              <a:ln>
                <a:noFill/>
              </a:ln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F8ECAB9-5A63-04FD-5023-03EE445ECA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3707" y="2053669"/>
            <a:ext cx="4608954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4000" b="1" u="none" strike="noStrike" cap="none" normalizeH="0" baseline="0" dirty="0">
                <a:ln>
                  <a:noFill/>
                </a:ln>
                <a:latin typeface="UTM Avo" panose="02040603050506020204" pitchFamily="18" charset="0"/>
                <a:cs typeface="Arial" panose="020B0604020202020204" pitchFamily="34" charset="0"/>
              </a:rPr>
              <a:t>6257 + 989 + 743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F3B9009B-7F08-88F8-2AC3-178BD7526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42452" y="1380284"/>
            <a:ext cx="2164375" cy="88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400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kumimoji="0" lang="en-US" altLang="en-US" sz="4000" i="1" u="none" strike="noStrike" cap="none" normalizeH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2:</a:t>
            </a:r>
            <a:endParaRPr kumimoji="0" lang="en-US" altLang="en-US" sz="4000" i="1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A79BFCA-91B9-D2DE-84B7-C10194FF8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44" y="5754165"/>
            <a:ext cx="12056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Áp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dụng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tính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giao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hoán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và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kết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hợp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phép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cộng</a:t>
            </a:r>
            <a:endParaRPr lang="en-US" altLang="en-US" sz="32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48" name="Google Shape;3193;p24">
            <a:extLst>
              <a:ext uri="{FF2B5EF4-FFF2-40B4-BE49-F238E27FC236}">
                <a16:creationId xmlns:a16="http://schemas.microsoft.com/office/drawing/2014/main" id="{4FE48C88-F01E-0EFA-E339-399D382047CA}"/>
              </a:ext>
            </a:extLst>
          </p:cNvPr>
          <p:cNvGrpSpPr/>
          <p:nvPr/>
        </p:nvGrpSpPr>
        <p:grpSpPr>
          <a:xfrm>
            <a:off x="5240337" y="4442057"/>
            <a:ext cx="908921" cy="1221869"/>
            <a:chOff x="2720342" y="1002929"/>
            <a:chExt cx="1194848" cy="1606242"/>
          </a:xfrm>
        </p:grpSpPr>
        <p:grpSp>
          <p:nvGrpSpPr>
            <p:cNvPr id="49" name="Google Shape;3194;p24">
              <a:extLst>
                <a:ext uri="{FF2B5EF4-FFF2-40B4-BE49-F238E27FC236}">
                  <a16:creationId xmlns:a16="http://schemas.microsoft.com/office/drawing/2014/main" id="{28704C6A-3A3B-BE66-A87F-53F1BB138E8B}"/>
                </a:ext>
              </a:extLst>
            </p:cNvPr>
            <p:cNvGrpSpPr/>
            <p:nvPr/>
          </p:nvGrpSpPr>
          <p:grpSpPr>
            <a:xfrm>
              <a:off x="2720342" y="1653879"/>
              <a:ext cx="1194848" cy="955292"/>
              <a:chOff x="3792023" y="5911314"/>
              <a:chExt cx="3341299" cy="2671398"/>
            </a:xfrm>
          </p:grpSpPr>
          <p:sp>
            <p:nvSpPr>
              <p:cNvPr id="65" name="Google Shape;3195;p24">
                <a:extLst>
                  <a:ext uri="{FF2B5EF4-FFF2-40B4-BE49-F238E27FC236}">
                    <a16:creationId xmlns:a16="http://schemas.microsoft.com/office/drawing/2014/main" id="{FE27B4B5-0181-5935-8E04-D4E0AE60DF8D}"/>
                  </a:ext>
                </a:extLst>
              </p:cNvPr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6" name="Google Shape;3196;p24">
                <a:extLst>
                  <a:ext uri="{FF2B5EF4-FFF2-40B4-BE49-F238E27FC236}">
                    <a16:creationId xmlns:a16="http://schemas.microsoft.com/office/drawing/2014/main" id="{1E2542A9-E35D-F7BC-11C0-557096F065A0}"/>
                  </a:ext>
                </a:extLst>
              </p:cNvPr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83" name="Google Shape;3197;p24">
                  <a:extLst>
                    <a:ext uri="{FF2B5EF4-FFF2-40B4-BE49-F238E27FC236}">
                      <a16:creationId xmlns:a16="http://schemas.microsoft.com/office/drawing/2014/main" id="{4AB42A50-E101-06DB-7E39-82DDD11FAF5F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86" name="Google Shape;3198;p24">
                    <a:extLst>
                      <a:ext uri="{FF2B5EF4-FFF2-40B4-BE49-F238E27FC236}">
                        <a16:creationId xmlns:a16="http://schemas.microsoft.com/office/drawing/2014/main" id="{E4A82F83-1F97-383D-7147-A42B3D334B9A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" name="Google Shape;3199;p24">
                    <a:extLst>
                      <a:ext uri="{FF2B5EF4-FFF2-40B4-BE49-F238E27FC236}">
                        <a16:creationId xmlns:a16="http://schemas.microsoft.com/office/drawing/2014/main" id="{5BC0355A-80BD-F95A-F9E4-235C65BAFCBC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4" name="Google Shape;3200;p24">
                  <a:extLst>
                    <a:ext uri="{FF2B5EF4-FFF2-40B4-BE49-F238E27FC236}">
                      <a16:creationId xmlns:a16="http://schemas.microsoft.com/office/drawing/2014/main" id="{590693FE-24A6-A13A-74AA-563C20A62E84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" name="Google Shape;3201;p24">
                  <a:extLst>
                    <a:ext uri="{FF2B5EF4-FFF2-40B4-BE49-F238E27FC236}">
                      <a16:creationId xmlns:a16="http://schemas.microsoft.com/office/drawing/2014/main" id="{979F532D-42D1-30EC-4BBF-0B2DB5312DA9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7" name="Google Shape;3202;p24">
                <a:extLst>
                  <a:ext uri="{FF2B5EF4-FFF2-40B4-BE49-F238E27FC236}">
                    <a16:creationId xmlns:a16="http://schemas.microsoft.com/office/drawing/2014/main" id="{B86A68CC-6B5D-CD53-E576-D7550B1D66F5}"/>
                  </a:ext>
                </a:extLst>
              </p:cNvPr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81" name="Google Shape;3203;p24">
                  <a:extLst>
                    <a:ext uri="{FF2B5EF4-FFF2-40B4-BE49-F238E27FC236}">
                      <a16:creationId xmlns:a16="http://schemas.microsoft.com/office/drawing/2014/main" id="{2EC6D493-3521-31F0-BF70-641FCB1BC0A4}"/>
                    </a:ext>
                  </a:extLst>
                </p:cNvPr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82" name="Google Shape;3204;p2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7750B563-22D9-C8A1-F7B9-DAC6B080BFBB}"/>
                    </a:ext>
                  </a:extLst>
                </p:cNvPr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68" name="Google Shape;3205;p24">
                <a:extLst>
                  <a:ext uri="{FF2B5EF4-FFF2-40B4-BE49-F238E27FC236}">
                    <a16:creationId xmlns:a16="http://schemas.microsoft.com/office/drawing/2014/main" id="{7577A900-836E-D736-043A-C358E00AA914}"/>
                  </a:ext>
                </a:extLst>
              </p:cNvPr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69" name="Google Shape;3206;p24">
                  <a:extLst>
                    <a:ext uri="{FF2B5EF4-FFF2-40B4-BE49-F238E27FC236}">
                      <a16:creationId xmlns:a16="http://schemas.microsoft.com/office/drawing/2014/main" id="{BF19983E-65B7-6152-9281-68B20F41E259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3207;p24">
                  <a:extLst>
                    <a:ext uri="{FF2B5EF4-FFF2-40B4-BE49-F238E27FC236}">
                      <a16:creationId xmlns:a16="http://schemas.microsoft.com/office/drawing/2014/main" id="{51FCDF46-9EF9-04D2-39AE-0BA7F2E99F9E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3208;p24">
                  <a:extLst>
                    <a:ext uri="{FF2B5EF4-FFF2-40B4-BE49-F238E27FC236}">
                      <a16:creationId xmlns:a16="http://schemas.microsoft.com/office/drawing/2014/main" id="{581BCD08-000E-0027-8D76-A21BFF9D00D2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" name="Google Shape;3209;p24">
                  <a:extLst>
                    <a:ext uri="{FF2B5EF4-FFF2-40B4-BE49-F238E27FC236}">
                      <a16:creationId xmlns:a16="http://schemas.microsoft.com/office/drawing/2014/main" id="{62AA127A-FF79-551C-1CA1-BB2754E4DD8E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3210;p24">
                  <a:extLst>
                    <a:ext uri="{FF2B5EF4-FFF2-40B4-BE49-F238E27FC236}">
                      <a16:creationId xmlns:a16="http://schemas.microsoft.com/office/drawing/2014/main" id="{74185B66-9E1D-B9DB-BC73-6A9AC46B7ED1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3211;p24">
                  <a:extLst>
                    <a:ext uri="{FF2B5EF4-FFF2-40B4-BE49-F238E27FC236}">
                      <a16:creationId xmlns:a16="http://schemas.microsoft.com/office/drawing/2014/main" id="{D1A1DE98-1523-E307-E23C-A414B3E1E955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3212;p24">
                  <a:extLst>
                    <a:ext uri="{FF2B5EF4-FFF2-40B4-BE49-F238E27FC236}">
                      <a16:creationId xmlns:a16="http://schemas.microsoft.com/office/drawing/2014/main" id="{C0459154-ABC0-C6F8-D0D2-AEFEBD2B262A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3213;p24">
                  <a:extLst>
                    <a:ext uri="{FF2B5EF4-FFF2-40B4-BE49-F238E27FC236}">
                      <a16:creationId xmlns:a16="http://schemas.microsoft.com/office/drawing/2014/main" id="{B60BD9BF-AB91-2019-1329-757B45D3FFBF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3214;p24">
                  <a:extLst>
                    <a:ext uri="{FF2B5EF4-FFF2-40B4-BE49-F238E27FC236}">
                      <a16:creationId xmlns:a16="http://schemas.microsoft.com/office/drawing/2014/main" id="{C0BAA169-7FE6-EA09-CD13-DCEF57EFD355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3215;p24">
                  <a:extLst>
                    <a:ext uri="{FF2B5EF4-FFF2-40B4-BE49-F238E27FC236}">
                      <a16:creationId xmlns:a16="http://schemas.microsoft.com/office/drawing/2014/main" id="{FD7A82C2-FA1B-1177-6D91-0F6B760DEE1F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3216;p24">
                  <a:extLst>
                    <a:ext uri="{FF2B5EF4-FFF2-40B4-BE49-F238E27FC236}">
                      <a16:creationId xmlns:a16="http://schemas.microsoft.com/office/drawing/2014/main" id="{08AD8B3B-E199-D75E-B812-7C848F981509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3217;p24">
                  <a:extLst>
                    <a:ext uri="{FF2B5EF4-FFF2-40B4-BE49-F238E27FC236}">
                      <a16:creationId xmlns:a16="http://schemas.microsoft.com/office/drawing/2014/main" id="{F356DA4B-81F1-CED9-D0EE-E1A4BB6A893E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0" name="Google Shape;3218;p24">
              <a:extLst>
                <a:ext uri="{FF2B5EF4-FFF2-40B4-BE49-F238E27FC236}">
                  <a16:creationId xmlns:a16="http://schemas.microsoft.com/office/drawing/2014/main" id="{091E8AAB-8B85-69CF-376E-FFCAB6AACDFD}"/>
                </a:ext>
              </a:extLst>
            </p:cNvPr>
            <p:cNvGrpSpPr/>
            <p:nvPr/>
          </p:nvGrpSpPr>
          <p:grpSpPr>
            <a:xfrm>
              <a:off x="2752273" y="1002929"/>
              <a:ext cx="1130985" cy="911629"/>
              <a:chOff x="7251622" y="2606175"/>
              <a:chExt cx="2024315" cy="1631696"/>
            </a:xfrm>
          </p:grpSpPr>
          <p:sp>
            <p:nvSpPr>
              <p:cNvPr id="51" name="Google Shape;3219;p24">
                <a:extLst>
                  <a:ext uri="{FF2B5EF4-FFF2-40B4-BE49-F238E27FC236}">
                    <a16:creationId xmlns:a16="http://schemas.microsoft.com/office/drawing/2014/main" id="{BF8A3BE5-9141-E0D1-6B64-05CF44A0AB2C}"/>
                  </a:ext>
                </a:extLst>
              </p:cNvPr>
              <p:cNvSpPr/>
              <p:nvPr/>
            </p:nvSpPr>
            <p:spPr>
              <a:xfrm>
                <a:off x="7257521" y="2610077"/>
                <a:ext cx="2018416" cy="1627794"/>
              </a:xfrm>
              <a:custGeom>
                <a:avLst/>
                <a:gdLst/>
                <a:ahLst/>
                <a:cxnLst/>
                <a:rect l="l" t="t" r="r" b="b"/>
                <a:pathLst>
                  <a:path w="2018416" h="1627794" extrusionOk="0">
                    <a:moveTo>
                      <a:pt x="1293840" y="1278950"/>
                    </a:moveTo>
                    <a:lnTo>
                      <a:pt x="1290175" y="1279805"/>
                    </a:lnTo>
                    <a:lnTo>
                      <a:pt x="1291016" y="1279690"/>
                    </a:lnTo>
                    <a:close/>
                    <a:moveTo>
                      <a:pt x="1011102" y="529"/>
                    </a:moveTo>
                    <a:cubicBezTo>
                      <a:pt x="1025989" y="-996"/>
                      <a:pt x="1041420" y="627"/>
                      <a:pt x="1056585" y="7271"/>
                    </a:cubicBezTo>
                    <a:cubicBezTo>
                      <a:pt x="1092494" y="23098"/>
                      <a:pt x="1108319" y="56575"/>
                      <a:pt x="1112984" y="67532"/>
                    </a:cubicBezTo>
                    <a:cubicBezTo>
                      <a:pt x="1076466" y="52924"/>
                      <a:pt x="1038529" y="57386"/>
                      <a:pt x="1019053" y="78894"/>
                    </a:cubicBezTo>
                    <a:cubicBezTo>
                      <a:pt x="991055" y="109936"/>
                      <a:pt x="1012966" y="164312"/>
                      <a:pt x="1034065" y="191703"/>
                    </a:cubicBezTo>
                    <a:cubicBezTo>
                      <a:pt x="1042028" y="202051"/>
                      <a:pt x="1051195" y="210293"/>
                      <a:pt x="1061051" y="216950"/>
                    </a:cubicBezTo>
                    <a:lnTo>
                      <a:pt x="1091912" y="232560"/>
                    </a:lnTo>
                    <a:lnTo>
                      <a:pt x="1092339" y="232731"/>
                    </a:lnTo>
                    <a:lnTo>
                      <a:pt x="1154371" y="248106"/>
                    </a:lnTo>
                    <a:cubicBezTo>
                      <a:pt x="1160255" y="249223"/>
                      <a:pt x="1210365" y="259215"/>
                      <a:pt x="1272953" y="278033"/>
                    </a:cubicBezTo>
                    <a:lnTo>
                      <a:pt x="1301754" y="288141"/>
                    </a:lnTo>
                    <a:lnTo>
                      <a:pt x="1327571" y="295471"/>
                    </a:lnTo>
                    <a:lnTo>
                      <a:pt x="1368841" y="311686"/>
                    </a:lnTo>
                    <a:lnTo>
                      <a:pt x="1372223" y="312874"/>
                    </a:lnTo>
                    <a:lnTo>
                      <a:pt x="1373434" y="313491"/>
                    </a:lnTo>
                    <a:lnTo>
                      <a:pt x="1408931" y="327439"/>
                    </a:lnTo>
                    <a:lnTo>
                      <a:pt x="1447271" y="351159"/>
                    </a:lnTo>
                    <a:lnTo>
                      <a:pt x="1466397" y="360915"/>
                    </a:lnTo>
                    <a:lnTo>
                      <a:pt x="1487991" y="376350"/>
                    </a:lnTo>
                    <a:lnTo>
                      <a:pt x="1490367" y="377820"/>
                    </a:lnTo>
                    <a:lnTo>
                      <a:pt x="1491474" y="378840"/>
                    </a:lnTo>
                    <a:lnTo>
                      <a:pt x="1496397" y="382359"/>
                    </a:lnTo>
                    <a:cubicBezTo>
                      <a:pt x="1537974" y="415037"/>
                      <a:pt x="1606483" y="481840"/>
                      <a:pt x="1631742" y="586533"/>
                    </a:cubicBezTo>
                    <a:lnTo>
                      <a:pt x="1632843" y="591769"/>
                    </a:lnTo>
                    <a:lnTo>
                      <a:pt x="1645536" y="592619"/>
                    </a:lnTo>
                    <a:cubicBezTo>
                      <a:pt x="1673737" y="597896"/>
                      <a:pt x="1763003" y="618387"/>
                      <a:pt x="1826300" y="699342"/>
                    </a:cubicBezTo>
                    <a:cubicBezTo>
                      <a:pt x="1839487" y="716183"/>
                      <a:pt x="1850734" y="734608"/>
                      <a:pt x="1859877" y="754010"/>
                    </a:cubicBezTo>
                    <a:lnTo>
                      <a:pt x="1880635" y="813989"/>
                    </a:lnTo>
                    <a:lnTo>
                      <a:pt x="1904683" y="831899"/>
                    </a:lnTo>
                    <a:cubicBezTo>
                      <a:pt x="1933421" y="855419"/>
                      <a:pt x="1967808" y="891179"/>
                      <a:pt x="1991241" y="942003"/>
                    </a:cubicBezTo>
                    <a:cubicBezTo>
                      <a:pt x="2053320" y="1076320"/>
                      <a:pt x="1992053" y="1213069"/>
                      <a:pt x="1974402" y="1252229"/>
                    </a:cubicBezTo>
                    <a:cubicBezTo>
                      <a:pt x="1875398" y="1472975"/>
                      <a:pt x="1589138" y="1543178"/>
                      <a:pt x="1432923" y="1579292"/>
                    </a:cubicBezTo>
                    <a:cubicBezTo>
                      <a:pt x="844984" y="1715029"/>
                      <a:pt x="102251" y="1554946"/>
                      <a:pt x="11767" y="1235186"/>
                    </a:cubicBezTo>
                    <a:cubicBezTo>
                      <a:pt x="-1824" y="1187303"/>
                      <a:pt x="-12983" y="1092956"/>
                      <a:pt x="34287" y="1054610"/>
                    </a:cubicBezTo>
                    <a:lnTo>
                      <a:pt x="41688" y="1050805"/>
                    </a:lnTo>
                    <a:lnTo>
                      <a:pt x="42731" y="1045429"/>
                    </a:lnTo>
                    <a:cubicBezTo>
                      <a:pt x="47270" y="1031023"/>
                      <a:pt x="54878" y="1014538"/>
                      <a:pt x="67761" y="998814"/>
                    </a:cubicBezTo>
                    <a:cubicBezTo>
                      <a:pt x="112800" y="943829"/>
                      <a:pt x="182590" y="946468"/>
                      <a:pt x="191110" y="946873"/>
                    </a:cubicBezTo>
                    <a:lnTo>
                      <a:pt x="191505" y="922675"/>
                    </a:lnTo>
                    <a:lnTo>
                      <a:pt x="187864" y="913598"/>
                    </a:lnTo>
                    <a:cubicBezTo>
                      <a:pt x="183806" y="883367"/>
                      <a:pt x="195776" y="835282"/>
                      <a:pt x="232903" y="808295"/>
                    </a:cubicBezTo>
                    <a:lnTo>
                      <a:pt x="257328" y="797253"/>
                    </a:lnTo>
                    <a:lnTo>
                      <a:pt x="245861" y="754048"/>
                    </a:lnTo>
                    <a:cubicBezTo>
                      <a:pt x="240003" y="709183"/>
                      <a:pt x="247509" y="664141"/>
                      <a:pt x="279766" y="632186"/>
                    </a:cubicBezTo>
                    <a:cubicBezTo>
                      <a:pt x="306445" y="605708"/>
                      <a:pt x="339070" y="586648"/>
                      <a:pt x="374837" y="573289"/>
                    </a:cubicBezTo>
                    <a:lnTo>
                      <a:pt x="425269" y="558810"/>
                    </a:lnTo>
                    <a:lnTo>
                      <a:pt x="425775" y="545404"/>
                    </a:lnTo>
                    <a:cubicBezTo>
                      <a:pt x="447769" y="451262"/>
                      <a:pt x="590626" y="374790"/>
                      <a:pt x="694650" y="348338"/>
                    </a:cubicBezTo>
                    <a:cubicBezTo>
                      <a:pt x="716739" y="342733"/>
                      <a:pt x="739981" y="338643"/>
                      <a:pt x="763820" y="336009"/>
                    </a:cubicBezTo>
                    <a:lnTo>
                      <a:pt x="774273" y="335491"/>
                    </a:lnTo>
                    <a:lnTo>
                      <a:pt x="765658" y="330075"/>
                    </a:lnTo>
                    <a:cubicBezTo>
                      <a:pt x="704795" y="277323"/>
                      <a:pt x="718995" y="184803"/>
                      <a:pt x="720011" y="178920"/>
                    </a:cubicBezTo>
                    <a:cubicBezTo>
                      <a:pt x="735632" y="84777"/>
                      <a:pt x="872575" y="8085"/>
                      <a:pt x="1001605" y="1997"/>
                    </a:cubicBezTo>
                    <a:lnTo>
                      <a:pt x="999354" y="34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3220;p24">
                <a:extLst>
                  <a:ext uri="{FF2B5EF4-FFF2-40B4-BE49-F238E27FC236}">
                    <a16:creationId xmlns:a16="http://schemas.microsoft.com/office/drawing/2014/main" id="{478EBBA8-0325-CCF3-2601-57745988A5F5}"/>
                  </a:ext>
                </a:extLst>
              </p:cNvPr>
              <p:cNvSpPr/>
              <p:nvPr/>
            </p:nvSpPr>
            <p:spPr>
              <a:xfrm>
                <a:off x="7251622" y="3422026"/>
                <a:ext cx="2018469" cy="815799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3221;p24">
                <a:extLst>
                  <a:ext uri="{FF2B5EF4-FFF2-40B4-BE49-F238E27FC236}">
                    <a16:creationId xmlns:a16="http://schemas.microsoft.com/office/drawing/2014/main" id="{1EA364F5-C94F-1909-4B8E-C810DE7A9E98}"/>
                  </a:ext>
                </a:extLst>
              </p:cNvPr>
              <p:cNvSpPr/>
              <p:nvPr/>
            </p:nvSpPr>
            <p:spPr>
              <a:xfrm>
                <a:off x="7574711" y="3702036"/>
                <a:ext cx="1569646" cy="471113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3222;p24">
                <a:extLst>
                  <a:ext uri="{FF2B5EF4-FFF2-40B4-BE49-F238E27FC236}">
                    <a16:creationId xmlns:a16="http://schemas.microsoft.com/office/drawing/2014/main" id="{7D518F97-8EA9-A581-29A3-1A8090BC7B15}"/>
                  </a:ext>
                </a:extLst>
              </p:cNvPr>
              <p:cNvSpPr/>
              <p:nvPr/>
            </p:nvSpPr>
            <p:spPr>
              <a:xfrm>
                <a:off x="7589766" y="3701629"/>
                <a:ext cx="1542275" cy="40635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3223;p24">
                <a:extLst>
                  <a:ext uri="{FF2B5EF4-FFF2-40B4-BE49-F238E27FC236}">
                    <a16:creationId xmlns:a16="http://schemas.microsoft.com/office/drawing/2014/main" id="{05605441-4615-FDA7-372F-4B53EDFC4231}"/>
                  </a:ext>
                </a:extLst>
              </p:cNvPr>
              <p:cNvSpPr/>
              <p:nvPr/>
            </p:nvSpPr>
            <p:spPr>
              <a:xfrm>
                <a:off x="7865569" y="3869613"/>
                <a:ext cx="1018585" cy="180756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3224;p24">
                <a:extLst>
                  <a:ext uri="{FF2B5EF4-FFF2-40B4-BE49-F238E27FC236}">
                    <a16:creationId xmlns:a16="http://schemas.microsoft.com/office/drawing/2014/main" id="{27C5DA0A-540A-D830-E84D-B95625D4BDC8}"/>
                  </a:ext>
                </a:extLst>
              </p:cNvPr>
              <p:cNvSpPr/>
              <p:nvPr/>
            </p:nvSpPr>
            <p:spPr>
              <a:xfrm>
                <a:off x="8617999" y="3509722"/>
                <a:ext cx="624942" cy="61031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3225;p24">
                <a:extLst>
                  <a:ext uri="{FF2B5EF4-FFF2-40B4-BE49-F238E27FC236}">
                    <a16:creationId xmlns:a16="http://schemas.microsoft.com/office/drawing/2014/main" id="{AFA56614-CFCF-D950-FF71-1EECDECFD9E7}"/>
                  </a:ext>
                </a:extLst>
              </p:cNvPr>
              <p:cNvSpPr/>
              <p:nvPr/>
            </p:nvSpPr>
            <p:spPr>
              <a:xfrm>
                <a:off x="7432835" y="2615975"/>
                <a:ext cx="1452962" cy="112143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FFFFF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3226;p24">
                <a:extLst>
                  <a:ext uri="{FF2B5EF4-FFF2-40B4-BE49-F238E27FC236}">
                    <a16:creationId xmlns:a16="http://schemas.microsoft.com/office/drawing/2014/main" id="{AD36DFF2-9373-5ECA-8704-8604EFD0E627}"/>
                  </a:ext>
                </a:extLst>
              </p:cNvPr>
              <p:cNvSpPr/>
              <p:nvPr/>
            </p:nvSpPr>
            <p:spPr>
              <a:xfrm>
                <a:off x="7675671" y="2637841"/>
                <a:ext cx="1207026" cy="106558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FFF">
                  <a:alpha val="3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3227;p24">
                <a:extLst>
                  <a:ext uri="{FF2B5EF4-FFF2-40B4-BE49-F238E27FC236}">
                    <a16:creationId xmlns:a16="http://schemas.microsoft.com/office/drawing/2014/main" id="{62647EA2-688C-F783-5FBD-5EE250898E72}"/>
                  </a:ext>
                </a:extLst>
              </p:cNvPr>
              <p:cNvSpPr/>
              <p:nvPr/>
            </p:nvSpPr>
            <p:spPr>
              <a:xfrm>
                <a:off x="7501563" y="2606175"/>
                <a:ext cx="1122504" cy="1012304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3228;p24">
                <a:extLst>
                  <a:ext uri="{FF2B5EF4-FFF2-40B4-BE49-F238E27FC236}">
                    <a16:creationId xmlns:a16="http://schemas.microsoft.com/office/drawing/2014/main" id="{188E148D-C63C-E81A-EADC-04C34FEA7AD1}"/>
                  </a:ext>
                </a:extLst>
              </p:cNvPr>
              <p:cNvSpPr/>
              <p:nvPr/>
            </p:nvSpPr>
            <p:spPr>
              <a:xfrm>
                <a:off x="7584080" y="2960833"/>
                <a:ext cx="865666" cy="582365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3229;p24">
                <a:extLst>
                  <a:ext uri="{FF2B5EF4-FFF2-40B4-BE49-F238E27FC236}">
                    <a16:creationId xmlns:a16="http://schemas.microsoft.com/office/drawing/2014/main" id="{DD1E076B-8C42-AF72-E58E-5FA8D591B49B}"/>
                  </a:ext>
                </a:extLst>
              </p:cNvPr>
              <p:cNvSpPr/>
              <p:nvPr/>
            </p:nvSpPr>
            <p:spPr>
              <a:xfrm>
                <a:off x="7695862" y="3066618"/>
                <a:ext cx="630359" cy="439690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3230;p24">
                <a:extLst>
                  <a:ext uri="{FF2B5EF4-FFF2-40B4-BE49-F238E27FC236}">
                    <a16:creationId xmlns:a16="http://schemas.microsoft.com/office/drawing/2014/main" id="{BB31CCAA-B2A4-8158-9A4E-967CD9AC8FAE}"/>
                  </a:ext>
                </a:extLst>
              </p:cNvPr>
              <p:cNvSpPr/>
              <p:nvPr/>
            </p:nvSpPr>
            <p:spPr>
              <a:xfrm>
                <a:off x="7879835" y="3018884"/>
                <a:ext cx="305576" cy="6761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3231;p24">
                <a:extLst>
                  <a:ext uri="{FF2B5EF4-FFF2-40B4-BE49-F238E27FC236}">
                    <a16:creationId xmlns:a16="http://schemas.microsoft.com/office/drawing/2014/main" id="{EE0AFCBD-934C-32EC-616F-968B00428982}"/>
                  </a:ext>
                </a:extLst>
              </p:cNvPr>
              <p:cNvSpPr/>
              <p:nvPr/>
            </p:nvSpPr>
            <p:spPr>
              <a:xfrm rot="-755171">
                <a:off x="8246049" y="3349704"/>
                <a:ext cx="801285" cy="43996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368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3232;p24">
                <a:extLst>
                  <a:ext uri="{FF2B5EF4-FFF2-40B4-BE49-F238E27FC236}">
                    <a16:creationId xmlns:a16="http://schemas.microsoft.com/office/drawing/2014/main" id="{1E650D4B-4763-7A52-1366-068D585599A9}"/>
                  </a:ext>
                </a:extLst>
              </p:cNvPr>
              <p:cNvSpPr/>
              <p:nvPr/>
            </p:nvSpPr>
            <p:spPr>
              <a:xfrm rot="9968593">
                <a:off x="8451154" y="3690364"/>
                <a:ext cx="305501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8" name="Google Shape;3233;p24">
            <a:extLst>
              <a:ext uri="{FF2B5EF4-FFF2-40B4-BE49-F238E27FC236}">
                <a16:creationId xmlns:a16="http://schemas.microsoft.com/office/drawing/2014/main" id="{35196F58-8EFD-8FA3-3FA2-7787A810BDA8}"/>
              </a:ext>
            </a:extLst>
          </p:cNvPr>
          <p:cNvGrpSpPr/>
          <p:nvPr/>
        </p:nvGrpSpPr>
        <p:grpSpPr>
          <a:xfrm>
            <a:off x="11063505" y="4445651"/>
            <a:ext cx="876958" cy="1215082"/>
            <a:chOff x="7610376" y="705553"/>
            <a:chExt cx="1353540" cy="1875417"/>
          </a:xfrm>
        </p:grpSpPr>
        <p:grpSp>
          <p:nvGrpSpPr>
            <p:cNvPr id="89" name="Google Shape;3234;p24">
              <a:extLst>
                <a:ext uri="{FF2B5EF4-FFF2-40B4-BE49-F238E27FC236}">
                  <a16:creationId xmlns:a16="http://schemas.microsoft.com/office/drawing/2014/main" id="{E85C24FF-FD96-D766-67C4-ABE964B9CE45}"/>
                </a:ext>
              </a:extLst>
            </p:cNvPr>
            <p:cNvGrpSpPr/>
            <p:nvPr/>
          </p:nvGrpSpPr>
          <p:grpSpPr>
            <a:xfrm>
              <a:off x="7651120" y="1585683"/>
              <a:ext cx="1312796" cy="995287"/>
              <a:chOff x="3699722" y="1806533"/>
              <a:chExt cx="3341299" cy="2533182"/>
            </a:xfrm>
          </p:grpSpPr>
          <p:grpSp>
            <p:nvGrpSpPr>
              <p:cNvPr id="110" name="Google Shape;3235;p24">
                <a:extLst>
                  <a:ext uri="{FF2B5EF4-FFF2-40B4-BE49-F238E27FC236}">
                    <a16:creationId xmlns:a16="http://schemas.microsoft.com/office/drawing/2014/main" id="{BDA45301-BB7A-8D8B-2019-88E964B6CE29}"/>
                  </a:ext>
                </a:extLst>
              </p:cNvPr>
              <p:cNvGrpSpPr/>
              <p:nvPr/>
            </p:nvGrpSpPr>
            <p:grpSpPr>
              <a:xfrm>
                <a:off x="3751784" y="2225115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128" name="Google Shape;3236;p24">
                  <a:extLst>
                    <a:ext uri="{FF2B5EF4-FFF2-40B4-BE49-F238E27FC236}">
                      <a16:creationId xmlns:a16="http://schemas.microsoft.com/office/drawing/2014/main" id="{1940D2DF-E1E8-63FB-5C7C-B2A9429CF7AF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131" name="Google Shape;3237;p24">
                    <a:extLst>
                      <a:ext uri="{FF2B5EF4-FFF2-40B4-BE49-F238E27FC236}">
                        <a16:creationId xmlns:a16="http://schemas.microsoft.com/office/drawing/2014/main" id="{548B4949-4BD5-EB72-9576-B7B02EEA3796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" name="Google Shape;3238;p24">
                    <a:extLst>
                      <a:ext uri="{FF2B5EF4-FFF2-40B4-BE49-F238E27FC236}">
                        <a16:creationId xmlns:a16="http://schemas.microsoft.com/office/drawing/2014/main" id="{767E5D38-E505-3D0A-0642-EF820EE8C1D0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9" name="Google Shape;3239;p24">
                  <a:extLst>
                    <a:ext uri="{FF2B5EF4-FFF2-40B4-BE49-F238E27FC236}">
                      <a16:creationId xmlns:a16="http://schemas.microsoft.com/office/drawing/2014/main" id="{222B2C2E-6B0C-83A4-03E3-1CA18C573502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0" name="Google Shape;3240;p24">
                  <a:extLst>
                    <a:ext uri="{FF2B5EF4-FFF2-40B4-BE49-F238E27FC236}">
                      <a16:creationId xmlns:a16="http://schemas.microsoft.com/office/drawing/2014/main" id="{C2804D75-A0EF-FEAC-D05B-40A1382A4910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1" name="Google Shape;3241;p24">
                <a:extLst>
                  <a:ext uri="{FF2B5EF4-FFF2-40B4-BE49-F238E27FC236}">
                    <a16:creationId xmlns:a16="http://schemas.microsoft.com/office/drawing/2014/main" id="{FF32C06A-F983-F2E9-5F9E-4FD36DC59103}"/>
                  </a:ext>
                </a:extLst>
              </p:cNvPr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2" name="Google Shape;3242;p24">
                <a:extLst>
                  <a:ext uri="{FF2B5EF4-FFF2-40B4-BE49-F238E27FC236}">
                    <a16:creationId xmlns:a16="http://schemas.microsoft.com/office/drawing/2014/main" id="{4A87CB81-13B4-D180-3499-A323791ACED9}"/>
                  </a:ext>
                </a:extLst>
              </p:cNvPr>
              <p:cNvGrpSpPr/>
              <p:nvPr/>
            </p:nvGrpSpPr>
            <p:grpSpPr>
              <a:xfrm>
                <a:off x="3814899" y="1806533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126" name="Google Shape;3243;p24">
                  <a:extLst>
                    <a:ext uri="{FF2B5EF4-FFF2-40B4-BE49-F238E27FC236}">
                      <a16:creationId xmlns:a16="http://schemas.microsoft.com/office/drawing/2014/main" id="{558AE7A7-5125-5E5D-F11B-C0CB4DBC0D3F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27" name="Google Shape;3244;p2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BE3FF84E-2F43-45A4-6CE1-3B6696055434}"/>
                    </a:ext>
                  </a:extLst>
                </p:cNvPr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13" name="Google Shape;3245;p24">
                <a:extLst>
                  <a:ext uri="{FF2B5EF4-FFF2-40B4-BE49-F238E27FC236}">
                    <a16:creationId xmlns:a16="http://schemas.microsoft.com/office/drawing/2014/main" id="{39BA99DD-714F-BFB6-5CCE-9D300F9760EF}"/>
                  </a:ext>
                </a:extLst>
              </p:cNvPr>
              <p:cNvGrpSpPr/>
              <p:nvPr/>
            </p:nvGrpSpPr>
            <p:grpSpPr>
              <a:xfrm>
                <a:off x="3699722" y="2477003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114" name="Google Shape;3246;p24">
                  <a:extLst>
                    <a:ext uri="{FF2B5EF4-FFF2-40B4-BE49-F238E27FC236}">
                      <a16:creationId xmlns:a16="http://schemas.microsoft.com/office/drawing/2014/main" id="{04281580-C858-7F7D-3CF3-CED658B02BC7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3247;p24">
                  <a:extLst>
                    <a:ext uri="{FF2B5EF4-FFF2-40B4-BE49-F238E27FC236}">
                      <a16:creationId xmlns:a16="http://schemas.microsoft.com/office/drawing/2014/main" id="{0490A210-6362-4C69-0481-405136DA7754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3248;p24">
                  <a:extLst>
                    <a:ext uri="{FF2B5EF4-FFF2-40B4-BE49-F238E27FC236}">
                      <a16:creationId xmlns:a16="http://schemas.microsoft.com/office/drawing/2014/main" id="{E0C8BB59-3800-D0A7-0798-1EDE380FA35D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3249;p24">
                  <a:extLst>
                    <a:ext uri="{FF2B5EF4-FFF2-40B4-BE49-F238E27FC236}">
                      <a16:creationId xmlns:a16="http://schemas.microsoft.com/office/drawing/2014/main" id="{066BF679-0FF1-4E9A-D3B7-3013C8F22E86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3250;p24">
                  <a:extLst>
                    <a:ext uri="{FF2B5EF4-FFF2-40B4-BE49-F238E27FC236}">
                      <a16:creationId xmlns:a16="http://schemas.microsoft.com/office/drawing/2014/main" id="{A229FEB5-E992-0A33-06CD-8C53F7E78005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3251;p24">
                  <a:extLst>
                    <a:ext uri="{FF2B5EF4-FFF2-40B4-BE49-F238E27FC236}">
                      <a16:creationId xmlns:a16="http://schemas.microsoft.com/office/drawing/2014/main" id="{A0BA2C57-F3D5-A41D-4FE6-904A20669DFA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3252;p24">
                  <a:extLst>
                    <a:ext uri="{FF2B5EF4-FFF2-40B4-BE49-F238E27FC236}">
                      <a16:creationId xmlns:a16="http://schemas.microsoft.com/office/drawing/2014/main" id="{D30C612A-4A59-E0EA-7DC3-5E786E6A096A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3253;p24">
                  <a:extLst>
                    <a:ext uri="{FF2B5EF4-FFF2-40B4-BE49-F238E27FC236}">
                      <a16:creationId xmlns:a16="http://schemas.microsoft.com/office/drawing/2014/main" id="{39D656C6-49A2-396D-60EC-F73D49BC8AF6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3254;p24">
                  <a:extLst>
                    <a:ext uri="{FF2B5EF4-FFF2-40B4-BE49-F238E27FC236}">
                      <a16:creationId xmlns:a16="http://schemas.microsoft.com/office/drawing/2014/main" id="{DA538819-41C6-F21C-43FD-15E5F271C331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3255;p24">
                  <a:extLst>
                    <a:ext uri="{FF2B5EF4-FFF2-40B4-BE49-F238E27FC236}">
                      <a16:creationId xmlns:a16="http://schemas.microsoft.com/office/drawing/2014/main" id="{54A29082-A2C6-8CA8-2798-2693A55C34F1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4" name="Google Shape;3256;p24">
                  <a:extLst>
                    <a:ext uri="{FF2B5EF4-FFF2-40B4-BE49-F238E27FC236}">
                      <a16:creationId xmlns:a16="http://schemas.microsoft.com/office/drawing/2014/main" id="{C1E7601D-9659-250B-857C-15A2BDF85DBC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5" name="Google Shape;3257;p24">
                  <a:extLst>
                    <a:ext uri="{FF2B5EF4-FFF2-40B4-BE49-F238E27FC236}">
                      <a16:creationId xmlns:a16="http://schemas.microsoft.com/office/drawing/2014/main" id="{9A848B86-F518-FBB1-17F5-E1B87A6FD925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0" name="Google Shape;3258;p24">
              <a:extLst>
                <a:ext uri="{FF2B5EF4-FFF2-40B4-BE49-F238E27FC236}">
                  <a16:creationId xmlns:a16="http://schemas.microsoft.com/office/drawing/2014/main" id="{12A3A483-326B-6628-22D7-C4CADF973F49}"/>
                </a:ext>
              </a:extLst>
            </p:cNvPr>
            <p:cNvGrpSpPr/>
            <p:nvPr/>
          </p:nvGrpSpPr>
          <p:grpSpPr>
            <a:xfrm>
              <a:off x="7610376" y="1442538"/>
              <a:ext cx="1346382" cy="676721"/>
              <a:chOff x="5525980" y="1774298"/>
              <a:chExt cx="4820559" cy="2422916"/>
            </a:xfrm>
          </p:grpSpPr>
          <p:sp>
            <p:nvSpPr>
              <p:cNvPr id="105" name="Google Shape;3259;p24">
                <a:extLst>
                  <a:ext uri="{FF2B5EF4-FFF2-40B4-BE49-F238E27FC236}">
                    <a16:creationId xmlns:a16="http://schemas.microsoft.com/office/drawing/2014/main" id="{C4F6388F-BB21-B385-16F2-CD0696E80B4B}"/>
                  </a:ext>
                </a:extLst>
              </p:cNvPr>
              <p:cNvSpPr/>
              <p:nvPr/>
            </p:nvSpPr>
            <p:spPr>
              <a:xfrm>
                <a:off x="5525980" y="1774298"/>
                <a:ext cx="4820559" cy="2422916"/>
              </a:xfrm>
              <a:custGeom>
                <a:avLst/>
                <a:gdLst/>
                <a:ahLst/>
                <a:cxnLst/>
                <a:rect l="l" t="t" r="r" b="b"/>
                <a:pathLst>
                  <a:path w="1113293" h="559565" extrusionOk="0">
                    <a:moveTo>
                      <a:pt x="434701" y="447347"/>
                    </a:moveTo>
                    <a:cubicBezTo>
                      <a:pt x="416127" y="450681"/>
                      <a:pt x="396410" y="454110"/>
                      <a:pt x="369550" y="456205"/>
                    </a:cubicBezTo>
                    <a:cubicBezTo>
                      <a:pt x="308590" y="461063"/>
                      <a:pt x="270204" y="463540"/>
                      <a:pt x="233057" y="440489"/>
                    </a:cubicBezTo>
                    <a:cubicBezTo>
                      <a:pt x="200672" y="420391"/>
                      <a:pt x="178478" y="386673"/>
                      <a:pt x="177050" y="384482"/>
                    </a:cubicBezTo>
                    <a:cubicBezTo>
                      <a:pt x="152570" y="346668"/>
                      <a:pt x="152380" y="315426"/>
                      <a:pt x="124567" y="303996"/>
                    </a:cubicBezTo>
                    <a:cubicBezTo>
                      <a:pt x="122281" y="303043"/>
                      <a:pt x="104564" y="295995"/>
                      <a:pt x="94849" y="303996"/>
                    </a:cubicBezTo>
                    <a:cubicBezTo>
                      <a:pt x="90372" y="307711"/>
                      <a:pt x="85705" y="316093"/>
                      <a:pt x="94849" y="366956"/>
                    </a:cubicBezTo>
                    <a:cubicBezTo>
                      <a:pt x="102564" y="410104"/>
                      <a:pt x="108089" y="416105"/>
                      <a:pt x="103612" y="429916"/>
                    </a:cubicBezTo>
                    <a:cubicBezTo>
                      <a:pt x="96563" y="451633"/>
                      <a:pt x="71513" y="471922"/>
                      <a:pt x="51129" y="466683"/>
                    </a:cubicBezTo>
                    <a:cubicBezTo>
                      <a:pt x="28460" y="460873"/>
                      <a:pt x="21983" y="426202"/>
                      <a:pt x="21411" y="422963"/>
                    </a:cubicBezTo>
                    <a:cubicBezTo>
                      <a:pt x="15220" y="387721"/>
                      <a:pt x="39890" y="376386"/>
                      <a:pt x="38937" y="340762"/>
                    </a:cubicBezTo>
                    <a:cubicBezTo>
                      <a:pt x="37985" y="306187"/>
                      <a:pt x="14267" y="299805"/>
                      <a:pt x="3980" y="261991"/>
                    </a:cubicBezTo>
                    <a:cubicBezTo>
                      <a:pt x="-7831" y="219128"/>
                      <a:pt x="9600" y="179409"/>
                      <a:pt x="17982" y="160549"/>
                    </a:cubicBezTo>
                    <a:cubicBezTo>
                      <a:pt x="63226" y="57298"/>
                      <a:pt x="229913" y="32819"/>
                      <a:pt x="357263" y="13579"/>
                    </a:cubicBezTo>
                    <a:cubicBezTo>
                      <a:pt x="434987" y="1863"/>
                      <a:pt x="502709" y="625"/>
                      <a:pt x="541000" y="148"/>
                    </a:cubicBezTo>
                    <a:cubicBezTo>
                      <a:pt x="632821" y="-1185"/>
                      <a:pt x="780077" y="6625"/>
                      <a:pt x="827988" y="17103"/>
                    </a:cubicBezTo>
                    <a:cubicBezTo>
                      <a:pt x="841895" y="20151"/>
                      <a:pt x="1071733" y="73110"/>
                      <a:pt x="1106213" y="216556"/>
                    </a:cubicBezTo>
                    <a:cubicBezTo>
                      <a:pt x="1121072" y="278564"/>
                      <a:pt x="1107928" y="328570"/>
                      <a:pt x="1107928" y="328570"/>
                    </a:cubicBezTo>
                    <a:cubicBezTo>
                      <a:pt x="1103927" y="343906"/>
                      <a:pt x="1093259" y="376481"/>
                      <a:pt x="1086973" y="395055"/>
                    </a:cubicBezTo>
                    <a:cubicBezTo>
                      <a:pt x="1073543" y="434774"/>
                      <a:pt x="1069447" y="441823"/>
                      <a:pt x="1071257" y="456301"/>
                    </a:cubicBezTo>
                    <a:cubicBezTo>
                      <a:pt x="1074781" y="485923"/>
                      <a:pt x="1095831" y="490972"/>
                      <a:pt x="1094021" y="514022"/>
                    </a:cubicBezTo>
                    <a:cubicBezTo>
                      <a:pt x="1092402" y="534501"/>
                      <a:pt x="1073638" y="557742"/>
                      <a:pt x="1052016" y="557742"/>
                    </a:cubicBezTo>
                    <a:cubicBezTo>
                      <a:pt x="1031347" y="557742"/>
                      <a:pt x="1014392" y="536501"/>
                      <a:pt x="1010011" y="517546"/>
                    </a:cubicBezTo>
                    <a:cubicBezTo>
                      <a:pt x="1003629" y="489733"/>
                      <a:pt x="1027156" y="479351"/>
                      <a:pt x="1029251" y="440584"/>
                    </a:cubicBezTo>
                    <a:cubicBezTo>
                      <a:pt x="1029537" y="434679"/>
                      <a:pt x="1031442" y="387244"/>
                      <a:pt x="1001248" y="368861"/>
                    </a:cubicBezTo>
                    <a:cubicBezTo>
                      <a:pt x="972006" y="351049"/>
                      <a:pt x="933144" y="372957"/>
                      <a:pt x="931239" y="374100"/>
                    </a:cubicBezTo>
                    <a:cubicBezTo>
                      <a:pt x="901807" y="391340"/>
                      <a:pt x="902093" y="415724"/>
                      <a:pt x="875232" y="461539"/>
                    </a:cubicBezTo>
                    <a:cubicBezTo>
                      <a:pt x="852086" y="501068"/>
                      <a:pt x="824559" y="548122"/>
                      <a:pt x="780744" y="557742"/>
                    </a:cubicBezTo>
                    <a:cubicBezTo>
                      <a:pt x="729309" y="569077"/>
                      <a:pt x="676636" y="524119"/>
                      <a:pt x="668730" y="517546"/>
                    </a:cubicBezTo>
                    <a:cubicBezTo>
                      <a:pt x="634440" y="488305"/>
                      <a:pt x="632059" y="462111"/>
                      <a:pt x="595197" y="445823"/>
                    </a:cubicBezTo>
                    <a:cubicBezTo>
                      <a:pt x="580529" y="439346"/>
                      <a:pt x="566051" y="436965"/>
                      <a:pt x="533951" y="437060"/>
                    </a:cubicBezTo>
                    <a:cubicBezTo>
                      <a:pt x="488803" y="437251"/>
                      <a:pt x="462895" y="442299"/>
                      <a:pt x="434606" y="447442"/>
                    </a:cubicBezTo>
                    <a:close/>
                  </a:path>
                </a:pathLst>
              </a:custGeom>
              <a:solidFill>
                <a:srgbClr val="3F27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3260;p24">
                <a:extLst>
                  <a:ext uri="{FF2B5EF4-FFF2-40B4-BE49-F238E27FC236}">
                    <a16:creationId xmlns:a16="http://schemas.microsoft.com/office/drawing/2014/main" id="{72D07CFF-79D4-8C3D-946C-A0FF1A3423A8}"/>
                  </a:ext>
                </a:extLst>
              </p:cNvPr>
              <p:cNvSpPr/>
              <p:nvPr/>
            </p:nvSpPr>
            <p:spPr>
              <a:xfrm>
                <a:off x="6607265" y="3185825"/>
                <a:ext cx="667353" cy="398936"/>
              </a:xfrm>
              <a:custGeom>
                <a:avLst/>
                <a:gdLst/>
                <a:ahLst/>
                <a:cxnLst/>
                <a:rect l="l" t="t" r="r" b="b"/>
                <a:pathLst>
                  <a:path w="154123" h="92133" extrusionOk="0">
                    <a:moveTo>
                      <a:pt x="108903" y="92028"/>
                    </a:moveTo>
                    <a:cubicBezTo>
                      <a:pt x="119285" y="91933"/>
                      <a:pt x="130049" y="91647"/>
                      <a:pt x="139383" y="87075"/>
                    </a:cubicBezTo>
                    <a:cubicBezTo>
                      <a:pt x="148718" y="82503"/>
                      <a:pt x="156052" y="72121"/>
                      <a:pt x="153671" y="62024"/>
                    </a:cubicBezTo>
                    <a:cubicBezTo>
                      <a:pt x="151194" y="51451"/>
                      <a:pt x="139574" y="45546"/>
                      <a:pt x="128715" y="44308"/>
                    </a:cubicBezTo>
                    <a:cubicBezTo>
                      <a:pt x="92520" y="40307"/>
                      <a:pt x="78233" y="37831"/>
                      <a:pt x="48610" y="15256"/>
                    </a:cubicBezTo>
                    <a:cubicBezTo>
                      <a:pt x="30608" y="1540"/>
                      <a:pt x="18225" y="-10366"/>
                      <a:pt x="6033" y="14304"/>
                    </a:cubicBezTo>
                    <a:cubicBezTo>
                      <a:pt x="-24923" y="76312"/>
                      <a:pt x="71470" y="92599"/>
                      <a:pt x="108808" y="9212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3261;p24">
                <a:extLst>
                  <a:ext uri="{FF2B5EF4-FFF2-40B4-BE49-F238E27FC236}">
                    <a16:creationId xmlns:a16="http://schemas.microsoft.com/office/drawing/2014/main" id="{DFEAC860-9B2C-C2F9-3AF6-D90132DA683A}"/>
                  </a:ext>
                </a:extLst>
              </p:cNvPr>
              <p:cNvSpPr/>
              <p:nvPr/>
            </p:nvSpPr>
            <p:spPr>
              <a:xfrm>
                <a:off x="8599732" y="3789048"/>
                <a:ext cx="468506" cy="255379"/>
              </a:xfrm>
              <a:custGeom>
                <a:avLst/>
                <a:gdLst/>
                <a:ahLst/>
                <a:cxnLst/>
                <a:rect l="l" t="t" r="r" b="b"/>
                <a:pathLst>
                  <a:path w="108200" h="58979" extrusionOk="0">
                    <a:moveTo>
                      <a:pt x="70199" y="588"/>
                    </a:moveTo>
                    <a:cubicBezTo>
                      <a:pt x="44006" y="-1889"/>
                      <a:pt x="16859" y="9351"/>
                      <a:pt x="0" y="29639"/>
                    </a:cubicBezTo>
                    <a:cubicBezTo>
                      <a:pt x="5144" y="45355"/>
                      <a:pt x="21336" y="55547"/>
                      <a:pt x="37624" y="58119"/>
                    </a:cubicBezTo>
                    <a:cubicBezTo>
                      <a:pt x="53912" y="60691"/>
                      <a:pt x="70676" y="57071"/>
                      <a:pt x="86678" y="52880"/>
                    </a:cubicBezTo>
                    <a:cubicBezTo>
                      <a:pt x="92107" y="51451"/>
                      <a:pt x="97727" y="49832"/>
                      <a:pt x="101918" y="46213"/>
                    </a:cubicBezTo>
                    <a:cubicBezTo>
                      <a:pt x="114014" y="35735"/>
                      <a:pt x="107252" y="14113"/>
                      <a:pt x="93440" y="6112"/>
                    </a:cubicBezTo>
                    <a:cubicBezTo>
                      <a:pt x="79629" y="-1889"/>
                      <a:pt x="62484" y="-365"/>
                      <a:pt x="46577" y="1445"/>
                    </a:cubicBezTo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3262;p24">
                <a:extLst>
                  <a:ext uri="{FF2B5EF4-FFF2-40B4-BE49-F238E27FC236}">
                    <a16:creationId xmlns:a16="http://schemas.microsoft.com/office/drawing/2014/main" id="{D8C71E84-0BFF-089D-1407-4939A9D86A6C}"/>
                  </a:ext>
                </a:extLst>
              </p:cNvPr>
              <p:cNvSpPr/>
              <p:nvPr/>
            </p:nvSpPr>
            <p:spPr>
              <a:xfrm>
                <a:off x="5675558" y="3446068"/>
                <a:ext cx="91670" cy="244939"/>
              </a:xfrm>
              <a:custGeom>
                <a:avLst/>
                <a:gdLst/>
                <a:ahLst/>
                <a:cxnLst/>
                <a:rect l="l" t="t" r="r" b="b"/>
                <a:pathLst>
                  <a:path w="21171" h="56568" extrusionOk="0">
                    <a:moveTo>
                      <a:pt x="4669" y="21622"/>
                    </a:moveTo>
                    <a:cubicBezTo>
                      <a:pt x="1526" y="30290"/>
                      <a:pt x="-1808" y="39624"/>
                      <a:pt x="1145" y="48387"/>
                    </a:cubicBezTo>
                    <a:cubicBezTo>
                      <a:pt x="2764" y="53054"/>
                      <a:pt x="7241" y="57531"/>
                      <a:pt x="12003" y="56388"/>
                    </a:cubicBezTo>
                    <a:cubicBezTo>
                      <a:pt x="15813" y="55531"/>
                      <a:pt x="18194" y="51626"/>
                      <a:pt x="19337" y="47911"/>
                    </a:cubicBezTo>
                    <a:cubicBezTo>
                      <a:pt x="22100" y="39338"/>
                      <a:pt x="21528" y="29908"/>
                      <a:pt x="19052" y="21241"/>
                    </a:cubicBezTo>
                    <a:cubicBezTo>
                      <a:pt x="17051" y="14097"/>
                      <a:pt x="14003" y="5525"/>
                      <a:pt x="9050" y="0"/>
                    </a:cubicBezTo>
                    <a:cubicBezTo>
                      <a:pt x="8669" y="7430"/>
                      <a:pt x="7241" y="14478"/>
                      <a:pt x="4669" y="21622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3263;p24">
                <a:extLst>
                  <a:ext uri="{FF2B5EF4-FFF2-40B4-BE49-F238E27FC236}">
                    <a16:creationId xmlns:a16="http://schemas.microsoft.com/office/drawing/2014/main" id="{E71E6F5E-A44E-33F8-1096-837DD1878290}"/>
                  </a:ext>
                </a:extLst>
              </p:cNvPr>
              <p:cNvSpPr/>
              <p:nvPr/>
            </p:nvSpPr>
            <p:spPr>
              <a:xfrm>
                <a:off x="10045883" y="3819215"/>
                <a:ext cx="126479" cy="250391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57827" extrusionOk="0">
                    <a:moveTo>
                      <a:pt x="5014" y="44958"/>
                    </a:moveTo>
                    <a:cubicBezTo>
                      <a:pt x="6348" y="48482"/>
                      <a:pt x="8158" y="51911"/>
                      <a:pt x="10920" y="54483"/>
                    </a:cubicBezTo>
                    <a:cubicBezTo>
                      <a:pt x="13682" y="57055"/>
                      <a:pt x="17683" y="58484"/>
                      <a:pt x="21302" y="57531"/>
                    </a:cubicBezTo>
                    <a:cubicBezTo>
                      <a:pt x="26350" y="56198"/>
                      <a:pt x="29303" y="50578"/>
                      <a:pt x="29208" y="45434"/>
                    </a:cubicBezTo>
                    <a:cubicBezTo>
                      <a:pt x="29113" y="40291"/>
                      <a:pt x="26636" y="35433"/>
                      <a:pt x="23969" y="30956"/>
                    </a:cubicBezTo>
                    <a:cubicBezTo>
                      <a:pt x="19683" y="23813"/>
                      <a:pt x="14730" y="17050"/>
                      <a:pt x="9205" y="10763"/>
                    </a:cubicBezTo>
                    <a:cubicBezTo>
                      <a:pt x="6253" y="7430"/>
                      <a:pt x="3490" y="4191"/>
                      <a:pt x="1681" y="0"/>
                    </a:cubicBezTo>
                    <a:cubicBezTo>
                      <a:pt x="-1558" y="13240"/>
                      <a:pt x="61" y="31814"/>
                      <a:pt x="5014" y="4486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91" name="Google Shape;3264;p24">
              <a:extLst>
                <a:ext uri="{FF2B5EF4-FFF2-40B4-BE49-F238E27FC236}">
                  <a16:creationId xmlns:a16="http://schemas.microsoft.com/office/drawing/2014/main" id="{71E9B783-AB6A-84CB-8522-91C3FC609392}"/>
                </a:ext>
              </a:extLst>
            </p:cNvPr>
            <p:cNvSpPr/>
            <p:nvPr/>
          </p:nvSpPr>
          <p:spPr>
            <a:xfrm>
              <a:off x="7697781" y="1350555"/>
              <a:ext cx="1164847" cy="431432"/>
            </a:xfrm>
            <a:custGeom>
              <a:avLst/>
              <a:gdLst/>
              <a:ahLst/>
              <a:cxnLst/>
              <a:rect l="l" t="t" r="r" b="b"/>
              <a:pathLst>
                <a:path w="4613256" h="1078580" extrusionOk="0">
                  <a:moveTo>
                    <a:pt x="2363312" y="1078485"/>
                  </a:moveTo>
                  <a:cubicBezTo>
                    <a:pt x="2332356" y="1078485"/>
                    <a:pt x="2301495" y="1078295"/>
                    <a:pt x="2270539" y="1077914"/>
                  </a:cubicBezTo>
                  <a:cubicBezTo>
                    <a:pt x="1600074" y="1069532"/>
                    <a:pt x="933324" y="970853"/>
                    <a:pt x="288958" y="784448"/>
                  </a:cubicBezTo>
                  <a:cubicBezTo>
                    <a:pt x="76741" y="723012"/>
                    <a:pt x="-45560" y="501270"/>
                    <a:pt x="15876" y="288958"/>
                  </a:cubicBezTo>
                  <a:cubicBezTo>
                    <a:pt x="77312" y="76741"/>
                    <a:pt x="299150" y="-45560"/>
                    <a:pt x="511366" y="15876"/>
                  </a:cubicBezTo>
                  <a:cubicBezTo>
                    <a:pt x="1086772" y="182278"/>
                    <a:pt x="1681989" y="270479"/>
                    <a:pt x="2280540" y="277909"/>
                  </a:cubicBezTo>
                  <a:cubicBezTo>
                    <a:pt x="2897474" y="285529"/>
                    <a:pt x="3512504" y="207519"/>
                    <a:pt x="4108387" y="45880"/>
                  </a:cubicBezTo>
                  <a:cubicBezTo>
                    <a:pt x="4321653" y="-11937"/>
                    <a:pt x="4541394" y="113984"/>
                    <a:pt x="4599211" y="327248"/>
                  </a:cubicBezTo>
                  <a:cubicBezTo>
                    <a:pt x="4657028" y="540513"/>
                    <a:pt x="4531107" y="760255"/>
                    <a:pt x="4317843" y="818072"/>
                  </a:cubicBezTo>
                  <a:cubicBezTo>
                    <a:pt x="3680334" y="991046"/>
                    <a:pt x="3023300" y="1078580"/>
                    <a:pt x="2363312" y="107858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DDDD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2" name="Google Shape;3265;p24">
              <a:extLst>
                <a:ext uri="{FF2B5EF4-FFF2-40B4-BE49-F238E27FC236}">
                  <a16:creationId xmlns:a16="http://schemas.microsoft.com/office/drawing/2014/main" id="{633010B9-9D44-DCBC-5200-DDF8DC709AA3}"/>
                </a:ext>
              </a:extLst>
            </p:cNvPr>
            <p:cNvGrpSpPr/>
            <p:nvPr/>
          </p:nvGrpSpPr>
          <p:grpSpPr>
            <a:xfrm>
              <a:off x="7724087" y="705553"/>
              <a:ext cx="1160328" cy="878960"/>
              <a:chOff x="2128743" y="3300519"/>
              <a:chExt cx="1256174" cy="951564"/>
            </a:xfrm>
          </p:grpSpPr>
          <p:sp>
            <p:nvSpPr>
              <p:cNvPr id="93" name="Google Shape;3266;p24">
                <a:extLst>
                  <a:ext uri="{FF2B5EF4-FFF2-40B4-BE49-F238E27FC236}">
                    <a16:creationId xmlns:a16="http://schemas.microsoft.com/office/drawing/2014/main" id="{F77C647A-BE5C-8D9D-D00D-46F111071FB8}"/>
                  </a:ext>
                </a:extLst>
              </p:cNvPr>
              <p:cNvSpPr/>
              <p:nvPr/>
            </p:nvSpPr>
            <p:spPr>
              <a:xfrm>
                <a:off x="2615566" y="3335346"/>
                <a:ext cx="514713" cy="628967"/>
              </a:xfrm>
              <a:custGeom>
                <a:avLst/>
                <a:gdLst/>
                <a:ahLst/>
                <a:cxnLst/>
                <a:rect l="l" t="t" r="r" b="b"/>
                <a:pathLst>
                  <a:path w="514713" h="628967" extrusionOk="0">
                    <a:moveTo>
                      <a:pt x="349265" y="8985"/>
                    </a:moveTo>
                    <a:cubicBezTo>
                      <a:pt x="326119" y="21939"/>
                      <a:pt x="224106" y="53086"/>
                      <a:pt x="174671" y="177292"/>
                    </a:cubicBezTo>
                    <a:cubicBezTo>
                      <a:pt x="135238" y="276352"/>
                      <a:pt x="163051" y="348361"/>
                      <a:pt x="187721" y="380556"/>
                    </a:cubicBezTo>
                    <a:cubicBezTo>
                      <a:pt x="275065" y="494379"/>
                      <a:pt x="386793" y="525621"/>
                      <a:pt x="514714" y="628968"/>
                    </a:cubicBezTo>
                    <a:cubicBezTo>
                      <a:pt x="351741" y="626110"/>
                      <a:pt x="303735" y="617347"/>
                      <a:pt x="221058" y="584105"/>
                    </a:cubicBezTo>
                    <a:cubicBezTo>
                      <a:pt x="112759" y="540480"/>
                      <a:pt x="53894" y="457232"/>
                      <a:pt x="42179" y="435801"/>
                    </a:cubicBezTo>
                    <a:cubicBezTo>
                      <a:pt x="30653" y="414750"/>
                      <a:pt x="-22401" y="318167"/>
                      <a:pt x="10746" y="203676"/>
                    </a:cubicBezTo>
                    <a:cubicBezTo>
                      <a:pt x="34844" y="120618"/>
                      <a:pt x="91709" y="75279"/>
                      <a:pt x="114378" y="55372"/>
                    </a:cubicBezTo>
                    <a:cubicBezTo>
                      <a:pt x="212867" y="-31210"/>
                      <a:pt x="318404" y="9843"/>
                      <a:pt x="349265" y="89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100000">
                    <a:srgbClr val="583D3A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3267;p24">
                <a:extLst>
                  <a:ext uri="{FF2B5EF4-FFF2-40B4-BE49-F238E27FC236}">
                    <a16:creationId xmlns:a16="http://schemas.microsoft.com/office/drawing/2014/main" id="{229689F1-E7CA-399D-ECC7-AA478492386D}"/>
                  </a:ext>
                </a:extLst>
              </p:cNvPr>
              <p:cNvSpPr/>
              <p:nvPr/>
            </p:nvSpPr>
            <p:spPr>
              <a:xfrm>
                <a:off x="2128743" y="3544473"/>
                <a:ext cx="591581" cy="671308"/>
              </a:xfrm>
              <a:custGeom>
                <a:avLst/>
                <a:gdLst/>
                <a:ahLst/>
                <a:cxnLst/>
                <a:rect l="l" t="t" r="r" b="b"/>
                <a:pathLst>
                  <a:path w="591581" h="671308" extrusionOk="0">
                    <a:moveTo>
                      <a:pt x="370887" y="1788"/>
                    </a:moveTo>
                    <a:cubicBezTo>
                      <a:pt x="340026" y="-1450"/>
                      <a:pt x="266207" y="-4784"/>
                      <a:pt x="187340" y="35316"/>
                    </a:cubicBezTo>
                    <a:cubicBezTo>
                      <a:pt x="96091" y="81703"/>
                      <a:pt x="55514" y="157141"/>
                      <a:pt x="40846" y="185335"/>
                    </a:cubicBezTo>
                    <a:cubicBezTo>
                      <a:pt x="-5446" y="274298"/>
                      <a:pt x="-1636" y="357547"/>
                      <a:pt x="1984" y="391932"/>
                    </a:cubicBezTo>
                    <a:cubicBezTo>
                      <a:pt x="5698" y="426984"/>
                      <a:pt x="15795" y="523187"/>
                      <a:pt x="90280" y="594910"/>
                    </a:cubicBezTo>
                    <a:cubicBezTo>
                      <a:pt x="223345" y="723116"/>
                      <a:pt x="436610" y="652727"/>
                      <a:pt x="455660" y="646059"/>
                    </a:cubicBezTo>
                    <a:cubicBezTo>
                      <a:pt x="519668" y="623866"/>
                      <a:pt x="565102" y="589671"/>
                      <a:pt x="591581" y="566621"/>
                    </a:cubicBezTo>
                    <a:cubicBezTo>
                      <a:pt x="555291" y="574812"/>
                      <a:pt x="500141" y="584242"/>
                      <a:pt x="432704" y="584242"/>
                    </a:cubicBezTo>
                    <a:cubicBezTo>
                      <a:pt x="340312" y="584242"/>
                      <a:pt x="273827" y="584242"/>
                      <a:pt x="210295" y="540141"/>
                    </a:cubicBezTo>
                    <a:cubicBezTo>
                      <a:pt x="129619" y="484039"/>
                      <a:pt x="107997" y="394409"/>
                      <a:pt x="102568" y="370691"/>
                    </a:cubicBezTo>
                    <a:cubicBezTo>
                      <a:pt x="96757" y="344783"/>
                      <a:pt x="84375" y="273917"/>
                      <a:pt x="116665" y="194193"/>
                    </a:cubicBezTo>
                    <a:cubicBezTo>
                      <a:pt x="150383" y="110945"/>
                      <a:pt x="212201" y="69130"/>
                      <a:pt x="236680" y="52937"/>
                    </a:cubicBezTo>
                    <a:cubicBezTo>
                      <a:pt x="289734" y="18076"/>
                      <a:pt x="340978" y="6265"/>
                      <a:pt x="370792" y="1788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6000">
                    <a:srgbClr val="583D3A"/>
                  </a:gs>
                  <a:gs pos="91000">
                    <a:srgbClr val="8B5C4E"/>
                  </a:gs>
                  <a:gs pos="100000">
                    <a:srgbClr val="8B5C4E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3268;p24">
                <a:extLst>
                  <a:ext uri="{FF2B5EF4-FFF2-40B4-BE49-F238E27FC236}">
                    <a16:creationId xmlns:a16="http://schemas.microsoft.com/office/drawing/2014/main" id="{C43FCF4A-9ED8-C340-AC1C-A939D1CDF41F}"/>
                  </a:ext>
                </a:extLst>
              </p:cNvPr>
              <p:cNvSpPr/>
              <p:nvPr/>
            </p:nvSpPr>
            <p:spPr>
              <a:xfrm>
                <a:off x="2164774" y="3538333"/>
                <a:ext cx="607145" cy="624819"/>
              </a:xfrm>
              <a:custGeom>
                <a:avLst/>
                <a:gdLst/>
                <a:ahLst/>
                <a:cxnLst/>
                <a:rect l="l" t="t" r="r" b="b"/>
                <a:pathLst>
                  <a:path w="444795" h="578536" extrusionOk="0">
                    <a:moveTo>
                      <a:pt x="262963" y="0"/>
                    </a:moveTo>
                    <a:cubicBezTo>
                      <a:pt x="236960" y="4572"/>
                      <a:pt x="195335" y="15240"/>
                      <a:pt x="151711" y="43434"/>
                    </a:cubicBezTo>
                    <a:cubicBezTo>
                      <a:pt x="78940" y="90583"/>
                      <a:pt x="47507" y="156210"/>
                      <a:pt x="35220" y="182785"/>
                    </a:cubicBezTo>
                    <a:cubicBezTo>
                      <a:pt x="17789" y="220409"/>
                      <a:pt x="-9643" y="279845"/>
                      <a:pt x="3407" y="356521"/>
                    </a:cubicBezTo>
                    <a:cubicBezTo>
                      <a:pt x="18361" y="443865"/>
                      <a:pt x="75892" y="494919"/>
                      <a:pt x="91703" y="508540"/>
                    </a:cubicBezTo>
                    <a:cubicBezTo>
                      <a:pt x="152949" y="561213"/>
                      <a:pt x="220100" y="568928"/>
                      <a:pt x="277060" y="575501"/>
                    </a:cubicBezTo>
                    <a:cubicBezTo>
                      <a:pt x="348878" y="583692"/>
                      <a:pt x="408029" y="573691"/>
                      <a:pt x="444795" y="564642"/>
                    </a:cubicBezTo>
                    <a:cubicBezTo>
                      <a:pt x="421173" y="559689"/>
                      <a:pt x="384692" y="549212"/>
                      <a:pt x="345926" y="524828"/>
                    </a:cubicBezTo>
                    <a:cubicBezTo>
                      <a:pt x="270011" y="476917"/>
                      <a:pt x="237055" y="407956"/>
                      <a:pt x="224101" y="380047"/>
                    </a:cubicBezTo>
                    <a:cubicBezTo>
                      <a:pt x="214385" y="358902"/>
                      <a:pt x="216481" y="320326"/>
                      <a:pt x="213814" y="261366"/>
                    </a:cubicBezTo>
                    <a:cubicBezTo>
                      <a:pt x="213433" y="253270"/>
                      <a:pt x="190859" y="218980"/>
                      <a:pt x="201146" y="168402"/>
                    </a:cubicBezTo>
                    <a:cubicBezTo>
                      <a:pt x="209337" y="128111"/>
                      <a:pt x="225911" y="68390"/>
                      <a:pt x="262963" y="9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6000">
                    <a:srgbClr val="583D3A"/>
                  </a:gs>
                  <a:gs pos="91000">
                    <a:srgbClr val="926756"/>
                  </a:gs>
                  <a:gs pos="100000">
                    <a:srgbClr val="926756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3269;p24">
                <a:extLst>
                  <a:ext uri="{FF2B5EF4-FFF2-40B4-BE49-F238E27FC236}">
                    <a16:creationId xmlns:a16="http://schemas.microsoft.com/office/drawing/2014/main" id="{F35C34DF-8676-6695-06A0-3F902548C827}"/>
                  </a:ext>
                </a:extLst>
              </p:cNvPr>
              <p:cNvSpPr/>
              <p:nvPr/>
            </p:nvSpPr>
            <p:spPr>
              <a:xfrm>
                <a:off x="2300647" y="3631510"/>
                <a:ext cx="123830" cy="320230"/>
              </a:xfrm>
              <a:custGeom>
                <a:avLst/>
                <a:gdLst/>
                <a:ahLst/>
                <a:cxnLst/>
                <a:rect l="l" t="t" r="r" b="b"/>
                <a:pathLst>
                  <a:path w="123830" h="320230" extrusionOk="0">
                    <a:moveTo>
                      <a:pt x="123831" y="0"/>
                    </a:moveTo>
                    <a:lnTo>
                      <a:pt x="111734" y="64198"/>
                    </a:lnTo>
                    <a:cubicBezTo>
                      <a:pt x="100590" y="69532"/>
                      <a:pt x="81730" y="80010"/>
                      <a:pt x="66204" y="99536"/>
                    </a:cubicBezTo>
                    <a:cubicBezTo>
                      <a:pt x="2863" y="178689"/>
                      <a:pt x="50964" y="320231"/>
                      <a:pt x="50964" y="320231"/>
                    </a:cubicBezTo>
                    <a:cubicBezTo>
                      <a:pt x="50964" y="320231"/>
                      <a:pt x="3720" y="265557"/>
                      <a:pt x="291" y="195453"/>
                    </a:cubicBezTo>
                    <a:cubicBezTo>
                      <a:pt x="-566" y="177641"/>
                      <a:pt x="-2852" y="106394"/>
                      <a:pt x="50012" y="49054"/>
                    </a:cubicBezTo>
                    <a:cubicBezTo>
                      <a:pt x="76682" y="20193"/>
                      <a:pt x="106590" y="6382"/>
                      <a:pt x="123831" y="0"/>
                    </a:cubicBezTo>
                    <a:close/>
                  </a:path>
                </a:pathLst>
              </a:custGeom>
              <a:solidFill>
                <a:srgbClr val="583D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3270;p24">
                <a:extLst>
                  <a:ext uri="{FF2B5EF4-FFF2-40B4-BE49-F238E27FC236}">
                    <a16:creationId xmlns:a16="http://schemas.microsoft.com/office/drawing/2014/main" id="{F33C6497-5552-078F-0B81-34FAC63B6BDF}"/>
                  </a:ext>
                </a:extLst>
              </p:cNvPr>
              <p:cNvSpPr/>
              <p:nvPr/>
            </p:nvSpPr>
            <p:spPr>
              <a:xfrm>
                <a:off x="2510677" y="3313077"/>
                <a:ext cx="666085" cy="864596"/>
              </a:xfrm>
              <a:custGeom>
                <a:avLst/>
                <a:gdLst/>
                <a:ahLst/>
                <a:cxnLst/>
                <a:rect l="l" t="t" r="r" b="b"/>
                <a:pathLst>
                  <a:path w="666085" h="864596" extrusionOk="0">
                    <a:moveTo>
                      <a:pt x="665990" y="864596"/>
                    </a:moveTo>
                    <a:cubicBezTo>
                      <a:pt x="624270" y="726008"/>
                      <a:pt x="564358" y="671810"/>
                      <a:pt x="517686" y="647807"/>
                    </a:cubicBezTo>
                    <a:cubicBezTo>
                      <a:pt x="473013" y="624852"/>
                      <a:pt x="452535" y="635711"/>
                      <a:pt x="364143" y="602754"/>
                    </a:cubicBezTo>
                    <a:cubicBezTo>
                      <a:pt x="292229" y="575989"/>
                      <a:pt x="244509" y="558272"/>
                      <a:pt x="199932" y="512648"/>
                    </a:cubicBezTo>
                    <a:cubicBezTo>
                      <a:pt x="184311" y="496646"/>
                      <a:pt x="116683" y="427494"/>
                      <a:pt x="112587" y="315575"/>
                    </a:cubicBezTo>
                    <a:cubicBezTo>
                      <a:pt x="108111" y="194798"/>
                      <a:pt x="180882" y="116027"/>
                      <a:pt x="192026" y="104406"/>
                    </a:cubicBezTo>
                    <a:cubicBezTo>
                      <a:pt x="297372" y="-5798"/>
                      <a:pt x="444343" y="28682"/>
                      <a:pt x="454154" y="31159"/>
                    </a:cubicBezTo>
                    <a:cubicBezTo>
                      <a:pt x="428722" y="18776"/>
                      <a:pt x="386336" y="2298"/>
                      <a:pt x="332329" y="203"/>
                    </a:cubicBezTo>
                    <a:cubicBezTo>
                      <a:pt x="304516" y="-845"/>
                      <a:pt x="211266" y="-464"/>
                      <a:pt x="125827" y="70592"/>
                    </a:cubicBezTo>
                    <a:cubicBezTo>
                      <a:pt x="37149" y="144316"/>
                      <a:pt x="16004" y="244805"/>
                      <a:pt x="9336" y="278904"/>
                    </a:cubicBezTo>
                    <a:cubicBezTo>
                      <a:pt x="2669" y="313099"/>
                      <a:pt x="-14190" y="399395"/>
                      <a:pt x="25243" y="487216"/>
                    </a:cubicBezTo>
                    <a:cubicBezTo>
                      <a:pt x="74011" y="595706"/>
                      <a:pt x="177929" y="637997"/>
                      <a:pt x="250319" y="667429"/>
                    </a:cubicBezTo>
                    <a:cubicBezTo>
                      <a:pt x="320423" y="695909"/>
                      <a:pt x="337473" y="686479"/>
                      <a:pt x="409196" y="709625"/>
                    </a:cubicBezTo>
                    <a:cubicBezTo>
                      <a:pt x="473585" y="730389"/>
                      <a:pt x="564930" y="771918"/>
                      <a:pt x="666085" y="864501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100000">
                    <a:srgbClr val="926756"/>
                  </a:gs>
                </a:gsLst>
                <a:lin ang="1859992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3271;p24">
                <a:extLst>
                  <a:ext uri="{FF2B5EF4-FFF2-40B4-BE49-F238E27FC236}">
                    <a16:creationId xmlns:a16="http://schemas.microsoft.com/office/drawing/2014/main" id="{3D62B545-1452-8D41-1492-BBF3292403F0}"/>
                  </a:ext>
                </a:extLst>
              </p:cNvPr>
              <p:cNvSpPr/>
              <p:nvPr/>
            </p:nvSpPr>
            <p:spPr>
              <a:xfrm>
                <a:off x="2408926" y="3300519"/>
                <a:ext cx="565106" cy="778799"/>
              </a:xfrm>
              <a:custGeom>
                <a:avLst/>
                <a:gdLst/>
                <a:ahLst/>
                <a:cxnLst/>
                <a:rect l="l" t="t" r="r" b="b"/>
                <a:pathLst>
                  <a:path w="565106" h="778799" extrusionOk="0">
                    <a:moveTo>
                      <a:pt x="565011" y="50594"/>
                    </a:moveTo>
                    <a:cubicBezTo>
                      <a:pt x="496050" y="8875"/>
                      <a:pt x="434424" y="1636"/>
                      <a:pt x="403563" y="302"/>
                    </a:cubicBezTo>
                    <a:cubicBezTo>
                      <a:pt x="300788" y="-4174"/>
                      <a:pt x="225255" y="42117"/>
                      <a:pt x="181154" y="69168"/>
                    </a:cubicBezTo>
                    <a:cubicBezTo>
                      <a:pt x="146673" y="90314"/>
                      <a:pt x="102954" y="117079"/>
                      <a:pt x="64663" y="169752"/>
                    </a:cubicBezTo>
                    <a:cubicBezTo>
                      <a:pt x="-7060" y="268336"/>
                      <a:pt x="-1059" y="376540"/>
                      <a:pt x="1131" y="402734"/>
                    </a:cubicBezTo>
                    <a:cubicBezTo>
                      <a:pt x="10085" y="510557"/>
                      <a:pt x="66663" y="581518"/>
                      <a:pt x="93810" y="614570"/>
                    </a:cubicBezTo>
                    <a:cubicBezTo>
                      <a:pt x="117432" y="643430"/>
                      <a:pt x="224778" y="776876"/>
                      <a:pt x="395657" y="778781"/>
                    </a:cubicBezTo>
                    <a:cubicBezTo>
                      <a:pt x="466142" y="779543"/>
                      <a:pt x="522149" y="757635"/>
                      <a:pt x="554534" y="741728"/>
                    </a:cubicBezTo>
                    <a:cubicBezTo>
                      <a:pt x="537103" y="733727"/>
                      <a:pt x="510433" y="721631"/>
                      <a:pt x="477762" y="707343"/>
                    </a:cubicBezTo>
                    <a:cubicBezTo>
                      <a:pt x="351747" y="652193"/>
                      <a:pt x="339555" y="653146"/>
                      <a:pt x="302979" y="633239"/>
                    </a:cubicBezTo>
                    <a:cubicBezTo>
                      <a:pt x="270308" y="615427"/>
                      <a:pt x="182487" y="567326"/>
                      <a:pt x="138768" y="466456"/>
                    </a:cubicBezTo>
                    <a:cubicBezTo>
                      <a:pt x="129243" y="444453"/>
                      <a:pt x="94572" y="360919"/>
                      <a:pt x="125528" y="262526"/>
                    </a:cubicBezTo>
                    <a:cubicBezTo>
                      <a:pt x="154008" y="172133"/>
                      <a:pt x="220302" y="125366"/>
                      <a:pt x="247353" y="106316"/>
                    </a:cubicBezTo>
                    <a:cubicBezTo>
                      <a:pt x="320981" y="54404"/>
                      <a:pt x="394990" y="46403"/>
                      <a:pt x="432709" y="42784"/>
                    </a:cubicBezTo>
                    <a:cubicBezTo>
                      <a:pt x="488049" y="37450"/>
                      <a:pt x="534150" y="44022"/>
                      <a:pt x="565107" y="5069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7000">
                    <a:srgbClr val="583D3A"/>
                  </a:gs>
                  <a:gs pos="100000">
                    <a:srgbClr val="8B5C4E"/>
                  </a:gs>
                </a:gsLst>
                <a:lin ang="1380014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3272;p24">
                <a:extLst>
                  <a:ext uri="{FF2B5EF4-FFF2-40B4-BE49-F238E27FC236}">
                    <a16:creationId xmlns:a16="http://schemas.microsoft.com/office/drawing/2014/main" id="{7B081E2B-4DF3-352C-A495-A62AF920A6C2}"/>
                  </a:ext>
                </a:extLst>
              </p:cNvPr>
              <p:cNvSpPr/>
              <p:nvPr/>
            </p:nvSpPr>
            <p:spPr>
              <a:xfrm>
                <a:off x="2792883" y="3340750"/>
                <a:ext cx="494293" cy="656558"/>
              </a:xfrm>
              <a:custGeom>
                <a:avLst/>
                <a:gdLst/>
                <a:ahLst/>
                <a:cxnLst/>
                <a:rect l="l" t="t" r="r" b="b"/>
                <a:pathLst>
                  <a:path w="494293" h="656558" extrusionOk="0">
                    <a:moveTo>
                      <a:pt x="165966" y="0"/>
                    </a:moveTo>
                    <a:cubicBezTo>
                      <a:pt x="148250" y="1619"/>
                      <a:pt x="100625" y="8477"/>
                      <a:pt x="60048" y="46292"/>
                    </a:cubicBezTo>
                    <a:cubicBezTo>
                      <a:pt x="28616" y="75629"/>
                      <a:pt x="17376" y="108871"/>
                      <a:pt x="11090" y="128397"/>
                    </a:cubicBezTo>
                    <a:cubicBezTo>
                      <a:pt x="-14342" y="206693"/>
                      <a:pt x="10804" y="276225"/>
                      <a:pt x="18996" y="297847"/>
                    </a:cubicBezTo>
                    <a:cubicBezTo>
                      <a:pt x="40808" y="355664"/>
                      <a:pt x="76050" y="390144"/>
                      <a:pt x="113007" y="426244"/>
                    </a:cubicBezTo>
                    <a:cubicBezTo>
                      <a:pt x="168348" y="480346"/>
                      <a:pt x="195970" y="507397"/>
                      <a:pt x="233499" y="517589"/>
                    </a:cubicBezTo>
                    <a:cubicBezTo>
                      <a:pt x="241404" y="519779"/>
                      <a:pt x="260264" y="524066"/>
                      <a:pt x="271884" y="540068"/>
                    </a:cubicBezTo>
                    <a:cubicBezTo>
                      <a:pt x="286077" y="559689"/>
                      <a:pt x="280933" y="585121"/>
                      <a:pt x="279790" y="590360"/>
                    </a:cubicBezTo>
                    <a:cubicBezTo>
                      <a:pt x="273408" y="621697"/>
                      <a:pt x="248548" y="638366"/>
                      <a:pt x="242738" y="641985"/>
                    </a:cubicBezTo>
                    <a:cubicBezTo>
                      <a:pt x="317795" y="646843"/>
                      <a:pt x="392757" y="651701"/>
                      <a:pt x="467814" y="656558"/>
                    </a:cubicBezTo>
                    <a:cubicBezTo>
                      <a:pt x="477148" y="639413"/>
                      <a:pt x="494198" y="602742"/>
                      <a:pt x="494293" y="553307"/>
                    </a:cubicBezTo>
                    <a:cubicBezTo>
                      <a:pt x="494293" y="534162"/>
                      <a:pt x="494007" y="493681"/>
                      <a:pt x="470481" y="454057"/>
                    </a:cubicBezTo>
                    <a:cubicBezTo>
                      <a:pt x="442668" y="407289"/>
                      <a:pt x="398186" y="388049"/>
                      <a:pt x="348656" y="366713"/>
                    </a:cubicBezTo>
                    <a:cubicBezTo>
                      <a:pt x="299888" y="345662"/>
                      <a:pt x="295125" y="353282"/>
                      <a:pt x="224164" y="328327"/>
                    </a:cubicBezTo>
                    <a:cubicBezTo>
                      <a:pt x="154060" y="303657"/>
                      <a:pt x="118437" y="290798"/>
                      <a:pt x="93100" y="260795"/>
                    </a:cubicBezTo>
                    <a:cubicBezTo>
                      <a:pt x="87385" y="254127"/>
                      <a:pt x="50142" y="208788"/>
                      <a:pt x="54714" y="145637"/>
                    </a:cubicBezTo>
                    <a:cubicBezTo>
                      <a:pt x="59191" y="83153"/>
                      <a:pt x="102816" y="27337"/>
                      <a:pt x="16596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100000">
                    <a:srgbClr val="926756"/>
                  </a:gs>
                </a:gsLst>
                <a:lin ang="1499992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3273;p24">
                <a:extLst>
                  <a:ext uri="{FF2B5EF4-FFF2-40B4-BE49-F238E27FC236}">
                    <a16:creationId xmlns:a16="http://schemas.microsoft.com/office/drawing/2014/main" id="{8BC1E4C0-E54E-FD94-9C3A-225ED2BB7905}"/>
                  </a:ext>
                </a:extLst>
              </p:cNvPr>
              <p:cNvSpPr/>
              <p:nvPr/>
            </p:nvSpPr>
            <p:spPr>
              <a:xfrm>
                <a:off x="2836959" y="3338239"/>
                <a:ext cx="491670" cy="641034"/>
              </a:xfrm>
              <a:custGeom>
                <a:avLst/>
                <a:gdLst/>
                <a:ahLst/>
                <a:cxnLst/>
                <a:rect l="l" t="t" r="r" b="b"/>
                <a:pathLst>
                  <a:path w="491670" h="622363" extrusionOk="0">
                    <a:moveTo>
                      <a:pt x="109237" y="0"/>
                    </a:moveTo>
                    <a:cubicBezTo>
                      <a:pt x="96093" y="9239"/>
                      <a:pt x="78091" y="23146"/>
                      <a:pt x="58945" y="42386"/>
                    </a:cubicBezTo>
                    <a:cubicBezTo>
                      <a:pt x="32942" y="68485"/>
                      <a:pt x="16845" y="84677"/>
                      <a:pt x="7320" y="111252"/>
                    </a:cubicBezTo>
                    <a:cubicBezTo>
                      <a:pt x="-7920" y="153924"/>
                      <a:pt x="4748" y="193167"/>
                      <a:pt x="8653" y="203930"/>
                    </a:cubicBezTo>
                    <a:cubicBezTo>
                      <a:pt x="24941" y="248983"/>
                      <a:pt x="59803" y="272034"/>
                      <a:pt x="77519" y="283369"/>
                    </a:cubicBezTo>
                    <a:cubicBezTo>
                      <a:pt x="117619" y="309086"/>
                      <a:pt x="130192" y="320516"/>
                      <a:pt x="213250" y="342329"/>
                    </a:cubicBezTo>
                    <a:cubicBezTo>
                      <a:pt x="281926" y="360331"/>
                      <a:pt x="327550" y="366046"/>
                      <a:pt x="363555" y="393287"/>
                    </a:cubicBezTo>
                    <a:cubicBezTo>
                      <a:pt x="382795" y="407860"/>
                      <a:pt x="422038" y="426815"/>
                      <a:pt x="437659" y="489966"/>
                    </a:cubicBezTo>
                    <a:cubicBezTo>
                      <a:pt x="453471" y="553879"/>
                      <a:pt x="429658" y="606647"/>
                      <a:pt x="421753" y="622364"/>
                    </a:cubicBezTo>
                    <a:cubicBezTo>
                      <a:pt x="437564" y="604266"/>
                      <a:pt x="469949" y="562451"/>
                      <a:pt x="482617" y="499205"/>
                    </a:cubicBezTo>
                    <a:cubicBezTo>
                      <a:pt x="489856" y="463391"/>
                      <a:pt x="503001" y="406337"/>
                      <a:pt x="472045" y="356235"/>
                    </a:cubicBezTo>
                    <a:cubicBezTo>
                      <a:pt x="454423" y="327660"/>
                      <a:pt x="430135" y="313563"/>
                      <a:pt x="403179" y="297942"/>
                    </a:cubicBezTo>
                    <a:cubicBezTo>
                      <a:pt x="376795" y="282607"/>
                      <a:pt x="359745" y="278225"/>
                      <a:pt x="272115" y="254222"/>
                    </a:cubicBezTo>
                    <a:cubicBezTo>
                      <a:pt x="184199" y="230124"/>
                      <a:pt x="166673" y="225171"/>
                      <a:pt x="141051" y="210502"/>
                    </a:cubicBezTo>
                    <a:cubicBezTo>
                      <a:pt x="109047" y="192214"/>
                      <a:pt x="81043" y="176308"/>
                      <a:pt x="68280" y="145637"/>
                    </a:cubicBezTo>
                    <a:cubicBezTo>
                      <a:pt x="41324" y="81153"/>
                      <a:pt x="103999" y="6191"/>
                      <a:pt x="1093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3274;p24">
                <a:extLst>
                  <a:ext uri="{FF2B5EF4-FFF2-40B4-BE49-F238E27FC236}">
                    <a16:creationId xmlns:a16="http://schemas.microsoft.com/office/drawing/2014/main" id="{F9A3FC97-4EFA-D816-7257-8BB3D33971E9}"/>
                  </a:ext>
                </a:extLst>
              </p:cNvPr>
              <p:cNvSpPr/>
              <p:nvPr/>
            </p:nvSpPr>
            <p:spPr>
              <a:xfrm>
                <a:off x="2760222" y="3342520"/>
                <a:ext cx="389870" cy="654128"/>
              </a:xfrm>
              <a:custGeom>
                <a:avLst/>
                <a:gdLst/>
                <a:ahLst/>
                <a:cxnLst/>
                <a:rect l="l" t="t" r="r" b="b"/>
                <a:pathLst>
                  <a:path w="389870" h="638174" extrusionOk="0">
                    <a:moveTo>
                      <a:pt x="204609" y="0"/>
                    </a:moveTo>
                    <a:cubicBezTo>
                      <a:pt x="182130" y="2953"/>
                      <a:pt x="144220" y="11049"/>
                      <a:pt x="106596" y="37052"/>
                    </a:cubicBezTo>
                    <a:cubicBezTo>
                      <a:pt x="42493" y="81534"/>
                      <a:pt x="23253" y="148019"/>
                      <a:pt x="13918" y="180023"/>
                    </a:cubicBezTo>
                    <a:cubicBezTo>
                      <a:pt x="6012" y="207169"/>
                      <a:pt x="-11514" y="270701"/>
                      <a:pt x="11251" y="341567"/>
                    </a:cubicBezTo>
                    <a:cubicBezTo>
                      <a:pt x="19729" y="367951"/>
                      <a:pt x="39540" y="412909"/>
                      <a:pt x="130409" y="487204"/>
                    </a:cubicBezTo>
                    <a:cubicBezTo>
                      <a:pt x="183844" y="530828"/>
                      <a:pt x="268902" y="590360"/>
                      <a:pt x="389870" y="638175"/>
                    </a:cubicBezTo>
                    <a:cubicBezTo>
                      <a:pt x="382536" y="612362"/>
                      <a:pt x="368153" y="575310"/>
                      <a:pt x="336911" y="542830"/>
                    </a:cubicBezTo>
                    <a:cubicBezTo>
                      <a:pt x="305764" y="510445"/>
                      <a:pt x="285000" y="510731"/>
                      <a:pt x="233660" y="476631"/>
                    </a:cubicBezTo>
                    <a:cubicBezTo>
                      <a:pt x="197751" y="452723"/>
                      <a:pt x="150697" y="421481"/>
                      <a:pt x="117169" y="365379"/>
                    </a:cubicBezTo>
                    <a:cubicBezTo>
                      <a:pt x="84022" y="310039"/>
                      <a:pt x="79545" y="256413"/>
                      <a:pt x="77450" y="227648"/>
                    </a:cubicBezTo>
                    <a:cubicBezTo>
                      <a:pt x="74592" y="188214"/>
                      <a:pt x="71544" y="146114"/>
                      <a:pt x="93357" y="100584"/>
                    </a:cubicBezTo>
                    <a:cubicBezTo>
                      <a:pt x="123741" y="37148"/>
                      <a:pt x="182225" y="9239"/>
                      <a:pt x="20460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50000">
                    <a:srgbClr val="583D3A"/>
                  </a:gs>
                  <a:gs pos="96000">
                    <a:srgbClr val="8B5C4E"/>
                  </a:gs>
                  <a:gs pos="100000">
                    <a:srgbClr val="8B5C4E"/>
                  </a:gs>
                </a:gsLst>
                <a:lin ang="1859992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3275;p24">
                <a:extLst>
                  <a:ext uri="{FF2B5EF4-FFF2-40B4-BE49-F238E27FC236}">
                    <a16:creationId xmlns:a16="http://schemas.microsoft.com/office/drawing/2014/main" id="{FDD3A55C-7662-1CA0-5CAB-A549993C7EC4}"/>
                  </a:ext>
                </a:extLst>
              </p:cNvPr>
              <p:cNvSpPr/>
              <p:nvPr/>
            </p:nvSpPr>
            <p:spPr>
              <a:xfrm>
                <a:off x="2410672" y="3741905"/>
                <a:ext cx="943775" cy="436721"/>
              </a:xfrm>
              <a:custGeom>
                <a:avLst/>
                <a:gdLst/>
                <a:ahLst/>
                <a:cxnLst/>
                <a:rect l="l" t="t" r="r" b="b"/>
                <a:pathLst>
                  <a:path w="943775" h="436721" extrusionOk="0">
                    <a:moveTo>
                      <a:pt x="1137" y="0"/>
                    </a:moveTo>
                    <a:cubicBezTo>
                      <a:pt x="-1149" y="25146"/>
                      <a:pt x="-1339" y="87440"/>
                      <a:pt x="13806" y="135350"/>
                    </a:cubicBezTo>
                    <a:cubicBezTo>
                      <a:pt x="17711" y="147828"/>
                      <a:pt x="52001" y="183261"/>
                      <a:pt x="108579" y="235553"/>
                    </a:cubicBezTo>
                    <a:cubicBezTo>
                      <a:pt x="172683" y="294799"/>
                      <a:pt x="242215" y="333946"/>
                      <a:pt x="337751" y="348805"/>
                    </a:cubicBezTo>
                    <a:cubicBezTo>
                      <a:pt x="421285" y="361759"/>
                      <a:pt x="516440" y="381953"/>
                      <a:pt x="601117" y="380714"/>
                    </a:cubicBezTo>
                    <a:cubicBezTo>
                      <a:pt x="682937" y="379476"/>
                      <a:pt x="704082" y="375094"/>
                      <a:pt x="778092" y="388620"/>
                    </a:cubicBezTo>
                    <a:cubicBezTo>
                      <a:pt x="869817" y="405384"/>
                      <a:pt x="943731" y="436721"/>
                      <a:pt x="943731" y="436721"/>
                    </a:cubicBezTo>
                    <a:cubicBezTo>
                      <a:pt x="943731" y="436721"/>
                      <a:pt x="948304" y="366713"/>
                      <a:pt x="864198" y="320611"/>
                    </a:cubicBezTo>
                    <a:cubicBezTo>
                      <a:pt x="832098" y="303086"/>
                      <a:pt x="766185" y="278511"/>
                      <a:pt x="697415" y="269272"/>
                    </a:cubicBezTo>
                    <a:cubicBezTo>
                      <a:pt x="592545" y="255175"/>
                      <a:pt x="605213" y="277178"/>
                      <a:pt x="484341" y="268319"/>
                    </a:cubicBezTo>
                    <a:cubicBezTo>
                      <a:pt x="377375" y="260509"/>
                      <a:pt x="275362" y="265652"/>
                      <a:pt x="216402" y="240792"/>
                    </a:cubicBezTo>
                    <a:cubicBezTo>
                      <a:pt x="178588" y="224885"/>
                      <a:pt x="121533" y="200025"/>
                      <a:pt x="75147" y="140208"/>
                    </a:cubicBezTo>
                    <a:cubicBezTo>
                      <a:pt x="31332" y="83629"/>
                      <a:pt x="5233" y="30766"/>
                      <a:pt x="12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3100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3276;p24">
                <a:extLst>
                  <a:ext uri="{FF2B5EF4-FFF2-40B4-BE49-F238E27FC236}">
                    <a16:creationId xmlns:a16="http://schemas.microsoft.com/office/drawing/2014/main" id="{814BE974-AFB3-5FC5-68BB-F3C55C895CA8}"/>
                  </a:ext>
                </a:extLst>
              </p:cNvPr>
              <p:cNvSpPr/>
              <p:nvPr/>
            </p:nvSpPr>
            <p:spPr>
              <a:xfrm>
                <a:off x="2731659" y="3952677"/>
                <a:ext cx="653258" cy="278813"/>
              </a:xfrm>
              <a:custGeom>
                <a:avLst/>
                <a:gdLst/>
                <a:ahLst/>
                <a:cxnLst/>
                <a:rect l="l" t="t" r="r" b="b"/>
                <a:pathLst>
                  <a:path w="653258" h="278813" extrusionOk="0">
                    <a:moveTo>
                      <a:pt x="620459" y="278813"/>
                    </a:moveTo>
                    <a:cubicBezTo>
                      <a:pt x="628269" y="268526"/>
                      <a:pt x="659130" y="225473"/>
                      <a:pt x="652272" y="167561"/>
                    </a:cubicBezTo>
                    <a:cubicBezTo>
                      <a:pt x="646176" y="116412"/>
                      <a:pt x="614363" y="84884"/>
                      <a:pt x="599313" y="70501"/>
                    </a:cubicBezTo>
                    <a:cubicBezTo>
                      <a:pt x="558356" y="31163"/>
                      <a:pt x="511969" y="21543"/>
                      <a:pt x="454533" y="10494"/>
                    </a:cubicBezTo>
                    <a:cubicBezTo>
                      <a:pt x="346615" y="-10366"/>
                      <a:pt x="251841" y="5827"/>
                      <a:pt x="235649" y="8684"/>
                    </a:cubicBezTo>
                    <a:cubicBezTo>
                      <a:pt x="193643" y="16209"/>
                      <a:pt x="171069" y="25162"/>
                      <a:pt x="122682" y="26305"/>
                    </a:cubicBezTo>
                    <a:cubicBezTo>
                      <a:pt x="77819" y="27448"/>
                      <a:pt x="24289" y="35926"/>
                      <a:pt x="0" y="30496"/>
                    </a:cubicBezTo>
                    <a:cubicBezTo>
                      <a:pt x="111157" y="63358"/>
                      <a:pt x="216503" y="59643"/>
                      <a:pt x="278035" y="63358"/>
                    </a:cubicBezTo>
                    <a:cubicBezTo>
                      <a:pt x="302990" y="64882"/>
                      <a:pt x="365665" y="67834"/>
                      <a:pt x="445770" y="88027"/>
                    </a:cubicBezTo>
                    <a:cubicBezTo>
                      <a:pt x="524161" y="107839"/>
                      <a:pt x="547973" y="126223"/>
                      <a:pt x="558737" y="135652"/>
                    </a:cubicBezTo>
                    <a:cubicBezTo>
                      <a:pt x="610934" y="181658"/>
                      <a:pt x="618935" y="249952"/>
                      <a:pt x="620554" y="278623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3277;p24">
                <a:extLst>
                  <a:ext uri="{FF2B5EF4-FFF2-40B4-BE49-F238E27FC236}">
                    <a16:creationId xmlns:a16="http://schemas.microsoft.com/office/drawing/2014/main" id="{0BA7CC46-B68B-85E2-EDB4-40DB36F9D1C2}"/>
                  </a:ext>
                </a:extLst>
              </p:cNvPr>
              <p:cNvSpPr/>
              <p:nvPr/>
            </p:nvSpPr>
            <p:spPr>
              <a:xfrm>
                <a:off x="2408910" y="3724303"/>
                <a:ext cx="944865" cy="527780"/>
              </a:xfrm>
              <a:custGeom>
                <a:avLst/>
                <a:gdLst/>
                <a:ahLst/>
                <a:cxnLst/>
                <a:rect l="l" t="t" r="r" b="b"/>
                <a:pathLst>
                  <a:path w="944865" h="527780" extrusionOk="0">
                    <a:moveTo>
                      <a:pt x="7624" y="0"/>
                    </a:moveTo>
                    <a:cubicBezTo>
                      <a:pt x="1909" y="30385"/>
                      <a:pt x="-3139" y="74581"/>
                      <a:pt x="2385" y="127064"/>
                    </a:cubicBezTo>
                    <a:cubicBezTo>
                      <a:pt x="10386" y="202406"/>
                      <a:pt x="36009" y="256032"/>
                      <a:pt x="44010" y="271843"/>
                    </a:cubicBezTo>
                    <a:cubicBezTo>
                      <a:pt x="97731" y="378238"/>
                      <a:pt x="186789" y="429006"/>
                      <a:pt x="231271" y="453676"/>
                    </a:cubicBezTo>
                    <a:cubicBezTo>
                      <a:pt x="266609" y="473202"/>
                      <a:pt x="351572" y="518922"/>
                      <a:pt x="463681" y="517208"/>
                    </a:cubicBezTo>
                    <a:cubicBezTo>
                      <a:pt x="598650" y="515207"/>
                      <a:pt x="636655" y="446437"/>
                      <a:pt x="753336" y="453676"/>
                    </a:cubicBezTo>
                    <a:cubicBezTo>
                      <a:pt x="834966" y="458724"/>
                      <a:pt x="898974" y="497491"/>
                      <a:pt x="938883" y="527780"/>
                    </a:cubicBezTo>
                    <a:cubicBezTo>
                      <a:pt x="944598" y="508254"/>
                      <a:pt x="949551" y="479108"/>
                      <a:pt x="937169" y="451866"/>
                    </a:cubicBezTo>
                    <a:cubicBezTo>
                      <a:pt x="918214" y="410147"/>
                      <a:pt x="868684" y="394811"/>
                      <a:pt x="798390" y="381286"/>
                    </a:cubicBezTo>
                    <a:cubicBezTo>
                      <a:pt x="686566" y="359759"/>
                      <a:pt x="618272" y="361283"/>
                      <a:pt x="520926" y="354806"/>
                    </a:cubicBezTo>
                    <a:cubicBezTo>
                      <a:pt x="401578" y="346805"/>
                      <a:pt x="341856" y="342900"/>
                      <a:pt x="272895" y="319468"/>
                    </a:cubicBezTo>
                    <a:cubicBezTo>
                      <a:pt x="207744" y="297370"/>
                      <a:pt x="123258" y="268700"/>
                      <a:pt x="64774" y="185356"/>
                    </a:cubicBezTo>
                    <a:cubicBezTo>
                      <a:pt x="15244" y="114776"/>
                      <a:pt x="8196" y="38957"/>
                      <a:pt x="75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21593863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143562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9F3CDAF-D766-D218-B3B7-87750B00F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000" y="174529"/>
            <a:ext cx="7061252" cy="795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3500" b="1" dirty="0">
                <a:latin typeface="UTM Avo" panose="02040603050506020204" pitchFamily="18" charset="0"/>
                <a:cs typeface="Arial" panose="020B0604020202020204" pitchFamily="34" charset="0"/>
              </a:rPr>
              <a:t>Cho</a:t>
            </a:r>
            <a:r>
              <a:rPr lang="en-US" altLang="en-US" sz="3500" b="1" dirty="0">
                <a:solidFill>
                  <a:schemeClr val="bg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altLang="en-US" sz="3500" b="1" dirty="0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500" b="1" dirty="0" err="1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vuông</a:t>
            </a:r>
            <a:r>
              <a:rPr lang="en-US" altLang="en-US" sz="3500" b="1" dirty="0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ABCD.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246D074-40C8-72DE-9FC4-E2F71E10AC09}"/>
              </a:ext>
            </a:extLst>
          </p:cNvPr>
          <p:cNvSpPr/>
          <p:nvPr/>
        </p:nvSpPr>
        <p:spPr>
          <a:xfrm>
            <a:off x="1119846" y="2415902"/>
            <a:ext cx="2892669" cy="2892669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2B4A96-40F6-A79C-3A09-6A7C107F886B}"/>
              </a:ext>
            </a:extLst>
          </p:cNvPr>
          <p:cNvSpPr txBox="1"/>
          <p:nvPr/>
        </p:nvSpPr>
        <p:spPr>
          <a:xfrm>
            <a:off x="672122" y="1843406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79DE888-295E-709E-1BBF-3E610A166248}"/>
              </a:ext>
            </a:extLst>
          </p:cNvPr>
          <p:cNvSpPr txBox="1"/>
          <p:nvPr/>
        </p:nvSpPr>
        <p:spPr>
          <a:xfrm>
            <a:off x="3923005" y="1810058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8AA785B-6D44-6E4B-D4AA-B6F214FEB675}"/>
              </a:ext>
            </a:extLst>
          </p:cNvPr>
          <p:cNvSpPr txBox="1"/>
          <p:nvPr/>
        </p:nvSpPr>
        <p:spPr>
          <a:xfrm>
            <a:off x="3895213" y="5308570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3C4C7F7-3D27-A565-6930-C99D55563945}"/>
              </a:ext>
            </a:extLst>
          </p:cNvPr>
          <p:cNvSpPr txBox="1"/>
          <p:nvPr/>
        </p:nvSpPr>
        <p:spPr>
          <a:xfrm>
            <a:off x="672122" y="5308571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876663-F282-DDB5-A41E-89DA7BA1ACF3}"/>
              </a:ext>
            </a:extLst>
          </p:cNvPr>
          <p:cNvSpPr/>
          <p:nvPr/>
        </p:nvSpPr>
        <p:spPr>
          <a:xfrm>
            <a:off x="-276263" y="964654"/>
            <a:ext cx="12869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/>
            <a:r>
              <a:rPr lang="en-US" altLang="en-US" sz="3500" b="1" dirty="0" err="1">
                <a:latin typeface="UTM Avo" panose="02040603050506020204" pitchFamily="18" charset="0"/>
                <a:cs typeface="Arial" panose="020B0604020202020204" pitchFamily="34" charset="0"/>
              </a:rPr>
              <a:t>Vẽ</a:t>
            </a:r>
            <a:r>
              <a:rPr lang="en-US" altLang="en-US" sz="3500" b="1" dirty="0">
                <a:latin typeface="UTM Avo" panose="02040603050506020204" pitchFamily="18" charset="0"/>
                <a:cs typeface="Arial" panose="020B0604020202020204" pitchFamily="34" charset="0"/>
              </a:rPr>
              <a:t> tiếp </a:t>
            </a:r>
            <a:r>
              <a:rPr lang="en-US" altLang="en-US" sz="3500" b="1" dirty="0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 </a:t>
            </a:r>
            <a:r>
              <a:rPr lang="en-US" altLang="en-US" sz="3500" b="1" dirty="0" err="1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vuông</a:t>
            </a:r>
            <a:r>
              <a:rPr lang="en-US" altLang="en-US" sz="3500" b="1" dirty="0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B</a:t>
            </a:r>
            <a:r>
              <a:rPr lang="en-US" altLang="en-US" sz="3500" b="1" dirty="0">
                <a:solidFill>
                  <a:srgbClr val="E2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altLang="en-US" sz="3500" b="1" dirty="0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HC </a:t>
            </a:r>
            <a:r>
              <a:rPr lang="en-US" altLang="en-US" sz="3500" b="1" dirty="0">
                <a:latin typeface="UTM Avo" panose="02040603050506020204" pitchFamily="18" charset="0"/>
                <a:cs typeface="Arial" panose="020B0604020202020204" pitchFamily="34" charset="0"/>
              </a:rPr>
              <a:t>để có </a:t>
            </a:r>
            <a:r>
              <a:rPr lang="en-US" altLang="en-US" sz="3500" b="1" dirty="0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 chữ </a:t>
            </a:r>
            <a:r>
              <a:rPr lang="en-US" altLang="en-US" sz="3500" b="1" dirty="0" err="1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nhật</a:t>
            </a:r>
            <a:r>
              <a:rPr lang="en-US" altLang="en-US" sz="3500" b="1" dirty="0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A</a:t>
            </a:r>
            <a:r>
              <a:rPr lang="en-US" altLang="en-US" sz="3500" b="1" dirty="0">
                <a:solidFill>
                  <a:srgbClr val="E2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altLang="en-US" sz="3500" b="1" dirty="0">
                <a:solidFill>
                  <a:srgbClr val="E2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HD.</a:t>
            </a:r>
            <a:endParaRPr lang="en-US" sz="3500" dirty="0">
              <a:solidFill>
                <a:srgbClr val="E20000"/>
              </a:solidFill>
              <a:latin typeface="UTM Avo" panose="02040603050506020204" pitchFamily="18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489D1AE-B348-6917-7868-A5E84F15DFEE}"/>
              </a:ext>
            </a:extLst>
          </p:cNvPr>
          <p:cNvSpPr/>
          <p:nvPr/>
        </p:nvSpPr>
        <p:spPr>
          <a:xfrm>
            <a:off x="4012516" y="2415903"/>
            <a:ext cx="2876344" cy="2892666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83CAB07-2B46-8DC1-E3B0-96DE2E1CD1B4}"/>
              </a:ext>
            </a:extLst>
          </p:cNvPr>
          <p:cNvSpPr txBox="1"/>
          <p:nvPr/>
        </p:nvSpPr>
        <p:spPr>
          <a:xfrm>
            <a:off x="6888860" y="1864189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C27BD0B-3756-F4E8-DD81-23E6BA08F195}"/>
              </a:ext>
            </a:extLst>
          </p:cNvPr>
          <p:cNvSpPr txBox="1"/>
          <p:nvPr/>
        </p:nvSpPr>
        <p:spPr>
          <a:xfrm>
            <a:off x="6833633" y="5308570"/>
            <a:ext cx="45720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4104302-F9AC-C90C-E160-6D190721F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7460" y="3256032"/>
            <a:ext cx="496873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Cạnh</a:t>
            </a:r>
            <a:r>
              <a:rPr lang="en-US" alt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DH </a:t>
            </a:r>
            <a:r>
              <a:rPr lang="en-US" alt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vuông</a:t>
            </a:r>
            <a:r>
              <a:rPr lang="en-US" alt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góc</a:t>
            </a:r>
            <a:r>
              <a:rPr lang="en-US" alt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alt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những</a:t>
            </a:r>
            <a:r>
              <a:rPr lang="en-US" alt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cạnh</a:t>
            </a:r>
            <a:r>
              <a:rPr lang="en-US" alt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latin typeface="UTM Avo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altLang="en-US" sz="3200" b="1" dirty="0">
                <a:latin typeface="UTM Avo" panose="02040603050506020204" pitchFamily="18" charset="0"/>
                <a:cs typeface="Arial" panose="020B0604020202020204" pitchFamily="34" charset="0"/>
              </a:rPr>
              <a:t>?</a:t>
            </a:r>
            <a:endParaRPr kumimoji="0" lang="en-US" altLang="en-US" sz="3200" b="1" i="0" u="none" strike="noStrike" cap="none" normalizeH="0" baseline="0" dirty="0">
              <a:ln>
                <a:noFill/>
              </a:ln>
              <a:effectLst/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62F1E22-5766-60A0-B558-7F8A68258BF3}"/>
              </a:ext>
            </a:extLst>
          </p:cNvPr>
          <p:cNvCxnSpPr>
            <a:cxnSpLocks/>
          </p:cNvCxnSpPr>
          <p:nvPr/>
        </p:nvCxnSpPr>
        <p:spPr>
          <a:xfrm>
            <a:off x="1096299" y="5307957"/>
            <a:ext cx="5823782" cy="0"/>
          </a:xfrm>
          <a:prstGeom prst="line">
            <a:avLst/>
          </a:prstGeom>
          <a:ln w="63500">
            <a:solidFill>
              <a:srgbClr val="01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1A8D129D-B210-473B-E385-3656555FB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978298"/>
            <a:ext cx="119629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DH </a:t>
            </a:r>
            <a:r>
              <a:rPr lang="en-US" altLang="en-US" sz="28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vuông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góc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0070C0"/>
                </a:solidFill>
                <a:highlight>
                  <a:srgbClr val="F9D69D"/>
                </a:highligh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0070C0"/>
                </a:solidFill>
                <a:highlight>
                  <a:srgbClr val="F9D69D"/>
                </a:highligh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BC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cạnh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b="1" dirty="0">
                <a:solidFill>
                  <a:srgbClr val="0070C0"/>
                </a:solidFill>
                <a:highlight>
                  <a:srgbClr val="F9D69D"/>
                </a:highlight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IH</a:t>
            </a:r>
            <a:r>
              <a:rPr lang="en-US" altLang="en-US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" name="Freeform 21">
            <a:extLst>
              <a:ext uri="{FF2B5EF4-FFF2-40B4-BE49-F238E27FC236}">
                <a16:creationId xmlns:a16="http://schemas.microsoft.com/office/drawing/2014/main" id="{C33A856F-CA10-49D8-DA3E-3630480809C6}"/>
              </a:ext>
            </a:extLst>
          </p:cNvPr>
          <p:cNvSpPr>
            <a:spLocks/>
          </p:cNvSpPr>
          <p:nvPr/>
        </p:nvSpPr>
        <p:spPr bwMode="auto">
          <a:xfrm>
            <a:off x="1129322" y="5032695"/>
            <a:ext cx="228600" cy="257175"/>
          </a:xfrm>
          <a:custGeom>
            <a:avLst/>
            <a:gdLst>
              <a:gd name="T0" fmla="*/ 0 w 202"/>
              <a:gd name="T1" fmla="*/ 0 h 192"/>
              <a:gd name="T2" fmla="*/ 2147483646 w 202"/>
              <a:gd name="T3" fmla="*/ 0 h 192"/>
              <a:gd name="T4" fmla="*/ 2147483646 w 202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2" h="192">
                <a:moveTo>
                  <a:pt x="0" y="0"/>
                </a:moveTo>
                <a:lnTo>
                  <a:pt x="202" y="0"/>
                </a:lnTo>
                <a:lnTo>
                  <a:pt x="202" y="19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Freeform 21">
            <a:extLst>
              <a:ext uri="{FF2B5EF4-FFF2-40B4-BE49-F238E27FC236}">
                <a16:creationId xmlns:a16="http://schemas.microsoft.com/office/drawing/2014/main" id="{EB40AD2F-AC6C-7830-5925-6B62F59E80BB}"/>
              </a:ext>
            </a:extLst>
          </p:cNvPr>
          <p:cNvSpPr>
            <a:spLocks/>
          </p:cNvSpPr>
          <p:nvPr/>
        </p:nvSpPr>
        <p:spPr bwMode="auto">
          <a:xfrm>
            <a:off x="4021991" y="5040247"/>
            <a:ext cx="228600" cy="257175"/>
          </a:xfrm>
          <a:custGeom>
            <a:avLst/>
            <a:gdLst>
              <a:gd name="T0" fmla="*/ 0 w 202"/>
              <a:gd name="T1" fmla="*/ 0 h 192"/>
              <a:gd name="T2" fmla="*/ 2147483646 w 202"/>
              <a:gd name="T3" fmla="*/ 0 h 192"/>
              <a:gd name="T4" fmla="*/ 2147483646 w 202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2" h="192">
                <a:moveTo>
                  <a:pt x="0" y="0"/>
                </a:moveTo>
                <a:lnTo>
                  <a:pt x="202" y="0"/>
                </a:lnTo>
                <a:lnTo>
                  <a:pt x="202" y="19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" name="Freeform 21">
            <a:extLst>
              <a:ext uri="{FF2B5EF4-FFF2-40B4-BE49-F238E27FC236}">
                <a16:creationId xmlns:a16="http://schemas.microsoft.com/office/drawing/2014/main" id="{BA2ED4FA-28BE-0194-AFEF-DABB196B7556}"/>
              </a:ext>
            </a:extLst>
          </p:cNvPr>
          <p:cNvSpPr>
            <a:spLocks/>
          </p:cNvSpPr>
          <p:nvPr/>
        </p:nvSpPr>
        <p:spPr bwMode="auto">
          <a:xfrm flipH="1">
            <a:off x="6641480" y="5042941"/>
            <a:ext cx="228600" cy="257175"/>
          </a:xfrm>
          <a:custGeom>
            <a:avLst/>
            <a:gdLst>
              <a:gd name="T0" fmla="*/ 0 w 202"/>
              <a:gd name="T1" fmla="*/ 0 h 192"/>
              <a:gd name="T2" fmla="*/ 2147483646 w 202"/>
              <a:gd name="T3" fmla="*/ 0 h 192"/>
              <a:gd name="T4" fmla="*/ 2147483646 w 202"/>
              <a:gd name="T5" fmla="*/ 2147483646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2" h="192">
                <a:moveTo>
                  <a:pt x="0" y="0"/>
                </a:moveTo>
                <a:lnTo>
                  <a:pt x="202" y="0"/>
                </a:lnTo>
                <a:lnTo>
                  <a:pt x="202" y="192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B99034F-C36B-2243-C53E-9D99B25E8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5853" y="150639"/>
            <a:ext cx="1653017" cy="795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 3: </a:t>
            </a:r>
            <a:endParaRPr lang="en-US" alt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43" name="Google Shape;3278;p24">
            <a:extLst>
              <a:ext uri="{FF2B5EF4-FFF2-40B4-BE49-F238E27FC236}">
                <a16:creationId xmlns:a16="http://schemas.microsoft.com/office/drawing/2014/main" id="{C14DBCF9-FEF6-49DF-B184-655FC9E963CC}"/>
              </a:ext>
            </a:extLst>
          </p:cNvPr>
          <p:cNvGrpSpPr/>
          <p:nvPr/>
        </p:nvGrpSpPr>
        <p:grpSpPr>
          <a:xfrm>
            <a:off x="7347197" y="2646082"/>
            <a:ext cx="2139803" cy="2799507"/>
            <a:chOff x="6096006" y="4937735"/>
            <a:chExt cx="1229516" cy="1668762"/>
          </a:xfrm>
        </p:grpSpPr>
        <p:grpSp>
          <p:nvGrpSpPr>
            <p:cNvPr id="44" name="Google Shape;3279;p24">
              <a:extLst>
                <a:ext uri="{FF2B5EF4-FFF2-40B4-BE49-F238E27FC236}">
                  <a16:creationId xmlns:a16="http://schemas.microsoft.com/office/drawing/2014/main" id="{90ACC142-8DB7-09E7-349A-81DD151CA986}"/>
                </a:ext>
              </a:extLst>
            </p:cNvPr>
            <p:cNvGrpSpPr/>
            <p:nvPr/>
          </p:nvGrpSpPr>
          <p:grpSpPr>
            <a:xfrm>
              <a:off x="6130674" y="5651204"/>
              <a:ext cx="1194848" cy="955292"/>
              <a:chOff x="3792023" y="5911314"/>
              <a:chExt cx="3341299" cy="2671398"/>
            </a:xfrm>
          </p:grpSpPr>
          <p:sp>
            <p:nvSpPr>
              <p:cNvPr id="69" name="Google Shape;3280;p24">
                <a:extLst>
                  <a:ext uri="{FF2B5EF4-FFF2-40B4-BE49-F238E27FC236}">
                    <a16:creationId xmlns:a16="http://schemas.microsoft.com/office/drawing/2014/main" id="{2C92A93F-7392-E1C9-7D60-A1A801F69FAE}"/>
                  </a:ext>
                </a:extLst>
              </p:cNvPr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0" name="Google Shape;3281;p24">
                <a:extLst>
                  <a:ext uri="{FF2B5EF4-FFF2-40B4-BE49-F238E27FC236}">
                    <a16:creationId xmlns:a16="http://schemas.microsoft.com/office/drawing/2014/main" id="{52D00899-A7BB-854C-B042-DAB52B4A419A}"/>
                  </a:ext>
                </a:extLst>
              </p:cNvPr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87" name="Google Shape;3282;p24">
                  <a:extLst>
                    <a:ext uri="{FF2B5EF4-FFF2-40B4-BE49-F238E27FC236}">
                      <a16:creationId xmlns:a16="http://schemas.microsoft.com/office/drawing/2014/main" id="{658B5E21-406A-10C2-9615-993243B40211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90" name="Google Shape;3283;p24">
                    <a:extLst>
                      <a:ext uri="{FF2B5EF4-FFF2-40B4-BE49-F238E27FC236}">
                        <a16:creationId xmlns:a16="http://schemas.microsoft.com/office/drawing/2014/main" id="{751CE5BC-6280-F4A3-1DD0-15FD632DF161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3284;p24">
                    <a:extLst>
                      <a:ext uri="{FF2B5EF4-FFF2-40B4-BE49-F238E27FC236}">
                        <a16:creationId xmlns:a16="http://schemas.microsoft.com/office/drawing/2014/main" id="{BDFC3519-A2E9-0AB3-7F5B-CD0109E86D10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8" name="Google Shape;3285;p24">
                  <a:extLst>
                    <a:ext uri="{FF2B5EF4-FFF2-40B4-BE49-F238E27FC236}">
                      <a16:creationId xmlns:a16="http://schemas.microsoft.com/office/drawing/2014/main" id="{8829347C-D963-2637-B47A-3FFB5E97553D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3286;p24">
                  <a:extLst>
                    <a:ext uri="{FF2B5EF4-FFF2-40B4-BE49-F238E27FC236}">
                      <a16:creationId xmlns:a16="http://schemas.microsoft.com/office/drawing/2014/main" id="{92A0A90B-D1FB-B05B-007D-22B65AAEFA47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1" name="Google Shape;3287;p24">
                <a:extLst>
                  <a:ext uri="{FF2B5EF4-FFF2-40B4-BE49-F238E27FC236}">
                    <a16:creationId xmlns:a16="http://schemas.microsoft.com/office/drawing/2014/main" id="{FEB3BB43-3F73-EE32-B29C-53B1DE0A9063}"/>
                  </a:ext>
                </a:extLst>
              </p:cNvPr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85" name="Google Shape;3288;p24">
                  <a:extLst>
                    <a:ext uri="{FF2B5EF4-FFF2-40B4-BE49-F238E27FC236}">
                      <a16:creationId xmlns:a16="http://schemas.microsoft.com/office/drawing/2014/main" id="{CED041A8-C23E-C2F1-3FBA-54DE86A01A8D}"/>
                    </a:ext>
                  </a:extLst>
                </p:cNvPr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86" name="Google Shape;3289;p2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91842685-36A0-CB75-497E-B33608F6146A}"/>
                    </a:ext>
                  </a:extLst>
                </p:cNvPr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72" name="Google Shape;3290;p24">
                <a:extLst>
                  <a:ext uri="{FF2B5EF4-FFF2-40B4-BE49-F238E27FC236}">
                    <a16:creationId xmlns:a16="http://schemas.microsoft.com/office/drawing/2014/main" id="{407FF100-D308-803B-B193-C45342335434}"/>
                  </a:ext>
                </a:extLst>
              </p:cNvPr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73" name="Google Shape;3291;p24">
                  <a:extLst>
                    <a:ext uri="{FF2B5EF4-FFF2-40B4-BE49-F238E27FC236}">
                      <a16:creationId xmlns:a16="http://schemas.microsoft.com/office/drawing/2014/main" id="{C09C7ED2-6A6A-96A2-3C02-1BDDEE541ECB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4" name="Google Shape;3292;p24">
                  <a:extLst>
                    <a:ext uri="{FF2B5EF4-FFF2-40B4-BE49-F238E27FC236}">
                      <a16:creationId xmlns:a16="http://schemas.microsoft.com/office/drawing/2014/main" id="{4B8740A6-8900-0234-2A6A-7E169EA5E476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5" name="Google Shape;3293;p24">
                  <a:extLst>
                    <a:ext uri="{FF2B5EF4-FFF2-40B4-BE49-F238E27FC236}">
                      <a16:creationId xmlns:a16="http://schemas.microsoft.com/office/drawing/2014/main" id="{9DBC8730-31CB-C300-D6A4-B9A8C3571083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6" name="Google Shape;3294;p24">
                  <a:extLst>
                    <a:ext uri="{FF2B5EF4-FFF2-40B4-BE49-F238E27FC236}">
                      <a16:creationId xmlns:a16="http://schemas.microsoft.com/office/drawing/2014/main" id="{04556B49-E0EB-806C-CF87-4B0C1DB46D44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7" name="Google Shape;3295;p24">
                  <a:extLst>
                    <a:ext uri="{FF2B5EF4-FFF2-40B4-BE49-F238E27FC236}">
                      <a16:creationId xmlns:a16="http://schemas.microsoft.com/office/drawing/2014/main" id="{D6F78093-6B09-6802-B75A-B1AC17B618CA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8" name="Google Shape;3296;p24">
                  <a:extLst>
                    <a:ext uri="{FF2B5EF4-FFF2-40B4-BE49-F238E27FC236}">
                      <a16:creationId xmlns:a16="http://schemas.microsoft.com/office/drawing/2014/main" id="{333EB144-CDF6-B72D-C0B9-2B52E437C39E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3297;p24">
                  <a:extLst>
                    <a:ext uri="{FF2B5EF4-FFF2-40B4-BE49-F238E27FC236}">
                      <a16:creationId xmlns:a16="http://schemas.microsoft.com/office/drawing/2014/main" id="{8DBAAEC8-115C-CFAE-893C-CB711446D623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3298;p24">
                  <a:extLst>
                    <a:ext uri="{FF2B5EF4-FFF2-40B4-BE49-F238E27FC236}">
                      <a16:creationId xmlns:a16="http://schemas.microsoft.com/office/drawing/2014/main" id="{8D8299E1-3E57-5569-1C98-469433BA7C01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3299;p24">
                  <a:extLst>
                    <a:ext uri="{FF2B5EF4-FFF2-40B4-BE49-F238E27FC236}">
                      <a16:creationId xmlns:a16="http://schemas.microsoft.com/office/drawing/2014/main" id="{2B06EEFA-0520-BCF5-6D78-6A5FEB88561B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3300;p24">
                  <a:extLst>
                    <a:ext uri="{FF2B5EF4-FFF2-40B4-BE49-F238E27FC236}">
                      <a16:creationId xmlns:a16="http://schemas.microsoft.com/office/drawing/2014/main" id="{50C5CE91-D162-A009-711B-DBAA970B1FED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" name="Google Shape;3301;p24">
                  <a:extLst>
                    <a:ext uri="{FF2B5EF4-FFF2-40B4-BE49-F238E27FC236}">
                      <a16:creationId xmlns:a16="http://schemas.microsoft.com/office/drawing/2014/main" id="{407B8262-7697-1951-BA1D-AA3F11C3172A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3302;p24">
                  <a:extLst>
                    <a:ext uri="{FF2B5EF4-FFF2-40B4-BE49-F238E27FC236}">
                      <a16:creationId xmlns:a16="http://schemas.microsoft.com/office/drawing/2014/main" id="{0C6D63A7-8E95-8A85-637E-B4D1A1B0A209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45" name="Google Shape;3303;p24">
              <a:extLst>
                <a:ext uri="{FF2B5EF4-FFF2-40B4-BE49-F238E27FC236}">
                  <a16:creationId xmlns:a16="http://schemas.microsoft.com/office/drawing/2014/main" id="{33F4472A-2BA4-FAF3-7607-138205D674AD}"/>
                </a:ext>
              </a:extLst>
            </p:cNvPr>
            <p:cNvGrpSpPr/>
            <p:nvPr/>
          </p:nvGrpSpPr>
          <p:grpSpPr>
            <a:xfrm>
              <a:off x="6096006" y="5534811"/>
              <a:ext cx="1218637" cy="612513"/>
              <a:chOff x="5525980" y="1774298"/>
              <a:chExt cx="4820559" cy="2422916"/>
            </a:xfrm>
          </p:grpSpPr>
          <p:sp>
            <p:nvSpPr>
              <p:cNvPr id="64" name="Google Shape;3304;p24">
                <a:extLst>
                  <a:ext uri="{FF2B5EF4-FFF2-40B4-BE49-F238E27FC236}">
                    <a16:creationId xmlns:a16="http://schemas.microsoft.com/office/drawing/2014/main" id="{B6CE5E42-1E66-264B-DF86-43F8B924F12F}"/>
                  </a:ext>
                </a:extLst>
              </p:cNvPr>
              <p:cNvSpPr/>
              <p:nvPr/>
            </p:nvSpPr>
            <p:spPr>
              <a:xfrm>
                <a:off x="5525980" y="1774298"/>
                <a:ext cx="4820559" cy="2422916"/>
              </a:xfrm>
              <a:custGeom>
                <a:avLst/>
                <a:gdLst/>
                <a:ahLst/>
                <a:cxnLst/>
                <a:rect l="l" t="t" r="r" b="b"/>
                <a:pathLst>
                  <a:path w="1113293" h="559565" extrusionOk="0">
                    <a:moveTo>
                      <a:pt x="434701" y="447347"/>
                    </a:moveTo>
                    <a:cubicBezTo>
                      <a:pt x="416127" y="450681"/>
                      <a:pt x="396410" y="454110"/>
                      <a:pt x="369550" y="456205"/>
                    </a:cubicBezTo>
                    <a:cubicBezTo>
                      <a:pt x="308590" y="461063"/>
                      <a:pt x="270204" y="463540"/>
                      <a:pt x="233057" y="440489"/>
                    </a:cubicBezTo>
                    <a:cubicBezTo>
                      <a:pt x="200672" y="420391"/>
                      <a:pt x="178478" y="386673"/>
                      <a:pt x="177050" y="384482"/>
                    </a:cubicBezTo>
                    <a:cubicBezTo>
                      <a:pt x="152570" y="346668"/>
                      <a:pt x="152380" y="315426"/>
                      <a:pt x="124567" y="303996"/>
                    </a:cubicBezTo>
                    <a:cubicBezTo>
                      <a:pt x="122281" y="303043"/>
                      <a:pt x="104564" y="295995"/>
                      <a:pt x="94849" y="303996"/>
                    </a:cubicBezTo>
                    <a:cubicBezTo>
                      <a:pt x="90372" y="307711"/>
                      <a:pt x="85705" y="316093"/>
                      <a:pt x="94849" y="366956"/>
                    </a:cubicBezTo>
                    <a:cubicBezTo>
                      <a:pt x="102564" y="410104"/>
                      <a:pt x="108089" y="416105"/>
                      <a:pt x="103612" y="429916"/>
                    </a:cubicBezTo>
                    <a:cubicBezTo>
                      <a:pt x="96563" y="451633"/>
                      <a:pt x="71513" y="471922"/>
                      <a:pt x="51129" y="466683"/>
                    </a:cubicBezTo>
                    <a:cubicBezTo>
                      <a:pt x="28460" y="460873"/>
                      <a:pt x="21983" y="426202"/>
                      <a:pt x="21411" y="422963"/>
                    </a:cubicBezTo>
                    <a:cubicBezTo>
                      <a:pt x="15220" y="387721"/>
                      <a:pt x="39890" y="376386"/>
                      <a:pt x="38937" y="340762"/>
                    </a:cubicBezTo>
                    <a:cubicBezTo>
                      <a:pt x="37985" y="306187"/>
                      <a:pt x="14267" y="299805"/>
                      <a:pt x="3980" y="261991"/>
                    </a:cubicBezTo>
                    <a:cubicBezTo>
                      <a:pt x="-7831" y="219128"/>
                      <a:pt x="9600" y="179409"/>
                      <a:pt x="17982" y="160549"/>
                    </a:cubicBezTo>
                    <a:cubicBezTo>
                      <a:pt x="63226" y="57298"/>
                      <a:pt x="229913" y="32819"/>
                      <a:pt x="357263" y="13579"/>
                    </a:cubicBezTo>
                    <a:cubicBezTo>
                      <a:pt x="434987" y="1863"/>
                      <a:pt x="502709" y="625"/>
                      <a:pt x="541000" y="148"/>
                    </a:cubicBezTo>
                    <a:cubicBezTo>
                      <a:pt x="632821" y="-1185"/>
                      <a:pt x="780077" y="6625"/>
                      <a:pt x="827988" y="17103"/>
                    </a:cubicBezTo>
                    <a:cubicBezTo>
                      <a:pt x="841895" y="20151"/>
                      <a:pt x="1071733" y="73110"/>
                      <a:pt x="1106213" y="216556"/>
                    </a:cubicBezTo>
                    <a:cubicBezTo>
                      <a:pt x="1121072" y="278564"/>
                      <a:pt x="1107928" y="328570"/>
                      <a:pt x="1107928" y="328570"/>
                    </a:cubicBezTo>
                    <a:cubicBezTo>
                      <a:pt x="1103927" y="343906"/>
                      <a:pt x="1093259" y="376481"/>
                      <a:pt x="1086973" y="395055"/>
                    </a:cubicBezTo>
                    <a:cubicBezTo>
                      <a:pt x="1073543" y="434774"/>
                      <a:pt x="1069447" y="441823"/>
                      <a:pt x="1071257" y="456301"/>
                    </a:cubicBezTo>
                    <a:cubicBezTo>
                      <a:pt x="1074781" y="485923"/>
                      <a:pt x="1095831" y="490972"/>
                      <a:pt x="1094021" y="514022"/>
                    </a:cubicBezTo>
                    <a:cubicBezTo>
                      <a:pt x="1092402" y="534501"/>
                      <a:pt x="1073638" y="557742"/>
                      <a:pt x="1052016" y="557742"/>
                    </a:cubicBezTo>
                    <a:cubicBezTo>
                      <a:pt x="1031347" y="557742"/>
                      <a:pt x="1014392" y="536501"/>
                      <a:pt x="1010011" y="517546"/>
                    </a:cubicBezTo>
                    <a:cubicBezTo>
                      <a:pt x="1003629" y="489733"/>
                      <a:pt x="1027156" y="479351"/>
                      <a:pt x="1029251" y="440584"/>
                    </a:cubicBezTo>
                    <a:cubicBezTo>
                      <a:pt x="1029537" y="434679"/>
                      <a:pt x="1031442" y="387244"/>
                      <a:pt x="1001248" y="368861"/>
                    </a:cubicBezTo>
                    <a:cubicBezTo>
                      <a:pt x="972006" y="351049"/>
                      <a:pt x="933144" y="372957"/>
                      <a:pt x="931239" y="374100"/>
                    </a:cubicBezTo>
                    <a:cubicBezTo>
                      <a:pt x="901807" y="391340"/>
                      <a:pt x="902093" y="415724"/>
                      <a:pt x="875232" y="461539"/>
                    </a:cubicBezTo>
                    <a:cubicBezTo>
                      <a:pt x="852086" y="501068"/>
                      <a:pt x="824559" y="548122"/>
                      <a:pt x="780744" y="557742"/>
                    </a:cubicBezTo>
                    <a:cubicBezTo>
                      <a:pt x="729309" y="569077"/>
                      <a:pt x="676636" y="524119"/>
                      <a:pt x="668730" y="517546"/>
                    </a:cubicBezTo>
                    <a:cubicBezTo>
                      <a:pt x="634440" y="488305"/>
                      <a:pt x="632059" y="462111"/>
                      <a:pt x="595197" y="445823"/>
                    </a:cubicBezTo>
                    <a:cubicBezTo>
                      <a:pt x="580529" y="439346"/>
                      <a:pt x="566051" y="436965"/>
                      <a:pt x="533951" y="437060"/>
                    </a:cubicBezTo>
                    <a:cubicBezTo>
                      <a:pt x="488803" y="437251"/>
                      <a:pt x="462895" y="442299"/>
                      <a:pt x="434606" y="447442"/>
                    </a:cubicBezTo>
                    <a:close/>
                  </a:path>
                </a:pathLst>
              </a:custGeom>
              <a:solidFill>
                <a:srgbClr val="3F27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3305;p24">
                <a:extLst>
                  <a:ext uri="{FF2B5EF4-FFF2-40B4-BE49-F238E27FC236}">
                    <a16:creationId xmlns:a16="http://schemas.microsoft.com/office/drawing/2014/main" id="{8CA22ED4-CDB8-0BE3-944F-22FE0F07B56E}"/>
                  </a:ext>
                </a:extLst>
              </p:cNvPr>
              <p:cNvSpPr/>
              <p:nvPr/>
            </p:nvSpPr>
            <p:spPr>
              <a:xfrm>
                <a:off x="6607265" y="3185825"/>
                <a:ext cx="667353" cy="398936"/>
              </a:xfrm>
              <a:custGeom>
                <a:avLst/>
                <a:gdLst/>
                <a:ahLst/>
                <a:cxnLst/>
                <a:rect l="l" t="t" r="r" b="b"/>
                <a:pathLst>
                  <a:path w="154123" h="92133" extrusionOk="0">
                    <a:moveTo>
                      <a:pt x="108903" y="92028"/>
                    </a:moveTo>
                    <a:cubicBezTo>
                      <a:pt x="119285" y="91933"/>
                      <a:pt x="130049" y="91647"/>
                      <a:pt x="139383" y="87075"/>
                    </a:cubicBezTo>
                    <a:cubicBezTo>
                      <a:pt x="148718" y="82503"/>
                      <a:pt x="156052" y="72121"/>
                      <a:pt x="153671" y="62024"/>
                    </a:cubicBezTo>
                    <a:cubicBezTo>
                      <a:pt x="151194" y="51451"/>
                      <a:pt x="139574" y="45546"/>
                      <a:pt x="128715" y="44308"/>
                    </a:cubicBezTo>
                    <a:cubicBezTo>
                      <a:pt x="92520" y="40307"/>
                      <a:pt x="78233" y="37831"/>
                      <a:pt x="48610" y="15256"/>
                    </a:cubicBezTo>
                    <a:cubicBezTo>
                      <a:pt x="30608" y="1540"/>
                      <a:pt x="18225" y="-10366"/>
                      <a:pt x="6033" y="14304"/>
                    </a:cubicBezTo>
                    <a:cubicBezTo>
                      <a:pt x="-24923" y="76312"/>
                      <a:pt x="71470" y="92599"/>
                      <a:pt x="108808" y="9212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3306;p24">
                <a:extLst>
                  <a:ext uri="{FF2B5EF4-FFF2-40B4-BE49-F238E27FC236}">
                    <a16:creationId xmlns:a16="http://schemas.microsoft.com/office/drawing/2014/main" id="{67DD0698-9BC6-F636-0D46-4A3AAA31B86B}"/>
                  </a:ext>
                </a:extLst>
              </p:cNvPr>
              <p:cNvSpPr/>
              <p:nvPr/>
            </p:nvSpPr>
            <p:spPr>
              <a:xfrm>
                <a:off x="8599732" y="3789048"/>
                <a:ext cx="468506" cy="255379"/>
              </a:xfrm>
              <a:custGeom>
                <a:avLst/>
                <a:gdLst/>
                <a:ahLst/>
                <a:cxnLst/>
                <a:rect l="l" t="t" r="r" b="b"/>
                <a:pathLst>
                  <a:path w="108200" h="58979" extrusionOk="0">
                    <a:moveTo>
                      <a:pt x="70199" y="588"/>
                    </a:moveTo>
                    <a:cubicBezTo>
                      <a:pt x="44006" y="-1889"/>
                      <a:pt x="16859" y="9351"/>
                      <a:pt x="0" y="29639"/>
                    </a:cubicBezTo>
                    <a:cubicBezTo>
                      <a:pt x="5144" y="45355"/>
                      <a:pt x="21336" y="55547"/>
                      <a:pt x="37624" y="58119"/>
                    </a:cubicBezTo>
                    <a:cubicBezTo>
                      <a:pt x="53912" y="60691"/>
                      <a:pt x="70676" y="57071"/>
                      <a:pt x="86678" y="52880"/>
                    </a:cubicBezTo>
                    <a:cubicBezTo>
                      <a:pt x="92107" y="51451"/>
                      <a:pt x="97727" y="49832"/>
                      <a:pt x="101918" y="46213"/>
                    </a:cubicBezTo>
                    <a:cubicBezTo>
                      <a:pt x="114014" y="35735"/>
                      <a:pt x="107252" y="14113"/>
                      <a:pt x="93440" y="6112"/>
                    </a:cubicBezTo>
                    <a:cubicBezTo>
                      <a:pt x="79629" y="-1889"/>
                      <a:pt x="62484" y="-365"/>
                      <a:pt x="46577" y="1445"/>
                    </a:cubicBezTo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3307;p24">
                <a:extLst>
                  <a:ext uri="{FF2B5EF4-FFF2-40B4-BE49-F238E27FC236}">
                    <a16:creationId xmlns:a16="http://schemas.microsoft.com/office/drawing/2014/main" id="{82A9468B-8EFB-0B55-95B4-E81512A2FD3A}"/>
                  </a:ext>
                </a:extLst>
              </p:cNvPr>
              <p:cNvSpPr/>
              <p:nvPr/>
            </p:nvSpPr>
            <p:spPr>
              <a:xfrm>
                <a:off x="5675558" y="3446068"/>
                <a:ext cx="91670" cy="244939"/>
              </a:xfrm>
              <a:custGeom>
                <a:avLst/>
                <a:gdLst/>
                <a:ahLst/>
                <a:cxnLst/>
                <a:rect l="l" t="t" r="r" b="b"/>
                <a:pathLst>
                  <a:path w="21171" h="56568" extrusionOk="0">
                    <a:moveTo>
                      <a:pt x="4669" y="21622"/>
                    </a:moveTo>
                    <a:cubicBezTo>
                      <a:pt x="1526" y="30290"/>
                      <a:pt x="-1808" y="39624"/>
                      <a:pt x="1145" y="48387"/>
                    </a:cubicBezTo>
                    <a:cubicBezTo>
                      <a:pt x="2764" y="53054"/>
                      <a:pt x="7241" y="57531"/>
                      <a:pt x="12003" y="56388"/>
                    </a:cubicBezTo>
                    <a:cubicBezTo>
                      <a:pt x="15813" y="55531"/>
                      <a:pt x="18194" y="51626"/>
                      <a:pt x="19337" y="47911"/>
                    </a:cubicBezTo>
                    <a:cubicBezTo>
                      <a:pt x="22100" y="39338"/>
                      <a:pt x="21528" y="29908"/>
                      <a:pt x="19052" y="21241"/>
                    </a:cubicBezTo>
                    <a:cubicBezTo>
                      <a:pt x="17051" y="14097"/>
                      <a:pt x="14003" y="5525"/>
                      <a:pt x="9050" y="0"/>
                    </a:cubicBezTo>
                    <a:cubicBezTo>
                      <a:pt x="8669" y="7430"/>
                      <a:pt x="7241" y="14478"/>
                      <a:pt x="4669" y="21622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3308;p24">
                <a:extLst>
                  <a:ext uri="{FF2B5EF4-FFF2-40B4-BE49-F238E27FC236}">
                    <a16:creationId xmlns:a16="http://schemas.microsoft.com/office/drawing/2014/main" id="{B93B2B35-F980-7A9A-EF26-044C5661A7AA}"/>
                  </a:ext>
                </a:extLst>
              </p:cNvPr>
              <p:cNvSpPr/>
              <p:nvPr/>
            </p:nvSpPr>
            <p:spPr>
              <a:xfrm>
                <a:off x="10045883" y="3819215"/>
                <a:ext cx="126479" cy="250391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57827" extrusionOk="0">
                    <a:moveTo>
                      <a:pt x="5014" y="44958"/>
                    </a:moveTo>
                    <a:cubicBezTo>
                      <a:pt x="6348" y="48482"/>
                      <a:pt x="8158" y="51911"/>
                      <a:pt x="10920" y="54483"/>
                    </a:cubicBezTo>
                    <a:cubicBezTo>
                      <a:pt x="13682" y="57055"/>
                      <a:pt x="17683" y="58484"/>
                      <a:pt x="21302" y="57531"/>
                    </a:cubicBezTo>
                    <a:cubicBezTo>
                      <a:pt x="26350" y="56198"/>
                      <a:pt x="29303" y="50578"/>
                      <a:pt x="29208" y="45434"/>
                    </a:cubicBezTo>
                    <a:cubicBezTo>
                      <a:pt x="29113" y="40291"/>
                      <a:pt x="26636" y="35433"/>
                      <a:pt x="23969" y="30956"/>
                    </a:cubicBezTo>
                    <a:cubicBezTo>
                      <a:pt x="19683" y="23813"/>
                      <a:pt x="14730" y="17050"/>
                      <a:pt x="9205" y="10763"/>
                    </a:cubicBezTo>
                    <a:cubicBezTo>
                      <a:pt x="6253" y="7430"/>
                      <a:pt x="3490" y="4191"/>
                      <a:pt x="1681" y="0"/>
                    </a:cubicBezTo>
                    <a:cubicBezTo>
                      <a:pt x="-1558" y="13240"/>
                      <a:pt x="61" y="31814"/>
                      <a:pt x="5014" y="4486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6" name="Google Shape;3309;p24">
              <a:extLst>
                <a:ext uri="{FF2B5EF4-FFF2-40B4-BE49-F238E27FC236}">
                  <a16:creationId xmlns:a16="http://schemas.microsoft.com/office/drawing/2014/main" id="{252D2328-A00E-BC56-B0D3-3C60327ED0A3}"/>
                </a:ext>
              </a:extLst>
            </p:cNvPr>
            <p:cNvSpPr/>
            <p:nvPr/>
          </p:nvSpPr>
          <p:spPr>
            <a:xfrm>
              <a:off x="6175237" y="5451585"/>
              <a:ext cx="1049516" cy="390985"/>
            </a:xfrm>
            <a:custGeom>
              <a:avLst/>
              <a:gdLst/>
              <a:ahLst/>
              <a:cxnLst/>
              <a:rect l="l" t="t" r="r" b="b"/>
              <a:pathLst>
                <a:path w="4613256" h="1078580" extrusionOk="0">
                  <a:moveTo>
                    <a:pt x="2363312" y="1078485"/>
                  </a:moveTo>
                  <a:cubicBezTo>
                    <a:pt x="2332356" y="1078485"/>
                    <a:pt x="2301495" y="1078295"/>
                    <a:pt x="2270539" y="1077914"/>
                  </a:cubicBezTo>
                  <a:cubicBezTo>
                    <a:pt x="1600074" y="1069532"/>
                    <a:pt x="933324" y="970853"/>
                    <a:pt x="288958" y="784448"/>
                  </a:cubicBezTo>
                  <a:cubicBezTo>
                    <a:pt x="76741" y="723012"/>
                    <a:pt x="-45560" y="501270"/>
                    <a:pt x="15876" y="288958"/>
                  </a:cubicBezTo>
                  <a:cubicBezTo>
                    <a:pt x="77312" y="76741"/>
                    <a:pt x="299150" y="-45560"/>
                    <a:pt x="511366" y="15876"/>
                  </a:cubicBezTo>
                  <a:cubicBezTo>
                    <a:pt x="1086772" y="182278"/>
                    <a:pt x="1681989" y="270479"/>
                    <a:pt x="2280540" y="277909"/>
                  </a:cubicBezTo>
                  <a:cubicBezTo>
                    <a:pt x="2897474" y="285529"/>
                    <a:pt x="3512504" y="207519"/>
                    <a:pt x="4108387" y="45880"/>
                  </a:cubicBezTo>
                  <a:cubicBezTo>
                    <a:pt x="4321653" y="-11937"/>
                    <a:pt x="4541394" y="113984"/>
                    <a:pt x="4599211" y="327248"/>
                  </a:cubicBezTo>
                  <a:cubicBezTo>
                    <a:pt x="4657028" y="540513"/>
                    <a:pt x="4531107" y="760255"/>
                    <a:pt x="4317843" y="818072"/>
                  </a:cubicBezTo>
                  <a:cubicBezTo>
                    <a:pt x="3680334" y="991046"/>
                    <a:pt x="3023300" y="1078580"/>
                    <a:pt x="2363312" y="107858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DDDD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7" name="Google Shape;3310;p24">
              <a:extLst>
                <a:ext uri="{FF2B5EF4-FFF2-40B4-BE49-F238E27FC236}">
                  <a16:creationId xmlns:a16="http://schemas.microsoft.com/office/drawing/2014/main" id="{5989C734-42F1-0C70-235F-D5D1251BCDB1}"/>
                </a:ext>
              </a:extLst>
            </p:cNvPr>
            <p:cNvGrpSpPr/>
            <p:nvPr/>
          </p:nvGrpSpPr>
          <p:grpSpPr>
            <a:xfrm>
              <a:off x="6202995" y="4937735"/>
              <a:ext cx="1050171" cy="749240"/>
              <a:chOff x="522194" y="707971"/>
              <a:chExt cx="2016457" cy="1438632"/>
            </a:xfrm>
          </p:grpSpPr>
          <p:grpSp>
            <p:nvGrpSpPr>
              <p:cNvPr id="48" name="Google Shape;3311;p24">
                <a:extLst>
                  <a:ext uri="{FF2B5EF4-FFF2-40B4-BE49-F238E27FC236}">
                    <a16:creationId xmlns:a16="http://schemas.microsoft.com/office/drawing/2014/main" id="{5E252C63-7B39-2734-33CB-838E46291B0B}"/>
                  </a:ext>
                </a:extLst>
              </p:cNvPr>
              <p:cNvGrpSpPr/>
              <p:nvPr/>
            </p:nvGrpSpPr>
            <p:grpSpPr>
              <a:xfrm flipH="1">
                <a:off x="522194" y="1300139"/>
                <a:ext cx="1269917" cy="831335"/>
                <a:chOff x="8367806" y="4837617"/>
                <a:chExt cx="1161545" cy="1307131"/>
              </a:xfrm>
            </p:grpSpPr>
            <p:sp>
              <p:nvSpPr>
                <p:cNvPr id="62" name="Google Shape;3312;p24">
                  <a:extLst>
                    <a:ext uri="{FF2B5EF4-FFF2-40B4-BE49-F238E27FC236}">
                      <a16:creationId xmlns:a16="http://schemas.microsoft.com/office/drawing/2014/main" id="{2E2FD56B-A14E-274B-B720-92BADDB725A1}"/>
                    </a:ext>
                  </a:extLst>
                </p:cNvPr>
                <p:cNvSpPr/>
                <p:nvPr/>
              </p:nvSpPr>
              <p:spPr>
                <a:xfrm>
                  <a:off x="8429097" y="4837617"/>
                  <a:ext cx="1100254" cy="1307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3313;p24">
                  <a:extLst>
                    <a:ext uri="{FF2B5EF4-FFF2-40B4-BE49-F238E27FC236}">
                      <a16:creationId xmlns:a16="http://schemas.microsoft.com/office/drawing/2014/main" id="{FB89B44F-A210-0815-7348-88D539532A1C}"/>
                    </a:ext>
                  </a:extLst>
                </p:cNvPr>
                <p:cNvSpPr/>
                <p:nvPr/>
              </p:nvSpPr>
              <p:spPr>
                <a:xfrm>
                  <a:off x="8367806" y="4856834"/>
                  <a:ext cx="1042889" cy="1180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37000">
                      <a:schemeClr val="accent2"/>
                    </a:gs>
                    <a:gs pos="100000">
                      <a:schemeClr val="accent1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9" name="Google Shape;3314;p24">
                <a:extLst>
                  <a:ext uri="{FF2B5EF4-FFF2-40B4-BE49-F238E27FC236}">
                    <a16:creationId xmlns:a16="http://schemas.microsoft.com/office/drawing/2014/main" id="{37E8C4F4-6BE8-31FA-8A30-1211C1FDBB47}"/>
                  </a:ext>
                </a:extLst>
              </p:cNvPr>
              <p:cNvGrpSpPr/>
              <p:nvPr/>
            </p:nvGrpSpPr>
            <p:grpSpPr>
              <a:xfrm rot="1198242" flipH="1">
                <a:off x="1362959" y="1134543"/>
                <a:ext cx="1061338" cy="856566"/>
                <a:chOff x="7187727" y="4796572"/>
                <a:chExt cx="1281332" cy="1536386"/>
              </a:xfrm>
            </p:grpSpPr>
            <p:sp>
              <p:nvSpPr>
                <p:cNvPr id="60" name="Google Shape;3315;p24">
                  <a:extLst>
                    <a:ext uri="{FF2B5EF4-FFF2-40B4-BE49-F238E27FC236}">
                      <a16:creationId xmlns:a16="http://schemas.microsoft.com/office/drawing/2014/main" id="{FA6C9833-E66F-5C41-AC80-698722FA9D2F}"/>
                    </a:ext>
                  </a:extLst>
                </p:cNvPr>
                <p:cNvSpPr/>
                <p:nvPr/>
              </p:nvSpPr>
              <p:spPr>
                <a:xfrm>
                  <a:off x="7187727" y="4796572"/>
                  <a:ext cx="1230699" cy="1536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4695" h="2327858" extrusionOk="0">
                      <a:moveTo>
                        <a:pt x="1154893" y="0"/>
                      </a:moveTo>
                      <a:cubicBezTo>
                        <a:pt x="1154893" y="0"/>
                        <a:pt x="349363" y="119634"/>
                        <a:pt x="78187" y="773621"/>
                      </a:cubicBezTo>
                      <a:cubicBezTo>
                        <a:pt x="-192990" y="1427702"/>
                        <a:pt x="269639" y="2371535"/>
                        <a:pt x="1027258" y="2326291"/>
                      </a:cubicBezTo>
                      <a:cubicBezTo>
                        <a:pt x="1784971" y="2281142"/>
                        <a:pt x="1864696" y="1890236"/>
                        <a:pt x="1864696" y="1890236"/>
                      </a:cubicBezTo>
                      <a:cubicBezTo>
                        <a:pt x="1864696" y="1890236"/>
                        <a:pt x="1370634" y="1047464"/>
                        <a:pt x="1402066" y="988981"/>
                      </a:cubicBezTo>
                      <a:cubicBezTo>
                        <a:pt x="1433499" y="930497"/>
                        <a:pt x="1106982" y="334994"/>
                        <a:pt x="1106982" y="334994"/>
                      </a:cubicBezTo>
                      <a:lnTo>
                        <a:pt x="1154797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3316;p24">
                  <a:extLst>
                    <a:ext uri="{FF2B5EF4-FFF2-40B4-BE49-F238E27FC236}">
                      <a16:creationId xmlns:a16="http://schemas.microsoft.com/office/drawing/2014/main" id="{F8D05124-DBA4-A064-F8CE-28E7A097CD8A}"/>
                    </a:ext>
                  </a:extLst>
                </p:cNvPr>
                <p:cNvSpPr/>
                <p:nvPr/>
              </p:nvSpPr>
              <p:spPr>
                <a:xfrm>
                  <a:off x="7411889" y="4865008"/>
                  <a:ext cx="1057170" cy="128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513" h="1240232" extrusionOk="0">
                      <a:moveTo>
                        <a:pt x="458881" y="0"/>
                      </a:moveTo>
                      <a:cubicBezTo>
                        <a:pt x="458881" y="0"/>
                        <a:pt x="706235" y="189412"/>
                        <a:pt x="722009" y="220205"/>
                      </a:cubicBezTo>
                      <a:cubicBezTo>
                        <a:pt x="737783" y="250999"/>
                        <a:pt x="806220" y="744513"/>
                        <a:pt x="806220" y="744513"/>
                      </a:cubicBezTo>
                      <a:cubicBezTo>
                        <a:pt x="806220" y="744513"/>
                        <a:pt x="1427181" y="1083995"/>
                        <a:pt x="849583" y="1215591"/>
                      </a:cubicBezTo>
                      <a:cubicBezTo>
                        <a:pt x="271984" y="1347123"/>
                        <a:pt x="-19990" y="926131"/>
                        <a:pt x="1063" y="568298"/>
                      </a:cubicBezTo>
                      <a:cubicBezTo>
                        <a:pt x="22116" y="210464"/>
                        <a:pt x="458881" y="0"/>
                        <a:pt x="458881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0" name="Google Shape;3317;p24">
                <a:extLst>
                  <a:ext uri="{FF2B5EF4-FFF2-40B4-BE49-F238E27FC236}">
                    <a16:creationId xmlns:a16="http://schemas.microsoft.com/office/drawing/2014/main" id="{4CB55B12-A235-1B4E-B69A-103D5D5A1965}"/>
                  </a:ext>
                </a:extLst>
              </p:cNvPr>
              <p:cNvSpPr/>
              <p:nvPr/>
            </p:nvSpPr>
            <p:spPr>
              <a:xfrm flipH="1">
                <a:off x="676936" y="963287"/>
                <a:ext cx="749770" cy="936039"/>
              </a:xfrm>
              <a:custGeom>
                <a:avLst/>
                <a:gdLst/>
                <a:ahLst/>
                <a:cxnLst/>
                <a:rect l="l" t="t" r="r" b="b"/>
                <a:pathLst>
                  <a:path w="1774603" h="2215476" extrusionOk="0">
                    <a:moveTo>
                      <a:pt x="675418" y="0"/>
                    </a:moveTo>
                    <a:cubicBezTo>
                      <a:pt x="675418" y="0"/>
                      <a:pt x="1442085" y="113824"/>
                      <a:pt x="1700213" y="736283"/>
                    </a:cubicBezTo>
                    <a:cubicBezTo>
                      <a:pt x="1958245" y="1358741"/>
                      <a:pt x="1517999" y="2256949"/>
                      <a:pt x="796957" y="2213991"/>
                    </a:cubicBezTo>
                    <a:cubicBezTo>
                      <a:pt x="75819" y="2170938"/>
                      <a:pt x="0" y="1798987"/>
                      <a:pt x="0" y="1798987"/>
                    </a:cubicBezTo>
                    <a:cubicBezTo>
                      <a:pt x="0" y="1798987"/>
                      <a:pt x="470154" y="996887"/>
                      <a:pt x="440246" y="941261"/>
                    </a:cubicBezTo>
                    <a:cubicBezTo>
                      <a:pt x="410337" y="885539"/>
                      <a:pt x="721138" y="318897"/>
                      <a:pt x="721138" y="318897"/>
                    </a:cubicBezTo>
                    <a:lnTo>
                      <a:pt x="675608" y="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3318;p24">
                <a:extLst>
                  <a:ext uri="{FF2B5EF4-FFF2-40B4-BE49-F238E27FC236}">
                    <a16:creationId xmlns:a16="http://schemas.microsoft.com/office/drawing/2014/main" id="{50E12BCB-CDC9-112E-EB39-6A83C898CFCF}"/>
                  </a:ext>
                </a:extLst>
              </p:cNvPr>
              <p:cNvSpPr/>
              <p:nvPr/>
            </p:nvSpPr>
            <p:spPr>
              <a:xfrm flipH="1">
                <a:off x="775125" y="1011880"/>
                <a:ext cx="667607" cy="755867"/>
              </a:xfrm>
              <a:custGeom>
                <a:avLst/>
                <a:gdLst/>
                <a:ahLst/>
                <a:cxnLst/>
                <a:rect l="l" t="t" r="r" b="b"/>
                <a:pathLst>
                  <a:path w="1580135" h="1789034" extrusionOk="0">
                    <a:moveTo>
                      <a:pt x="918233" y="95"/>
                    </a:moveTo>
                    <a:cubicBezTo>
                      <a:pt x="918233" y="95"/>
                      <a:pt x="1548216" y="303657"/>
                      <a:pt x="1578601" y="819817"/>
                    </a:cubicBezTo>
                    <a:cubicBezTo>
                      <a:pt x="1608986" y="1335977"/>
                      <a:pt x="1187790" y="1943290"/>
                      <a:pt x="354734" y="1753457"/>
                    </a:cubicBezTo>
                    <a:cubicBezTo>
                      <a:pt x="-478418" y="1563719"/>
                      <a:pt x="417313" y="1073944"/>
                      <a:pt x="417313" y="1073944"/>
                    </a:cubicBezTo>
                    <a:cubicBezTo>
                      <a:pt x="417313" y="1073944"/>
                      <a:pt x="515992" y="362045"/>
                      <a:pt x="538757" y="317659"/>
                    </a:cubicBezTo>
                    <a:cubicBezTo>
                      <a:pt x="561522" y="273272"/>
                      <a:pt x="918328" y="0"/>
                      <a:pt x="91832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3319;p24">
                <a:extLst>
                  <a:ext uri="{FF2B5EF4-FFF2-40B4-BE49-F238E27FC236}">
                    <a16:creationId xmlns:a16="http://schemas.microsoft.com/office/drawing/2014/main" id="{E25DFED8-2924-3934-8E46-96B0E024CD46}"/>
                  </a:ext>
                </a:extLst>
              </p:cNvPr>
              <p:cNvSpPr/>
              <p:nvPr/>
            </p:nvSpPr>
            <p:spPr>
              <a:xfrm flipH="1">
                <a:off x="988269" y="707971"/>
                <a:ext cx="799836" cy="833226"/>
              </a:xfrm>
              <a:custGeom>
                <a:avLst/>
                <a:gdLst/>
                <a:ahLst/>
                <a:cxnLst/>
                <a:rect l="l" t="t" r="r" b="b"/>
                <a:pathLst>
                  <a:path w="1893103" h="1972133" extrusionOk="0">
                    <a:moveTo>
                      <a:pt x="356616" y="122085"/>
                    </a:moveTo>
                    <a:cubicBezTo>
                      <a:pt x="356616" y="122085"/>
                      <a:pt x="757428" y="-116040"/>
                      <a:pt x="1346454" y="72840"/>
                    </a:cubicBezTo>
                    <a:cubicBezTo>
                      <a:pt x="1935480" y="261626"/>
                      <a:pt x="1956721" y="986859"/>
                      <a:pt x="1830991" y="1288611"/>
                    </a:cubicBezTo>
                    <a:cubicBezTo>
                      <a:pt x="1705261" y="1590363"/>
                      <a:pt x="1404080" y="1931454"/>
                      <a:pt x="1160431" y="1962410"/>
                    </a:cubicBezTo>
                    <a:cubicBezTo>
                      <a:pt x="916876" y="1993461"/>
                      <a:pt x="425196" y="1940217"/>
                      <a:pt x="425196" y="1940217"/>
                    </a:cubicBezTo>
                    <a:lnTo>
                      <a:pt x="0" y="1926882"/>
                    </a:lnTo>
                    <a:lnTo>
                      <a:pt x="180784" y="1571218"/>
                    </a:lnTo>
                    <a:cubicBezTo>
                      <a:pt x="180784" y="1571218"/>
                      <a:pt x="655606" y="1256322"/>
                      <a:pt x="686562" y="1215174"/>
                    </a:cubicBezTo>
                    <a:cubicBezTo>
                      <a:pt x="717518" y="1174026"/>
                      <a:pt x="1187101" y="952569"/>
                      <a:pt x="1191482" y="939234"/>
                    </a:cubicBezTo>
                    <a:cubicBezTo>
                      <a:pt x="1195864" y="925995"/>
                      <a:pt x="1337596" y="757688"/>
                      <a:pt x="1337596" y="757688"/>
                    </a:cubicBezTo>
                    <a:cubicBezTo>
                      <a:pt x="1337596" y="757688"/>
                      <a:pt x="1195864" y="505275"/>
                      <a:pt x="1206913" y="474224"/>
                    </a:cubicBezTo>
                    <a:cubicBezTo>
                      <a:pt x="1217962" y="443172"/>
                      <a:pt x="1023176" y="279342"/>
                      <a:pt x="992124" y="239433"/>
                    </a:cubicBezTo>
                    <a:cubicBezTo>
                      <a:pt x="961072" y="199618"/>
                      <a:pt x="744093" y="121799"/>
                      <a:pt x="744093" y="121799"/>
                    </a:cubicBezTo>
                    <a:lnTo>
                      <a:pt x="356521" y="1220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3320;p24">
                <a:extLst>
                  <a:ext uri="{FF2B5EF4-FFF2-40B4-BE49-F238E27FC236}">
                    <a16:creationId xmlns:a16="http://schemas.microsoft.com/office/drawing/2014/main" id="{194008F5-88FB-8D0E-875B-9B31ED20AF65}"/>
                  </a:ext>
                </a:extLst>
              </p:cNvPr>
              <p:cNvSpPr/>
              <p:nvPr/>
            </p:nvSpPr>
            <p:spPr>
              <a:xfrm flipH="1">
                <a:off x="1099896" y="738718"/>
                <a:ext cx="717208" cy="775050"/>
              </a:xfrm>
              <a:custGeom>
                <a:avLst/>
                <a:gdLst/>
                <a:ahLst/>
                <a:cxnLst/>
                <a:rect l="l" t="t" r="r" b="b"/>
                <a:pathLst>
                  <a:path w="1120637" h="1211016" extrusionOk="0">
                    <a:moveTo>
                      <a:pt x="558818" y="1052"/>
                    </a:moveTo>
                    <a:cubicBezTo>
                      <a:pt x="653842" y="5804"/>
                      <a:pt x="762737" y="27583"/>
                      <a:pt x="867938" y="85109"/>
                    </a:cubicBezTo>
                    <a:cubicBezTo>
                      <a:pt x="1148473" y="238511"/>
                      <a:pt x="1222440" y="739502"/>
                      <a:pt x="951206" y="922315"/>
                    </a:cubicBezTo>
                    <a:cubicBezTo>
                      <a:pt x="680034" y="1105128"/>
                      <a:pt x="320001" y="1150628"/>
                      <a:pt x="320001" y="1150628"/>
                    </a:cubicBezTo>
                    <a:cubicBezTo>
                      <a:pt x="320001" y="1150628"/>
                      <a:pt x="103378" y="1203228"/>
                      <a:pt x="99859" y="1210895"/>
                    </a:cubicBezTo>
                    <a:cubicBezTo>
                      <a:pt x="96340" y="1218562"/>
                      <a:pt x="0" y="860980"/>
                      <a:pt x="0" y="860980"/>
                    </a:cubicBezTo>
                    <a:lnTo>
                      <a:pt x="314080" y="765623"/>
                    </a:lnTo>
                    <a:lnTo>
                      <a:pt x="351833" y="725025"/>
                    </a:lnTo>
                    <a:cubicBezTo>
                      <a:pt x="421417" y="649965"/>
                      <a:pt x="491001" y="573814"/>
                      <a:pt x="491001" y="569446"/>
                    </a:cubicBezTo>
                    <a:cubicBezTo>
                      <a:pt x="491001" y="560711"/>
                      <a:pt x="587906" y="266979"/>
                      <a:pt x="595322" y="258243"/>
                    </a:cubicBezTo>
                    <a:cubicBezTo>
                      <a:pt x="599030" y="253844"/>
                      <a:pt x="580570" y="230890"/>
                      <a:pt x="559847" y="207505"/>
                    </a:cubicBezTo>
                    <a:lnTo>
                      <a:pt x="535973" y="181389"/>
                    </a:lnTo>
                    <a:lnTo>
                      <a:pt x="280736" y="32589"/>
                    </a:lnTo>
                    <a:lnTo>
                      <a:pt x="280536" y="32508"/>
                    </a:lnTo>
                    <a:lnTo>
                      <a:pt x="280599" y="32508"/>
                    </a:lnTo>
                    <a:lnTo>
                      <a:pt x="294329" y="28476"/>
                    </a:lnTo>
                    <a:cubicBezTo>
                      <a:pt x="330077" y="18650"/>
                      <a:pt x="432118" y="-5284"/>
                      <a:pt x="558818" y="105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3000">
                    <a:schemeClr val="accent2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3321;p24">
                <a:extLst>
                  <a:ext uri="{FF2B5EF4-FFF2-40B4-BE49-F238E27FC236}">
                    <a16:creationId xmlns:a16="http://schemas.microsoft.com/office/drawing/2014/main" id="{F12A7B8A-44C6-2D04-7EC2-DE631ACC1BF8}"/>
                  </a:ext>
                </a:extLst>
              </p:cNvPr>
              <p:cNvSpPr/>
              <p:nvPr/>
            </p:nvSpPr>
            <p:spPr>
              <a:xfrm flipH="1">
                <a:off x="1360655" y="759403"/>
                <a:ext cx="645321" cy="921302"/>
              </a:xfrm>
              <a:custGeom>
                <a:avLst/>
                <a:gdLst/>
                <a:ahLst/>
                <a:cxnLst/>
                <a:rect l="l" t="t" r="r" b="b"/>
                <a:pathLst>
                  <a:path w="1330559" h="1899591" extrusionOk="0">
                    <a:moveTo>
                      <a:pt x="776585" y="34"/>
                    </a:moveTo>
                    <a:cubicBezTo>
                      <a:pt x="859995" y="1060"/>
                      <a:pt x="1200258" y="26943"/>
                      <a:pt x="1306252" y="375405"/>
                    </a:cubicBezTo>
                    <a:cubicBezTo>
                      <a:pt x="1427471" y="773648"/>
                      <a:pt x="1067704" y="1098746"/>
                      <a:pt x="836850" y="1233369"/>
                    </a:cubicBezTo>
                    <a:cubicBezTo>
                      <a:pt x="605997" y="1367991"/>
                      <a:pt x="483041" y="1533230"/>
                      <a:pt x="477166" y="1743066"/>
                    </a:cubicBezTo>
                    <a:cubicBezTo>
                      <a:pt x="471374" y="1952903"/>
                      <a:pt x="67339" y="1895148"/>
                      <a:pt x="59644" y="1883646"/>
                    </a:cubicBezTo>
                    <a:cubicBezTo>
                      <a:pt x="56759" y="1879333"/>
                      <a:pt x="66859" y="1823614"/>
                      <a:pt x="80811" y="1755038"/>
                    </a:cubicBezTo>
                    <a:lnTo>
                      <a:pt x="83673" y="1741320"/>
                    </a:lnTo>
                    <a:lnTo>
                      <a:pt x="59553" y="1739365"/>
                    </a:lnTo>
                    <a:cubicBezTo>
                      <a:pt x="47652" y="1737068"/>
                      <a:pt x="39538" y="1734544"/>
                      <a:pt x="39538" y="1734544"/>
                    </a:cubicBezTo>
                    <a:lnTo>
                      <a:pt x="8013" y="1604141"/>
                    </a:lnTo>
                    <a:cubicBezTo>
                      <a:pt x="8013" y="1604141"/>
                      <a:pt x="60224" y="1350700"/>
                      <a:pt x="8013" y="1148723"/>
                    </a:cubicBezTo>
                    <a:cubicBezTo>
                      <a:pt x="-44115" y="946747"/>
                      <a:pt x="175154" y="813945"/>
                      <a:pt x="175154" y="813945"/>
                    </a:cubicBezTo>
                    <a:cubicBezTo>
                      <a:pt x="175154" y="813945"/>
                      <a:pt x="723410" y="629262"/>
                      <a:pt x="734994" y="629262"/>
                    </a:cubicBezTo>
                    <a:cubicBezTo>
                      <a:pt x="746578" y="629262"/>
                      <a:pt x="991745" y="447476"/>
                      <a:pt x="997537" y="435892"/>
                    </a:cubicBezTo>
                    <a:cubicBezTo>
                      <a:pt x="1002605" y="425828"/>
                      <a:pt x="981129" y="247823"/>
                      <a:pt x="975681" y="203478"/>
                    </a:cubicBezTo>
                    <a:lnTo>
                      <a:pt x="975075" y="198575"/>
                    </a:lnTo>
                    <a:lnTo>
                      <a:pt x="961951" y="177582"/>
                    </a:lnTo>
                    <a:cubicBezTo>
                      <a:pt x="956953" y="169644"/>
                      <a:pt x="954098" y="165155"/>
                      <a:pt x="954098" y="165155"/>
                    </a:cubicBezTo>
                    <a:lnTo>
                      <a:pt x="757831" y="248"/>
                    </a:lnTo>
                    <a:lnTo>
                      <a:pt x="757996" y="248"/>
                    </a:lnTo>
                    <a:lnTo>
                      <a:pt x="758078" y="166"/>
                    </a:lnTo>
                    <a:lnTo>
                      <a:pt x="758190" y="242"/>
                    </a:lnTo>
                    <a:lnTo>
                      <a:pt x="762822" y="86"/>
                    </a:lnTo>
                    <a:cubicBezTo>
                      <a:pt x="765980" y="14"/>
                      <a:pt x="770628" y="-39"/>
                      <a:pt x="776585" y="3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1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3322;p24">
                <a:extLst>
                  <a:ext uri="{FF2B5EF4-FFF2-40B4-BE49-F238E27FC236}">
                    <a16:creationId xmlns:a16="http://schemas.microsoft.com/office/drawing/2014/main" id="{6F1C3FF0-FD6E-8022-62D8-4D6FAAAB9860}"/>
                  </a:ext>
                </a:extLst>
              </p:cNvPr>
              <p:cNvSpPr/>
              <p:nvPr/>
            </p:nvSpPr>
            <p:spPr>
              <a:xfrm flipH="1">
                <a:off x="1489400" y="759524"/>
                <a:ext cx="568900" cy="804178"/>
              </a:xfrm>
              <a:custGeom>
                <a:avLst/>
                <a:gdLst/>
                <a:ahLst/>
                <a:cxnLst/>
                <a:rect l="l" t="t" r="r" b="b"/>
                <a:pathLst>
                  <a:path w="1346508" h="1903380" extrusionOk="0">
                    <a:moveTo>
                      <a:pt x="996482" y="0"/>
                    </a:moveTo>
                    <a:cubicBezTo>
                      <a:pt x="996482" y="0"/>
                      <a:pt x="1235654" y="176022"/>
                      <a:pt x="1155930" y="438531"/>
                    </a:cubicBezTo>
                    <a:cubicBezTo>
                      <a:pt x="1076206" y="700945"/>
                      <a:pt x="541377" y="651129"/>
                      <a:pt x="352020" y="720852"/>
                    </a:cubicBezTo>
                    <a:cubicBezTo>
                      <a:pt x="162663" y="790575"/>
                      <a:pt x="-96417" y="1026414"/>
                      <a:pt x="36457" y="1361980"/>
                    </a:cubicBezTo>
                    <a:cubicBezTo>
                      <a:pt x="169331" y="1697546"/>
                      <a:pt x="149423" y="1813751"/>
                      <a:pt x="116181" y="1903381"/>
                    </a:cubicBezTo>
                    <a:cubicBezTo>
                      <a:pt x="116181" y="1903381"/>
                      <a:pt x="190381" y="1798130"/>
                      <a:pt x="179332" y="1576769"/>
                    </a:cubicBezTo>
                    <a:cubicBezTo>
                      <a:pt x="168283" y="1355312"/>
                      <a:pt x="265724" y="999839"/>
                      <a:pt x="637770" y="936784"/>
                    </a:cubicBezTo>
                    <a:cubicBezTo>
                      <a:pt x="1009817" y="873728"/>
                      <a:pt x="1302139" y="774002"/>
                      <a:pt x="1342049" y="478441"/>
                    </a:cubicBezTo>
                    <a:cubicBezTo>
                      <a:pt x="1381863" y="182785"/>
                      <a:pt x="1146024" y="33338"/>
                      <a:pt x="996577" y="9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3323;p24">
                <a:extLst>
                  <a:ext uri="{FF2B5EF4-FFF2-40B4-BE49-F238E27FC236}">
                    <a16:creationId xmlns:a16="http://schemas.microsoft.com/office/drawing/2014/main" id="{C9B4B141-B65C-32F4-6F69-0C7FFE7CA530}"/>
                  </a:ext>
                </a:extLst>
              </p:cNvPr>
              <p:cNvSpPr/>
              <p:nvPr/>
            </p:nvSpPr>
            <p:spPr>
              <a:xfrm flipH="1">
                <a:off x="949099" y="1161480"/>
                <a:ext cx="1425271" cy="783026"/>
              </a:xfrm>
              <a:custGeom>
                <a:avLst/>
                <a:gdLst/>
                <a:ahLst/>
                <a:cxnLst/>
                <a:rect l="l" t="t" r="r" b="b"/>
                <a:pathLst>
                  <a:path w="2615176" h="1614487" extrusionOk="0">
                    <a:moveTo>
                      <a:pt x="122169" y="1614488"/>
                    </a:moveTo>
                    <a:cubicBezTo>
                      <a:pt x="122169" y="1614488"/>
                      <a:pt x="-224446" y="970978"/>
                      <a:pt x="249995" y="797147"/>
                    </a:cubicBez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741925" y="605981"/>
                      <a:pt x="2356639" y="1081659"/>
                    </a:cubicBezTo>
                    <a:cubicBezTo>
                      <a:pt x="1971353" y="1557433"/>
                      <a:pt x="1230212" y="1512856"/>
                      <a:pt x="856737" y="1401318"/>
                    </a:cubicBezTo>
                    <a:cubicBezTo>
                      <a:pt x="483167" y="1289780"/>
                      <a:pt x="146553" y="1411224"/>
                      <a:pt x="122169" y="161448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">
                    <a:schemeClr val="accent1"/>
                  </a:gs>
                  <a:gs pos="64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3324;p24">
                <a:extLst>
                  <a:ext uri="{FF2B5EF4-FFF2-40B4-BE49-F238E27FC236}">
                    <a16:creationId xmlns:a16="http://schemas.microsoft.com/office/drawing/2014/main" id="{CC588CB3-34F7-13CB-94D7-E59078F81376}"/>
                  </a:ext>
                </a:extLst>
              </p:cNvPr>
              <p:cNvSpPr/>
              <p:nvPr/>
            </p:nvSpPr>
            <p:spPr>
              <a:xfrm rot="200180" flipH="1">
                <a:off x="961426" y="1137345"/>
                <a:ext cx="1443534" cy="756077"/>
              </a:xfrm>
              <a:custGeom>
                <a:avLst/>
                <a:gdLst/>
                <a:ahLst/>
                <a:cxnLst/>
                <a:rect l="l" t="t" r="r" b="b"/>
                <a:pathLst>
                  <a:path w="2584910" h="1614487" extrusionOk="0">
                    <a:moveTo>
                      <a:pt x="249995" y="797147"/>
                    </a:move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655533" y="742855"/>
                      <a:pt x="2001166" y="981075"/>
                    </a:cubicBezTo>
                    <a:cubicBezTo>
                      <a:pt x="1346798" y="1219295"/>
                      <a:pt x="562891" y="762095"/>
                      <a:pt x="263901" y="1040797"/>
                    </a:cubicBezTo>
                    <a:cubicBezTo>
                      <a:pt x="2821" y="1226153"/>
                      <a:pt x="122169" y="1614488"/>
                      <a:pt x="122169" y="1614488"/>
                    </a:cubicBezTo>
                    <a:cubicBezTo>
                      <a:pt x="122169" y="1614488"/>
                      <a:pt x="-224446" y="970978"/>
                      <a:pt x="249995" y="79714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3325;p24">
                <a:extLst>
                  <a:ext uri="{FF2B5EF4-FFF2-40B4-BE49-F238E27FC236}">
                    <a16:creationId xmlns:a16="http://schemas.microsoft.com/office/drawing/2014/main" id="{64525AAA-4952-7352-AEA4-95A8A86B4179}"/>
                  </a:ext>
                </a:extLst>
              </p:cNvPr>
              <p:cNvSpPr/>
              <p:nvPr/>
            </p:nvSpPr>
            <p:spPr>
              <a:xfrm>
                <a:off x="764823" y="1286015"/>
                <a:ext cx="1652224" cy="843582"/>
              </a:xfrm>
              <a:custGeom>
                <a:avLst/>
                <a:gdLst/>
                <a:ahLst/>
                <a:cxnLst/>
                <a:rect l="l" t="t" r="r" b="b"/>
                <a:pathLst>
                  <a:path w="1190792" h="607987" extrusionOk="0">
                    <a:moveTo>
                      <a:pt x="1190792" y="501491"/>
                    </a:moveTo>
                    <a:cubicBezTo>
                      <a:pt x="907709" y="547973"/>
                      <a:pt x="949715" y="538163"/>
                      <a:pt x="619102" y="597408"/>
                    </a:cubicBezTo>
                    <a:cubicBezTo>
                      <a:pt x="357926" y="644176"/>
                      <a:pt x="140947" y="528923"/>
                      <a:pt x="57698" y="388620"/>
                    </a:cubicBezTo>
                    <a:cubicBezTo>
                      <a:pt x="-49648" y="207455"/>
                      <a:pt x="25694" y="0"/>
                      <a:pt x="25694" y="0"/>
                    </a:cubicBezTo>
                    <a:cubicBezTo>
                      <a:pt x="25694" y="0"/>
                      <a:pt x="25980" y="2762"/>
                      <a:pt x="26742" y="7715"/>
                    </a:cubicBezTo>
                    <a:cubicBezTo>
                      <a:pt x="25504" y="76391"/>
                      <a:pt x="45316" y="144971"/>
                      <a:pt x="75224" y="205264"/>
                    </a:cubicBezTo>
                    <a:cubicBezTo>
                      <a:pt x="120659" y="296894"/>
                      <a:pt x="191620" y="373571"/>
                      <a:pt x="276488" y="422720"/>
                    </a:cubicBezTo>
                    <a:cubicBezTo>
                      <a:pt x="361451" y="471964"/>
                      <a:pt x="508802" y="482251"/>
                      <a:pt x="602147" y="457581"/>
                    </a:cubicBezTo>
                    <a:cubicBezTo>
                      <a:pt x="807030" y="403384"/>
                      <a:pt x="926950" y="314801"/>
                      <a:pt x="1190792" y="50158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80000">
                    <a:schemeClr val="accent2"/>
                  </a:gs>
                  <a:gs pos="100000">
                    <a:schemeClr val="accent1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3326;p24">
                <a:extLst>
                  <a:ext uri="{FF2B5EF4-FFF2-40B4-BE49-F238E27FC236}">
                    <a16:creationId xmlns:a16="http://schemas.microsoft.com/office/drawing/2014/main" id="{6F9D32C0-844E-CF27-B017-396B444A6E28}"/>
                  </a:ext>
                </a:extLst>
              </p:cNvPr>
              <p:cNvSpPr/>
              <p:nvPr/>
            </p:nvSpPr>
            <p:spPr>
              <a:xfrm>
                <a:off x="801819" y="1316781"/>
                <a:ext cx="1615196" cy="685246"/>
              </a:xfrm>
              <a:custGeom>
                <a:avLst/>
                <a:gdLst/>
                <a:ahLst/>
                <a:cxnLst/>
                <a:rect l="l" t="t" r="r" b="b"/>
                <a:pathLst>
                  <a:path w="1164105" h="493871" extrusionOk="0">
                    <a:moveTo>
                      <a:pt x="1164105" y="493871"/>
                    </a:moveTo>
                    <a:cubicBezTo>
                      <a:pt x="933124" y="353187"/>
                      <a:pt x="711858" y="457867"/>
                      <a:pt x="529264" y="476250"/>
                    </a:cubicBezTo>
                    <a:cubicBezTo>
                      <a:pt x="433252" y="485870"/>
                      <a:pt x="334763" y="464344"/>
                      <a:pt x="249800" y="415100"/>
                    </a:cubicBezTo>
                    <a:cubicBezTo>
                      <a:pt x="164933" y="365951"/>
                      <a:pt x="93971" y="289274"/>
                      <a:pt x="48537" y="197644"/>
                    </a:cubicBezTo>
                    <a:cubicBezTo>
                      <a:pt x="18629" y="137255"/>
                      <a:pt x="-1183" y="68675"/>
                      <a:pt x="55" y="0"/>
                    </a:cubicBezTo>
                    <a:cubicBezTo>
                      <a:pt x="4817" y="30385"/>
                      <a:pt x="28535" y="144971"/>
                      <a:pt x="123499" y="237458"/>
                    </a:cubicBezTo>
                    <a:cubicBezTo>
                      <a:pt x="258849" y="369284"/>
                      <a:pt x="496974" y="360236"/>
                      <a:pt x="723002" y="319564"/>
                    </a:cubicBezTo>
                    <a:cubicBezTo>
                      <a:pt x="912455" y="285560"/>
                      <a:pt x="1114861" y="324898"/>
                      <a:pt x="1164010" y="49377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162000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2" name="Google Shape;3154;p24">
            <a:extLst>
              <a:ext uri="{FF2B5EF4-FFF2-40B4-BE49-F238E27FC236}">
                <a16:creationId xmlns:a16="http://schemas.microsoft.com/office/drawing/2014/main" id="{07BB9460-2A18-6186-5ED3-ADAD56F335BD}"/>
              </a:ext>
            </a:extLst>
          </p:cNvPr>
          <p:cNvGrpSpPr/>
          <p:nvPr/>
        </p:nvGrpSpPr>
        <p:grpSpPr>
          <a:xfrm>
            <a:off x="9503035" y="2672945"/>
            <a:ext cx="2360414" cy="2874368"/>
            <a:chOff x="6822772" y="3203858"/>
            <a:chExt cx="1194848" cy="1487502"/>
          </a:xfrm>
        </p:grpSpPr>
        <p:grpSp>
          <p:nvGrpSpPr>
            <p:cNvPr id="93" name="Google Shape;3155;p24">
              <a:extLst>
                <a:ext uri="{FF2B5EF4-FFF2-40B4-BE49-F238E27FC236}">
                  <a16:creationId xmlns:a16="http://schemas.microsoft.com/office/drawing/2014/main" id="{E2C07AC8-3722-7940-2337-AAC05E9F3601}"/>
                </a:ext>
              </a:extLst>
            </p:cNvPr>
            <p:cNvGrpSpPr/>
            <p:nvPr/>
          </p:nvGrpSpPr>
          <p:grpSpPr>
            <a:xfrm>
              <a:off x="6822772" y="3785495"/>
              <a:ext cx="1194848" cy="905865"/>
              <a:chOff x="3699722" y="1806532"/>
              <a:chExt cx="3341299" cy="2533180"/>
            </a:xfrm>
          </p:grpSpPr>
          <p:grpSp>
            <p:nvGrpSpPr>
              <p:cNvPr id="108" name="Google Shape;3156;p24">
                <a:extLst>
                  <a:ext uri="{FF2B5EF4-FFF2-40B4-BE49-F238E27FC236}">
                    <a16:creationId xmlns:a16="http://schemas.microsoft.com/office/drawing/2014/main" id="{0B3BAC1F-B719-289C-AF71-8BA4AC2650A6}"/>
                  </a:ext>
                </a:extLst>
              </p:cNvPr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126" name="Google Shape;3157;p24">
                  <a:extLst>
                    <a:ext uri="{FF2B5EF4-FFF2-40B4-BE49-F238E27FC236}">
                      <a16:creationId xmlns:a16="http://schemas.microsoft.com/office/drawing/2014/main" id="{87EB0FB6-819A-C328-1697-B960570B0541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129" name="Google Shape;3158;p24">
                    <a:extLst>
                      <a:ext uri="{FF2B5EF4-FFF2-40B4-BE49-F238E27FC236}">
                        <a16:creationId xmlns:a16="http://schemas.microsoft.com/office/drawing/2014/main" id="{6A35E4E8-5DEE-F72A-B686-FF492BA6EF5E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3159;p24">
                    <a:extLst>
                      <a:ext uri="{FF2B5EF4-FFF2-40B4-BE49-F238E27FC236}">
                        <a16:creationId xmlns:a16="http://schemas.microsoft.com/office/drawing/2014/main" id="{AD58C7FC-86D1-EADB-1F7E-13C1773FBEFC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7" name="Google Shape;3160;p24">
                  <a:extLst>
                    <a:ext uri="{FF2B5EF4-FFF2-40B4-BE49-F238E27FC236}">
                      <a16:creationId xmlns:a16="http://schemas.microsoft.com/office/drawing/2014/main" id="{A2366630-72C2-D130-E47F-B4B64DF3A602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8" name="Google Shape;3161;p24">
                  <a:extLst>
                    <a:ext uri="{FF2B5EF4-FFF2-40B4-BE49-F238E27FC236}">
                      <a16:creationId xmlns:a16="http://schemas.microsoft.com/office/drawing/2014/main" id="{9AF630B7-A727-7EE1-6ED2-423B77D3DE4E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9" name="Google Shape;3162;p24">
                <a:extLst>
                  <a:ext uri="{FF2B5EF4-FFF2-40B4-BE49-F238E27FC236}">
                    <a16:creationId xmlns:a16="http://schemas.microsoft.com/office/drawing/2014/main" id="{5A23F736-4D43-CE87-4DC6-305A5BCC60C5}"/>
                  </a:ext>
                </a:extLst>
              </p:cNvPr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10" name="Google Shape;3163;p24">
                <a:extLst>
                  <a:ext uri="{FF2B5EF4-FFF2-40B4-BE49-F238E27FC236}">
                    <a16:creationId xmlns:a16="http://schemas.microsoft.com/office/drawing/2014/main" id="{3598DB0A-92B1-6113-D697-D410080D6D31}"/>
                  </a:ext>
                </a:extLst>
              </p:cNvPr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124" name="Google Shape;3164;p24">
                  <a:extLst>
                    <a:ext uri="{FF2B5EF4-FFF2-40B4-BE49-F238E27FC236}">
                      <a16:creationId xmlns:a16="http://schemas.microsoft.com/office/drawing/2014/main" id="{163BBB64-3876-344C-3D8C-DBABFFEB0355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25" name="Google Shape;3165;p2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73E5D7AE-AD9E-67B6-455F-A2FA7573BEB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11" name="Google Shape;3166;p24">
                <a:extLst>
                  <a:ext uri="{FF2B5EF4-FFF2-40B4-BE49-F238E27FC236}">
                    <a16:creationId xmlns:a16="http://schemas.microsoft.com/office/drawing/2014/main" id="{B6F68BF8-5FBF-753E-C55F-FB05E167B6C5}"/>
                  </a:ext>
                </a:extLst>
              </p:cNvPr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112" name="Google Shape;3167;p24">
                  <a:extLst>
                    <a:ext uri="{FF2B5EF4-FFF2-40B4-BE49-F238E27FC236}">
                      <a16:creationId xmlns:a16="http://schemas.microsoft.com/office/drawing/2014/main" id="{A08DECF5-D1C0-0D96-DF22-50570F8F32E1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3" name="Google Shape;3168;p24">
                  <a:extLst>
                    <a:ext uri="{FF2B5EF4-FFF2-40B4-BE49-F238E27FC236}">
                      <a16:creationId xmlns:a16="http://schemas.microsoft.com/office/drawing/2014/main" id="{FE3B93DD-8FCA-BEEF-DBFE-2BB85F74777A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4" name="Google Shape;3169;p24">
                  <a:extLst>
                    <a:ext uri="{FF2B5EF4-FFF2-40B4-BE49-F238E27FC236}">
                      <a16:creationId xmlns:a16="http://schemas.microsoft.com/office/drawing/2014/main" id="{E0324285-09EE-5F9A-3D6B-C0ABB68B6257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5" name="Google Shape;3170;p24">
                  <a:extLst>
                    <a:ext uri="{FF2B5EF4-FFF2-40B4-BE49-F238E27FC236}">
                      <a16:creationId xmlns:a16="http://schemas.microsoft.com/office/drawing/2014/main" id="{97FC6CBD-3AC4-D0F2-E4C2-92FF7574F729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6" name="Google Shape;3171;p24">
                  <a:extLst>
                    <a:ext uri="{FF2B5EF4-FFF2-40B4-BE49-F238E27FC236}">
                      <a16:creationId xmlns:a16="http://schemas.microsoft.com/office/drawing/2014/main" id="{9C5AB263-CE74-7417-F84B-99A69A7C4CD8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3172;p24">
                  <a:extLst>
                    <a:ext uri="{FF2B5EF4-FFF2-40B4-BE49-F238E27FC236}">
                      <a16:creationId xmlns:a16="http://schemas.microsoft.com/office/drawing/2014/main" id="{4E4C7A99-429A-29D1-9941-9FF9169C641D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8" name="Google Shape;3173;p24">
                  <a:extLst>
                    <a:ext uri="{FF2B5EF4-FFF2-40B4-BE49-F238E27FC236}">
                      <a16:creationId xmlns:a16="http://schemas.microsoft.com/office/drawing/2014/main" id="{05E9A981-3B80-32E8-D06C-EB8863F686F1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9" name="Google Shape;3174;p24">
                  <a:extLst>
                    <a:ext uri="{FF2B5EF4-FFF2-40B4-BE49-F238E27FC236}">
                      <a16:creationId xmlns:a16="http://schemas.microsoft.com/office/drawing/2014/main" id="{22ABCE4C-70A7-D774-C712-40E434BA310F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0" name="Google Shape;3175;p24">
                  <a:extLst>
                    <a:ext uri="{FF2B5EF4-FFF2-40B4-BE49-F238E27FC236}">
                      <a16:creationId xmlns:a16="http://schemas.microsoft.com/office/drawing/2014/main" id="{2509F910-BB18-9959-193E-3227B688AFBD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1" name="Google Shape;3176;p24">
                  <a:extLst>
                    <a:ext uri="{FF2B5EF4-FFF2-40B4-BE49-F238E27FC236}">
                      <a16:creationId xmlns:a16="http://schemas.microsoft.com/office/drawing/2014/main" id="{8F27D897-16A7-5B8C-1186-3D4B52DFF41E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2" name="Google Shape;3177;p24">
                  <a:extLst>
                    <a:ext uri="{FF2B5EF4-FFF2-40B4-BE49-F238E27FC236}">
                      <a16:creationId xmlns:a16="http://schemas.microsoft.com/office/drawing/2014/main" id="{3E8F73E3-4C25-264F-14FB-DEA70E590407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3" name="Google Shape;3178;p24">
                  <a:extLst>
                    <a:ext uri="{FF2B5EF4-FFF2-40B4-BE49-F238E27FC236}">
                      <a16:creationId xmlns:a16="http://schemas.microsoft.com/office/drawing/2014/main" id="{43E01095-561A-372A-EFD0-A4126CDB4B52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94" name="Google Shape;3179;p24">
              <a:extLst>
                <a:ext uri="{FF2B5EF4-FFF2-40B4-BE49-F238E27FC236}">
                  <a16:creationId xmlns:a16="http://schemas.microsoft.com/office/drawing/2014/main" id="{61A46610-6F22-8F78-5DB1-1E45510B8204}"/>
                </a:ext>
              </a:extLst>
            </p:cNvPr>
            <p:cNvGrpSpPr/>
            <p:nvPr/>
          </p:nvGrpSpPr>
          <p:grpSpPr>
            <a:xfrm>
              <a:off x="6841377" y="3203858"/>
              <a:ext cx="1094332" cy="882475"/>
              <a:chOff x="5624511" y="3048014"/>
              <a:chExt cx="947638" cy="764180"/>
            </a:xfrm>
          </p:grpSpPr>
          <p:sp>
            <p:nvSpPr>
              <p:cNvPr id="95" name="Google Shape;3180;p24">
                <a:extLst>
                  <a:ext uri="{FF2B5EF4-FFF2-40B4-BE49-F238E27FC236}">
                    <a16:creationId xmlns:a16="http://schemas.microsoft.com/office/drawing/2014/main" id="{351C2EBC-BF8B-B82A-E0B0-A6E7A02425B8}"/>
                  </a:ext>
                </a:extLst>
              </p:cNvPr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3181;p24">
                <a:extLst>
                  <a:ext uri="{FF2B5EF4-FFF2-40B4-BE49-F238E27FC236}">
                    <a16:creationId xmlns:a16="http://schemas.microsoft.com/office/drawing/2014/main" id="{F9BF958B-293E-E58A-04BD-83FBD4A80ABE}"/>
                  </a:ext>
                </a:extLst>
              </p:cNvPr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3182;p24">
                <a:extLst>
                  <a:ext uri="{FF2B5EF4-FFF2-40B4-BE49-F238E27FC236}">
                    <a16:creationId xmlns:a16="http://schemas.microsoft.com/office/drawing/2014/main" id="{F0C2DC92-D74A-48DC-F6F3-4D0983C2298C}"/>
                  </a:ext>
                </a:extLst>
              </p:cNvPr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3183;p24">
                <a:extLst>
                  <a:ext uri="{FF2B5EF4-FFF2-40B4-BE49-F238E27FC236}">
                    <a16:creationId xmlns:a16="http://schemas.microsoft.com/office/drawing/2014/main" id="{A4A1E715-B7C4-E354-22A6-59652B05D63E}"/>
                  </a:ext>
                </a:extLst>
              </p:cNvPr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3184;p24">
                <a:extLst>
                  <a:ext uri="{FF2B5EF4-FFF2-40B4-BE49-F238E27FC236}">
                    <a16:creationId xmlns:a16="http://schemas.microsoft.com/office/drawing/2014/main" id="{B28A7C39-83D8-0522-F14E-90E2A9F9897B}"/>
                  </a:ext>
                </a:extLst>
              </p:cNvPr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3185;p24">
                <a:extLst>
                  <a:ext uri="{FF2B5EF4-FFF2-40B4-BE49-F238E27FC236}">
                    <a16:creationId xmlns:a16="http://schemas.microsoft.com/office/drawing/2014/main" id="{6D8B064D-C93F-1B5F-B9DA-22F80598B437}"/>
                  </a:ext>
                </a:extLst>
              </p:cNvPr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3186;p24">
                <a:extLst>
                  <a:ext uri="{FF2B5EF4-FFF2-40B4-BE49-F238E27FC236}">
                    <a16:creationId xmlns:a16="http://schemas.microsoft.com/office/drawing/2014/main" id="{F4FAB453-C518-1A13-2D4B-AAE045576552}"/>
                  </a:ext>
                </a:extLst>
              </p:cNvPr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3187;p24">
                <a:extLst>
                  <a:ext uri="{FF2B5EF4-FFF2-40B4-BE49-F238E27FC236}">
                    <a16:creationId xmlns:a16="http://schemas.microsoft.com/office/drawing/2014/main" id="{49B175AC-FB8A-F708-670F-21F84D3F31A9}"/>
                  </a:ext>
                </a:extLst>
              </p:cNvPr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3188;p24">
                <a:extLst>
                  <a:ext uri="{FF2B5EF4-FFF2-40B4-BE49-F238E27FC236}">
                    <a16:creationId xmlns:a16="http://schemas.microsoft.com/office/drawing/2014/main" id="{2EADB78C-9EFE-3B3F-EEAA-788F6AD4D2F6}"/>
                  </a:ext>
                </a:extLst>
              </p:cNvPr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3189;p24">
                <a:extLst>
                  <a:ext uri="{FF2B5EF4-FFF2-40B4-BE49-F238E27FC236}">
                    <a16:creationId xmlns:a16="http://schemas.microsoft.com/office/drawing/2014/main" id="{98963CA9-B7F1-4778-8DE2-2D967AB9E2D3}"/>
                  </a:ext>
                </a:extLst>
              </p:cNvPr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3190;p24">
                <a:extLst>
                  <a:ext uri="{FF2B5EF4-FFF2-40B4-BE49-F238E27FC236}">
                    <a16:creationId xmlns:a16="http://schemas.microsoft.com/office/drawing/2014/main" id="{04F50172-525C-E110-D13E-A0E97AE1180A}"/>
                  </a:ext>
                </a:extLst>
              </p:cNvPr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3191;p24">
                <a:extLst>
                  <a:ext uri="{FF2B5EF4-FFF2-40B4-BE49-F238E27FC236}">
                    <a16:creationId xmlns:a16="http://schemas.microsoft.com/office/drawing/2014/main" id="{6C9397B7-A4E7-D7D3-3AEA-860CA219FC44}"/>
                  </a:ext>
                </a:extLst>
              </p:cNvPr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3192;p24">
                <a:extLst>
                  <a:ext uri="{FF2B5EF4-FFF2-40B4-BE49-F238E27FC236}">
                    <a16:creationId xmlns:a16="http://schemas.microsoft.com/office/drawing/2014/main" id="{8555E513-19D3-03AE-4B3D-689C0DBFE72F}"/>
                  </a:ext>
                </a:extLst>
              </p:cNvPr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mph" presetSubtype="0" repeatCount="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 animBg="1"/>
      <p:bldP spid="28" grpId="0"/>
      <p:bldP spid="29" grpId="0"/>
      <p:bldP spid="30" grpId="0"/>
      <p:bldP spid="31" grpId="0"/>
      <p:bldP spid="32" grpId="0"/>
      <p:bldP spid="33" grpId="0" animBg="1"/>
      <p:bldP spid="34" grpId="0"/>
      <p:bldP spid="35" grpId="0"/>
      <p:bldP spid="36" grpId="0"/>
      <p:bldP spid="36" grpId="1"/>
      <p:bldP spid="38" grpId="0"/>
      <p:bldP spid="39" grpId="0" animBg="1"/>
      <p:bldP spid="40" grpId="0" animBg="1"/>
      <p:bldP spid="41" grpId="0" animBg="1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529;p4">
            <a:extLst>
              <a:ext uri="{FF2B5EF4-FFF2-40B4-BE49-F238E27FC236}">
                <a16:creationId xmlns:a16="http://schemas.microsoft.com/office/drawing/2014/main" id="{E27D9197-E581-B1E5-4E56-EE3A34EC1118}"/>
              </a:ext>
            </a:extLst>
          </p:cNvPr>
          <p:cNvGrpSpPr/>
          <p:nvPr/>
        </p:nvGrpSpPr>
        <p:grpSpPr>
          <a:xfrm>
            <a:off x="-3" y="2361725"/>
            <a:ext cx="3811082" cy="4496269"/>
            <a:chOff x="152261" y="2599757"/>
            <a:chExt cx="3608637" cy="4257427"/>
          </a:xfrm>
        </p:grpSpPr>
        <p:grpSp>
          <p:nvGrpSpPr>
            <p:cNvPr id="6" name="Google Shape;530;p4">
              <a:extLst>
                <a:ext uri="{FF2B5EF4-FFF2-40B4-BE49-F238E27FC236}">
                  <a16:creationId xmlns:a16="http://schemas.microsoft.com/office/drawing/2014/main" id="{7B94E481-65DA-629F-5762-D3E438BB6D27}"/>
                </a:ext>
              </a:extLst>
            </p:cNvPr>
            <p:cNvGrpSpPr/>
            <p:nvPr/>
          </p:nvGrpSpPr>
          <p:grpSpPr>
            <a:xfrm>
              <a:off x="152261" y="5865049"/>
              <a:ext cx="3608637" cy="992134"/>
              <a:chOff x="2291005" y="4750768"/>
              <a:chExt cx="2572820" cy="707354"/>
            </a:xfrm>
          </p:grpSpPr>
          <p:sp>
            <p:nvSpPr>
              <p:cNvPr id="404" name="Google Shape;531;p4">
                <a:extLst>
                  <a:ext uri="{FF2B5EF4-FFF2-40B4-BE49-F238E27FC236}">
                    <a16:creationId xmlns:a16="http://schemas.microsoft.com/office/drawing/2014/main" id="{E9A0E20A-9A47-F17B-196D-577C2B78A928}"/>
                  </a:ext>
                </a:extLst>
              </p:cNvPr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05" name="Google Shape;532;p4">
                <a:extLst>
                  <a:ext uri="{FF2B5EF4-FFF2-40B4-BE49-F238E27FC236}">
                    <a16:creationId xmlns:a16="http://schemas.microsoft.com/office/drawing/2014/main" id="{910691AC-8A96-81B1-314B-5CFBBD8B20FC}"/>
                  </a:ext>
                </a:extLst>
              </p:cNvPr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407" name="Google Shape;533;p4">
                  <a:extLst>
                    <a:ext uri="{FF2B5EF4-FFF2-40B4-BE49-F238E27FC236}">
                      <a16:creationId xmlns:a16="http://schemas.microsoft.com/office/drawing/2014/main" id="{D3D8A6B2-C074-B21A-4A17-E176B7FF464F}"/>
                    </a:ext>
                  </a:extLst>
                </p:cNvPr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534;p4">
                  <a:extLst>
                    <a:ext uri="{FF2B5EF4-FFF2-40B4-BE49-F238E27FC236}">
                      <a16:creationId xmlns:a16="http://schemas.microsoft.com/office/drawing/2014/main" id="{1184026B-31FD-38D0-725C-5C8E568C5709}"/>
                    </a:ext>
                  </a:extLst>
                </p:cNvPr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9" name="Google Shape;535;p4">
                  <a:extLst>
                    <a:ext uri="{FF2B5EF4-FFF2-40B4-BE49-F238E27FC236}">
                      <a16:creationId xmlns:a16="http://schemas.microsoft.com/office/drawing/2014/main" id="{AA90F55B-D60C-0D1B-0C48-4B9121ADBECE}"/>
                    </a:ext>
                  </a:extLst>
                </p:cNvPr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06" name="Google Shape;536;p4">
                <a:extLst>
                  <a:ext uri="{FF2B5EF4-FFF2-40B4-BE49-F238E27FC236}">
                    <a16:creationId xmlns:a16="http://schemas.microsoft.com/office/drawing/2014/main" id="{21E277BD-E9F6-CDDF-B392-D105AB80157A}"/>
                  </a:ext>
                </a:extLst>
              </p:cNvPr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" name="Google Shape;537;p4">
              <a:extLst>
                <a:ext uri="{FF2B5EF4-FFF2-40B4-BE49-F238E27FC236}">
                  <a16:creationId xmlns:a16="http://schemas.microsoft.com/office/drawing/2014/main" id="{F177C002-BBD9-E531-BBDF-F96A4FF70312}"/>
                </a:ext>
              </a:extLst>
            </p:cNvPr>
            <p:cNvSpPr/>
            <p:nvPr/>
          </p:nvSpPr>
          <p:spPr>
            <a:xfrm>
              <a:off x="1933018" y="5485343"/>
              <a:ext cx="47700" cy="834900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B98F45"/>
                </a:gs>
                <a:gs pos="56000">
                  <a:srgbClr val="F3ECA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" name="Google Shape;538;p4">
              <a:extLst>
                <a:ext uri="{FF2B5EF4-FFF2-40B4-BE49-F238E27FC236}">
                  <a16:creationId xmlns:a16="http://schemas.microsoft.com/office/drawing/2014/main" id="{0A5938AA-B88E-6DA1-C215-F60F62B80E2E}"/>
                </a:ext>
              </a:extLst>
            </p:cNvPr>
            <p:cNvGrpSpPr/>
            <p:nvPr/>
          </p:nvGrpSpPr>
          <p:grpSpPr>
            <a:xfrm>
              <a:off x="575609" y="4718487"/>
              <a:ext cx="2762180" cy="759415"/>
              <a:chOff x="2291005" y="4750768"/>
              <a:chExt cx="2572820" cy="707354"/>
            </a:xfrm>
          </p:grpSpPr>
          <p:sp>
            <p:nvSpPr>
              <p:cNvPr id="398" name="Google Shape;539;p4">
                <a:extLst>
                  <a:ext uri="{FF2B5EF4-FFF2-40B4-BE49-F238E27FC236}">
                    <a16:creationId xmlns:a16="http://schemas.microsoft.com/office/drawing/2014/main" id="{17F70E43-F117-EF17-6FCF-9AFD73A199CB}"/>
                  </a:ext>
                </a:extLst>
              </p:cNvPr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99" name="Google Shape;540;p4">
                <a:extLst>
                  <a:ext uri="{FF2B5EF4-FFF2-40B4-BE49-F238E27FC236}">
                    <a16:creationId xmlns:a16="http://schemas.microsoft.com/office/drawing/2014/main" id="{9D572891-55B9-7A21-05AE-A6D7038A7C5B}"/>
                  </a:ext>
                </a:extLst>
              </p:cNvPr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401" name="Google Shape;541;p4">
                  <a:extLst>
                    <a:ext uri="{FF2B5EF4-FFF2-40B4-BE49-F238E27FC236}">
                      <a16:creationId xmlns:a16="http://schemas.microsoft.com/office/drawing/2014/main" id="{02723A85-B4A0-1434-6B11-F85294D33979}"/>
                    </a:ext>
                  </a:extLst>
                </p:cNvPr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542;p4">
                  <a:extLst>
                    <a:ext uri="{FF2B5EF4-FFF2-40B4-BE49-F238E27FC236}">
                      <a16:creationId xmlns:a16="http://schemas.microsoft.com/office/drawing/2014/main" id="{1DBE2F08-2007-0A0A-5930-DDC284133021}"/>
                    </a:ext>
                  </a:extLst>
                </p:cNvPr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3" name="Google Shape;543;p4">
                  <a:extLst>
                    <a:ext uri="{FF2B5EF4-FFF2-40B4-BE49-F238E27FC236}">
                      <a16:creationId xmlns:a16="http://schemas.microsoft.com/office/drawing/2014/main" id="{7076302A-E500-7840-7B78-663481790CC9}"/>
                    </a:ext>
                  </a:extLst>
                </p:cNvPr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00" name="Google Shape;544;p4">
                <a:extLst>
                  <a:ext uri="{FF2B5EF4-FFF2-40B4-BE49-F238E27FC236}">
                    <a16:creationId xmlns:a16="http://schemas.microsoft.com/office/drawing/2014/main" id="{D451857E-02FB-7096-528B-3AC7B8EB6679}"/>
                  </a:ext>
                </a:extLst>
              </p:cNvPr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" name="Google Shape;545;p4">
              <a:extLst>
                <a:ext uri="{FF2B5EF4-FFF2-40B4-BE49-F238E27FC236}">
                  <a16:creationId xmlns:a16="http://schemas.microsoft.com/office/drawing/2014/main" id="{5CF2EAB2-26D4-24CF-A764-3E26FD61994A}"/>
                </a:ext>
              </a:extLst>
            </p:cNvPr>
            <p:cNvSpPr/>
            <p:nvPr/>
          </p:nvSpPr>
          <p:spPr>
            <a:xfrm>
              <a:off x="1933018" y="4060321"/>
              <a:ext cx="47700" cy="1073100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B98F45"/>
                </a:gs>
                <a:gs pos="56000">
                  <a:srgbClr val="F3ECA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" name="Google Shape;546;p4">
              <a:extLst>
                <a:ext uri="{FF2B5EF4-FFF2-40B4-BE49-F238E27FC236}">
                  <a16:creationId xmlns:a16="http://schemas.microsoft.com/office/drawing/2014/main" id="{7C25E6AB-085A-17A2-723F-E7217C5DE9E5}"/>
                </a:ext>
              </a:extLst>
            </p:cNvPr>
            <p:cNvGrpSpPr/>
            <p:nvPr/>
          </p:nvGrpSpPr>
          <p:grpSpPr>
            <a:xfrm>
              <a:off x="855987" y="3512403"/>
              <a:ext cx="2201305" cy="605212"/>
              <a:chOff x="2291005" y="4750768"/>
              <a:chExt cx="2572820" cy="707354"/>
            </a:xfrm>
          </p:grpSpPr>
          <p:sp>
            <p:nvSpPr>
              <p:cNvPr id="392" name="Google Shape;547;p4">
                <a:extLst>
                  <a:ext uri="{FF2B5EF4-FFF2-40B4-BE49-F238E27FC236}">
                    <a16:creationId xmlns:a16="http://schemas.microsoft.com/office/drawing/2014/main" id="{B64BAE0C-1405-C389-8AAC-D7C5644253FB}"/>
                  </a:ext>
                </a:extLst>
              </p:cNvPr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93" name="Google Shape;548;p4">
                <a:extLst>
                  <a:ext uri="{FF2B5EF4-FFF2-40B4-BE49-F238E27FC236}">
                    <a16:creationId xmlns:a16="http://schemas.microsoft.com/office/drawing/2014/main" id="{21FF2274-2FF1-1C26-1309-DE6DC06BA831}"/>
                  </a:ext>
                </a:extLst>
              </p:cNvPr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395" name="Google Shape;549;p4">
                  <a:extLst>
                    <a:ext uri="{FF2B5EF4-FFF2-40B4-BE49-F238E27FC236}">
                      <a16:creationId xmlns:a16="http://schemas.microsoft.com/office/drawing/2014/main" id="{2C7AB63E-9641-ABB6-9F29-147CB0384169}"/>
                    </a:ext>
                  </a:extLst>
                </p:cNvPr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550;p4">
                  <a:extLst>
                    <a:ext uri="{FF2B5EF4-FFF2-40B4-BE49-F238E27FC236}">
                      <a16:creationId xmlns:a16="http://schemas.microsoft.com/office/drawing/2014/main" id="{A1B4A01D-339B-9482-B1DF-0077514AEF72}"/>
                    </a:ext>
                  </a:extLst>
                </p:cNvPr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7" name="Google Shape;551;p4">
                  <a:extLst>
                    <a:ext uri="{FF2B5EF4-FFF2-40B4-BE49-F238E27FC236}">
                      <a16:creationId xmlns:a16="http://schemas.microsoft.com/office/drawing/2014/main" id="{DC03CAA9-EB58-1EB6-AB4A-4763AB165339}"/>
                    </a:ext>
                  </a:extLst>
                </p:cNvPr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94" name="Google Shape;552;p4">
                <a:extLst>
                  <a:ext uri="{FF2B5EF4-FFF2-40B4-BE49-F238E27FC236}">
                    <a16:creationId xmlns:a16="http://schemas.microsoft.com/office/drawing/2014/main" id="{3CD0A67B-59C3-3E19-8CEA-BA0241D5F6D8}"/>
                  </a:ext>
                </a:extLst>
              </p:cNvPr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" name="Google Shape;553;p4">
              <a:extLst>
                <a:ext uri="{FF2B5EF4-FFF2-40B4-BE49-F238E27FC236}">
                  <a16:creationId xmlns:a16="http://schemas.microsoft.com/office/drawing/2014/main" id="{96902C89-AFF2-DADC-DDCB-5F22C628425B}"/>
                </a:ext>
              </a:extLst>
            </p:cNvPr>
            <p:cNvGrpSpPr/>
            <p:nvPr/>
          </p:nvGrpSpPr>
          <p:grpSpPr>
            <a:xfrm>
              <a:off x="2119316" y="4259300"/>
              <a:ext cx="701924" cy="932416"/>
              <a:chOff x="1593706" y="2665946"/>
              <a:chExt cx="1130677" cy="1501959"/>
            </a:xfrm>
          </p:grpSpPr>
          <p:grpSp>
            <p:nvGrpSpPr>
              <p:cNvPr id="344" name="Google Shape;554;p4">
                <a:extLst>
                  <a:ext uri="{FF2B5EF4-FFF2-40B4-BE49-F238E27FC236}">
                    <a16:creationId xmlns:a16="http://schemas.microsoft.com/office/drawing/2014/main" id="{AF1AEB9C-02A6-A68A-CDB8-F8184B6E06DF}"/>
                  </a:ext>
                </a:extLst>
              </p:cNvPr>
              <p:cNvGrpSpPr/>
              <p:nvPr/>
            </p:nvGrpSpPr>
            <p:grpSpPr>
              <a:xfrm>
                <a:off x="1627768" y="3336514"/>
                <a:ext cx="1096614" cy="831390"/>
                <a:chOff x="3699722" y="1806533"/>
                <a:chExt cx="3341299" cy="2533182"/>
              </a:xfrm>
            </p:grpSpPr>
            <p:grpSp>
              <p:nvGrpSpPr>
                <p:cNvPr id="369" name="Google Shape;555;p4">
                  <a:extLst>
                    <a:ext uri="{FF2B5EF4-FFF2-40B4-BE49-F238E27FC236}">
                      <a16:creationId xmlns:a16="http://schemas.microsoft.com/office/drawing/2014/main" id="{F64E7C98-6C5C-A212-562F-B7FFA0D19F18}"/>
                    </a:ext>
                  </a:extLst>
                </p:cNvPr>
                <p:cNvGrpSpPr/>
                <p:nvPr/>
              </p:nvGrpSpPr>
              <p:grpSpPr>
                <a:xfrm>
                  <a:off x="3751784" y="2225115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387" name="Google Shape;556;p4">
                    <a:extLst>
                      <a:ext uri="{FF2B5EF4-FFF2-40B4-BE49-F238E27FC236}">
                        <a16:creationId xmlns:a16="http://schemas.microsoft.com/office/drawing/2014/main" id="{BDE645A6-BF8E-8735-96CC-D7B901B4C5A5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390" name="Google Shape;557;p4">
                      <a:extLst>
                        <a:ext uri="{FF2B5EF4-FFF2-40B4-BE49-F238E27FC236}">
                          <a16:creationId xmlns:a16="http://schemas.microsoft.com/office/drawing/2014/main" id="{E6E00D40-4500-4941-609E-62A18E2DA6F5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91" name="Google Shape;558;p4">
                      <a:extLst>
                        <a:ext uri="{FF2B5EF4-FFF2-40B4-BE49-F238E27FC236}">
                          <a16:creationId xmlns:a16="http://schemas.microsoft.com/office/drawing/2014/main" id="{2EDC2135-B18D-1540-6769-AE2CB687F2E3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88" name="Google Shape;559;p4">
                    <a:extLst>
                      <a:ext uri="{FF2B5EF4-FFF2-40B4-BE49-F238E27FC236}">
                        <a16:creationId xmlns:a16="http://schemas.microsoft.com/office/drawing/2014/main" id="{430CD4CE-37DA-0E4F-C4E3-42979D788985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9" name="Google Shape;560;p4">
                    <a:extLst>
                      <a:ext uri="{FF2B5EF4-FFF2-40B4-BE49-F238E27FC236}">
                        <a16:creationId xmlns:a16="http://schemas.microsoft.com/office/drawing/2014/main" id="{0369ACA0-E302-68EA-BD6D-045D3BD4CE0C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70" name="Google Shape;561;p4">
                  <a:extLst>
                    <a:ext uri="{FF2B5EF4-FFF2-40B4-BE49-F238E27FC236}">
                      <a16:creationId xmlns:a16="http://schemas.microsoft.com/office/drawing/2014/main" id="{A4634D1F-2743-6879-5DA8-4FEDEFF09EA8}"/>
                    </a:ext>
                  </a:extLst>
                </p:cNvPr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71" name="Google Shape;562;p4">
                  <a:extLst>
                    <a:ext uri="{FF2B5EF4-FFF2-40B4-BE49-F238E27FC236}">
                      <a16:creationId xmlns:a16="http://schemas.microsoft.com/office/drawing/2014/main" id="{AB9F087F-CFC9-DD3D-431A-BCD0E7776643}"/>
                    </a:ext>
                  </a:extLst>
                </p:cNvPr>
                <p:cNvGrpSpPr/>
                <p:nvPr/>
              </p:nvGrpSpPr>
              <p:grpSpPr>
                <a:xfrm>
                  <a:off x="3814899" y="1806533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385" name="Google Shape;563;p4">
                    <a:extLst>
                      <a:ext uri="{FF2B5EF4-FFF2-40B4-BE49-F238E27FC236}">
                        <a16:creationId xmlns:a16="http://schemas.microsoft.com/office/drawing/2014/main" id="{9028C33C-94FC-10B2-7BD9-8A42479B7601}"/>
                      </a:ext>
                    </a:extLst>
                  </p:cNvPr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386" name="Google Shape;564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FFEC97F9-95EB-E3D4-2514-D71B0B156CB1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372" name="Google Shape;565;p4">
                  <a:extLst>
                    <a:ext uri="{FF2B5EF4-FFF2-40B4-BE49-F238E27FC236}">
                      <a16:creationId xmlns:a16="http://schemas.microsoft.com/office/drawing/2014/main" id="{015E1305-7088-1DA5-574C-BDE190E5178D}"/>
                    </a:ext>
                  </a:extLst>
                </p:cNvPr>
                <p:cNvGrpSpPr/>
                <p:nvPr/>
              </p:nvGrpSpPr>
              <p:grpSpPr>
                <a:xfrm>
                  <a:off x="3699722" y="2477003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373" name="Google Shape;566;p4">
                    <a:extLst>
                      <a:ext uri="{FF2B5EF4-FFF2-40B4-BE49-F238E27FC236}">
                        <a16:creationId xmlns:a16="http://schemas.microsoft.com/office/drawing/2014/main" id="{06300677-598E-14C5-55FB-15E06A1D1448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4" name="Google Shape;567;p4">
                    <a:extLst>
                      <a:ext uri="{FF2B5EF4-FFF2-40B4-BE49-F238E27FC236}">
                        <a16:creationId xmlns:a16="http://schemas.microsoft.com/office/drawing/2014/main" id="{0669C09C-6CF9-EDFD-23D3-369B9F09EA96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5" name="Google Shape;568;p4">
                    <a:extLst>
                      <a:ext uri="{FF2B5EF4-FFF2-40B4-BE49-F238E27FC236}">
                        <a16:creationId xmlns:a16="http://schemas.microsoft.com/office/drawing/2014/main" id="{D7B74BBD-B0DE-6F96-784E-6B44A864B24D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6" name="Google Shape;569;p4">
                    <a:extLst>
                      <a:ext uri="{FF2B5EF4-FFF2-40B4-BE49-F238E27FC236}">
                        <a16:creationId xmlns:a16="http://schemas.microsoft.com/office/drawing/2014/main" id="{5292ADF9-151D-E237-558F-8BF7162E14B3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7" name="Google Shape;570;p4">
                    <a:extLst>
                      <a:ext uri="{FF2B5EF4-FFF2-40B4-BE49-F238E27FC236}">
                        <a16:creationId xmlns:a16="http://schemas.microsoft.com/office/drawing/2014/main" id="{0DF19955-43F5-9953-6896-53C80C0206C8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8" name="Google Shape;571;p4">
                    <a:extLst>
                      <a:ext uri="{FF2B5EF4-FFF2-40B4-BE49-F238E27FC236}">
                        <a16:creationId xmlns:a16="http://schemas.microsoft.com/office/drawing/2014/main" id="{E6B0A58D-6D27-93B9-F144-E06EBF7BAB76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9" name="Google Shape;572;p4">
                    <a:extLst>
                      <a:ext uri="{FF2B5EF4-FFF2-40B4-BE49-F238E27FC236}">
                        <a16:creationId xmlns:a16="http://schemas.microsoft.com/office/drawing/2014/main" id="{76499CC2-B089-A43B-BCA1-C0C6D218CE69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0" name="Google Shape;573;p4">
                    <a:extLst>
                      <a:ext uri="{FF2B5EF4-FFF2-40B4-BE49-F238E27FC236}">
                        <a16:creationId xmlns:a16="http://schemas.microsoft.com/office/drawing/2014/main" id="{1748B1EC-5C09-B9D3-E493-1A9AF53F04AE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1" name="Google Shape;574;p4">
                    <a:extLst>
                      <a:ext uri="{FF2B5EF4-FFF2-40B4-BE49-F238E27FC236}">
                        <a16:creationId xmlns:a16="http://schemas.microsoft.com/office/drawing/2014/main" id="{3843C86F-1A3A-5C3F-37E1-2711E01BE8C0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2" name="Google Shape;575;p4">
                    <a:extLst>
                      <a:ext uri="{FF2B5EF4-FFF2-40B4-BE49-F238E27FC236}">
                        <a16:creationId xmlns:a16="http://schemas.microsoft.com/office/drawing/2014/main" id="{5D0EA07A-A2A4-B2E7-DF57-6ABC2DE03731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3" name="Google Shape;576;p4">
                    <a:extLst>
                      <a:ext uri="{FF2B5EF4-FFF2-40B4-BE49-F238E27FC236}">
                        <a16:creationId xmlns:a16="http://schemas.microsoft.com/office/drawing/2014/main" id="{8F0E1466-9B01-E776-AA92-D3E08B8365F3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4" name="Google Shape;577;p4">
                    <a:extLst>
                      <a:ext uri="{FF2B5EF4-FFF2-40B4-BE49-F238E27FC236}">
                        <a16:creationId xmlns:a16="http://schemas.microsoft.com/office/drawing/2014/main" id="{277AC1C9-7496-867A-D928-60F3A14B7FEF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5" name="Google Shape;578;p4">
                <a:extLst>
                  <a:ext uri="{FF2B5EF4-FFF2-40B4-BE49-F238E27FC236}">
                    <a16:creationId xmlns:a16="http://schemas.microsoft.com/office/drawing/2014/main" id="{8AEF8B2C-0BF9-408B-4FD1-CFF7B211168C}"/>
                  </a:ext>
                </a:extLst>
              </p:cNvPr>
              <p:cNvGrpSpPr/>
              <p:nvPr/>
            </p:nvGrpSpPr>
            <p:grpSpPr>
              <a:xfrm>
                <a:off x="1593706" y="3216926"/>
                <a:ext cx="1124636" cy="565266"/>
                <a:chOff x="5525980" y="1774298"/>
                <a:chExt cx="4820559" cy="2422916"/>
              </a:xfrm>
            </p:grpSpPr>
            <p:sp>
              <p:nvSpPr>
                <p:cNvPr id="364" name="Google Shape;579;p4">
                  <a:extLst>
                    <a:ext uri="{FF2B5EF4-FFF2-40B4-BE49-F238E27FC236}">
                      <a16:creationId xmlns:a16="http://schemas.microsoft.com/office/drawing/2014/main" id="{8F0D1D6F-4208-6951-5A71-FAEEE353D124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5" name="Google Shape;580;p4">
                  <a:extLst>
                    <a:ext uri="{FF2B5EF4-FFF2-40B4-BE49-F238E27FC236}">
                      <a16:creationId xmlns:a16="http://schemas.microsoft.com/office/drawing/2014/main" id="{6A03415E-4470-F1E6-DCC4-FC1C6CB09410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6" name="Google Shape;581;p4">
                  <a:extLst>
                    <a:ext uri="{FF2B5EF4-FFF2-40B4-BE49-F238E27FC236}">
                      <a16:creationId xmlns:a16="http://schemas.microsoft.com/office/drawing/2014/main" id="{C5E7EF20-E7C3-3FB9-E084-4838083A279E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7" name="Google Shape;582;p4">
                  <a:extLst>
                    <a:ext uri="{FF2B5EF4-FFF2-40B4-BE49-F238E27FC236}">
                      <a16:creationId xmlns:a16="http://schemas.microsoft.com/office/drawing/2014/main" id="{F52B40BF-93C1-4AA8-4A17-406D2FDDF85E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8" name="Google Shape;583;p4">
                  <a:extLst>
                    <a:ext uri="{FF2B5EF4-FFF2-40B4-BE49-F238E27FC236}">
                      <a16:creationId xmlns:a16="http://schemas.microsoft.com/office/drawing/2014/main" id="{26725EED-93DA-BAC5-C23C-352CC47C0817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46" name="Google Shape;584;p4">
                <a:extLst>
                  <a:ext uri="{FF2B5EF4-FFF2-40B4-BE49-F238E27FC236}">
                    <a16:creationId xmlns:a16="http://schemas.microsoft.com/office/drawing/2014/main" id="{FC2A3F4C-EE1D-ACB6-3417-19530586E8A3}"/>
                  </a:ext>
                </a:extLst>
              </p:cNvPr>
              <p:cNvSpPr/>
              <p:nvPr/>
            </p:nvSpPr>
            <p:spPr>
              <a:xfrm>
                <a:off x="1666634" y="3140078"/>
                <a:ext cx="968784" cy="361324"/>
              </a:xfrm>
              <a:custGeom>
                <a:avLst/>
                <a:gdLst/>
                <a:ahLst/>
                <a:cxnLst/>
                <a:rect l="l" t="t" r="r" b="b"/>
                <a:pathLst>
                  <a:path w="4613256" h="1078580" extrusionOk="0">
                    <a:moveTo>
                      <a:pt x="2363312" y="1078485"/>
                    </a:moveTo>
                    <a:cubicBezTo>
                      <a:pt x="2332356" y="1078485"/>
                      <a:pt x="2301495" y="1078295"/>
                      <a:pt x="2270539" y="1077914"/>
                    </a:cubicBezTo>
                    <a:cubicBezTo>
                      <a:pt x="1600074" y="1069532"/>
                      <a:pt x="933324" y="970853"/>
                      <a:pt x="288958" y="784448"/>
                    </a:cubicBezTo>
                    <a:cubicBezTo>
                      <a:pt x="76741" y="723012"/>
                      <a:pt x="-45560" y="501270"/>
                      <a:pt x="15876" y="288958"/>
                    </a:cubicBezTo>
                    <a:cubicBezTo>
                      <a:pt x="77312" y="76741"/>
                      <a:pt x="299150" y="-45560"/>
                      <a:pt x="511366" y="15876"/>
                    </a:cubicBezTo>
                    <a:cubicBezTo>
                      <a:pt x="1086772" y="182278"/>
                      <a:pt x="1681989" y="270479"/>
                      <a:pt x="2280540" y="277909"/>
                    </a:cubicBezTo>
                    <a:cubicBezTo>
                      <a:pt x="2897474" y="285529"/>
                      <a:pt x="3512504" y="207519"/>
                      <a:pt x="4108387" y="45880"/>
                    </a:cubicBezTo>
                    <a:cubicBezTo>
                      <a:pt x="4321653" y="-11937"/>
                      <a:pt x="4541394" y="113984"/>
                      <a:pt x="4599211" y="327248"/>
                    </a:cubicBezTo>
                    <a:cubicBezTo>
                      <a:pt x="4657028" y="540513"/>
                      <a:pt x="4531107" y="760255"/>
                      <a:pt x="4317843" y="818072"/>
                    </a:cubicBezTo>
                    <a:cubicBezTo>
                      <a:pt x="3680334" y="991046"/>
                      <a:pt x="3023300" y="1078580"/>
                      <a:pt x="2363312" y="107858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7" name="Google Shape;585;p4">
                <a:extLst>
                  <a:ext uri="{FF2B5EF4-FFF2-40B4-BE49-F238E27FC236}">
                    <a16:creationId xmlns:a16="http://schemas.microsoft.com/office/drawing/2014/main" id="{35408DB9-4BE2-C314-53BF-68A555EBDD9F}"/>
                  </a:ext>
                </a:extLst>
              </p:cNvPr>
              <p:cNvGrpSpPr/>
              <p:nvPr/>
            </p:nvGrpSpPr>
            <p:grpSpPr>
              <a:xfrm>
                <a:off x="1692269" y="2665946"/>
                <a:ext cx="969109" cy="691407"/>
                <a:chOff x="522194" y="707971"/>
                <a:chExt cx="2016457" cy="1438632"/>
              </a:xfrm>
            </p:grpSpPr>
            <p:grpSp>
              <p:nvGrpSpPr>
                <p:cNvPr id="348" name="Google Shape;586;p4">
                  <a:extLst>
                    <a:ext uri="{FF2B5EF4-FFF2-40B4-BE49-F238E27FC236}">
                      <a16:creationId xmlns:a16="http://schemas.microsoft.com/office/drawing/2014/main" id="{5CCF24E0-2E5F-8475-FBF0-10CE41438AA4}"/>
                    </a:ext>
                  </a:extLst>
                </p:cNvPr>
                <p:cNvGrpSpPr/>
                <p:nvPr/>
              </p:nvGrpSpPr>
              <p:grpSpPr>
                <a:xfrm flipH="1">
                  <a:off x="522194" y="1300139"/>
                  <a:ext cx="1269917" cy="831335"/>
                  <a:chOff x="8367806" y="4837617"/>
                  <a:chExt cx="1161545" cy="1307131"/>
                </a:xfrm>
              </p:grpSpPr>
              <p:sp>
                <p:nvSpPr>
                  <p:cNvPr id="362" name="Google Shape;587;p4">
                    <a:extLst>
                      <a:ext uri="{FF2B5EF4-FFF2-40B4-BE49-F238E27FC236}">
                        <a16:creationId xmlns:a16="http://schemas.microsoft.com/office/drawing/2014/main" id="{3755B386-E9A7-94B7-A5CF-B6952B4BAF6F}"/>
                      </a:ext>
                    </a:extLst>
                  </p:cNvPr>
                  <p:cNvSpPr/>
                  <p:nvPr/>
                </p:nvSpPr>
                <p:spPr>
                  <a:xfrm>
                    <a:off x="8429097" y="4837617"/>
                    <a:ext cx="1100254" cy="1307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603" h="2215476" extrusionOk="0">
                        <a:moveTo>
                          <a:pt x="675418" y="0"/>
                        </a:moveTo>
                        <a:cubicBezTo>
                          <a:pt x="675418" y="0"/>
                          <a:pt x="1442085" y="113824"/>
                          <a:pt x="1700213" y="736283"/>
                        </a:cubicBezTo>
                        <a:cubicBezTo>
                          <a:pt x="1958245" y="1358741"/>
                          <a:pt x="1517999" y="2256949"/>
                          <a:pt x="796957" y="2213991"/>
                        </a:cubicBezTo>
                        <a:cubicBezTo>
                          <a:pt x="75819" y="2170938"/>
                          <a:pt x="0" y="1798987"/>
                          <a:pt x="0" y="1798987"/>
                        </a:cubicBezTo>
                        <a:cubicBezTo>
                          <a:pt x="0" y="1798987"/>
                          <a:pt x="470154" y="996887"/>
                          <a:pt x="440246" y="941261"/>
                        </a:cubicBezTo>
                        <a:cubicBezTo>
                          <a:pt x="410337" y="885539"/>
                          <a:pt x="721138" y="318897"/>
                          <a:pt x="721138" y="318897"/>
                        </a:cubicBezTo>
                        <a:lnTo>
                          <a:pt x="675608" y="9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100000">
                        <a:schemeClr val="accent1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3" name="Google Shape;588;p4">
                    <a:extLst>
                      <a:ext uri="{FF2B5EF4-FFF2-40B4-BE49-F238E27FC236}">
                        <a16:creationId xmlns:a16="http://schemas.microsoft.com/office/drawing/2014/main" id="{7E067BA9-B2CA-DCB6-4143-44234B28E7B3}"/>
                      </a:ext>
                    </a:extLst>
                  </p:cNvPr>
                  <p:cNvSpPr/>
                  <p:nvPr/>
                </p:nvSpPr>
                <p:spPr>
                  <a:xfrm>
                    <a:off x="8367806" y="4856834"/>
                    <a:ext cx="1042889" cy="1180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135" h="1789034" extrusionOk="0">
                        <a:moveTo>
                          <a:pt x="918233" y="95"/>
                        </a:moveTo>
                        <a:cubicBezTo>
                          <a:pt x="918233" y="95"/>
                          <a:pt x="1548216" y="303657"/>
                          <a:pt x="1578601" y="819817"/>
                        </a:cubicBezTo>
                        <a:cubicBezTo>
                          <a:pt x="1608986" y="1335977"/>
                          <a:pt x="1187790" y="1943290"/>
                          <a:pt x="354734" y="1753457"/>
                        </a:cubicBezTo>
                        <a:cubicBezTo>
                          <a:pt x="-478418" y="1563719"/>
                          <a:pt x="417313" y="1073944"/>
                          <a:pt x="417313" y="1073944"/>
                        </a:cubicBezTo>
                        <a:cubicBezTo>
                          <a:pt x="417313" y="1073944"/>
                          <a:pt x="515992" y="362045"/>
                          <a:pt x="538757" y="317659"/>
                        </a:cubicBezTo>
                        <a:cubicBezTo>
                          <a:pt x="561522" y="273272"/>
                          <a:pt x="918328" y="0"/>
                          <a:pt x="918328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37000">
                        <a:schemeClr val="accent2"/>
                      </a:gs>
                      <a:gs pos="100000">
                        <a:schemeClr val="accent1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9" name="Google Shape;589;p4">
                  <a:extLst>
                    <a:ext uri="{FF2B5EF4-FFF2-40B4-BE49-F238E27FC236}">
                      <a16:creationId xmlns:a16="http://schemas.microsoft.com/office/drawing/2014/main" id="{619E4DA8-06EF-1349-9133-621899E0B3D7}"/>
                    </a:ext>
                  </a:extLst>
                </p:cNvPr>
                <p:cNvGrpSpPr/>
                <p:nvPr/>
              </p:nvGrpSpPr>
              <p:grpSpPr>
                <a:xfrm rot="1198242" flipH="1">
                  <a:off x="1362959" y="1134543"/>
                  <a:ext cx="1061338" cy="856566"/>
                  <a:chOff x="7187727" y="4796572"/>
                  <a:chExt cx="1281332" cy="1536386"/>
                </a:xfrm>
              </p:grpSpPr>
              <p:sp>
                <p:nvSpPr>
                  <p:cNvPr id="360" name="Google Shape;590;p4">
                    <a:extLst>
                      <a:ext uri="{FF2B5EF4-FFF2-40B4-BE49-F238E27FC236}">
                        <a16:creationId xmlns:a16="http://schemas.microsoft.com/office/drawing/2014/main" id="{A431352B-4CA8-84E0-D74A-E44F26398A7D}"/>
                      </a:ext>
                    </a:extLst>
                  </p:cNvPr>
                  <p:cNvSpPr/>
                  <p:nvPr/>
                </p:nvSpPr>
                <p:spPr>
                  <a:xfrm>
                    <a:off x="7187727" y="4796572"/>
                    <a:ext cx="1230699" cy="15363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4695" h="2327858" extrusionOk="0">
                        <a:moveTo>
                          <a:pt x="1154893" y="0"/>
                        </a:moveTo>
                        <a:cubicBezTo>
                          <a:pt x="1154893" y="0"/>
                          <a:pt x="349363" y="119634"/>
                          <a:pt x="78187" y="773621"/>
                        </a:cubicBezTo>
                        <a:cubicBezTo>
                          <a:pt x="-192990" y="1427702"/>
                          <a:pt x="269639" y="2371535"/>
                          <a:pt x="1027258" y="2326291"/>
                        </a:cubicBezTo>
                        <a:cubicBezTo>
                          <a:pt x="1784971" y="2281142"/>
                          <a:pt x="1864696" y="1890236"/>
                          <a:pt x="1864696" y="1890236"/>
                        </a:cubicBezTo>
                        <a:cubicBezTo>
                          <a:pt x="1864696" y="1890236"/>
                          <a:pt x="1370634" y="1047464"/>
                          <a:pt x="1402066" y="988981"/>
                        </a:cubicBezTo>
                        <a:cubicBezTo>
                          <a:pt x="1433499" y="930497"/>
                          <a:pt x="1106982" y="334994"/>
                          <a:pt x="1106982" y="334994"/>
                        </a:cubicBezTo>
                        <a:lnTo>
                          <a:pt x="1154797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1" name="Google Shape;591;p4">
                    <a:extLst>
                      <a:ext uri="{FF2B5EF4-FFF2-40B4-BE49-F238E27FC236}">
                        <a16:creationId xmlns:a16="http://schemas.microsoft.com/office/drawing/2014/main" id="{FCBAF168-102F-D496-F119-1E7E4D4C1029}"/>
                      </a:ext>
                    </a:extLst>
                  </p:cNvPr>
                  <p:cNvSpPr/>
                  <p:nvPr/>
                </p:nvSpPr>
                <p:spPr>
                  <a:xfrm>
                    <a:off x="7411889" y="4865008"/>
                    <a:ext cx="1057170" cy="12898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513" h="1240232" extrusionOk="0">
                        <a:moveTo>
                          <a:pt x="458881" y="0"/>
                        </a:moveTo>
                        <a:cubicBezTo>
                          <a:pt x="458881" y="0"/>
                          <a:pt x="706235" y="189412"/>
                          <a:pt x="722009" y="220205"/>
                        </a:cubicBezTo>
                        <a:cubicBezTo>
                          <a:pt x="737783" y="250999"/>
                          <a:pt x="806220" y="744513"/>
                          <a:pt x="806220" y="744513"/>
                        </a:cubicBezTo>
                        <a:cubicBezTo>
                          <a:pt x="806220" y="744513"/>
                          <a:pt x="1427181" y="1083995"/>
                          <a:pt x="849583" y="1215591"/>
                        </a:cubicBezTo>
                        <a:cubicBezTo>
                          <a:pt x="271984" y="1347123"/>
                          <a:pt x="-19990" y="926131"/>
                          <a:pt x="1063" y="568298"/>
                        </a:cubicBezTo>
                        <a:cubicBezTo>
                          <a:pt x="22116" y="210464"/>
                          <a:pt x="458881" y="0"/>
                          <a:pt x="458881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50" name="Google Shape;592;p4">
                  <a:extLst>
                    <a:ext uri="{FF2B5EF4-FFF2-40B4-BE49-F238E27FC236}">
                      <a16:creationId xmlns:a16="http://schemas.microsoft.com/office/drawing/2014/main" id="{56292F68-F17F-173A-C231-0A6DDB7AFBF8}"/>
                    </a:ext>
                  </a:extLst>
                </p:cNvPr>
                <p:cNvSpPr/>
                <p:nvPr/>
              </p:nvSpPr>
              <p:spPr>
                <a:xfrm flipH="1">
                  <a:off x="676936" y="963287"/>
                  <a:ext cx="749770" cy="936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593;p4">
                  <a:extLst>
                    <a:ext uri="{FF2B5EF4-FFF2-40B4-BE49-F238E27FC236}">
                      <a16:creationId xmlns:a16="http://schemas.microsoft.com/office/drawing/2014/main" id="{3C98D47B-585A-70C6-DE20-6B1BE9934C8A}"/>
                    </a:ext>
                  </a:extLst>
                </p:cNvPr>
                <p:cNvSpPr/>
                <p:nvPr/>
              </p:nvSpPr>
              <p:spPr>
                <a:xfrm flipH="1">
                  <a:off x="775125" y="1011880"/>
                  <a:ext cx="667607" cy="75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594;p4">
                  <a:extLst>
                    <a:ext uri="{FF2B5EF4-FFF2-40B4-BE49-F238E27FC236}">
                      <a16:creationId xmlns:a16="http://schemas.microsoft.com/office/drawing/2014/main" id="{2731AB7B-36E8-1832-F36E-9021A3063B13}"/>
                    </a:ext>
                  </a:extLst>
                </p:cNvPr>
                <p:cNvSpPr/>
                <p:nvPr/>
              </p:nvSpPr>
              <p:spPr>
                <a:xfrm flipH="1">
                  <a:off x="988269" y="707971"/>
                  <a:ext cx="799836" cy="833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3103" h="1972133" extrusionOk="0">
                      <a:moveTo>
                        <a:pt x="356616" y="122085"/>
                      </a:moveTo>
                      <a:cubicBezTo>
                        <a:pt x="356616" y="122085"/>
                        <a:pt x="757428" y="-116040"/>
                        <a:pt x="1346454" y="72840"/>
                      </a:cubicBezTo>
                      <a:cubicBezTo>
                        <a:pt x="1935480" y="261626"/>
                        <a:pt x="1956721" y="986859"/>
                        <a:pt x="1830991" y="1288611"/>
                      </a:cubicBezTo>
                      <a:cubicBezTo>
                        <a:pt x="1705261" y="1590363"/>
                        <a:pt x="1404080" y="1931454"/>
                        <a:pt x="1160431" y="1962410"/>
                      </a:cubicBezTo>
                      <a:cubicBezTo>
                        <a:pt x="916876" y="1993461"/>
                        <a:pt x="425196" y="1940217"/>
                        <a:pt x="425196" y="1940217"/>
                      </a:cubicBezTo>
                      <a:lnTo>
                        <a:pt x="0" y="1926882"/>
                      </a:lnTo>
                      <a:lnTo>
                        <a:pt x="180784" y="1571218"/>
                      </a:lnTo>
                      <a:cubicBezTo>
                        <a:pt x="180784" y="1571218"/>
                        <a:pt x="655606" y="1256322"/>
                        <a:pt x="686562" y="1215174"/>
                      </a:cubicBezTo>
                      <a:cubicBezTo>
                        <a:pt x="717518" y="1174026"/>
                        <a:pt x="1187101" y="952569"/>
                        <a:pt x="1191482" y="939234"/>
                      </a:cubicBezTo>
                      <a:cubicBezTo>
                        <a:pt x="1195864" y="925995"/>
                        <a:pt x="1337596" y="757688"/>
                        <a:pt x="1337596" y="757688"/>
                      </a:cubicBezTo>
                      <a:cubicBezTo>
                        <a:pt x="1337596" y="757688"/>
                        <a:pt x="1195864" y="505275"/>
                        <a:pt x="1206913" y="474224"/>
                      </a:cubicBezTo>
                      <a:cubicBezTo>
                        <a:pt x="1217962" y="443172"/>
                        <a:pt x="1023176" y="279342"/>
                        <a:pt x="992124" y="239433"/>
                      </a:cubicBezTo>
                      <a:cubicBezTo>
                        <a:pt x="961072" y="199618"/>
                        <a:pt x="744093" y="121799"/>
                        <a:pt x="744093" y="121799"/>
                      </a:cubicBezTo>
                      <a:lnTo>
                        <a:pt x="356521" y="1220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595;p4">
                  <a:extLst>
                    <a:ext uri="{FF2B5EF4-FFF2-40B4-BE49-F238E27FC236}">
                      <a16:creationId xmlns:a16="http://schemas.microsoft.com/office/drawing/2014/main" id="{65427A7D-A9AF-8A2E-3588-21D138BE8C7A}"/>
                    </a:ext>
                  </a:extLst>
                </p:cNvPr>
                <p:cNvSpPr/>
                <p:nvPr/>
              </p:nvSpPr>
              <p:spPr>
                <a:xfrm flipH="1">
                  <a:off x="1099896" y="738718"/>
                  <a:ext cx="717208" cy="77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637" h="1211016" extrusionOk="0">
                      <a:moveTo>
                        <a:pt x="558818" y="1052"/>
                      </a:moveTo>
                      <a:cubicBezTo>
                        <a:pt x="653842" y="5804"/>
                        <a:pt x="762737" y="27583"/>
                        <a:pt x="867938" y="85109"/>
                      </a:cubicBezTo>
                      <a:cubicBezTo>
                        <a:pt x="1148473" y="238511"/>
                        <a:pt x="1222440" y="739502"/>
                        <a:pt x="951206" y="922315"/>
                      </a:cubicBezTo>
                      <a:cubicBezTo>
                        <a:pt x="680034" y="1105128"/>
                        <a:pt x="320001" y="1150628"/>
                        <a:pt x="320001" y="1150628"/>
                      </a:cubicBezTo>
                      <a:cubicBezTo>
                        <a:pt x="320001" y="1150628"/>
                        <a:pt x="103378" y="1203228"/>
                        <a:pt x="99859" y="1210895"/>
                      </a:cubicBezTo>
                      <a:cubicBezTo>
                        <a:pt x="96340" y="1218562"/>
                        <a:pt x="0" y="860980"/>
                        <a:pt x="0" y="860980"/>
                      </a:cubicBezTo>
                      <a:lnTo>
                        <a:pt x="314080" y="765623"/>
                      </a:lnTo>
                      <a:lnTo>
                        <a:pt x="351833" y="725025"/>
                      </a:lnTo>
                      <a:cubicBezTo>
                        <a:pt x="421417" y="649965"/>
                        <a:pt x="491001" y="573814"/>
                        <a:pt x="491001" y="569446"/>
                      </a:cubicBezTo>
                      <a:cubicBezTo>
                        <a:pt x="491001" y="560711"/>
                        <a:pt x="587906" y="266979"/>
                        <a:pt x="595322" y="258243"/>
                      </a:cubicBezTo>
                      <a:cubicBezTo>
                        <a:pt x="599030" y="253844"/>
                        <a:pt x="580570" y="230890"/>
                        <a:pt x="559847" y="207505"/>
                      </a:cubicBezTo>
                      <a:lnTo>
                        <a:pt x="535973" y="181389"/>
                      </a:lnTo>
                      <a:lnTo>
                        <a:pt x="280736" y="32589"/>
                      </a:lnTo>
                      <a:lnTo>
                        <a:pt x="280536" y="32508"/>
                      </a:lnTo>
                      <a:lnTo>
                        <a:pt x="280599" y="32508"/>
                      </a:lnTo>
                      <a:lnTo>
                        <a:pt x="294329" y="28476"/>
                      </a:lnTo>
                      <a:cubicBezTo>
                        <a:pt x="330077" y="18650"/>
                        <a:pt x="432118" y="-5284"/>
                        <a:pt x="558818" y="105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3000">
                      <a:schemeClr val="accent2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596;p4">
                  <a:extLst>
                    <a:ext uri="{FF2B5EF4-FFF2-40B4-BE49-F238E27FC236}">
                      <a16:creationId xmlns:a16="http://schemas.microsoft.com/office/drawing/2014/main" id="{1830A655-41C7-D122-5A57-F871661A5D06}"/>
                    </a:ext>
                  </a:extLst>
                </p:cNvPr>
                <p:cNvSpPr/>
                <p:nvPr/>
              </p:nvSpPr>
              <p:spPr>
                <a:xfrm flipH="1">
                  <a:off x="1360655" y="759403"/>
                  <a:ext cx="645321" cy="921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559" h="1899591" extrusionOk="0">
                      <a:moveTo>
                        <a:pt x="776585" y="34"/>
                      </a:moveTo>
                      <a:cubicBezTo>
                        <a:pt x="859995" y="1060"/>
                        <a:pt x="1200258" y="26943"/>
                        <a:pt x="1306252" y="375405"/>
                      </a:cubicBezTo>
                      <a:cubicBezTo>
                        <a:pt x="1427471" y="773648"/>
                        <a:pt x="1067704" y="1098746"/>
                        <a:pt x="836850" y="1233369"/>
                      </a:cubicBezTo>
                      <a:cubicBezTo>
                        <a:pt x="605997" y="1367991"/>
                        <a:pt x="483041" y="1533230"/>
                        <a:pt x="477166" y="1743066"/>
                      </a:cubicBezTo>
                      <a:cubicBezTo>
                        <a:pt x="471374" y="1952903"/>
                        <a:pt x="67339" y="1895148"/>
                        <a:pt x="59644" y="1883646"/>
                      </a:cubicBezTo>
                      <a:cubicBezTo>
                        <a:pt x="56759" y="1879333"/>
                        <a:pt x="66859" y="1823614"/>
                        <a:pt x="80811" y="1755038"/>
                      </a:cubicBezTo>
                      <a:lnTo>
                        <a:pt x="83673" y="1741320"/>
                      </a:lnTo>
                      <a:lnTo>
                        <a:pt x="59553" y="1739365"/>
                      </a:lnTo>
                      <a:cubicBezTo>
                        <a:pt x="47652" y="1737068"/>
                        <a:pt x="39538" y="1734544"/>
                        <a:pt x="39538" y="1734544"/>
                      </a:cubicBezTo>
                      <a:lnTo>
                        <a:pt x="8013" y="1604141"/>
                      </a:lnTo>
                      <a:cubicBezTo>
                        <a:pt x="8013" y="1604141"/>
                        <a:pt x="60224" y="1350700"/>
                        <a:pt x="8013" y="1148723"/>
                      </a:cubicBezTo>
                      <a:cubicBezTo>
                        <a:pt x="-44115" y="946747"/>
                        <a:pt x="175154" y="813945"/>
                        <a:pt x="175154" y="813945"/>
                      </a:cubicBezTo>
                      <a:cubicBezTo>
                        <a:pt x="175154" y="813945"/>
                        <a:pt x="723410" y="629262"/>
                        <a:pt x="734994" y="629262"/>
                      </a:cubicBezTo>
                      <a:cubicBezTo>
                        <a:pt x="746578" y="629262"/>
                        <a:pt x="991745" y="447476"/>
                        <a:pt x="997537" y="435892"/>
                      </a:cubicBezTo>
                      <a:cubicBezTo>
                        <a:pt x="1002605" y="425828"/>
                        <a:pt x="981129" y="247823"/>
                        <a:pt x="975681" y="203478"/>
                      </a:cubicBezTo>
                      <a:lnTo>
                        <a:pt x="975075" y="198575"/>
                      </a:lnTo>
                      <a:lnTo>
                        <a:pt x="961951" y="177582"/>
                      </a:lnTo>
                      <a:cubicBezTo>
                        <a:pt x="956953" y="169644"/>
                        <a:pt x="954098" y="165155"/>
                        <a:pt x="954098" y="165155"/>
                      </a:cubicBezTo>
                      <a:lnTo>
                        <a:pt x="757831" y="248"/>
                      </a:lnTo>
                      <a:lnTo>
                        <a:pt x="757996" y="248"/>
                      </a:lnTo>
                      <a:lnTo>
                        <a:pt x="758078" y="166"/>
                      </a:lnTo>
                      <a:lnTo>
                        <a:pt x="758190" y="242"/>
                      </a:lnTo>
                      <a:lnTo>
                        <a:pt x="762822" y="86"/>
                      </a:lnTo>
                      <a:cubicBezTo>
                        <a:pt x="765980" y="14"/>
                        <a:pt x="770628" y="-39"/>
                        <a:pt x="776585" y="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1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597;p4">
                  <a:extLst>
                    <a:ext uri="{FF2B5EF4-FFF2-40B4-BE49-F238E27FC236}">
                      <a16:creationId xmlns:a16="http://schemas.microsoft.com/office/drawing/2014/main" id="{DB2DCCE6-8C1A-5300-8D18-EE3696F55512}"/>
                    </a:ext>
                  </a:extLst>
                </p:cNvPr>
                <p:cNvSpPr/>
                <p:nvPr/>
              </p:nvSpPr>
              <p:spPr>
                <a:xfrm flipH="1">
                  <a:off x="1489400" y="759524"/>
                  <a:ext cx="568900" cy="804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508" h="1903380" extrusionOk="0">
                      <a:moveTo>
                        <a:pt x="996482" y="0"/>
                      </a:moveTo>
                      <a:cubicBezTo>
                        <a:pt x="996482" y="0"/>
                        <a:pt x="1235654" y="176022"/>
                        <a:pt x="1155930" y="438531"/>
                      </a:cubicBezTo>
                      <a:cubicBezTo>
                        <a:pt x="1076206" y="700945"/>
                        <a:pt x="541377" y="651129"/>
                        <a:pt x="352020" y="720852"/>
                      </a:cubicBezTo>
                      <a:cubicBezTo>
                        <a:pt x="162663" y="790575"/>
                        <a:pt x="-96417" y="1026414"/>
                        <a:pt x="36457" y="1361980"/>
                      </a:cubicBezTo>
                      <a:cubicBezTo>
                        <a:pt x="169331" y="1697546"/>
                        <a:pt x="149423" y="1813751"/>
                        <a:pt x="116181" y="1903381"/>
                      </a:cubicBezTo>
                      <a:cubicBezTo>
                        <a:pt x="116181" y="1903381"/>
                        <a:pt x="190381" y="1798130"/>
                        <a:pt x="179332" y="1576769"/>
                      </a:cubicBezTo>
                      <a:cubicBezTo>
                        <a:pt x="168283" y="1355312"/>
                        <a:pt x="265724" y="999839"/>
                        <a:pt x="637770" y="936784"/>
                      </a:cubicBezTo>
                      <a:cubicBezTo>
                        <a:pt x="1009817" y="873728"/>
                        <a:pt x="1302139" y="774002"/>
                        <a:pt x="1342049" y="478441"/>
                      </a:cubicBezTo>
                      <a:cubicBezTo>
                        <a:pt x="1381863" y="182785"/>
                        <a:pt x="1146024" y="33338"/>
                        <a:pt x="996577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598;p4">
                  <a:extLst>
                    <a:ext uri="{FF2B5EF4-FFF2-40B4-BE49-F238E27FC236}">
                      <a16:creationId xmlns:a16="http://schemas.microsoft.com/office/drawing/2014/main" id="{18182E33-08F3-EE47-8071-CCDE48D5D5C9}"/>
                    </a:ext>
                  </a:extLst>
                </p:cNvPr>
                <p:cNvSpPr/>
                <p:nvPr/>
              </p:nvSpPr>
              <p:spPr>
                <a:xfrm flipH="1">
                  <a:off x="949099" y="1161480"/>
                  <a:ext cx="1425271" cy="78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176" h="1614487" extrusionOk="0">
                      <a:moveTo>
                        <a:pt x="122169" y="1614488"/>
                      </a:moveTo>
                      <a:cubicBezTo>
                        <a:pt x="122169" y="1614488"/>
                        <a:pt x="-224446" y="970978"/>
                        <a:pt x="249995" y="797147"/>
                      </a:cubicBez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741925" y="605981"/>
                        <a:pt x="2356639" y="1081659"/>
                      </a:cubicBezTo>
                      <a:cubicBezTo>
                        <a:pt x="1971353" y="1557433"/>
                        <a:pt x="1230212" y="1512856"/>
                        <a:pt x="856737" y="1401318"/>
                      </a:cubicBezTo>
                      <a:cubicBezTo>
                        <a:pt x="483167" y="1289780"/>
                        <a:pt x="146553" y="1411224"/>
                        <a:pt x="122169" y="16144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">
                      <a:schemeClr val="accent1"/>
                    </a:gs>
                    <a:gs pos="64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599;p4">
                  <a:extLst>
                    <a:ext uri="{FF2B5EF4-FFF2-40B4-BE49-F238E27FC236}">
                      <a16:creationId xmlns:a16="http://schemas.microsoft.com/office/drawing/2014/main" id="{F5200CCC-068A-8208-2B95-F241EEC6D8F9}"/>
                    </a:ext>
                  </a:extLst>
                </p:cNvPr>
                <p:cNvSpPr/>
                <p:nvPr/>
              </p:nvSpPr>
              <p:spPr>
                <a:xfrm rot="200180" flipH="1">
                  <a:off x="961426" y="1137345"/>
                  <a:ext cx="1443534" cy="75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910" h="1614487" extrusionOk="0">
                      <a:moveTo>
                        <a:pt x="249995" y="797147"/>
                      </a:move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655533" y="742855"/>
                        <a:pt x="2001166" y="981075"/>
                      </a:cubicBezTo>
                      <a:cubicBezTo>
                        <a:pt x="1346798" y="1219295"/>
                        <a:pt x="562891" y="762095"/>
                        <a:pt x="263901" y="1040797"/>
                      </a:cubicBezTo>
                      <a:cubicBezTo>
                        <a:pt x="2821" y="1226153"/>
                        <a:pt x="122169" y="1614488"/>
                        <a:pt x="122169" y="1614488"/>
                      </a:cubicBezTo>
                      <a:cubicBezTo>
                        <a:pt x="122169" y="1614488"/>
                        <a:pt x="-224446" y="970978"/>
                        <a:pt x="249995" y="797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600;p4">
                  <a:extLst>
                    <a:ext uri="{FF2B5EF4-FFF2-40B4-BE49-F238E27FC236}">
                      <a16:creationId xmlns:a16="http://schemas.microsoft.com/office/drawing/2014/main" id="{2468AD76-10FB-813A-5E30-1B328484C724}"/>
                    </a:ext>
                  </a:extLst>
                </p:cNvPr>
                <p:cNvSpPr/>
                <p:nvPr/>
              </p:nvSpPr>
              <p:spPr>
                <a:xfrm>
                  <a:off x="764823" y="1286015"/>
                  <a:ext cx="1652224" cy="84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792" h="607987" extrusionOk="0">
                      <a:moveTo>
                        <a:pt x="1190792" y="501491"/>
                      </a:moveTo>
                      <a:cubicBezTo>
                        <a:pt x="907709" y="547973"/>
                        <a:pt x="949715" y="538163"/>
                        <a:pt x="619102" y="597408"/>
                      </a:cubicBezTo>
                      <a:cubicBezTo>
                        <a:pt x="357926" y="644176"/>
                        <a:pt x="140947" y="528923"/>
                        <a:pt x="57698" y="388620"/>
                      </a:cubicBezTo>
                      <a:cubicBezTo>
                        <a:pt x="-49648" y="207455"/>
                        <a:pt x="25694" y="0"/>
                        <a:pt x="25694" y="0"/>
                      </a:cubicBezTo>
                      <a:cubicBezTo>
                        <a:pt x="25694" y="0"/>
                        <a:pt x="25980" y="2762"/>
                        <a:pt x="26742" y="7715"/>
                      </a:cubicBezTo>
                      <a:cubicBezTo>
                        <a:pt x="25504" y="76391"/>
                        <a:pt x="45316" y="144971"/>
                        <a:pt x="75224" y="205264"/>
                      </a:cubicBezTo>
                      <a:cubicBezTo>
                        <a:pt x="120659" y="296894"/>
                        <a:pt x="191620" y="373571"/>
                        <a:pt x="276488" y="422720"/>
                      </a:cubicBezTo>
                      <a:cubicBezTo>
                        <a:pt x="361451" y="471964"/>
                        <a:pt x="508802" y="482251"/>
                        <a:pt x="602147" y="457581"/>
                      </a:cubicBezTo>
                      <a:cubicBezTo>
                        <a:pt x="807030" y="403384"/>
                        <a:pt x="926950" y="314801"/>
                        <a:pt x="1190792" y="5015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80000">
                      <a:schemeClr val="accent2"/>
                    </a:gs>
                    <a:gs pos="100000">
                      <a:schemeClr val="accent1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9" name="Google Shape;601;p4">
                  <a:extLst>
                    <a:ext uri="{FF2B5EF4-FFF2-40B4-BE49-F238E27FC236}">
                      <a16:creationId xmlns:a16="http://schemas.microsoft.com/office/drawing/2014/main" id="{04E8053C-C257-2C27-47B0-837CC8EFC139}"/>
                    </a:ext>
                  </a:extLst>
                </p:cNvPr>
                <p:cNvSpPr/>
                <p:nvPr/>
              </p:nvSpPr>
              <p:spPr>
                <a:xfrm>
                  <a:off x="801819" y="1316781"/>
                  <a:ext cx="1615196" cy="68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105" h="493871" extrusionOk="0">
                      <a:moveTo>
                        <a:pt x="1164105" y="493871"/>
                      </a:moveTo>
                      <a:cubicBezTo>
                        <a:pt x="933124" y="353187"/>
                        <a:pt x="711858" y="457867"/>
                        <a:pt x="529264" y="476250"/>
                      </a:cubicBezTo>
                      <a:cubicBezTo>
                        <a:pt x="433252" y="485870"/>
                        <a:pt x="334763" y="464344"/>
                        <a:pt x="249800" y="415100"/>
                      </a:cubicBezTo>
                      <a:cubicBezTo>
                        <a:pt x="164933" y="365951"/>
                        <a:pt x="93971" y="289274"/>
                        <a:pt x="48537" y="197644"/>
                      </a:cubicBezTo>
                      <a:cubicBezTo>
                        <a:pt x="18629" y="137255"/>
                        <a:pt x="-1183" y="68675"/>
                        <a:pt x="55" y="0"/>
                      </a:cubicBezTo>
                      <a:cubicBezTo>
                        <a:pt x="4817" y="30385"/>
                        <a:pt x="28535" y="144971"/>
                        <a:pt x="123499" y="237458"/>
                      </a:cubicBezTo>
                      <a:cubicBezTo>
                        <a:pt x="258849" y="369284"/>
                        <a:pt x="496974" y="360236"/>
                        <a:pt x="723002" y="319564"/>
                      </a:cubicBezTo>
                      <a:cubicBezTo>
                        <a:pt x="912455" y="285560"/>
                        <a:pt x="1114861" y="324898"/>
                        <a:pt x="1164010" y="49377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62000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" name="Google Shape;602;p4">
              <a:extLst>
                <a:ext uri="{FF2B5EF4-FFF2-40B4-BE49-F238E27FC236}">
                  <a16:creationId xmlns:a16="http://schemas.microsoft.com/office/drawing/2014/main" id="{25D47D3D-94C2-6954-B4C0-54BDF46CF8D4}"/>
                </a:ext>
              </a:extLst>
            </p:cNvPr>
            <p:cNvGrpSpPr/>
            <p:nvPr/>
          </p:nvGrpSpPr>
          <p:grpSpPr>
            <a:xfrm flipH="1">
              <a:off x="1049482" y="4599319"/>
              <a:ext cx="742102" cy="562619"/>
              <a:chOff x="5305754" y="6595337"/>
              <a:chExt cx="3341299" cy="2533180"/>
            </a:xfrm>
          </p:grpSpPr>
          <p:grpSp>
            <p:nvGrpSpPr>
              <p:cNvPr id="321" name="Google Shape;603;p4">
                <a:extLst>
                  <a:ext uri="{FF2B5EF4-FFF2-40B4-BE49-F238E27FC236}">
                    <a16:creationId xmlns:a16="http://schemas.microsoft.com/office/drawing/2014/main" id="{EB714B1C-0953-41C1-69DB-C9B0300B3CF1}"/>
                  </a:ext>
                </a:extLst>
              </p:cNvPr>
              <p:cNvGrpSpPr/>
              <p:nvPr/>
            </p:nvGrpSpPr>
            <p:grpSpPr>
              <a:xfrm>
                <a:off x="5357818" y="7013919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339" name="Google Shape;604;p4">
                  <a:extLst>
                    <a:ext uri="{FF2B5EF4-FFF2-40B4-BE49-F238E27FC236}">
                      <a16:creationId xmlns:a16="http://schemas.microsoft.com/office/drawing/2014/main" id="{1EC548AF-5881-DB2E-7820-E4CA6E923055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342" name="Google Shape;605;p4">
                    <a:extLst>
                      <a:ext uri="{FF2B5EF4-FFF2-40B4-BE49-F238E27FC236}">
                        <a16:creationId xmlns:a16="http://schemas.microsoft.com/office/drawing/2014/main" id="{277EB508-91CE-E0F5-9D0F-EACDE039CC20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" name="Google Shape;606;p4">
                    <a:extLst>
                      <a:ext uri="{FF2B5EF4-FFF2-40B4-BE49-F238E27FC236}">
                        <a16:creationId xmlns:a16="http://schemas.microsoft.com/office/drawing/2014/main" id="{A76A39A2-1D49-06F4-3E0B-F4A148B6F64D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40" name="Google Shape;607;p4">
                  <a:extLst>
                    <a:ext uri="{FF2B5EF4-FFF2-40B4-BE49-F238E27FC236}">
                      <a16:creationId xmlns:a16="http://schemas.microsoft.com/office/drawing/2014/main" id="{D8D0CFDA-C684-AFFB-97B3-60895455BF21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1" name="Google Shape;608;p4">
                  <a:extLst>
                    <a:ext uri="{FF2B5EF4-FFF2-40B4-BE49-F238E27FC236}">
                      <a16:creationId xmlns:a16="http://schemas.microsoft.com/office/drawing/2014/main" id="{36136FC6-08A4-0A42-D30A-1B350F9E5A84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2" name="Google Shape;609;p4">
                <a:extLst>
                  <a:ext uri="{FF2B5EF4-FFF2-40B4-BE49-F238E27FC236}">
                    <a16:creationId xmlns:a16="http://schemas.microsoft.com/office/drawing/2014/main" id="{5B337298-3199-23DC-8B1C-53D76DF41592}"/>
                  </a:ext>
                </a:extLst>
              </p:cNvPr>
              <p:cNvSpPr/>
              <p:nvPr/>
            </p:nvSpPr>
            <p:spPr>
              <a:xfrm>
                <a:off x="5925288" y="8360681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3" name="Google Shape;610;p4">
                <a:extLst>
                  <a:ext uri="{FF2B5EF4-FFF2-40B4-BE49-F238E27FC236}">
                    <a16:creationId xmlns:a16="http://schemas.microsoft.com/office/drawing/2014/main" id="{0A692EF3-BC3F-1564-3EF6-C1D06F937B2A}"/>
                  </a:ext>
                </a:extLst>
              </p:cNvPr>
              <p:cNvGrpSpPr/>
              <p:nvPr/>
            </p:nvGrpSpPr>
            <p:grpSpPr>
              <a:xfrm>
                <a:off x="5420931" y="6595337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337" name="Google Shape;611;p4">
                  <a:extLst>
                    <a:ext uri="{FF2B5EF4-FFF2-40B4-BE49-F238E27FC236}">
                      <a16:creationId xmlns:a16="http://schemas.microsoft.com/office/drawing/2014/main" id="{4F964104-72D3-9EA5-18BC-2371015A49D1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38" name="Google Shape;612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6FBB29BA-9447-6D3C-3C0D-05F7427D4D55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24" name="Google Shape;613;p4">
                <a:extLst>
                  <a:ext uri="{FF2B5EF4-FFF2-40B4-BE49-F238E27FC236}">
                    <a16:creationId xmlns:a16="http://schemas.microsoft.com/office/drawing/2014/main" id="{259D1189-26A3-A30D-26F2-48520F8C9A9C}"/>
                  </a:ext>
                </a:extLst>
              </p:cNvPr>
              <p:cNvGrpSpPr/>
              <p:nvPr/>
            </p:nvGrpSpPr>
            <p:grpSpPr>
              <a:xfrm>
                <a:off x="5305754" y="7265805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325" name="Google Shape;614;p4">
                  <a:extLst>
                    <a:ext uri="{FF2B5EF4-FFF2-40B4-BE49-F238E27FC236}">
                      <a16:creationId xmlns:a16="http://schemas.microsoft.com/office/drawing/2014/main" id="{32705583-CC0C-177F-6591-E72CC53F0AC9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615;p4">
                  <a:extLst>
                    <a:ext uri="{FF2B5EF4-FFF2-40B4-BE49-F238E27FC236}">
                      <a16:creationId xmlns:a16="http://schemas.microsoft.com/office/drawing/2014/main" id="{3C912D26-0C25-7D41-FE51-65528DAA0C7E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616;p4">
                  <a:extLst>
                    <a:ext uri="{FF2B5EF4-FFF2-40B4-BE49-F238E27FC236}">
                      <a16:creationId xmlns:a16="http://schemas.microsoft.com/office/drawing/2014/main" id="{1118213D-BC06-4C65-F3D7-4CC722863027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617;p4">
                  <a:extLst>
                    <a:ext uri="{FF2B5EF4-FFF2-40B4-BE49-F238E27FC236}">
                      <a16:creationId xmlns:a16="http://schemas.microsoft.com/office/drawing/2014/main" id="{D36A2021-4209-C370-DA6E-5D34EA759649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618;p4">
                  <a:extLst>
                    <a:ext uri="{FF2B5EF4-FFF2-40B4-BE49-F238E27FC236}">
                      <a16:creationId xmlns:a16="http://schemas.microsoft.com/office/drawing/2014/main" id="{3C895BA9-4CFC-1A39-7BBF-E1C0510A0521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619;p4">
                  <a:extLst>
                    <a:ext uri="{FF2B5EF4-FFF2-40B4-BE49-F238E27FC236}">
                      <a16:creationId xmlns:a16="http://schemas.microsoft.com/office/drawing/2014/main" id="{91501006-F01C-2906-7C60-EFC8A828BF2B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620;p4">
                  <a:extLst>
                    <a:ext uri="{FF2B5EF4-FFF2-40B4-BE49-F238E27FC236}">
                      <a16:creationId xmlns:a16="http://schemas.microsoft.com/office/drawing/2014/main" id="{EC7C390E-8E07-CA05-22BE-80820C9245D5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621;p4">
                  <a:extLst>
                    <a:ext uri="{FF2B5EF4-FFF2-40B4-BE49-F238E27FC236}">
                      <a16:creationId xmlns:a16="http://schemas.microsoft.com/office/drawing/2014/main" id="{217DFCCC-90A5-F9F3-5733-482406BC8384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622;p4">
                  <a:extLst>
                    <a:ext uri="{FF2B5EF4-FFF2-40B4-BE49-F238E27FC236}">
                      <a16:creationId xmlns:a16="http://schemas.microsoft.com/office/drawing/2014/main" id="{49988B54-3D65-9AA9-9BC6-35FB61732DEB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623;p4">
                  <a:extLst>
                    <a:ext uri="{FF2B5EF4-FFF2-40B4-BE49-F238E27FC236}">
                      <a16:creationId xmlns:a16="http://schemas.microsoft.com/office/drawing/2014/main" id="{F5A3C239-93C5-2BF8-2BA1-A17239297880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624;p4">
                  <a:extLst>
                    <a:ext uri="{FF2B5EF4-FFF2-40B4-BE49-F238E27FC236}">
                      <a16:creationId xmlns:a16="http://schemas.microsoft.com/office/drawing/2014/main" id="{1BCB5960-4877-633E-15A0-D04C6B2DDE16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625;p4">
                  <a:extLst>
                    <a:ext uri="{FF2B5EF4-FFF2-40B4-BE49-F238E27FC236}">
                      <a16:creationId xmlns:a16="http://schemas.microsoft.com/office/drawing/2014/main" id="{3CE275DF-2EAC-2225-76C0-7C08B01F3C52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3" name="Google Shape;626;p4">
              <a:extLst>
                <a:ext uri="{FF2B5EF4-FFF2-40B4-BE49-F238E27FC236}">
                  <a16:creationId xmlns:a16="http://schemas.microsoft.com/office/drawing/2014/main" id="{EDD96380-3539-4B3F-8640-5876C442CB1E}"/>
                </a:ext>
              </a:extLst>
            </p:cNvPr>
            <p:cNvGrpSpPr/>
            <p:nvPr/>
          </p:nvGrpSpPr>
          <p:grpSpPr>
            <a:xfrm>
              <a:off x="1095691" y="4256306"/>
              <a:ext cx="652234" cy="525732"/>
              <a:chOff x="7251622" y="2606175"/>
              <a:chExt cx="2024315" cy="1631696"/>
            </a:xfrm>
          </p:grpSpPr>
          <p:sp>
            <p:nvSpPr>
              <p:cNvPr id="307" name="Google Shape;627;p4">
                <a:extLst>
                  <a:ext uri="{FF2B5EF4-FFF2-40B4-BE49-F238E27FC236}">
                    <a16:creationId xmlns:a16="http://schemas.microsoft.com/office/drawing/2014/main" id="{BE6A3991-F566-7BB3-2278-ABB8C37F994B}"/>
                  </a:ext>
                </a:extLst>
              </p:cNvPr>
              <p:cNvSpPr/>
              <p:nvPr/>
            </p:nvSpPr>
            <p:spPr>
              <a:xfrm>
                <a:off x="7257521" y="2610077"/>
                <a:ext cx="2018416" cy="1627794"/>
              </a:xfrm>
              <a:custGeom>
                <a:avLst/>
                <a:gdLst/>
                <a:ahLst/>
                <a:cxnLst/>
                <a:rect l="l" t="t" r="r" b="b"/>
                <a:pathLst>
                  <a:path w="2018416" h="1627794" extrusionOk="0">
                    <a:moveTo>
                      <a:pt x="1293840" y="1278950"/>
                    </a:moveTo>
                    <a:lnTo>
                      <a:pt x="1290175" y="1279805"/>
                    </a:lnTo>
                    <a:lnTo>
                      <a:pt x="1291016" y="1279690"/>
                    </a:lnTo>
                    <a:close/>
                    <a:moveTo>
                      <a:pt x="1011102" y="529"/>
                    </a:moveTo>
                    <a:cubicBezTo>
                      <a:pt x="1025989" y="-996"/>
                      <a:pt x="1041420" y="627"/>
                      <a:pt x="1056585" y="7271"/>
                    </a:cubicBezTo>
                    <a:cubicBezTo>
                      <a:pt x="1092494" y="23098"/>
                      <a:pt x="1108319" y="56575"/>
                      <a:pt x="1112984" y="67532"/>
                    </a:cubicBezTo>
                    <a:cubicBezTo>
                      <a:pt x="1076466" y="52924"/>
                      <a:pt x="1038529" y="57386"/>
                      <a:pt x="1019053" y="78894"/>
                    </a:cubicBezTo>
                    <a:cubicBezTo>
                      <a:pt x="991055" y="109936"/>
                      <a:pt x="1012966" y="164312"/>
                      <a:pt x="1034065" y="191703"/>
                    </a:cubicBezTo>
                    <a:cubicBezTo>
                      <a:pt x="1042028" y="202051"/>
                      <a:pt x="1051195" y="210293"/>
                      <a:pt x="1061051" y="216950"/>
                    </a:cubicBezTo>
                    <a:lnTo>
                      <a:pt x="1091912" y="232560"/>
                    </a:lnTo>
                    <a:lnTo>
                      <a:pt x="1092339" y="232731"/>
                    </a:lnTo>
                    <a:lnTo>
                      <a:pt x="1154371" y="248106"/>
                    </a:lnTo>
                    <a:cubicBezTo>
                      <a:pt x="1160255" y="249223"/>
                      <a:pt x="1210365" y="259215"/>
                      <a:pt x="1272953" y="278033"/>
                    </a:cubicBezTo>
                    <a:lnTo>
                      <a:pt x="1301754" y="288141"/>
                    </a:lnTo>
                    <a:lnTo>
                      <a:pt x="1327571" y="295471"/>
                    </a:lnTo>
                    <a:lnTo>
                      <a:pt x="1368841" y="311686"/>
                    </a:lnTo>
                    <a:lnTo>
                      <a:pt x="1372223" y="312874"/>
                    </a:lnTo>
                    <a:lnTo>
                      <a:pt x="1373434" y="313491"/>
                    </a:lnTo>
                    <a:lnTo>
                      <a:pt x="1408931" y="327439"/>
                    </a:lnTo>
                    <a:lnTo>
                      <a:pt x="1447271" y="351159"/>
                    </a:lnTo>
                    <a:lnTo>
                      <a:pt x="1466397" y="360915"/>
                    </a:lnTo>
                    <a:lnTo>
                      <a:pt x="1487991" y="376350"/>
                    </a:lnTo>
                    <a:lnTo>
                      <a:pt x="1490367" y="377820"/>
                    </a:lnTo>
                    <a:lnTo>
                      <a:pt x="1491474" y="378840"/>
                    </a:lnTo>
                    <a:lnTo>
                      <a:pt x="1496397" y="382359"/>
                    </a:lnTo>
                    <a:cubicBezTo>
                      <a:pt x="1537974" y="415037"/>
                      <a:pt x="1606483" y="481840"/>
                      <a:pt x="1631742" y="586533"/>
                    </a:cubicBezTo>
                    <a:lnTo>
                      <a:pt x="1632843" y="591769"/>
                    </a:lnTo>
                    <a:lnTo>
                      <a:pt x="1645536" y="592619"/>
                    </a:lnTo>
                    <a:cubicBezTo>
                      <a:pt x="1673737" y="597896"/>
                      <a:pt x="1763003" y="618387"/>
                      <a:pt x="1826300" y="699342"/>
                    </a:cubicBezTo>
                    <a:cubicBezTo>
                      <a:pt x="1839487" y="716183"/>
                      <a:pt x="1850734" y="734608"/>
                      <a:pt x="1859877" y="754010"/>
                    </a:cubicBezTo>
                    <a:lnTo>
                      <a:pt x="1880635" y="813989"/>
                    </a:lnTo>
                    <a:lnTo>
                      <a:pt x="1904683" y="831899"/>
                    </a:lnTo>
                    <a:cubicBezTo>
                      <a:pt x="1933421" y="855419"/>
                      <a:pt x="1967808" y="891179"/>
                      <a:pt x="1991241" y="942003"/>
                    </a:cubicBezTo>
                    <a:cubicBezTo>
                      <a:pt x="2053320" y="1076320"/>
                      <a:pt x="1992053" y="1213069"/>
                      <a:pt x="1974402" y="1252229"/>
                    </a:cubicBezTo>
                    <a:cubicBezTo>
                      <a:pt x="1875398" y="1472975"/>
                      <a:pt x="1589138" y="1543178"/>
                      <a:pt x="1432923" y="1579292"/>
                    </a:cubicBezTo>
                    <a:cubicBezTo>
                      <a:pt x="844984" y="1715029"/>
                      <a:pt x="102251" y="1554946"/>
                      <a:pt x="11767" y="1235186"/>
                    </a:cubicBezTo>
                    <a:cubicBezTo>
                      <a:pt x="-1824" y="1187303"/>
                      <a:pt x="-12983" y="1092956"/>
                      <a:pt x="34287" y="1054610"/>
                    </a:cubicBezTo>
                    <a:lnTo>
                      <a:pt x="41688" y="1050805"/>
                    </a:lnTo>
                    <a:lnTo>
                      <a:pt x="42731" y="1045429"/>
                    </a:lnTo>
                    <a:cubicBezTo>
                      <a:pt x="47270" y="1031023"/>
                      <a:pt x="54878" y="1014538"/>
                      <a:pt x="67761" y="998814"/>
                    </a:cubicBezTo>
                    <a:cubicBezTo>
                      <a:pt x="112800" y="943829"/>
                      <a:pt x="182590" y="946468"/>
                      <a:pt x="191110" y="946873"/>
                    </a:cubicBezTo>
                    <a:lnTo>
                      <a:pt x="191505" y="922675"/>
                    </a:lnTo>
                    <a:lnTo>
                      <a:pt x="187864" y="913598"/>
                    </a:lnTo>
                    <a:cubicBezTo>
                      <a:pt x="183806" y="883367"/>
                      <a:pt x="195776" y="835282"/>
                      <a:pt x="232903" y="808295"/>
                    </a:cubicBezTo>
                    <a:lnTo>
                      <a:pt x="257328" y="797253"/>
                    </a:lnTo>
                    <a:lnTo>
                      <a:pt x="245861" y="754048"/>
                    </a:lnTo>
                    <a:cubicBezTo>
                      <a:pt x="240003" y="709183"/>
                      <a:pt x="247509" y="664141"/>
                      <a:pt x="279766" y="632186"/>
                    </a:cubicBezTo>
                    <a:cubicBezTo>
                      <a:pt x="306445" y="605708"/>
                      <a:pt x="339070" y="586648"/>
                      <a:pt x="374837" y="573289"/>
                    </a:cubicBezTo>
                    <a:lnTo>
                      <a:pt x="425269" y="558810"/>
                    </a:lnTo>
                    <a:lnTo>
                      <a:pt x="425775" y="545404"/>
                    </a:lnTo>
                    <a:cubicBezTo>
                      <a:pt x="447769" y="451262"/>
                      <a:pt x="590626" y="374790"/>
                      <a:pt x="694650" y="348338"/>
                    </a:cubicBezTo>
                    <a:cubicBezTo>
                      <a:pt x="716739" y="342733"/>
                      <a:pt x="739981" y="338643"/>
                      <a:pt x="763820" y="336009"/>
                    </a:cubicBezTo>
                    <a:lnTo>
                      <a:pt x="774273" y="335491"/>
                    </a:lnTo>
                    <a:lnTo>
                      <a:pt x="765658" y="330075"/>
                    </a:lnTo>
                    <a:cubicBezTo>
                      <a:pt x="704795" y="277323"/>
                      <a:pt x="718995" y="184803"/>
                      <a:pt x="720011" y="178920"/>
                    </a:cubicBezTo>
                    <a:cubicBezTo>
                      <a:pt x="735632" y="84777"/>
                      <a:pt x="872575" y="8085"/>
                      <a:pt x="1001605" y="1997"/>
                    </a:cubicBezTo>
                    <a:lnTo>
                      <a:pt x="999354" y="34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628;p4">
                <a:extLst>
                  <a:ext uri="{FF2B5EF4-FFF2-40B4-BE49-F238E27FC236}">
                    <a16:creationId xmlns:a16="http://schemas.microsoft.com/office/drawing/2014/main" id="{C1BFD894-8A40-BE71-8202-D3CB0C14ADB6}"/>
                  </a:ext>
                </a:extLst>
              </p:cNvPr>
              <p:cNvSpPr/>
              <p:nvPr/>
            </p:nvSpPr>
            <p:spPr>
              <a:xfrm>
                <a:off x="7251622" y="3422026"/>
                <a:ext cx="2018469" cy="815799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629;p4">
                <a:extLst>
                  <a:ext uri="{FF2B5EF4-FFF2-40B4-BE49-F238E27FC236}">
                    <a16:creationId xmlns:a16="http://schemas.microsoft.com/office/drawing/2014/main" id="{5E3EB833-B97D-CE36-8CFB-AB44BEE44BD3}"/>
                  </a:ext>
                </a:extLst>
              </p:cNvPr>
              <p:cNvSpPr/>
              <p:nvPr/>
            </p:nvSpPr>
            <p:spPr>
              <a:xfrm>
                <a:off x="7574711" y="3702036"/>
                <a:ext cx="1569646" cy="471113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630;p4">
                <a:extLst>
                  <a:ext uri="{FF2B5EF4-FFF2-40B4-BE49-F238E27FC236}">
                    <a16:creationId xmlns:a16="http://schemas.microsoft.com/office/drawing/2014/main" id="{0AB00579-890C-89A4-5033-9A69EB56CE02}"/>
                  </a:ext>
                </a:extLst>
              </p:cNvPr>
              <p:cNvSpPr/>
              <p:nvPr/>
            </p:nvSpPr>
            <p:spPr>
              <a:xfrm>
                <a:off x="7589766" y="3701629"/>
                <a:ext cx="1542275" cy="40635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631;p4">
                <a:extLst>
                  <a:ext uri="{FF2B5EF4-FFF2-40B4-BE49-F238E27FC236}">
                    <a16:creationId xmlns:a16="http://schemas.microsoft.com/office/drawing/2014/main" id="{085A118A-C424-A08B-AA1B-6DC20FD473E6}"/>
                  </a:ext>
                </a:extLst>
              </p:cNvPr>
              <p:cNvSpPr/>
              <p:nvPr/>
            </p:nvSpPr>
            <p:spPr>
              <a:xfrm>
                <a:off x="7865569" y="3869613"/>
                <a:ext cx="1018585" cy="180756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632;p4">
                <a:extLst>
                  <a:ext uri="{FF2B5EF4-FFF2-40B4-BE49-F238E27FC236}">
                    <a16:creationId xmlns:a16="http://schemas.microsoft.com/office/drawing/2014/main" id="{FB45ACC0-F942-BE9A-1F76-98222FB3A4A6}"/>
                  </a:ext>
                </a:extLst>
              </p:cNvPr>
              <p:cNvSpPr/>
              <p:nvPr/>
            </p:nvSpPr>
            <p:spPr>
              <a:xfrm>
                <a:off x="8617999" y="3509722"/>
                <a:ext cx="624942" cy="61031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633;p4">
                <a:extLst>
                  <a:ext uri="{FF2B5EF4-FFF2-40B4-BE49-F238E27FC236}">
                    <a16:creationId xmlns:a16="http://schemas.microsoft.com/office/drawing/2014/main" id="{465F3739-3EA1-FEA9-1C31-B31370F4EA15}"/>
                  </a:ext>
                </a:extLst>
              </p:cNvPr>
              <p:cNvSpPr/>
              <p:nvPr/>
            </p:nvSpPr>
            <p:spPr>
              <a:xfrm>
                <a:off x="7432835" y="2615975"/>
                <a:ext cx="1452962" cy="112143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FFFFF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634;p4">
                <a:extLst>
                  <a:ext uri="{FF2B5EF4-FFF2-40B4-BE49-F238E27FC236}">
                    <a16:creationId xmlns:a16="http://schemas.microsoft.com/office/drawing/2014/main" id="{6C0341FC-BEBA-B699-03CC-B67629A261EA}"/>
                  </a:ext>
                </a:extLst>
              </p:cNvPr>
              <p:cNvSpPr/>
              <p:nvPr/>
            </p:nvSpPr>
            <p:spPr>
              <a:xfrm>
                <a:off x="7675671" y="2637841"/>
                <a:ext cx="1207026" cy="106558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FFF">
                  <a:alpha val="3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635;p4">
                <a:extLst>
                  <a:ext uri="{FF2B5EF4-FFF2-40B4-BE49-F238E27FC236}">
                    <a16:creationId xmlns:a16="http://schemas.microsoft.com/office/drawing/2014/main" id="{F838F57B-ADB8-4F66-516D-4043DD072ED6}"/>
                  </a:ext>
                </a:extLst>
              </p:cNvPr>
              <p:cNvSpPr/>
              <p:nvPr/>
            </p:nvSpPr>
            <p:spPr>
              <a:xfrm>
                <a:off x="7501563" y="2606175"/>
                <a:ext cx="1122504" cy="1012304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636;p4">
                <a:extLst>
                  <a:ext uri="{FF2B5EF4-FFF2-40B4-BE49-F238E27FC236}">
                    <a16:creationId xmlns:a16="http://schemas.microsoft.com/office/drawing/2014/main" id="{8FD594DA-A43A-0966-7562-8CD3DBCB625B}"/>
                  </a:ext>
                </a:extLst>
              </p:cNvPr>
              <p:cNvSpPr/>
              <p:nvPr/>
            </p:nvSpPr>
            <p:spPr>
              <a:xfrm>
                <a:off x="7584080" y="2960833"/>
                <a:ext cx="865666" cy="582365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637;p4">
                <a:extLst>
                  <a:ext uri="{FF2B5EF4-FFF2-40B4-BE49-F238E27FC236}">
                    <a16:creationId xmlns:a16="http://schemas.microsoft.com/office/drawing/2014/main" id="{E3062C71-3DB7-4152-9E57-F620DAC3931A}"/>
                  </a:ext>
                </a:extLst>
              </p:cNvPr>
              <p:cNvSpPr/>
              <p:nvPr/>
            </p:nvSpPr>
            <p:spPr>
              <a:xfrm>
                <a:off x="7695862" y="3066618"/>
                <a:ext cx="630359" cy="439690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638;p4">
                <a:extLst>
                  <a:ext uri="{FF2B5EF4-FFF2-40B4-BE49-F238E27FC236}">
                    <a16:creationId xmlns:a16="http://schemas.microsoft.com/office/drawing/2014/main" id="{4BB56849-14F3-E853-9F86-F1670759CA28}"/>
                  </a:ext>
                </a:extLst>
              </p:cNvPr>
              <p:cNvSpPr/>
              <p:nvPr/>
            </p:nvSpPr>
            <p:spPr>
              <a:xfrm>
                <a:off x="7879835" y="3018884"/>
                <a:ext cx="305576" cy="6761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639;p4">
                <a:extLst>
                  <a:ext uri="{FF2B5EF4-FFF2-40B4-BE49-F238E27FC236}">
                    <a16:creationId xmlns:a16="http://schemas.microsoft.com/office/drawing/2014/main" id="{16846AF3-9901-65ED-CB22-C067F5C8F32A}"/>
                  </a:ext>
                </a:extLst>
              </p:cNvPr>
              <p:cNvSpPr/>
              <p:nvPr/>
            </p:nvSpPr>
            <p:spPr>
              <a:xfrm rot="-755171">
                <a:off x="8246049" y="3349704"/>
                <a:ext cx="801285" cy="43996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368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640;p4">
                <a:extLst>
                  <a:ext uri="{FF2B5EF4-FFF2-40B4-BE49-F238E27FC236}">
                    <a16:creationId xmlns:a16="http://schemas.microsoft.com/office/drawing/2014/main" id="{CB337D15-8127-A4A3-4202-E1620CED92F1}"/>
                  </a:ext>
                </a:extLst>
              </p:cNvPr>
              <p:cNvSpPr/>
              <p:nvPr/>
            </p:nvSpPr>
            <p:spPr>
              <a:xfrm rot="9968593">
                <a:off x="8451154" y="3690364"/>
                <a:ext cx="305501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" name="Google Shape;641;p4">
              <a:extLst>
                <a:ext uri="{FF2B5EF4-FFF2-40B4-BE49-F238E27FC236}">
                  <a16:creationId xmlns:a16="http://schemas.microsoft.com/office/drawing/2014/main" id="{168F2A7D-AE97-9B28-BD4F-FCEEA65B84E9}"/>
                </a:ext>
              </a:extLst>
            </p:cNvPr>
            <p:cNvGrpSpPr/>
            <p:nvPr/>
          </p:nvGrpSpPr>
          <p:grpSpPr>
            <a:xfrm>
              <a:off x="1894175" y="5885162"/>
              <a:ext cx="742102" cy="562619"/>
              <a:chOff x="3699722" y="1806532"/>
              <a:chExt cx="3341299" cy="2533180"/>
            </a:xfrm>
          </p:grpSpPr>
          <p:grpSp>
            <p:nvGrpSpPr>
              <p:cNvPr id="284" name="Google Shape;642;p4">
                <a:extLst>
                  <a:ext uri="{FF2B5EF4-FFF2-40B4-BE49-F238E27FC236}">
                    <a16:creationId xmlns:a16="http://schemas.microsoft.com/office/drawing/2014/main" id="{F9249491-C1C6-E5A1-167D-EF0F9F639E4F}"/>
                  </a:ext>
                </a:extLst>
              </p:cNvPr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302" name="Google Shape;643;p4">
                  <a:extLst>
                    <a:ext uri="{FF2B5EF4-FFF2-40B4-BE49-F238E27FC236}">
                      <a16:creationId xmlns:a16="http://schemas.microsoft.com/office/drawing/2014/main" id="{2E66B11F-F630-EACA-05C8-1AB91B3640EA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305" name="Google Shape;644;p4">
                    <a:extLst>
                      <a:ext uri="{FF2B5EF4-FFF2-40B4-BE49-F238E27FC236}">
                        <a16:creationId xmlns:a16="http://schemas.microsoft.com/office/drawing/2014/main" id="{A009B0DE-A925-FB95-495E-5698F4E2BC07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6" name="Google Shape;645;p4">
                    <a:extLst>
                      <a:ext uri="{FF2B5EF4-FFF2-40B4-BE49-F238E27FC236}">
                        <a16:creationId xmlns:a16="http://schemas.microsoft.com/office/drawing/2014/main" id="{D749F2B6-1FCD-FCF4-6EF3-E3C276FE069E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03" name="Google Shape;646;p4">
                  <a:extLst>
                    <a:ext uri="{FF2B5EF4-FFF2-40B4-BE49-F238E27FC236}">
                      <a16:creationId xmlns:a16="http://schemas.microsoft.com/office/drawing/2014/main" id="{834E2803-2BBA-BE3E-4811-8F2A63875EA5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4" name="Google Shape;647;p4">
                  <a:extLst>
                    <a:ext uri="{FF2B5EF4-FFF2-40B4-BE49-F238E27FC236}">
                      <a16:creationId xmlns:a16="http://schemas.microsoft.com/office/drawing/2014/main" id="{CBBC4FED-099C-A494-1D38-484C1EEAEC9E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5" name="Google Shape;648;p4">
                <a:extLst>
                  <a:ext uri="{FF2B5EF4-FFF2-40B4-BE49-F238E27FC236}">
                    <a16:creationId xmlns:a16="http://schemas.microsoft.com/office/drawing/2014/main" id="{30BAC35C-DE4B-A8F8-B4FA-E1F40B2B2276}"/>
                  </a:ext>
                </a:extLst>
              </p:cNvPr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6" name="Google Shape;649;p4">
                <a:extLst>
                  <a:ext uri="{FF2B5EF4-FFF2-40B4-BE49-F238E27FC236}">
                    <a16:creationId xmlns:a16="http://schemas.microsoft.com/office/drawing/2014/main" id="{421C5F0E-3F2E-515A-591A-17653637FF7E}"/>
                  </a:ext>
                </a:extLst>
              </p:cNvPr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300" name="Google Shape;650;p4">
                  <a:extLst>
                    <a:ext uri="{FF2B5EF4-FFF2-40B4-BE49-F238E27FC236}">
                      <a16:creationId xmlns:a16="http://schemas.microsoft.com/office/drawing/2014/main" id="{9450B11C-26C6-1AA3-EDAF-C86D9E482975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01" name="Google Shape;651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8813448D-ED9A-1A80-5396-4D65983A3F41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7" name="Google Shape;652;p4">
                <a:extLst>
                  <a:ext uri="{FF2B5EF4-FFF2-40B4-BE49-F238E27FC236}">
                    <a16:creationId xmlns:a16="http://schemas.microsoft.com/office/drawing/2014/main" id="{F5A425B5-CC0A-AED5-332E-0D31C1ECBE05}"/>
                  </a:ext>
                </a:extLst>
              </p:cNvPr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288" name="Google Shape;653;p4">
                  <a:extLst>
                    <a:ext uri="{FF2B5EF4-FFF2-40B4-BE49-F238E27FC236}">
                      <a16:creationId xmlns:a16="http://schemas.microsoft.com/office/drawing/2014/main" id="{13481B2B-B2BD-CFFF-11EA-D74A454AC0D8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654;p4">
                  <a:extLst>
                    <a:ext uri="{FF2B5EF4-FFF2-40B4-BE49-F238E27FC236}">
                      <a16:creationId xmlns:a16="http://schemas.microsoft.com/office/drawing/2014/main" id="{C542149A-A107-AA88-C686-135736F3BA79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655;p4">
                  <a:extLst>
                    <a:ext uri="{FF2B5EF4-FFF2-40B4-BE49-F238E27FC236}">
                      <a16:creationId xmlns:a16="http://schemas.microsoft.com/office/drawing/2014/main" id="{21610BBF-64FF-CB0C-4096-C2C9D7A025D0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656;p4">
                  <a:extLst>
                    <a:ext uri="{FF2B5EF4-FFF2-40B4-BE49-F238E27FC236}">
                      <a16:creationId xmlns:a16="http://schemas.microsoft.com/office/drawing/2014/main" id="{00AE29C2-2D8D-92FB-CD90-B0ABE210BD71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657;p4">
                  <a:extLst>
                    <a:ext uri="{FF2B5EF4-FFF2-40B4-BE49-F238E27FC236}">
                      <a16:creationId xmlns:a16="http://schemas.microsoft.com/office/drawing/2014/main" id="{225CAEA8-5DEE-315A-03B6-17522A045BBC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658;p4">
                  <a:extLst>
                    <a:ext uri="{FF2B5EF4-FFF2-40B4-BE49-F238E27FC236}">
                      <a16:creationId xmlns:a16="http://schemas.microsoft.com/office/drawing/2014/main" id="{4A898670-5B9E-F3E8-4008-731222AE6533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659;p4">
                  <a:extLst>
                    <a:ext uri="{FF2B5EF4-FFF2-40B4-BE49-F238E27FC236}">
                      <a16:creationId xmlns:a16="http://schemas.microsoft.com/office/drawing/2014/main" id="{633DF8F2-47AB-FBF6-9D06-B4C56CAD2B49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660;p4">
                  <a:extLst>
                    <a:ext uri="{FF2B5EF4-FFF2-40B4-BE49-F238E27FC236}">
                      <a16:creationId xmlns:a16="http://schemas.microsoft.com/office/drawing/2014/main" id="{93D0830A-DD09-9DF7-B7AF-283671F54469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661;p4">
                  <a:extLst>
                    <a:ext uri="{FF2B5EF4-FFF2-40B4-BE49-F238E27FC236}">
                      <a16:creationId xmlns:a16="http://schemas.microsoft.com/office/drawing/2014/main" id="{09E456C3-AE92-42AD-4194-511B32AC7DA9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662;p4">
                  <a:extLst>
                    <a:ext uri="{FF2B5EF4-FFF2-40B4-BE49-F238E27FC236}">
                      <a16:creationId xmlns:a16="http://schemas.microsoft.com/office/drawing/2014/main" id="{0188237B-6B87-63BA-F59C-402683AC8592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663;p4">
                  <a:extLst>
                    <a:ext uri="{FF2B5EF4-FFF2-40B4-BE49-F238E27FC236}">
                      <a16:creationId xmlns:a16="http://schemas.microsoft.com/office/drawing/2014/main" id="{C87C8165-526A-FC64-F995-0D9BE1F2E101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9" name="Google Shape;664;p4">
                  <a:extLst>
                    <a:ext uri="{FF2B5EF4-FFF2-40B4-BE49-F238E27FC236}">
                      <a16:creationId xmlns:a16="http://schemas.microsoft.com/office/drawing/2014/main" id="{A46CCB3B-D0B4-DAC3-F645-3C79E219AC1D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5" name="Google Shape;665;p4">
              <a:extLst>
                <a:ext uri="{FF2B5EF4-FFF2-40B4-BE49-F238E27FC236}">
                  <a16:creationId xmlns:a16="http://schemas.microsoft.com/office/drawing/2014/main" id="{A906AA96-3B76-D65E-B1ED-7FF365DF10A3}"/>
                </a:ext>
              </a:extLst>
            </p:cNvPr>
            <p:cNvGrpSpPr/>
            <p:nvPr/>
          </p:nvGrpSpPr>
          <p:grpSpPr>
            <a:xfrm>
              <a:off x="1905536" y="5523945"/>
              <a:ext cx="679456" cy="547917"/>
              <a:chOff x="5624511" y="3048014"/>
              <a:chExt cx="947638" cy="764180"/>
            </a:xfrm>
          </p:grpSpPr>
          <p:sp>
            <p:nvSpPr>
              <p:cNvPr id="271" name="Google Shape;666;p4">
                <a:extLst>
                  <a:ext uri="{FF2B5EF4-FFF2-40B4-BE49-F238E27FC236}">
                    <a16:creationId xmlns:a16="http://schemas.microsoft.com/office/drawing/2014/main" id="{0111504E-E0A1-0486-CE79-3D729800B3DD}"/>
                  </a:ext>
                </a:extLst>
              </p:cNvPr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667;p4">
                <a:extLst>
                  <a:ext uri="{FF2B5EF4-FFF2-40B4-BE49-F238E27FC236}">
                    <a16:creationId xmlns:a16="http://schemas.microsoft.com/office/drawing/2014/main" id="{FCFBE3F7-E1E7-9040-6607-D110EF135908}"/>
                  </a:ext>
                </a:extLst>
              </p:cNvPr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668;p4">
                <a:extLst>
                  <a:ext uri="{FF2B5EF4-FFF2-40B4-BE49-F238E27FC236}">
                    <a16:creationId xmlns:a16="http://schemas.microsoft.com/office/drawing/2014/main" id="{8D48C1B3-EBE9-C572-1A03-E563398BB2C0}"/>
                  </a:ext>
                </a:extLst>
              </p:cNvPr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669;p4">
                <a:extLst>
                  <a:ext uri="{FF2B5EF4-FFF2-40B4-BE49-F238E27FC236}">
                    <a16:creationId xmlns:a16="http://schemas.microsoft.com/office/drawing/2014/main" id="{F4E58637-69AB-8EB2-6861-A5AB63C3F0FD}"/>
                  </a:ext>
                </a:extLst>
              </p:cNvPr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670;p4">
                <a:extLst>
                  <a:ext uri="{FF2B5EF4-FFF2-40B4-BE49-F238E27FC236}">
                    <a16:creationId xmlns:a16="http://schemas.microsoft.com/office/drawing/2014/main" id="{7A5B5B78-A0F0-57DC-5C9D-658EAF02FB39}"/>
                  </a:ext>
                </a:extLst>
              </p:cNvPr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671;p4">
                <a:extLst>
                  <a:ext uri="{FF2B5EF4-FFF2-40B4-BE49-F238E27FC236}">
                    <a16:creationId xmlns:a16="http://schemas.microsoft.com/office/drawing/2014/main" id="{D8AB6C3E-4903-3864-7762-EA3D6E7A354A}"/>
                  </a:ext>
                </a:extLst>
              </p:cNvPr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672;p4">
                <a:extLst>
                  <a:ext uri="{FF2B5EF4-FFF2-40B4-BE49-F238E27FC236}">
                    <a16:creationId xmlns:a16="http://schemas.microsoft.com/office/drawing/2014/main" id="{789953F6-28FA-021D-825F-02963DF8175A}"/>
                  </a:ext>
                </a:extLst>
              </p:cNvPr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673;p4">
                <a:extLst>
                  <a:ext uri="{FF2B5EF4-FFF2-40B4-BE49-F238E27FC236}">
                    <a16:creationId xmlns:a16="http://schemas.microsoft.com/office/drawing/2014/main" id="{1F30C295-C477-804C-CF0D-9A9341C2C6B0}"/>
                  </a:ext>
                </a:extLst>
              </p:cNvPr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674;p4">
                <a:extLst>
                  <a:ext uri="{FF2B5EF4-FFF2-40B4-BE49-F238E27FC236}">
                    <a16:creationId xmlns:a16="http://schemas.microsoft.com/office/drawing/2014/main" id="{3E07288E-3AC8-1C7F-B519-1C9EF76AD5E5}"/>
                  </a:ext>
                </a:extLst>
              </p:cNvPr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675;p4">
                <a:extLst>
                  <a:ext uri="{FF2B5EF4-FFF2-40B4-BE49-F238E27FC236}">
                    <a16:creationId xmlns:a16="http://schemas.microsoft.com/office/drawing/2014/main" id="{BBD53401-C582-29AD-507C-E02AD1CF6A2C}"/>
                  </a:ext>
                </a:extLst>
              </p:cNvPr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676;p4">
                <a:extLst>
                  <a:ext uri="{FF2B5EF4-FFF2-40B4-BE49-F238E27FC236}">
                    <a16:creationId xmlns:a16="http://schemas.microsoft.com/office/drawing/2014/main" id="{CA60A2EE-BEAE-9951-C6CD-772D81B81065}"/>
                  </a:ext>
                </a:extLst>
              </p:cNvPr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677;p4">
                <a:extLst>
                  <a:ext uri="{FF2B5EF4-FFF2-40B4-BE49-F238E27FC236}">
                    <a16:creationId xmlns:a16="http://schemas.microsoft.com/office/drawing/2014/main" id="{CA08FDF0-6410-2B1D-07A8-42FD48F5E432}"/>
                  </a:ext>
                </a:extLst>
              </p:cNvPr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678;p4">
                <a:extLst>
                  <a:ext uri="{FF2B5EF4-FFF2-40B4-BE49-F238E27FC236}">
                    <a16:creationId xmlns:a16="http://schemas.microsoft.com/office/drawing/2014/main" id="{5ADF23E2-0701-56E8-7304-42353659AFF1}"/>
                  </a:ext>
                </a:extLst>
              </p:cNvPr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" name="Google Shape;679;p4">
              <a:extLst>
                <a:ext uri="{FF2B5EF4-FFF2-40B4-BE49-F238E27FC236}">
                  <a16:creationId xmlns:a16="http://schemas.microsoft.com/office/drawing/2014/main" id="{AE04F38E-6692-6396-7CC7-3425B82B46D3}"/>
                </a:ext>
              </a:extLst>
            </p:cNvPr>
            <p:cNvGrpSpPr/>
            <p:nvPr/>
          </p:nvGrpSpPr>
          <p:grpSpPr>
            <a:xfrm>
              <a:off x="721093" y="5410443"/>
              <a:ext cx="760554" cy="1053797"/>
              <a:chOff x="7610376" y="705553"/>
              <a:chExt cx="1353540" cy="1875417"/>
            </a:xfrm>
          </p:grpSpPr>
          <p:grpSp>
            <p:nvGrpSpPr>
              <p:cNvPr id="227" name="Google Shape;680;p4">
                <a:extLst>
                  <a:ext uri="{FF2B5EF4-FFF2-40B4-BE49-F238E27FC236}">
                    <a16:creationId xmlns:a16="http://schemas.microsoft.com/office/drawing/2014/main" id="{3F445EC3-AB06-AEC5-DD70-C83119611FED}"/>
                  </a:ext>
                </a:extLst>
              </p:cNvPr>
              <p:cNvGrpSpPr/>
              <p:nvPr/>
            </p:nvGrpSpPr>
            <p:grpSpPr>
              <a:xfrm>
                <a:off x="7651120" y="1585683"/>
                <a:ext cx="1312796" cy="995287"/>
                <a:chOff x="3699722" y="1806533"/>
                <a:chExt cx="3341299" cy="2533182"/>
              </a:xfrm>
            </p:grpSpPr>
            <p:grpSp>
              <p:nvGrpSpPr>
                <p:cNvPr id="248" name="Google Shape;681;p4">
                  <a:extLst>
                    <a:ext uri="{FF2B5EF4-FFF2-40B4-BE49-F238E27FC236}">
                      <a16:creationId xmlns:a16="http://schemas.microsoft.com/office/drawing/2014/main" id="{E6A6AD58-EE89-8A08-3CEF-0D4D94F18C21}"/>
                    </a:ext>
                  </a:extLst>
                </p:cNvPr>
                <p:cNvGrpSpPr/>
                <p:nvPr/>
              </p:nvGrpSpPr>
              <p:grpSpPr>
                <a:xfrm>
                  <a:off x="3751784" y="2225115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266" name="Google Shape;682;p4">
                    <a:extLst>
                      <a:ext uri="{FF2B5EF4-FFF2-40B4-BE49-F238E27FC236}">
                        <a16:creationId xmlns:a16="http://schemas.microsoft.com/office/drawing/2014/main" id="{A582D8B2-DB20-70DE-7E8F-ABF22675C942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269" name="Google Shape;683;p4">
                      <a:extLst>
                        <a:ext uri="{FF2B5EF4-FFF2-40B4-BE49-F238E27FC236}">
                          <a16:creationId xmlns:a16="http://schemas.microsoft.com/office/drawing/2014/main" id="{8656D147-EFE6-9018-0512-B5BB6B06D5AD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70" name="Google Shape;684;p4">
                      <a:extLst>
                        <a:ext uri="{FF2B5EF4-FFF2-40B4-BE49-F238E27FC236}">
                          <a16:creationId xmlns:a16="http://schemas.microsoft.com/office/drawing/2014/main" id="{8FB8492F-63A7-354B-2E48-6EA1CC365C88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67" name="Google Shape;685;p4">
                    <a:extLst>
                      <a:ext uri="{FF2B5EF4-FFF2-40B4-BE49-F238E27FC236}">
                        <a16:creationId xmlns:a16="http://schemas.microsoft.com/office/drawing/2014/main" id="{D6813654-792E-D5D0-1A77-383FFD338B7A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" name="Google Shape;686;p4">
                    <a:extLst>
                      <a:ext uri="{FF2B5EF4-FFF2-40B4-BE49-F238E27FC236}">
                        <a16:creationId xmlns:a16="http://schemas.microsoft.com/office/drawing/2014/main" id="{4185B311-AD03-5DA8-AA34-A3FE3EA25956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49" name="Google Shape;687;p4">
                  <a:extLst>
                    <a:ext uri="{FF2B5EF4-FFF2-40B4-BE49-F238E27FC236}">
                      <a16:creationId xmlns:a16="http://schemas.microsoft.com/office/drawing/2014/main" id="{AB1C2DAA-16C5-DB00-E5B4-DA7723558D06}"/>
                    </a:ext>
                  </a:extLst>
                </p:cNvPr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50" name="Google Shape;688;p4">
                  <a:extLst>
                    <a:ext uri="{FF2B5EF4-FFF2-40B4-BE49-F238E27FC236}">
                      <a16:creationId xmlns:a16="http://schemas.microsoft.com/office/drawing/2014/main" id="{6649A38C-F8D4-C84D-7276-4C5BF5A91BAF}"/>
                    </a:ext>
                  </a:extLst>
                </p:cNvPr>
                <p:cNvGrpSpPr/>
                <p:nvPr/>
              </p:nvGrpSpPr>
              <p:grpSpPr>
                <a:xfrm>
                  <a:off x="3814899" y="1806533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264" name="Google Shape;689;p4">
                    <a:extLst>
                      <a:ext uri="{FF2B5EF4-FFF2-40B4-BE49-F238E27FC236}">
                        <a16:creationId xmlns:a16="http://schemas.microsoft.com/office/drawing/2014/main" id="{03B7B099-ED45-38D1-9D1B-DAD8E6CC7E4D}"/>
                      </a:ext>
                    </a:extLst>
                  </p:cNvPr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265" name="Google Shape;690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CEA84033-CEF4-5591-4079-8FA4CB6F82A2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251" name="Google Shape;691;p4">
                  <a:extLst>
                    <a:ext uri="{FF2B5EF4-FFF2-40B4-BE49-F238E27FC236}">
                      <a16:creationId xmlns:a16="http://schemas.microsoft.com/office/drawing/2014/main" id="{292FC5B7-317E-51B6-285A-F03F493167F7}"/>
                    </a:ext>
                  </a:extLst>
                </p:cNvPr>
                <p:cNvGrpSpPr/>
                <p:nvPr/>
              </p:nvGrpSpPr>
              <p:grpSpPr>
                <a:xfrm>
                  <a:off x="3699722" y="2477003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252" name="Google Shape;692;p4">
                    <a:extLst>
                      <a:ext uri="{FF2B5EF4-FFF2-40B4-BE49-F238E27FC236}">
                        <a16:creationId xmlns:a16="http://schemas.microsoft.com/office/drawing/2014/main" id="{4E466A2B-BD22-3B24-B811-D8A87399840B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" name="Google Shape;693;p4">
                    <a:extLst>
                      <a:ext uri="{FF2B5EF4-FFF2-40B4-BE49-F238E27FC236}">
                        <a16:creationId xmlns:a16="http://schemas.microsoft.com/office/drawing/2014/main" id="{032E621D-C484-1ED9-D994-A586A8718C84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" name="Google Shape;694;p4">
                    <a:extLst>
                      <a:ext uri="{FF2B5EF4-FFF2-40B4-BE49-F238E27FC236}">
                        <a16:creationId xmlns:a16="http://schemas.microsoft.com/office/drawing/2014/main" id="{515684E8-272E-2A56-AF1A-76110EA938E4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" name="Google Shape;695;p4">
                    <a:extLst>
                      <a:ext uri="{FF2B5EF4-FFF2-40B4-BE49-F238E27FC236}">
                        <a16:creationId xmlns:a16="http://schemas.microsoft.com/office/drawing/2014/main" id="{71246BBE-E367-1017-A8C2-E697537F121A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" name="Google Shape;696;p4">
                    <a:extLst>
                      <a:ext uri="{FF2B5EF4-FFF2-40B4-BE49-F238E27FC236}">
                        <a16:creationId xmlns:a16="http://schemas.microsoft.com/office/drawing/2014/main" id="{D6FBFA97-A38A-D431-6DE4-909974C3AD72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" name="Google Shape;697;p4">
                    <a:extLst>
                      <a:ext uri="{FF2B5EF4-FFF2-40B4-BE49-F238E27FC236}">
                        <a16:creationId xmlns:a16="http://schemas.microsoft.com/office/drawing/2014/main" id="{9AE69BE7-C330-0BB4-E662-BB7A6E812D5C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" name="Google Shape;698;p4">
                    <a:extLst>
                      <a:ext uri="{FF2B5EF4-FFF2-40B4-BE49-F238E27FC236}">
                        <a16:creationId xmlns:a16="http://schemas.microsoft.com/office/drawing/2014/main" id="{16F502DB-617E-74BF-D044-9DC410282AB2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" name="Google Shape;699;p4">
                    <a:extLst>
                      <a:ext uri="{FF2B5EF4-FFF2-40B4-BE49-F238E27FC236}">
                        <a16:creationId xmlns:a16="http://schemas.microsoft.com/office/drawing/2014/main" id="{D65A8B45-D585-07D4-8E54-AA9A2AF2D0E3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" name="Google Shape;700;p4">
                    <a:extLst>
                      <a:ext uri="{FF2B5EF4-FFF2-40B4-BE49-F238E27FC236}">
                        <a16:creationId xmlns:a16="http://schemas.microsoft.com/office/drawing/2014/main" id="{9B5B3B13-419D-DBF0-B426-44B82003A1D9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" name="Google Shape;701;p4">
                    <a:extLst>
                      <a:ext uri="{FF2B5EF4-FFF2-40B4-BE49-F238E27FC236}">
                        <a16:creationId xmlns:a16="http://schemas.microsoft.com/office/drawing/2014/main" id="{17AF2524-6F13-E8B2-44F8-6167DBC8355A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" name="Google Shape;702;p4">
                    <a:extLst>
                      <a:ext uri="{FF2B5EF4-FFF2-40B4-BE49-F238E27FC236}">
                        <a16:creationId xmlns:a16="http://schemas.microsoft.com/office/drawing/2014/main" id="{844E2348-185E-23D5-316E-FEDA882231DB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3" name="Google Shape;703;p4">
                    <a:extLst>
                      <a:ext uri="{FF2B5EF4-FFF2-40B4-BE49-F238E27FC236}">
                        <a16:creationId xmlns:a16="http://schemas.microsoft.com/office/drawing/2014/main" id="{541A5280-0460-6294-09DB-83C22B1DADCC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8" name="Google Shape;704;p4">
                <a:extLst>
                  <a:ext uri="{FF2B5EF4-FFF2-40B4-BE49-F238E27FC236}">
                    <a16:creationId xmlns:a16="http://schemas.microsoft.com/office/drawing/2014/main" id="{71AD964E-6AD1-6187-8DFC-C7FBC889E4D3}"/>
                  </a:ext>
                </a:extLst>
              </p:cNvPr>
              <p:cNvGrpSpPr/>
              <p:nvPr/>
            </p:nvGrpSpPr>
            <p:grpSpPr>
              <a:xfrm>
                <a:off x="7610376" y="1442538"/>
                <a:ext cx="1346382" cy="676721"/>
                <a:chOff x="5525980" y="1774298"/>
                <a:chExt cx="4820559" cy="2422916"/>
              </a:xfrm>
            </p:grpSpPr>
            <p:sp>
              <p:nvSpPr>
                <p:cNvPr id="243" name="Google Shape;705;p4">
                  <a:extLst>
                    <a:ext uri="{FF2B5EF4-FFF2-40B4-BE49-F238E27FC236}">
                      <a16:creationId xmlns:a16="http://schemas.microsoft.com/office/drawing/2014/main" id="{6437A451-62FE-31B4-CAE0-4DB936A92AAA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4" name="Google Shape;706;p4">
                  <a:extLst>
                    <a:ext uri="{FF2B5EF4-FFF2-40B4-BE49-F238E27FC236}">
                      <a16:creationId xmlns:a16="http://schemas.microsoft.com/office/drawing/2014/main" id="{FEF521D4-3531-BC5C-1F0F-A5E6A254FBB8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" name="Google Shape;707;p4">
                  <a:extLst>
                    <a:ext uri="{FF2B5EF4-FFF2-40B4-BE49-F238E27FC236}">
                      <a16:creationId xmlns:a16="http://schemas.microsoft.com/office/drawing/2014/main" id="{B885E861-4B54-ECB1-B435-74240FB4F296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" name="Google Shape;708;p4">
                  <a:extLst>
                    <a:ext uri="{FF2B5EF4-FFF2-40B4-BE49-F238E27FC236}">
                      <a16:creationId xmlns:a16="http://schemas.microsoft.com/office/drawing/2014/main" id="{134C3B08-F198-85D1-7BD5-9A9880102762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7" name="Google Shape;709;p4">
                  <a:extLst>
                    <a:ext uri="{FF2B5EF4-FFF2-40B4-BE49-F238E27FC236}">
                      <a16:creationId xmlns:a16="http://schemas.microsoft.com/office/drawing/2014/main" id="{C44DBB8E-B13B-16B4-431C-308128751C02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9" name="Google Shape;710;p4">
                <a:extLst>
                  <a:ext uri="{FF2B5EF4-FFF2-40B4-BE49-F238E27FC236}">
                    <a16:creationId xmlns:a16="http://schemas.microsoft.com/office/drawing/2014/main" id="{2D37B3D0-51BF-45B7-235B-C48EE5116F8F}"/>
                  </a:ext>
                </a:extLst>
              </p:cNvPr>
              <p:cNvSpPr/>
              <p:nvPr/>
            </p:nvSpPr>
            <p:spPr>
              <a:xfrm>
                <a:off x="7697781" y="1350555"/>
                <a:ext cx="1164847" cy="431432"/>
              </a:xfrm>
              <a:custGeom>
                <a:avLst/>
                <a:gdLst/>
                <a:ahLst/>
                <a:cxnLst/>
                <a:rect l="l" t="t" r="r" b="b"/>
                <a:pathLst>
                  <a:path w="4613256" h="1078580" extrusionOk="0">
                    <a:moveTo>
                      <a:pt x="2363312" y="1078485"/>
                    </a:moveTo>
                    <a:cubicBezTo>
                      <a:pt x="2332356" y="1078485"/>
                      <a:pt x="2301495" y="1078295"/>
                      <a:pt x="2270539" y="1077914"/>
                    </a:cubicBezTo>
                    <a:cubicBezTo>
                      <a:pt x="1600074" y="1069532"/>
                      <a:pt x="933324" y="970853"/>
                      <a:pt x="288958" y="784448"/>
                    </a:cubicBezTo>
                    <a:cubicBezTo>
                      <a:pt x="76741" y="723012"/>
                      <a:pt x="-45560" y="501270"/>
                      <a:pt x="15876" y="288958"/>
                    </a:cubicBezTo>
                    <a:cubicBezTo>
                      <a:pt x="77312" y="76741"/>
                      <a:pt x="299150" y="-45560"/>
                      <a:pt x="511366" y="15876"/>
                    </a:cubicBezTo>
                    <a:cubicBezTo>
                      <a:pt x="1086772" y="182278"/>
                      <a:pt x="1681989" y="270479"/>
                      <a:pt x="2280540" y="277909"/>
                    </a:cubicBezTo>
                    <a:cubicBezTo>
                      <a:pt x="2897474" y="285529"/>
                      <a:pt x="3512504" y="207519"/>
                      <a:pt x="4108387" y="45880"/>
                    </a:cubicBezTo>
                    <a:cubicBezTo>
                      <a:pt x="4321653" y="-11937"/>
                      <a:pt x="4541394" y="113984"/>
                      <a:pt x="4599211" y="327248"/>
                    </a:cubicBezTo>
                    <a:cubicBezTo>
                      <a:pt x="4657028" y="540513"/>
                      <a:pt x="4531107" y="760255"/>
                      <a:pt x="4317843" y="818072"/>
                    </a:cubicBezTo>
                    <a:cubicBezTo>
                      <a:pt x="3680334" y="991046"/>
                      <a:pt x="3023300" y="1078580"/>
                      <a:pt x="2363312" y="107858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30" name="Google Shape;711;p4">
                <a:extLst>
                  <a:ext uri="{FF2B5EF4-FFF2-40B4-BE49-F238E27FC236}">
                    <a16:creationId xmlns:a16="http://schemas.microsoft.com/office/drawing/2014/main" id="{B7CAA782-6F7D-14D4-9028-2A147FB9C92D}"/>
                  </a:ext>
                </a:extLst>
              </p:cNvPr>
              <p:cNvGrpSpPr/>
              <p:nvPr/>
            </p:nvGrpSpPr>
            <p:grpSpPr>
              <a:xfrm>
                <a:off x="7724087" y="705553"/>
                <a:ext cx="1160328" cy="878960"/>
                <a:chOff x="2128743" y="3300519"/>
                <a:chExt cx="1256174" cy="951564"/>
              </a:xfrm>
            </p:grpSpPr>
            <p:sp>
              <p:nvSpPr>
                <p:cNvPr id="231" name="Google Shape;712;p4">
                  <a:extLst>
                    <a:ext uri="{FF2B5EF4-FFF2-40B4-BE49-F238E27FC236}">
                      <a16:creationId xmlns:a16="http://schemas.microsoft.com/office/drawing/2014/main" id="{09D307B2-4B64-55DC-FBE5-25AB6E30B7D7}"/>
                    </a:ext>
                  </a:extLst>
                </p:cNvPr>
                <p:cNvSpPr/>
                <p:nvPr/>
              </p:nvSpPr>
              <p:spPr>
                <a:xfrm>
                  <a:off x="2615566" y="3335346"/>
                  <a:ext cx="514713" cy="628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13" h="628967" extrusionOk="0">
                      <a:moveTo>
                        <a:pt x="349265" y="8985"/>
                      </a:moveTo>
                      <a:cubicBezTo>
                        <a:pt x="326119" y="21939"/>
                        <a:pt x="224106" y="53086"/>
                        <a:pt x="174671" y="177292"/>
                      </a:cubicBezTo>
                      <a:cubicBezTo>
                        <a:pt x="135238" y="276352"/>
                        <a:pt x="163051" y="348361"/>
                        <a:pt x="187721" y="380556"/>
                      </a:cubicBezTo>
                      <a:cubicBezTo>
                        <a:pt x="275065" y="494379"/>
                        <a:pt x="386793" y="525621"/>
                        <a:pt x="514714" y="628968"/>
                      </a:cubicBezTo>
                      <a:cubicBezTo>
                        <a:pt x="351741" y="626110"/>
                        <a:pt x="303735" y="617347"/>
                        <a:pt x="221058" y="584105"/>
                      </a:cubicBezTo>
                      <a:cubicBezTo>
                        <a:pt x="112759" y="540480"/>
                        <a:pt x="53894" y="457232"/>
                        <a:pt x="42179" y="435801"/>
                      </a:cubicBezTo>
                      <a:cubicBezTo>
                        <a:pt x="30653" y="414750"/>
                        <a:pt x="-22401" y="318167"/>
                        <a:pt x="10746" y="203676"/>
                      </a:cubicBezTo>
                      <a:cubicBezTo>
                        <a:pt x="34844" y="120618"/>
                        <a:pt x="91709" y="75279"/>
                        <a:pt x="114378" y="55372"/>
                      </a:cubicBezTo>
                      <a:cubicBezTo>
                        <a:pt x="212867" y="-31210"/>
                        <a:pt x="318404" y="9843"/>
                        <a:pt x="349265" y="8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100000">
                      <a:srgbClr val="583D3A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713;p4">
                  <a:extLst>
                    <a:ext uri="{FF2B5EF4-FFF2-40B4-BE49-F238E27FC236}">
                      <a16:creationId xmlns:a16="http://schemas.microsoft.com/office/drawing/2014/main" id="{70D0016D-2768-5AFE-7465-EFA45D0398C1}"/>
                    </a:ext>
                  </a:extLst>
                </p:cNvPr>
                <p:cNvSpPr/>
                <p:nvPr/>
              </p:nvSpPr>
              <p:spPr>
                <a:xfrm>
                  <a:off x="2128743" y="3544473"/>
                  <a:ext cx="591581" cy="671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581" h="671308" extrusionOk="0">
                      <a:moveTo>
                        <a:pt x="370887" y="1788"/>
                      </a:moveTo>
                      <a:cubicBezTo>
                        <a:pt x="340026" y="-1450"/>
                        <a:pt x="266207" y="-4784"/>
                        <a:pt x="187340" y="35316"/>
                      </a:cubicBezTo>
                      <a:cubicBezTo>
                        <a:pt x="96091" y="81703"/>
                        <a:pt x="55514" y="157141"/>
                        <a:pt x="40846" y="185335"/>
                      </a:cubicBezTo>
                      <a:cubicBezTo>
                        <a:pt x="-5446" y="274298"/>
                        <a:pt x="-1636" y="357547"/>
                        <a:pt x="1984" y="391932"/>
                      </a:cubicBezTo>
                      <a:cubicBezTo>
                        <a:pt x="5698" y="426984"/>
                        <a:pt x="15795" y="523187"/>
                        <a:pt x="90280" y="594910"/>
                      </a:cubicBezTo>
                      <a:cubicBezTo>
                        <a:pt x="223345" y="723116"/>
                        <a:pt x="436610" y="652727"/>
                        <a:pt x="455660" y="646059"/>
                      </a:cubicBezTo>
                      <a:cubicBezTo>
                        <a:pt x="519668" y="623866"/>
                        <a:pt x="565102" y="589671"/>
                        <a:pt x="591581" y="566621"/>
                      </a:cubicBezTo>
                      <a:cubicBezTo>
                        <a:pt x="555291" y="574812"/>
                        <a:pt x="500141" y="584242"/>
                        <a:pt x="432704" y="584242"/>
                      </a:cubicBezTo>
                      <a:cubicBezTo>
                        <a:pt x="340312" y="584242"/>
                        <a:pt x="273827" y="584242"/>
                        <a:pt x="210295" y="540141"/>
                      </a:cubicBezTo>
                      <a:cubicBezTo>
                        <a:pt x="129619" y="484039"/>
                        <a:pt x="107997" y="394409"/>
                        <a:pt x="102568" y="370691"/>
                      </a:cubicBezTo>
                      <a:cubicBezTo>
                        <a:pt x="96757" y="344783"/>
                        <a:pt x="84375" y="273917"/>
                        <a:pt x="116665" y="194193"/>
                      </a:cubicBezTo>
                      <a:cubicBezTo>
                        <a:pt x="150383" y="110945"/>
                        <a:pt x="212201" y="69130"/>
                        <a:pt x="236680" y="52937"/>
                      </a:cubicBezTo>
                      <a:cubicBezTo>
                        <a:pt x="289734" y="18076"/>
                        <a:pt x="340978" y="6265"/>
                        <a:pt x="370792" y="17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8B5C4E"/>
                    </a:gs>
                    <a:gs pos="100000">
                      <a:srgbClr val="8B5C4E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714;p4">
                  <a:extLst>
                    <a:ext uri="{FF2B5EF4-FFF2-40B4-BE49-F238E27FC236}">
                      <a16:creationId xmlns:a16="http://schemas.microsoft.com/office/drawing/2014/main" id="{C4BC177E-3A72-D9AE-5D1E-84FE56C89943}"/>
                    </a:ext>
                  </a:extLst>
                </p:cNvPr>
                <p:cNvSpPr/>
                <p:nvPr/>
              </p:nvSpPr>
              <p:spPr>
                <a:xfrm>
                  <a:off x="2164774" y="3538333"/>
                  <a:ext cx="607145" cy="624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795" h="578536" extrusionOk="0">
                      <a:moveTo>
                        <a:pt x="262963" y="0"/>
                      </a:moveTo>
                      <a:cubicBezTo>
                        <a:pt x="236960" y="4572"/>
                        <a:pt x="195335" y="15240"/>
                        <a:pt x="151711" y="43434"/>
                      </a:cubicBezTo>
                      <a:cubicBezTo>
                        <a:pt x="78940" y="90583"/>
                        <a:pt x="47507" y="156210"/>
                        <a:pt x="35220" y="182785"/>
                      </a:cubicBezTo>
                      <a:cubicBezTo>
                        <a:pt x="17789" y="220409"/>
                        <a:pt x="-9643" y="279845"/>
                        <a:pt x="3407" y="356521"/>
                      </a:cubicBezTo>
                      <a:cubicBezTo>
                        <a:pt x="18361" y="443865"/>
                        <a:pt x="75892" y="494919"/>
                        <a:pt x="91703" y="508540"/>
                      </a:cubicBezTo>
                      <a:cubicBezTo>
                        <a:pt x="152949" y="561213"/>
                        <a:pt x="220100" y="568928"/>
                        <a:pt x="277060" y="575501"/>
                      </a:cubicBezTo>
                      <a:cubicBezTo>
                        <a:pt x="348878" y="583692"/>
                        <a:pt x="408029" y="573691"/>
                        <a:pt x="444795" y="564642"/>
                      </a:cubicBezTo>
                      <a:cubicBezTo>
                        <a:pt x="421173" y="559689"/>
                        <a:pt x="384692" y="549212"/>
                        <a:pt x="345926" y="524828"/>
                      </a:cubicBezTo>
                      <a:cubicBezTo>
                        <a:pt x="270011" y="476917"/>
                        <a:pt x="237055" y="407956"/>
                        <a:pt x="224101" y="380047"/>
                      </a:cubicBezTo>
                      <a:cubicBezTo>
                        <a:pt x="214385" y="358902"/>
                        <a:pt x="216481" y="320326"/>
                        <a:pt x="213814" y="261366"/>
                      </a:cubicBezTo>
                      <a:cubicBezTo>
                        <a:pt x="213433" y="253270"/>
                        <a:pt x="190859" y="218980"/>
                        <a:pt x="201146" y="168402"/>
                      </a:cubicBezTo>
                      <a:cubicBezTo>
                        <a:pt x="209337" y="128111"/>
                        <a:pt x="225911" y="68390"/>
                        <a:pt x="262963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926756"/>
                    </a:gs>
                    <a:gs pos="100000">
                      <a:srgbClr val="926756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715;p4">
                  <a:extLst>
                    <a:ext uri="{FF2B5EF4-FFF2-40B4-BE49-F238E27FC236}">
                      <a16:creationId xmlns:a16="http://schemas.microsoft.com/office/drawing/2014/main" id="{17FC201E-038A-CAEE-18C1-485BA3C757E4}"/>
                    </a:ext>
                  </a:extLst>
                </p:cNvPr>
                <p:cNvSpPr/>
                <p:nvPr/>
              </p:nvSpPr>
              <p:spPr>
                <a:xfrm>
                  <a:off x="2300647" y="3631510"/>
                  <a:ext cx="123830" cy="320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30" h="320230" extrusionOk="0">
                      <a:moveTo>
                        <a:pt x="123831" y="0"/>
                      </a:moveTo>
                      <a:lnTo>
                        <a:pt x="111734" y="64198"/>
                      </a:lnTo>
                      <a:cubicBezTo>
                        <a:pt x="100590" y="69532"/>
                        <a:pt x="81730" y="80010"/>
                        <a:pt x="66204" y="99536"/>
                      </a:cubicBezTo>
                      <a:cubicBezTo>
                        <a:pt x="2863" y="178689"/>
                        <a:pt x="50964" y="320231"/>
                        <a:pt x="50964" y="320231"/>
                      </a:cubicBezTo>
                      <a:cubicBezTo>
                        <a:pt x="50964" y="320231"/>
                        <a:pt x="3720" y="265557"/>
                        <a:pt x="291" y="195453"/>
                      </a:cubicBezTo>
                      <a:cubicBezTo>
                        <a:pt x="-566" y="177641"/>
                        <a:pt x="-2852" y="106394"/>
                        <a:pt x="50012" y="49054"/>
                      </a:cubicBezTo>
                      <a:cubicBezTo>
                        <a:pt x="76682" y="20193"/>
                        <a:pt x="106590" y="6382"/>
                        <a:pt x="123831" y="0"/>
                      </a:cubicBezTo>
                      <a:close/>
                    </a:path>
                  </a:pathLst>
                </a:custGeom>
                <a:solidFill>
                  <a:srgbClr val="583D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716;p4">
                  <a:extLst>
                    <a:ext uri="{FF2B5EF4-FFF2-40B4-BE49-F238E27FC236}">
                      <a16:creationId xmlns:a16="http://schemas.microsoft.com/office/drawing/2014/main" id="{5D220DAC-7B98-4688-43E3-75083E99A893}"/>
                    </a:ext>
                  </a:extLst>
                </p:cNvPr>
                <p:cNvSpPr/>
                <p:nvPr/>
              </p:nvSpPr>
              <p:spPr>
                <a:xfrm>
                  <a:off x="2510677" y="3313077"/>
                  <a:ext cx="666085" cy="864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085" h="864596" extrusionOk="0">
                      <a:moveTo>
                        <a:pt x="665990" y="864596"/>
                      </a:moveTo>
                      <a:cubicBezTo>
                        <a:pt x="624270" y="726008"/>
                        <a:pt x="564358" y="671810"/>
                        <a:pt x="517686" y="647807"/>
                      </a:cubicBezTo>
                      <a:cubicBezTo>
                        <a:pt x="473013" y="624852"/>
                        <a:pt x="452535" y="635711"/>
                        <a:pt x="364143" y="602754"/>
                      </a:cubicBezTo>
                      <a:cubicBezTo>
                        <a:pt x="292229" y="575989"/>
                        <a:pt x="244509" y="558272"/>
                        <a:pt x="199932" y="512648"/>
                      </a:cubicBezTo>
                      <a:cubicBezTo>
                        <a:pt x="184311" y="496646"/>
                        <a:pt x="116683" y="427494"/>
                        <a:pt x="112587" y="315575"/>
                      </a:cubicBezTo>
                      <a:cubicBezTo>
                        <a:pt x="108111" y="194798"/>
                        <a:pt x="180882" y="116027"/>
                        <a:pt x="192026" y="104406"/>
                      </a:cubicBezTo>
                      <a:cubicBezTo>
                        <a:pt x="297372" y="-5798"/>
                        <a:pt x="444343" y="28682"/>
                        <a:pt x="454154" y="31159"/>
                      </a:cubicBezTo>
                      <a:cubicBezTo>
                        <a:pt x="428722" y="18776"/>
                        <a:pt x="386336" y="2298"/>
                        <a:pt x="332329" y="203"/>
                      </a:cubicBezTo>
                      <a:cubicBezTo>
                        <a:pt x="304516" y="-845"/>
                        <a:pt x="211266" y="-464"/>
                        <a:pt x="125827" y="70592"/>
                      </a:cubicBezTo>
                      <a:cubicBezTo>
                        <a:pt x="37149" y="144316"/>
                        <a:pt x="16004" y="244805"/>
                        <a:pt x="9336" y="278904"/>
                      </a:cubicBezTo>
                      <a:cubicBezTo>
                        <a:pt x="2669" y="313099"/>
                        <a:pt x="-14190" y="399395"/>
                        <a:pt x="25243" y="487216"/>
                      </a:cubicBezTo>
                      <a:cubicBezTo>
                        <a:pt x="74011" y="595706"/>
                        <a:pt x="177929" y="637997"/>
                        <a:pt x="250319" y="667429"/>
                      </a:cubicBezTo>
                      <a:cubicBezTo>
                        <a:pt x="320423" y="695909"/>
                        <a:pt x="337473" y="686479"/>
                        <a:pt x="409196" y="709625"/>
                      </a:cubicBezTo>
                      <a:cubicBezTo>
                        <a:pt x="473585" y="730389"/>
                        <a:pt x="564930" y="771918"/>
                        <a:pt x="666085" y="8645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717;p4">
                  <a:extLst>
                    <a:ext uri="{FF2B5EF4-FFF2-40B4-BE49-F238E27FC236}">
                      <a16:creationId xmlns:a16="http://schemas.microsoft.com/office/drawing/2014/main" id="{10A4C070-7293-1978-E842-80C1B6C9B075}"/>
                    </a:ext>
                  </a:extLst>
                </p:cNvPr>
                <p:cNvSpPr/>
                <p:nvPr/>
              </p:nvSpPr>
              <p:spPr>
                <a:xfrm>
                  <a:off x="2408926" y="3300519"/>
                  <a:ext cx="565106" cy="778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06" h="778799" extrusionOk="0">
                      <a:moveTo>
                        <a:pt x="565011" y="50594"/>
                      </a:moveTo>
                      <a:cubicBezTo>
                        <a:pt x="496050" y="8875"/>
                        <a:pt x="434424" y="1636"/>
                        <a:pt x="403563" y="302"/>
                      </a:cubicBezTo>
                      <a:cubicBezTo>
                        <a:pt x="300788" y="-4174"/>
                        <a:pt x="225255" y="42117"/>
                        <a:pt x="181154" y="69168"/>
                      </a:cubicBezTo>
                      <a:cubicBezTo>
                        <a:pt x="146673" y="90314"/>
                        <a:pt x="102954" y="117079"/>
                        <a:pt x="64663" y="169752"/>
                      </a:cubicBezTo>
                      <a:cubicBezTo>
                        <a:pt x="-7060" y="268336"/>
                        <a:pt x="-1059" y="376540"/>
                        <a:pt x="1131" y="402734"/>
                      </a:cubicBezTo>
                      <a:cubicBezTo>
                        <a:pt x="10085" y="510557"/>
                        <a:pt x="66663" y="581518"/>
                        <a:pt x="93810" y="614570"/>
                      </a:cubicBezTo>
                      <a:cubicBezTo>
                        <a:pt x="117432" y="643430"/>
                        <a:pt x="224778" y="776876"/>
                        <a:pt x="395657" y="778781"/>
                      </a:cubicBezTo>
                      <a:cubicBezTo>
                        <a:pt x="466142" y="779543"/>
                        <a:pt x="522149" y="757635"/>
                        <a:pt x="554534" y="741728"/>
                      </a:cubicBezTo>
                      <a:cubicBezTo>
                        <a:pt x="537103" y="733727"/>
                        <a:pt x="510433" y="721631"/>
                        <a:pt x="477762" y="707343"/>
                      </a:cubicBezTo>
                      <a:cubicBezTo>
                        <a:pt x="351747" y="652193"/>
                        <a:pt x="339555" y="653146"/>
                        <a:pt x="302979" y="633239"/>
                      </a:cubicBezTo>
                      <a:cubicBezTo>
                        <a:pt x="270308" y="615427"/>
                        <a:pt x="182487" y="567326"/>
                        <a:pt x="138768" y="466456"/>
                      </a:cubicBezTo>
                      <a:cubicBezTo>
                        <a:pt x="129243" y="444453"/>
                        <a:pt x="94572" y="360919"/>
                        <a:pt x="125528" y="262526"/>
                      </a:cubicBezTo>
                      <a:cubicBezTo>
                        <a:pt x="154008" y="172133"/>
                        <a:pt x="220302" y="125366"/>
                        <a:pt x="247353" y="106316"/>
                      </a:cubicBezTo>
                      <a:cubicBezTo>
                        <a:pt x="320981" y="54404"/>
                        <a:pt x="394990" y="46403"/>
                        <a:pt x="432709" y="42784"/>
                      </a:cubicBezTo>
                      <a:cubicBezTo>
                        <a:pt x="488049" y="37450"/>
                        <a:pt x="534150" y="44022"/>
                        <a:pt x="565107" y="5069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7000">
                      <a:srgbClr val="583D3A"/>
                    </a:gs>
                    <a:gs pos="100000">
                      <a:srgbClr val="8B5C4E"/>
                    </a:gs>
                  </a:gsLst>
                  <a:lin ang="1380014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718;p4">
                  <a:extLst>
                    <a:ext uri="{FF2B5EF4-FFF2-40B4-BE49-F238E27FC236}">
                      <a16:creationId xmlns:a16="http://schemas.microsoft.com/office/drawing/2014/main" id="{8BB824D0-A171-339B-DB2C-C53B39017A5F}"/>
                    </a:ext>
                  </a:extLst>
                </p:cNvPr>
                <p:cNvSpPr/>
                <p:nvPr/>
              </p:nvSpPr>
              <p:spPr>
                <a:xfrm>
                  <a:off x="2792883" y="3340750"/>
                  <a:ext cx="494293" cy="656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293" h="656558" extrusionOk="0">
                      <a:moveTo>
                        <a:pt x="165966" y="0"/>
                      </a:moveTo>
                      <a:cubicBezTo>
                        <a:pt x="148250" y="1619"/>
                        <a:pt x="100625" y="8477"/>
                        <a:pt x="60048" y="46292"/>
                      </a:cubicBezTo>
                      <a:cubicBezTo>
                        <a:pt x="28616" y="75629"/>
                        <a:pt x="17376" y="108871"/>
                        <a:pt x="11090" y="128397"/>
                      </a:cubicBezTo>
                      <a:cubicBezTo>
                        <a:pt x="-14342" y="206693"/>
                        <a:pt x="10804" y="276225"/>
                        <a:pt x="18996" y="297847"/>
                      </a:cubicBezTo>
                      <a:cubicBezTo>
                        <a:pt x="40808" y="355664"/>
                        <a:pt x="76050" y="390144"/>
                        <a:pt x="113007" y="426244"/>
                      </a:cubicBezTo>
                      <a:cubicBezTo>
                        <a:pt x="168348" y="480346"/>
                        <a:pt x="195970" y="507397"/>
                        <a:pt x="233499" y="517589"/>
                      </a:cubicBezTo>
                      <a:cubicBezTo>
                        <a:pt x="241404" y="519779"/>
                        <a:pt x="260264" y="524066"/>
                        <a:pt x="271884" y="540068"/>
                      </a:cubicBezTo>
                      <a:cubicBezTo>
                        <a:pt x="286077" y="559689"/>
                        <a:pt x="280933" y="585121"/>
                        <a:pt x="279790" y="590360"/>
                      </a:cubicBezTo>
                      <a:cubicBezTo>
                        <a:pt x="273408" y="621697"/>
                        <a:pt x="248548" y="638366"/>
                        <a:pt x="242738" y="641985"/>
                      </a:cubicBezTo>
                      <a:cubicBezTo>
                        <a:pt x="317795" y="646843"/>
                        <a:pt x="392757" y="651701"/>
                        <a:pt x="467814" y="656558"/>
                      </a:cubicBezTo>
                      <a:cubicBezTo>
                        <a:pt x="477148" y="639413"/>
                        <a:pt x="494198" y="602742"/>
                        <a:pt x="494293" y="553307"/>
                      </a:cubicBezTo>
                      <a:cubicBezTo>
                        <a:pt x="494293" y="534162"/>
                        <a:pt x="494007" y="493681"/>
                        <a:pt x="470481" y="454057"/>
                      </a:cubicBezTo>
                      <a:cubicBezTo>
                        <a:pt x="442668" y="407289"/>
                        <a:pt x="398186" y="388049"/>
                        <a:pt x="348656" y="366713"/>
                      </a:cubicBezTo>
                      <a:cubicBezTo>
                        <a:pt x="299888" y="345662"/>
                        <a:pt x="295125" y="353282"/>
                        <a:pt x="224164" y="328327"/>
                      </a:cubicBezTo>
                      <a:cubicBezTo>
                        <a:pt x="154060" y="303657"/>
                        <a:pt x="118437" y="290798"/>
                        <a:pt x="93100" y="260795"/>
                      </a:cubicBezTo>
                      <a:cubicBezTo>
                        <a:pt x="87385" y="254127"/>
                        <a:pt x="50142" y="208788"/>
                        <a:pt x="54714" y="145637"/>
                      </a:cubicBezTo>
                      <a:cubicBezTo>
                        <a:pt x="59191" y="83153"/>
                        <a:pt x="102816" y="27337"/>
                        <a:pt x="16596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499992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" name="Google Shape;719;p4">
                  <a:extLst>
                    <a:ext uri="{FF2B5EF4-FFF2-40B4-BE49-F238E27FC236}">
                      <a16:creationId xmlns:a16="http://schemas.microsoft.com/office/drawing/2014/main" id="{9A2486D5-2293-69B1-6DE8-57EC69BAC2F6}"/>
                    </a:ext>
                  </a:extLst>
                </p:cNvPr>
                <p:cNvSpPr/>
                <p:nvPr/>
              </p:nvSpPr>
              <p:spPr>
                <a:xfrm>
                  <a:off x="2836959" y="3338239"/>
                  <a:ext cx="491670" cy="641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70" h="622363" extrusionOk="0">
                      <a:moveTo>
                        <a:pt x="109237" y="0"/>
                      </a:moveTo>
                      <a:cubicBezTo>
                        <a:pt x="96093" y="9239"/>
                        <a:pt x="78091" y="23146"/>
                        <a:pt x="58945" y="42386"/>
                      </a:cubicBezTo>
                      <a:cubicBezTo>
                        <a:pt x="32942" y="68485"/>
                        <a:pt x="16845" y="84677"/>
                        <a:pt x="7320" y="111252"/>
                      </a:cubicBezTo>
                      <a:cubicBezTo>
                        <a:pt x="-7920" y="153924"/>
                        <a:pt x="4748" y="193167"/>
                        <a:pt x="8653" y="203930"/>
                      </a:cubicBezTo>
                      <a:cubicBezTo>
                        <a:pt x="24941" y="248983"/>
                        <a:pt x="59803" y="272034"/>
                        <a:pt x="77519" y="283369"/>
                      </a:cubicBezTo>
                      <a:cubicBezTo>
                        <a:pt x="117619" y="309086"/>
                        <a:pt x="130192" y="320516"/>
                        <a:pt x="213250" y="342329"/>
                      </a:cubicBezTo>
                      <a:cubicBezTo>
                        <a:pt x="281926" y="360331"/>
                        <a:pt x="327550" y="366046"/>
                        <a:pt x="363555" y="393287"/>
                      </a:cubicBezTo>
                      <a:cubicBezTo>
                        <a:pt x="382795" y="407860"/>
                        <a:pt x="422038" y="426815"/>
                        <a:pt x="437659" y="489966"/>
                      </a:cubicBezTo>
                      <a:cubicBezTo>
                        <a:pt x="453471" y="553879"/>
                        <a:pt x="429658" y="606647"/>
                        <a:pt x="421753" y="622364"/>
                      </a:cubicBezTo>
                      <a:cubicBezTo>
                        <a:pt x="437564" y="604266"/>
                        <a:pt x="469949" y="562451"/>
                        <a:pt x="482617" y="499205"/>
                      </a:cubicBezTo>
                      <a:cubicBezTo>
                        <a:pt x="489856" y="463391"/>
                        <a:pt x="503001" y="406337"/>
                        <a:pt x="472045" y="356235"/>
                      </a:cubicBezTo>
                      <a:cubicBezTo>
                        <a:pt x="454423" y="327660"/>
                        <a:pt x="430135" y="313563"/>
                        <a:pt x="403179" y="297942"/>
                      </a:cubicBezTo>
                      <a:cubicBezTo>
                        <a:pt x="376795" y="282607"/>
                        <a:pt x="359745" y="278225"/>
                        <a:pt x="272115" y="254222"/>
                      </a:cubicBezTo>
                      <a:cubicBezTo>
                        <a:pt x="184199" y="230124"/>
                        <a:pt x="166673" y="225171"/>
                        <a:pt x="141051" y="210502"/>
                      </a:cubicBezTo>
                      <a:cubicBezTo>
                        <a:pt x="109047" y="192214"/>
                        <a:pt x="81043" y="176308"/>
                        <a:pt x="68280" y="145637"/>
                      </a:cubicBezTo>
                      <a:cubicBezTo>
                        <a:pt x="41324" y="81153"/>
                        <a:pt x="103999" y="6191"/>
                        <a:pt x="109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" name="Google Shape;720;p4">
                  <a:extLst>
                    <a:ext uri="{FF2B5EF4-FFF2-40B4-BE49-F238E27FC236}">
                      <a16:creationId xmlns:a16="http://schemas.microsoft.com/office/drawing/2014/main" id="{80FD9602-B9B6-0598-C4D4-D8948F9E98E8}"/>
                    </a:ext>
                  </a:extLst>
                </p:cNvPr>
                <p:cNvSpPr/>
                <p:nvPr/>
              </p:nvSpPr>
              <p:spPr>
                <a:xfrm>
                  <a:off x="2760222" y="3342520"/>
                  <a:ext cx="389870" cy="65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70" h="638174" extrusionOk="0">
                      <a:moveTo>
                        <a:pt x="204609" y="0"/>
                      </a:moveTo>
                      <a:cubicBezTo>
                        <a:pt x="182130" y="2953"/>
                        <a:pt x="144220" y="11049"/>
                        <a:pt x="106596" y="37052"/>
                      </a:cubicBezTo>
                      <a:cubicBezTo>
                        <a:pt x="42493" y="81534"/>
                        <a:pt x="23253" y="148019"/>
                        <a:pt x="13918" y="180023"/>
                      </a:cubicBezTo>
                      <a:cubicBezTo>
                        <a:pt x="6012" y="207169"/>
                        <a:pt x="-11514" y="270701"/>
                        <a:pt x="11251" y="341567"/>
                      </a:cubicBezTo>
                      <a:cubicBezTo>
                        <a:pt x="19729" y="367951"/>
                        <a:pt x="39540" y="412909"/>
                        <a:pt x="130409" y="487204"/>
                      </a:cubicBezTo>
                      <a:cubicBezTo>
                        <a:pt x="183844" y="530828"/>
                        <a:pt x="268902" y="590360"/>
                        <a:pt x="389870" y="638175"/>
                      </a:cubicBezTo>
                      <a:cubicBezTo>
                        <a:pt x="382536" y="612362"/>
                        <a:pt x="368153" y="575310"/>
                        <a:pt x="336911" y="542830"/>
                      </a:cubicBezTo>
                      <a:cubicBezTo>
                        <a:pt x="305764" y="510445"/>
                        <a:pt x="285000" y="510731"/>
                        <a:pt x="233660" y="476631"/>
                      </a:cubicBezTo>
                      <a:cubicBezTo>
                        <a:pt x="197751" y="452723"/>
                        <a:pt x="150697" y="421481"/>
                        <a:pt x="117169" y="365379"/>
                      </a:cubicBezTo>
                      <a:cubicBezTo>
                        <a:pt x="84022" y="310039"/>
                        <a:pt x="79545" y="256413"/>
                        <a:pt x="77450" y="227648"/>
                      </a:cubicBezTo>
                      <a:cubicBezTo>
                        <a:pt x="74592" y="188214"/>
                        <a:pt x="71544" y="146114"/>
                        <a:pt x="93357" y="100584"/>
                      </a:cubicBezTo>
                      <a:cubicBezTo>
                        <a:pt x="123741" y="37148"/>
                        <a:pt x="182225" y="9239"/>
                        <a:pt x="2046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50000">
                      <a:srgbClr val="583D3A"/>
                    </a:gs>
                    <a:gs pos="96000">
                      <a:srgbClr val="8B5C4E"/>
                    </a:gs>
                    <a:gs pos="100000">
                      <a:srgbClr val="8B5C4E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" name="Google Shape;721;p4">
                  <a:extLst>
                    <a:ext uri="{FF2B5EF4-FFF2-40B4-BE49-F238E27FC236}">
                      <a16:creationId xmlns:a16="http://schemas.microsoft.com/office/drawing/2014/main" id="{5A05D8B1-C167-70D1-2CB0-A620A7439583}"/>
                    </a:ext>
                  </a:extLst>
                </p:cNvPr>
                <p:cNvSpPr/>
                <p:nvPr/>
              </p:nvSpPr>
              <p:spPr>
                <a:xfrm>
                  <a:off x="2410672" y="3741905"/>
                  <a:ext cx="943775" cy="43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775" h="436721" extrusionOk="0">
                      <a:moveTo>
                        <a:pt x="1137" y="0"/>
                      </a:moveTo>
                      <a:cubicBezTo>
                        <a:pt x="-1149" y="25146"/>
                        <a:pt x="-1339" y="87440"/>
                        <a:pt x="13806" y="135350"/>
                      </a:cubicBezTo>
                      <a:cubicBezTo>
                        <a:pt x="17711" y="147828"/>
                        <a:pt x="52001" y="183261"/>
                        <a:pt x="108579" y="235553"/>
                      </a:cubicBezTo>
                      <a:cubicBezTo>
                        <a:pt x="172683" y="294799"/>
                        <a:pt x="242215" y="333946"/>
                        <a:pt x="337751" y="348805"/>
                      </a:cubicBezTo>
                      <a:cubicBezTo>
                        <a:pt x="421285" y="361759"/>
                        <a:pt x="516440" y="381953"/>
                        <a:pt x="601117" y="380714"/>
                      </a:cubicBezTo>
                      <a:cubicBezTo>
                        <a:pt x="682937" y="379476"/>
                        <a:pt x="704082" y="375094"/>
                        <a:pt x="778092" y="388620"/>
                      </a:cubicBezTo>
                      <a:cubicBezTo>
                        <a:pt x="869817" y="405384"/>
                        <a:pt x="943731" y="436721"/>
                        <a:pt x="943731" y="436721"/>
                      </a:cubicBezTo>
                      <a:cubicBezTo>
                        <a:pt x="943731" y="436721"/>
                        <a:pt x="948304" y="366713"/>
                        <a:pt x="864198" y="320611"/>
                      </a:cubicBezTo>
                      <a:cubicBezTo>
                        <a:pt x="832098" y="303086"/>
                        <a:pt x="766185" y="278511"/>
                        <a:pt x="697415" y="269272"/>
                      </a:cubicBezTo>
                      <a:cubicBezTo>
                        <a:pt x="592545" y="255175"/>
                        <a:pt x="605213" y="277178"/>
                        <a:pt x="484341" y="268319"/>
                      </a:cubicBezTo>
                      <a:cubicBezTo>
                        <a:pt x="377375" y="260509"/>
                        <a:pt x="275362" y="265652"/>
                        <a:pt x="216402" y="240792"/>
                      </a:cubicBezTo>
                      <a:cubicBezTo>
                        <a:pt x="178588" y="224885"/>
                        <a:pt x="121533" y="200025"/>
                        <a:pt x="75147" y="140208"/>
                      </a:cubicBezTo>
                      <a:cubicBezTo>
                        <a:pt x="31332" y="83629"/>
                        <a:pt x="5233" y="30766"/>
                        <a:pt x="12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3100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" name="Google Shape;722;p4">
                  <a:extLst>
                    <a:ext uri="{FF2B5EF4-FFF2-40B4-BE49-F238E27FC236}">
                      <a16:creationId xmlns:a16="http://schemas.microsoft.com/office/drawing/2014/main" id="{BA4ED859-3FD6-2945-9E58-3001EEE1F974}"/>
                    </a:ext>
                  </a:extLst>
                </p:cNvPr>
                <p:cNvSpPr/>
                <p:nvPr/>
              </p:nvSpPr>
              <p:spPr>
                <a:xfrm>
                  <a:off x="2731659" y="3952677"/>
                  <a:ext cx="653258" cy="278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258" h="278813" extrusionOk="0">
                      <a:moveTo>
                        <a:pt x="620459" y="278813"/>
                      </a:moveTo>
                      <a:cubicBezTo>
                        <a:pt x="628269" y="268526"/>
                        <a:pt x="659130" y="225473"/>
                        <a:pt x="652272" y="167561"/>
                      </a:cubicBezTo>
                      <a:cubicBezTo>
                        <a:pt x="646176" y="116412"/>
                        <a:pt x="614363" y="84884"/>
                        <a:pt x="599313" y="70501"/>
                      </a:cubicBezTo>
                      <a:cubicBezTo>
                        <a:pt x="558356" y="31163"/>
                        <a:pt x="511969" y="21543"/>
                        <a:pt x="454533" y="10494"/>
                      </a:cubicBezTo>
                      <a:cubicBezTo>
                        <a:pt x="346615" y="-10366"/>
                        <a:pt x="251841" y="5827"/>
                        <a:pt x="235649" y="8684"/>
                      </a:cubicBezTo>
                      <a:cubicBezTo>
                        <a:pt x="193643" y="16209"/>
                        <a:pt x="171069" y="25162"/>
                        <a:pt x="122682" y="26305"/>
                      </a:cubicBezTo>
                      <a:cubicBezTo>
                        <a:pt x="77819" y="27448"/>
                        <a:pt x="24289" y="35926"/>
                        <a:pt x="0" y="30496"/>
                      </a:cubicBezTo>
                      <a:cubicBezTo>
                        <a:pt x="111157" y="63358"/>
                        <a:pt x="216503" y="59643"/>
                        <a:pt x="278035" y="63358"/>
                      </a:cubicBezTo>
                      <a:cubicBezTo>
                        <a:pt x="302990" y="64882"/>
                        <a:pt x="365665" y="67834"/>
                        <a:pt x="445770" y="88027"/>
                      </a:cubicBezTo>
                      <a:cubicBezTo>
                        <a:pt x="524161" y="107839"/>
                        <a:pt x="547973" y="126223"/>
                        <a:pt x="558737" y="135652"/>
                      </a:cubicBezTo>
                      <a:cubicBezTo>
                        <a:pt x="610934" y="181658"/>
                        <a:pt x="618935" y="249952"/>
                        <a:pt x="620554" y="2786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2" name="Google Shape;723;p4">
                  <a:extLst>
                    <a:ext uri="{FF2B5EF4-FFF2-40B4-BE49-F238E27FC236}">
                      <a16:creationId xmlns:a16="http://schemas.microsoft.com/office/drawing/2014/main" id="{8703375F-3B27-C85F-0244-F5F99374DDFA}"/>
                    </a:ext>
                  </a:extLst>
                </p:cNvPr>
                <p:cNvSpPr/>
                <p:nvPr/>
              </p:nvSpPr>
              <p:spPr>
                <a:xfrm>
                  <a:off x="2408910" y="3724303"/>
                  <a:ext cx="944865" cy="527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865" h="527780" extrusionOk="0">
                      <a:moveTo>
                        <a:pt x="7624" y="0"/>
                      </a:moveTo>
                      <a:cubicBezTo>
                        <a:pt x="1909" y="30385"/>
                        <a:pt x="-3139" y="74581"/>
                        <a:pt x="2385" y="127064"/>
                      </a:cubicBezTo>
                      <a:cubicBezTo>
                        <a:pt x="10386" y="202406"/>
                        <a:pt x="36009" y="256032"/>
                        <a:pt x="44010" y="271843"/>
                      </a:cubicBezTo>
                      <a:cubicBezTo>
                        <a:pt x="97731" y="378238"/>
                        <a:pt x="186789" y="429006"/>
                        <a:pt x="231271" y="453676"/>
                      </a:cubicBezTo>
                      <a:cubicBezTo>
                        <a:pt x="266609" y="473202"/>
                        <a:pt x="351572" y="518922"/>
                        <a:pt x="463681" y="517208"/>
                      </a:cubicBezTo>
                      <a:cubicBezTo>
                        <a:pt x="598650" y="515207"/>
                        <a:pt x="636655" y="446437"/>
                        <a:pt x="753336" y="453676"/>
                      </a:cubicBezTo>
                      <a:cubicBezTo>
                        <a:pt x="834966" y="458724"/>
                        <a:pt x="898974" y="497491"/>
                        <a:pt x="938883" y="527780"/>
                      </a:cubicBezTo>
                      <a:cubicBezTo>
                        <a:pt x="944598" y="508254"/>
                        <a:pt x="949551" y="479108"/>
                        <a:pt x="937169" y="451866"/>
                      </a:cubicBezTo>
                      <a:cubicBezTo>
                        <a:pt x="918214" y="410147"/>
                        <a:pt x="868684" y="394811"/>
                        <a:pt x="798390" y="381286"/>
                      </a:cubicBezTo>
                      <a:cubicBezTo>
                        <a:pt x="686566" y="359759"/>
                        <a:pt x="618272" y="361283"/>
                        <a:pt x="520926" y="354806"/>
                      </a:cubicBezTo>
                      <a:cubicBezTo>
                        <a:pt x="401578" y="346805"/>
                        <a:pt x="341856" y="342900"/>
                        <a:pt x="272895" y="319468"/>
                      </a:cubicBezTo>
                      <a:cubicBezTo>
                        <a:pt x="207744" y="297370"/>
                        <a:pt x="123258" y="268700"/>
                        <a:pt x="64774" y="185356"/>
                      </a:cubicBezTo>
                      <a:cubicBezTo>
                        <a:pt x="15244" y="114776"/>
                        <a:pt x="8196" y="38957"/>
                        <a:pt x="752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21593863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7" name="Google Shape;724;p4">
              <a:extLst>
                <a:ext uri="{FF2B5EF4-FFF2-40B4-BE49-F238E27FC236}">
                  <a16:creationId xmlns:a16="http://schemas.microsoft.com/office/drawing/2014/main" id="{3C348FAC-7DBA-586A-7D12-F2CE5BDC306C}"/>
                </a:ext>
              </a:extLst>
            </p:cNvPr>
            <p:cNvGrpSpPr/>
            <p:nvPr/>
          </p:nvGrpSpPr>
          <p:grpSpPr>
            <a:xfrm>
              <a:off x="1315553" y="5920804"/>
              <a:ext cx="742102" cy="593318"/>
              <a:chOff x="3792023" y="5911314"/>
              <a:chExt cx="3341299" cy="2671398"/>
            </a:xfrm>
          </p:grpSpPr>
          <p:sp>
            <p:nvSpPr>
              <p:cNvPr id="204" name="Google Shape;725;p4">
                <a:extLst>
                  <a:ext uri="{FF2B5EF4-FFF2-40B4-BE49-F238E27FC236}">
                    <a16:creationId xmlns:a16="http://schemas.microsoft.com/office/drawing/2014/main" id="{E22E8A86-8CDD-2D42-39BB-267A1721F965}"/>
                  </a:ext>
                </a:extLst>
              </p:cNvPr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5" name="Google Shape;726;p4">
                <a:extLst>
                  <a:ext uri="{FF2B5EF4-FFF2-40B4-BE49-F238E27FC236}">
                    <a16:creationId xmlns:a16="http://schemas.microsoft.com/office/drawing/2014/main" id="{BFBC1C42-D0EB-45CD-5B72-4085BBD3264C}"/>
                  </a:ext>
                </a:extLst>
              </p:cNvPr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222" name="Google Shape;727;p4">
                  <a:extLst>
                    <a:ext uri="{FF2B5EF4-FFF2-40B4-BE49-F238E27FC236}">
                      <a16:creationId xmlns:a16="http://schemas.microsoft.com/office/drawing/2014/main" id="{44B8206F-EFAF-B962-648D-E095E4E7CDF1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225" name="Google Shape;728;p4">
                    <a:extLst>
                      <a:ext uri="{FF2B5EF4-FFF2-40B4-BE49-F238E27FC236}">
                        <a16:creationId xmlns:a16="http://schemas.microsoft.com/office/drawing/2014/main" id="{D63511CA-5730-16E7-3D01-CEA5DCFBDBA2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6" name="Google Shape;729;p4">
                    <a:extLst>
                      <a:ext uri="{FF2B5EF4-FFF2-40B4-BE49-F238E27FC236}">
                        <a16:creationId xmlns:a16="http://schemas.microsoft.com/office/drawing/2014/main" id="{D2A4C0C3-3E63-A00E-960F-DB6CABA83DB8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23" name="Google Shape;730;p4">
                  <a:extLst>
                    <a:ext uri="{FF2B5EF4-FFF2-40B4-BE49-F238E27FC236}">
                      <a16:creationId xmlns:a16="http://schemas.microsoft.com/office/drawing/2014/main" id="{7C09028F-8CD8-8699-6C51-E3B31AE04058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4" name="Google Shape;731;p4">
                  <a:extLst>
                    <a:ext uri="{FF2B5EF4-FFF2-40B4-BE49-F238E27FC236}">
                      <a16:creationId xmlns:a16="http://schemas.microsoft.com/office/drawing/2014/main" id="{261EFA9F-3969-7884-500D-2A98A7B27583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6" name="Google Shape;732;p4">
                <a:extLst>
                  <a:ext uri="{FF2B5EF4-FFF2-40B4-BE49-F238E27FC236}">
                    <a16:creationId xmlns:a16="http://schemas.microsoft.com/office/drawing/2014/main" id="{444FC9D6-461C-50BC-D402-1032F77DA064}"/>
                  </a:ext>
                </a:extLst>
              </p:cNvPr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220" name="Google Shape;733;p4">
                  <a:extLst>
                    <a:ext uri="{FF2B5EF4-FFF2-40B4-BE49-F238E27FC236}">
                      <a16:creationId xmlns:a16="http://schemas.microsoft.com/office/drawing/2014/main" id="{C318663E-91A7-FBD3-B4F4-77AF315BFC99}"/>
                    </a:ext>
                  </a:extLst>
                </p:cNvPr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21" name="Google Shape;734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97DF46A7-0AB5-1229-EC74-5AA9A1F517A1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7" name="Google Shape;735;p4">
                <a:extLst>
                  <a:ext uri="{FF2B5EF4-FFF2-40B4-BE49-F238E27FC236}">
                    <a16:creationId xmlns:a16="http://schemas.microsoft.com/office/drawing/2014/main" id="{09AFD366-EFCA-972B-FDC9-A5CC84B165F9}"/>
                  </a:ext>
                </a:extLst>
              </p:cNvPr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208" name="Google Shape;736;p4">
                  <a:extLst>
                    <a:ext uri="{FF2B5EF4-FFF2-40B4-BE49-F238E27FC236}">
                      <a16:creationId xmlns:a16="http://schemas.microsoft.com/office/drawing/2014/main" id="{01244F09-E132-CAD2-31EB-AEDCBC6EB876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737;p4">
                  <a:extLst>
                    <a:ext uri="{FF2B5EF4-FFF2-40B4-BE49-F238E27FC236}">
                      <a16:creationId xmlns:a16="http://schemas.microsoft.com/office/drawing/2014/main" id="{F93441BD-CA60-5E17-16EA-0DE45128CD0B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738;p4">
                  <a:extLst>
                    <a:ext uri="{FF2B5EF4-FFF2-40B4-BE49-F238E27FC236}">
                      <a16:creationId xmlns:a16="http://schemas.microsoft.com/office/drawing/2014/main" id="{8DA463DA-8FEA-95E7-6A74-82CDA2882DC7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739;p4">
                  <a:extLst>
                    <a:ext uri="{FF2B5EF4-FFF2-40B4-BE49-F238E27FC236}">
                      <a16:creationId xmlns:a16="http://schemas.microsoft.com/office/drawing/2014/main" id="{98B89880-DF4F-B190-F76E-06A4A2F3BC35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" name="Google Shape;740;p4">
                  <a:extLst>
                    <a:ext uri="{FF2B5EF4-FFF2-40B4-BE49-F238E27FC236}">
                      <a16:creationId xmlns:a16="http://schemas.microsoft.com/office/drawing/2014/main" id="{6D3B6869-E6C4-3210-D620-69CE87B66CC1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741;p4">
                  <a:extLst>
                    <a:ext uri="{FF2B5EF4-FFF2-40B4-BE49-F238E27FC236}">
                      <a16:creationId xmlns:a16="http://schemas.microsoft.com/office/drawing/2014/main" id="{534F1583-CE93-38CB-BCCD-7BFFB302127B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742;p4">
                  <a:extLst>
                    <a:ext uri="{FF2B5EF4-FFF2-40B4-BE49-F238E27FC236}">
                      <a16:creationId xmlns:a16="http://schemas.microsoft.com/office/drawing/2014/main" id="{1BDD1BEB-1D24-7CD4-EADF-C5F8E786A451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743;p4">
                  <a:extLst>
                    <a:ext uri="{FF2B5EF4-FFF2-40B4-BE49-F238E27FC236}">
                      <a16:creationId xmlns:a16="http://schemas.microsoft.com/office/drawing/2014/main" id="{D0A0290D-036A-3B4E-E3A9-687E63242717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744;p4">
                  <a:extLst>
                    <a:ext uri="{FF2B5EF4-FFF2-40B4-BE49-F238E27FC236}">
                      <a16:creationId xmlns:a16="http://schemas.microsoft.com/office/drawing/2014/main" id="{A871553B-3B17-B37C-3A30-3ADF8B9DB4F0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745;p4">
                  <a:extLst>
                    <a:ext uri="{FF2B5EF4-FFF2-40B4-BE49-F238E27FC236}">
                      <a16:creationId xmlns:a16="http://schemas.microsoft.com/office/drawing/2014/main" id="{ACBCDA3B-9D98-346D-0142-F6D789F48B2F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746;p4">
                  <a:extLst>
                    <a:ext uri="{FF2B5EF4-FFF2-40B4-BE49-F238E27FC236}">
                      <a16:creationId xmlns:a16="http://schemas.microsoft.com/office/drawing/2014/main" id="{BAA9B9EC-9CEE-9EAF-3540-12D58BA5AD12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9" name="Google Shape;747;p4">
                  <a:extLst>
                    <a:ext uri="{FF2B5EF4-FFF2-40B4-BE49-F238E27FC236}">
                      <a16:creationId xmlns:a16="http://schemas.microsoft.com/office/drawing/2014/main" id="{8D140616-B0BF-6813-0E4C-388169C4052E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8" name="Google Shape;748;p4">
              <a:extLst>
                <a:ext uri="{FF2B5EF4-FFF2-40B4-BE49-F238E27FC236}">
                  <a16:creationId xmlns:a16="http://schemas.microsoft.com/office/drawing/2014/main" id="{F3476165-4B8B-66C2-B2E3-A02BA9E9BFA1}"/>
                </a:ext>
              </a:extLst>
            </p:cNvPr>
            <p:cNvGrpSpPr/>
            <p:nvPr/>
          </p:nvGrpSpPr>
          <p:grpSpPr>
            <a:xfrm>
              <a:off x="1336366" y="5598868"/>
              <a:ext cx="699509" cy="499062"/>
              <a:chOff x="522194" y="707971"/>
              <a:chExt cx="2016457" cy="1438632"/>
            </a:xfrm>
          </p:grpSpPr>
          <p:grpSp>
            <p:nvGrpSpPr>
              <p:cNvPr id="188" name="Google Shape;749;p4">
                <a:extLst>
                  <a:ext uri="{FF2B5EF4-FFF2-40B4-BE49-F238E27FC236}">
                    <a16:creationId xmlns:a16="http://schemas.microsoft.com/office/drawing/2014/main" id="{3D09D2FA-D103-5F0D-2AE1-DAF40740C15A}"/>
                  </a:ext>
                </a:extLst>
              </p:cNvPr>
              <p:cNvGrpSpPr/>
              <p:nvPr/>
            </p:nvGrpSpPr>
            <p:grpSpPr>
              <a:xfrm flipH="1">
                <a:off x="522194" y="1300139"/>
                <a:ext cx="1269917" cy="831335"/>
                <a:chOff x="8367806" y="4837617"/>
                <a:chExt cx="1161545" cy="1307131"/>
              </a:xfrm>
            </p:grpSpPr>
            <p:sp>
              <p:nvSpPr>
                <p:cNvPr id="202" name="Google Shape;750;p4">
                  <a:extLst>
                    <a:ext uri="{FF2B5EF4-FFF2-40B4-BE49-F238E27FC236}">
                      <a16:creationId xmlns:a16="http://schemas.microsoft.com/office/drawing/2014/main" id="{9034B20B-838A-41CB-BD5B-E2AF8C110334}"/>
                    </a:ext>
                  </a:extLst>
                </p:cNvPr>
                <p:cNvSpPr/>
                <p:nvPr/>
              </p:nvSpPr>
              <p:spPr>
                <a:xfrm>
                  <a:off x="8429097" y="4837617"/>
                  <a:ext cx="1100254" cy="1307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3" name="Google Shape;751;p4">
                  <a:extLst>
                    <a:ext uri="{FF2B5EF4-FFF2-40B4-BE49-F238E27FC236}">
                      <a16:creationId xmlns:a16="http://schemas.microsoft.com/office/drawing/2014/main" id="{FE306EC4-811F-338F-AAE9-8243EB630388}"/>
                    </a:ext>
                  </a:extLst>
                </p:cNvPr>
                <p:cNvSpPr/>
                <p:nvPr/>
              </p:nvSpPr>
              <p:spPr>
                <a:xfrm>
                  <a:off x="8367806" y="4856834"/>
                  <a:ext cx="1042889" cy="1180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37000">
                      <a:schemeClr val="accent2"/>
                    </a:gs>
                    <a:gs pos="100000">
                      <a:schemeClr val="accent1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9" name="Google Shape;752;p4">
                <a:extLst>
                  <a:ext uri="{FF2B5EF4-FFF2-40B4-BE49-F238E27FC236}">
                    <a16:creationId xmlns:a16="http://schemas.microsoft.com/office/drawing/2014/main" id="{62DE202B-0919-FEDB-B28C-5890FDFADDDB}"/>
                  </a:ext>
                </a:extLst>
              </p:cNvPr>
              <p:cNvGrpSpPr/>
              <p:nvPr/>
            </p:nvGrpSpPr>
            <p:grpSpPr>
              <a:xfrm rot="1198242" flipH="1">
                <a:off x="1362959" y="1134543"/>
                <a:ext cx="1061338" cy="856566"/>
                <a:chOff x="7187727" y="4796572"/>
                <a:chExt cx="1281332" cy="1536386"/>
              </a:xfrm>
            </p:grpSpPr>
            <p:sp>
              <p:nvSpPr>
                <p:cNvPr id="200" name="Google Shape;753;p4">
                  <a:extLst>
                    <a:ext uri="{FF2B5EF4-FFF2-40B4-BE49-F238E27FC236}">
                      <a16:creationId xmlns:a16="http://schemas.microsoft.com/office/drawing/2014/main" id="{D098E51A-1547-7D78-B75D-0950398CDA7A}"/>
                    </a:ext>
                  </a:extLst>
                </p:cNvPr>
                <p:cNvSpPr/>
                <p:nvPr/>
              </p:nvSpPr>
              <p:spPr>
                <a:xfrm>
                  <a:off x="7187727" y="4796572"/>
                  <a:ext cx="1230699" cy="1536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4695" h="2327858" extrusionOk="0">
                      <a:moveTo>
                        <a:pt x="1154893" y="0"/>
                      </a:moveTo>
                      <a:cubicBezTo>
                        <a:pt x="1154893" y="0"/>
                        <a:pt x="349363" y="119634"/>
                        <a:pt x="78187" y="773621"/>
                      </a:cubicBezTo>
                      <a:cubicBezTo>
                        <a:pt x="-192990" y="1427702"/>
                        <a:pt x="269639" y="2371535"/>
                        <a:pt x="1027258" y="2326291"/>
                      </a:cubicBezTo>
                      <a:cubicBezTo>
                        <a:pt x="1784971" y="2281142"/>
                        <a:pt x="1864696" y="1890236"/>
                        <a:pt x="1864696" y="1890236"/>
                      </a:cubicBezTo>
                      <a:cubicBezTo>
                        <a:pt x="1864696" y="1890236"/>
                        <a:pt x="1370634" y="1047464"/>
                        <a:pt x="1402066" y="988981"/>
                      </a:cubicBezTo>
                      <a:cubicBezTo>
                        <a:pt x="1433499" y="930497"/>
                        <a:pt x="1106982" y="334994"/>
                        <a:pt x="1106982" y="334994"/>
                      </a:cubicBezTo>
                      <a:lnTo>
                        <a:pt x="1154797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1" name="Google Shape;754;p4">
                  <a:extLst>
                    <a:ext uri="{FF2B5EF4-FFF2-40B4-BE49-F238E27FC236}">
                      <a16:creationId xmlns:a16="http://schemas.microsoft.com/office/drawing/2014/main" id="{B8E8002D-E1ED-5F7C-608B-2F5847A35D4C}"/>
                    </a:ext>
                  </a:extLst>
                </p:cNvPr>
                <p:cNvSpPr/>
                <p:nvPr/>
              </p:nvSpPr>
              <p:spPr>
                <a:xfrm>
                  <a:off x="7411889" y="4865008"/>
                  <a:ext cx="1057170" cy="128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513" h="1240232" extrusionOk="0">
                      <a:moveTo>
                        <a:pt x="458881" y="0"/>
                      </a:moveTo>
                      <a:cubicBezTo>
                        <a:pt x="458881" y="0"/>
                        <a:pt x="706235" y="189412"/>
                        <a:pt x="722009" y="220205"/>
                      </a:cubicBezTo>
                      <a:cubicBezTo>
                        <a:pt x="737783" y="250999"/>
                        <a:pt x="806220" y="744513"/>
                        <a:pt x="806220" y="744513"/>
                      </a:cubicBezTo>
                      <a:cubicBezTo>
                        <a:pt x="806220" y="744513"/>
                        <a:pt x="1427181" y="1083995"/>
                        <a:pt x="849583" y="1215591"/>
                      </a:cubicBezTo>
                      <a:cubicBezTo>
                        <a:pt x="271984" y="1347123"/>
                        <a:pt x="-19990" y="926131"/>
                        <a:pt x="1063" y="568298"/>
                      </a:cubicBezTo>
                      <a:cubicBezTo>
                        <a:pt x="22116" y="210464"/>
                        <a:pt x="458881" y="0"/>
                        <a:pt x="458881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90" name="Google Shape;755;p4">
                <a:extLst>
                  <a:ext uri="{FF2B5EF4-FFF2-40B4-BE49-F238E27FC236}">
                    <a16:creationId xmlns:a16="http://schemas.microsoft.com/office/drawing/2014/main" id="{F4A11F62-4F41-014B-7A81-B09839867D12}"/>
                  </a:ext>
                </a:extLst>
              </p:cNvPr>
              <p:cNvSpPr/>
              <p:nvPr/>
            </p:nvSpPr>
            <p:spPr>
              <a:xfrm flipH="1">
                <a:off x="676936" y="963287"/>
                <a:ext cx="749770" cy="936039"/>
              </a:xfrm>
              <a:custGeom>
                <a:avLst/>
                <a:gdLst/>
                <a:ahLst/>
                <a:cxnLst/>
                <a:rect l="l" t="t" r="r" b="b"/>
                <a:pathLst>
                  <a:path w="1774603" h="2215476" extrusionOk="0">
                    <a:moveTo>
                      <a:pt x="675418" y="0"/>
                    </a:moveTo>
                    <a:cubicBezTo>
                      <a:pt x="675418" y="0"/>
                      <a:pt x="1442085" y="113824"/>
                      <a:pt x="1700213" y="736283"/>
                    </a:cubicBezTo>
                    <a:cubicBezTo>
                      <a:pt x="1958245" y="1358741"/>
                      <a:pt x="1517999" y="2256949"/>
                      <a:pt x="796957" y="2213991"/>
                    </a:cubicBezTo>
                    <a:cubicBezTo>
                      <a:pt x="75819" y="2170938"/>
                      <a:pt x="0" y="1798987"/>
                      <a:pt x="0" y="1798987"/>
                    </a:cubicBezTo>
                    <a:cubicBezTo>
                      <a:pt x="0" y="1798987"/>
                      <a:pt x="470154" y="996887"/>
                      <a:pt x="440246" y="941261"/>
                    </a:cubicBezTo>
                    <a:cubicBezTo>
                      <a:pt x="410337" y="885539"/>
                      <a:pt x="721138" y="318897"/>
                      <a:pt x="721138" y="318897"/>
                    </a:cubicBezTo>
                    <a:lnTo>
                      <a:pt x="675608" y="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756;p4">
                <a:extLst>
                  <a:ext uri="{FF2B5EF4-FFF2-40B4-BE49-F238E27FC236}">
                    <a16:creationId xmlns:a16="http://schemas.microsoft.com/office/drawing/2014/main" id="{8A577477-5ED0-104B-712F-9A2778F71666}"/>
                  </a:ext>
                </a:extLst>
              </p:cNvPr>
              <p:cNvSpPr/>
              <p:nvPr/>
            </p:nvSpPr>
            <p:spPr>
              <a:xfrm flipH="1">
                <a:off x="775125" y="1011880"/>
                <a:ext cx="667607" cy="755867"/>
              </a:xfrm>
              <a:custGeom>
                <a:avLst/>
                <a:gdLst/>
                <a:ahLst/>
                <a:cxnLst/>
                <a:rect l="l" t="t" r="r" b="b"/>
                <a:pathLst>
                  <a:path w="1580135" h="1789034" extrusionOk="0">
                    <a:moveTo>
                      <a:pt x="918233" y="95"/>
                    </a:moveTo>
                    <a:cubicBezTo>
                      <a:pt x="918233" y="95"/>
                      <a:pt x="1548216" y="303657"/>
                      <a:pt x="1578601" y="819817"/>
                    </a:cubicBezTo>
                    <a:cubicBezTo>
                      <a:pt x="1608986" y="1335977"/>
                      <a:pt x="1187790" y="1943290"/>
                      <a:pt x="354734" y="1753457"/>
                    </a:cubicBezTo>
                    <a:cubicBezTo>
                      <a:pt x="-478418" y="1563719"/>
                      <a:pt x="417313" y="1073944"/>
                      <a:pt x="417313" y="1073944"/>
                    </a:cubicBezTo>
                    <a:cubicBezTo>
                      <a:pt x="417313" y="1073944"/>
                      <a:pt x="515992" y="362045"/>
                      <a:pt x="538757" y="317659"/>
                    </a:cubicBezTo>
                    <a:cubicBezTo>
                      <a:pt x="561522" y="273272"/>
                      <a:pt x="918328" y="0"/>
                      <a:pt x="91832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757;p4">
                <a:extLst>
                  <a:ext uri="{FF2B5EF4-FFF2-40B4-BE49-F238E27FC236}">
                    <a16:creationId xmlns:a16="http://schemas.microsoft.com/office/drawing/2014/main" id="{5CFD6C03-A1F1-FB0C-CC34-445A871116A6}"/>
                  </a:ext>
                </a:extLst>
              </p:cNvPr>
              <p:cNvSpPr/>
              <p:nvPr/>
            </p:nvSpPr>
            <p:spPr>
              <a:xfrm flipH="1">
                <a:off x="988269" y="707971"/>
                <a:ext cx="799836" cy="833226"/>
              </a:xfrm>
              <a:custGeom>
                <a:avLst/>
                <a:gdLst/>
                <a:ahLst/>
                <a:cxnLst/>
                <a:rect l="l" t="t" r="r" b="b"/>
                <a:pathLst>
                  <a:path w="1893103" h="1972133" extrusionOk="0">
                    <a:moveTo>
                      <a:pt x="356616" y="122085"/>
                    </a:moveTo>
                    <a:cubicBezTo>
                      <a:pt x="356616" y="122085"/>
                      <a:pt x="757428" y="-116040"/>
                      <a:pt x="1346454" y="72840"/>
                    </a:cubicBezTo>
                    <a:cubicBezTo>
                      <a:pt x="1935480" y="261626"/>
                      <a:pt x="1956721" y="986859"/>
                      <a:pt x="1830991" y="1288611"/>
                    </a:cubicBezTo>
                    <a:cubicBezTo>
                      <a:pt x="1705261" y="1590363"/>
                      <a:pt x="1404080" y="1931454"/>
                      <a:pt x="1160431" y="1962410"/>
                    </a:cubicBezTo>
                    <a:cubicBezTo>
                      <a:pt x="916876" y="1993461"/>
                      <a:pt x="425196" y="1940217"/>
                      <a:pt x="425196" y="1940217"/>
                    </a:cubicBezTo>
                    <a:lnTo>
                      <a:pt x="0" y="1926882"/>
                    </a:lnTo>
                    <a:lnTo>
                      <a:pt x="180784" y="1571218"/>
                    </a:lnTo>
                    <a:cubicBezTo>
                      <a:pt x="180784" y="1571218"/>
                      <a:pt x="655606" y="1256322"/>
                      <a:pt x="686562" y="1215174"/>
                    </a:cubicBezTo>
                    <a:cubicBezTo>
                      <a:pt x="717518" y="1174026"/>
                      <a:pt x="1187101" y="952569"/>
                      <a:pt x="1191482" y="939234"/>
                    </a:cubicBezTo>
                    <a:cubicBezTo>
                      <a:pt x="1195864" y="925995"/>
                      <a:pt x="1337596" y="757688"/>
                      <a:pt x="1337596" y="757688"/>
                    </a:cubicBezTo>
                    <a:cubicBezTo>
                      <a:pt x="1337596" y="757688"/>
                      <a:pt x="1195864" y="505275"/>
                      <a:pt x="1206913" y="474224"/>
                    </a:cubicBezTo>
                    <a:cubicBezTo>
                      <a:pt x="1217962" y="443172"/>
                      <a:pt x="1023176" y="279342"/>
                      <a:pt x="992124" y="239433"/>
                    </a:cubicBezTo>
                    <a:cubicBezTo>
                      <a:pt x="961072" y="199618"/>
                      <a:pt x="744093" y="121799"/>
                      <a:pt x="744093" y="121799"/>
                    </a:cubicBezTo>
                    <a:lnTo>
                      <a:pt x="356521" y="1220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758;p4">
                <a:extLst>
                  <a:ext uri="{FF2B5EF4-FFF2-40B4-BE49-F238E27FC236}">
                    <a16:creationId xmlns:a16="http://schemas.microsoft.com/office/drawing/2014/main" id="{D88498AD-5EC3-B8D4-0F66-06587A094435}"/>
                  </a:ext>
                </a:extLst>
              </p:cNvPr>
              <p:cNvSpPr/>
              <p:nvPr/>
            </p:nvSpPr>
            <p:spPr>
              <a:xfrm flipH="1">
                <a:off x="1099896" y="738718"/>
                <a:ext cx="717208" cy="775050"/>
              </a:xfrm>
              <a:custGeom>
                <a:avLst/>
                <a:gdLst/>
                <a:ahLst/>
                <a:cxnLst/>
                <a:rect l="l" t="t" r="r" b="b"/>
                <a:pathLst>
                  <a:path w="1120637" h="1211016" extrusionOk="0">
                    <a:moveTo>
                      <a:pt x="558818" y="1052"/>
                    </a:moveTo>
                    <a:cubicBezTo>
                      <a:pt x="653842" y="5804"/>
                      <a:pt x="762737" y="27583"/>
                      <a:pt x="867938" y="85109"/>
                    </a:cubicBezTo>
                    <a:cubicBezTo>
                      <a:pt x="1148473" y="238511"/>
                      <a:pt x="1222440" y="739502"/>
                      <a:pt x="951206" y="922315"/>
                    </a:cubicBezTo>
                    <a:cubicBezTo>
                      <a:pt x="680034" y="1105128"/>
                      <a:pt x="320001" y="1150628"/>
                      <a:pt x="320001" y="1150628"/>
                    </a:cubicBezTo>
                    <a:cubicBezTo>
                      <a:pt x="320001" y="1150628"/>
                      <a:pt x="103378" y="1203228"/>
                      <a:pt x="99859" y="1210895"/>
                    </a:cubicBezTo>
                    <a:cubicBezTo>
                      <a:pt x="96340" y="1218562"/>
                      <a:pt x="0" y="860980"/>
                      <a:pt x="0" y="860980"/>
                    </a:cubicBezTo>
                    <a:lnTo>
                      <a:pt x="314080" y="765623"/>
                    </a:lnTo>
                    <a:lnTo>
                      <a:pt x="351833" y="725025"/>
                    </a:lnTo>
                    <a:cubicBezTo>
                      <a:pt x="421417" y="649965"/>
                      <a:pt x="491001" y="573814"/>
                      <a:pt x="491001" y="569446"/>
                    </a:cubicBezTo>
                    <a:cubicBezTo>
                      <a:pt x="491001" y="560711"/>
                      <a:pt x="587906" y="266979"/>
                      <a:pt x="595322" y="258243"/>
                    </a:cubicBezTo>
                    <a:cubicBezTo>
                      <a:pt x="599030" y="253844"/>
                      <a:pt x="580570" y="230890"/>
                      <a:pt x="559847" y="207505"/>
                    </a:cubicBezTo>
                    <a:lnTo>
                      <a:pt x="535973" y="181389"/>
                    </a:lnTo>
                    <a:lnTo>
                      <a:pt x="280736" y="32589"/>
                    </a:lnTo>
                    <a:lnTo>
                      <a:pt x="280536" y="32508"/>
                    </a:lnTo>
                    <a:lnTo>
                      <a:pt x="280599" y="32508"/>
                    </a:lnTo>
                    <a:lnTo>
                      <a:pt x="294329" y="28476"/>
                    </a:lnTo>
                    <a:cubicBezTo>
                      <a:pt x="330077" y="18650"/>
                      <a:pt x="432118" y="-5284"/>
                      <a:pt x="558818" y="105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3000">
                    <a:schemeClr val="accent2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759;p4">
                <a:extLst>
                  <a:ext uri="{FF2B5EF4-FFF2-40B4-BE49-F238E27FC236}">
                    <a16:creationId xmlns:a16="http://schemas.microsoft.com/office/drawing/2014/main" id="{5A9B06BC-40F2-4BDE-4F5B-FAA115B8CE86}"/>
                  </a:ext>
                </a:extLst>
              </p:cNvPr>
              <p:cNvSpPr/>
              <p:nvPr/>
            </p:nvSpPr>
            <p:spPr>
              <a:xfrm flipH="1">
                <a:off x="1360655" y="759403"/>
                <a:ext cx="645321" cy="921302"/>
              </a:xfrm>
              <a:custGeom>
                <a:avLst/>
                <a:gdLst/>
                <a:ahLst/>
                <a:cxnLst/>
                <a:rect l="l" t="t" r="r" b="b"/>
                <a:pathLst>
                  <a:path w="1330559" h="1899591" extrusionOk="0">
                    <a:moveTo>
                      <a:pt x="776585" y="34"/>
                    </a:moveTo>
                    <a:cubicBezTo>
                      <a:pt x="859995" y="1060"/>
                      <a:pt x="1200258" y="26943"/>
                      <a:pt x="1306252" y="375405"/>
                    </a:cubicBezTo>
                    <a:cubicBezTo>
                      <a:pt x="1427471" y="773648"/>
                      <a:pt x="1067704" y="1098746"/>
                      <a:pt x="836850" y="1233369"/>
                    </a:cubicBezTo>
                    <a:cubicBezTo>
                      <a:pt x="605997" y="1367991"/>
                      <a:pt x="483041" y="1533230"/>
                      <a:pt x="477166" y="1743066"/>
                    </a:cubicBezTo>
                    <a:cubicBezTo>
                      <a:pt x="471374" y="1952903"/>
                      <a:pt x="67339" y="1895148"/>
                      <a:pt x="59644" y="1883646"/>
                    </a:cubicBezTo>
                    <a:cubicBezTo>
                      <a:pt x="56759" y="1879333"/>
                      <a:pt x="66859" y="1823614"/>
                      <a:pt x="80811" y="1755038"/>
                    </a:cubicBezTo>
                    <a:lnTo>
                      <a:pt x="83673" y="1741320"/>
                    </a:lnTo>
                    <a:lnTo>
                      <a:pt x="59553" y="1739365"/>
                    </a:lnTo>
                    <a:cubicBezTo>
                      <a:pt x="47652" y="1737068"/>
                      <a:pt x="39538" y="1734544"/>
                      <a:pt x="39538" y="1734544"/>
                    </a:cubicBezTo>
                    <a:lnTo>
                      <a:pt x="8013" y="1604141"/>
                    </a:lnTo>
                    <a:cubicBezTo>
                      <a:pt x="8013" y="1604141"/>
                      <a:pt x="60224" y="1350700"/>
                      <a:pt x="8013" y="1148723"/>
                    </a:cubicBezTo>
                    <a:cubicBezTo>
                      <a:pt x="-44115" y="946747"/>
                      <a:pt x="175154" y="813945"/>
                      <a:pt x="175154" y="813945"/>
                    </a:cubicBezTo>
                    <a:cubicBezTo>
                      <a:pt x="175154" y="813945"/>
                      <a:pt x="723410" y="629262"/>
                      <a:pt x="734994" y="629262"/>
                    </a:cubicBezTo>
                    <a:cubicBezTo>
                      <a:pt x="746578" y="629262"/>
                      <a:pt x="991745" y="447476"/>
                      <a:pt x="997537" y="435892"/>
                    </a:cubicBezTo>
                    <a:cubicBezTo>
                      <a:pt x="1002605" y="425828"/>
                      <a:pt x="981129" y="247823"/>
                      <a:pt x="975681" y="203478"/>
                    </a:cubicBezTo>
                    <a:lnTo>
                      <a:pt x="975075" y="198575"/>
                    </a:lnTo>
                    <a:lnTo>
                      <a:pt x="961951" y="177582"/>
                    </a:lnTo>
                    <a:cubicBezTo>
                      <a:pt x="956953" y="169644"/>
                      <a:pt x="954098" y="165155"/>
                      <a:pt x="954098" y="165155"/>
                    </a:cubicBezTo>
                    <a:lnTo>
                      <a:pt x="757831" y="248"/>
                    </a:lnTo>
                    <a:lnTo>
                      <a:pt x="757996" y="248"/>
                    </a:lnTo>
                    <a:lnTo>
                      <a:pt x="758078" y="166"/>
                    </a:lnTo>
                    <a:lnTo>
                      <a:pt x="758190" y="242"/>
                    </a:lnTo>
                    <a:lnTo>
                      <a:pt x="762822" y="86"/>
                    </a:lnTo>
                    <a:cubicBezTo>
                      <a:pt x="765980" y="14"/>
                      <a:pt x="770628" y="-39"/>
                      <a:pt x="776585" y="3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1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760;p4">
                <a:extLst>
                  <a:ext uri="{FF2B5EF4-FFF2-40B4-BE49-F238E27FC236}">
                    <a16:creationId xmlns:a16="http://schemas.microsoft.com/office/drawing/2014/main" id="{38991E7B-37ED-0C2D-A940-1953C8C0A6C3}"/>
                  </a:ext>
                </a:extLst>
              </p:cNvPr>
              <p:cNvSpPr/>
              <p:nvPr/>
            </p:nvSpPr>
            <p:spPr>
              <a:xfrm flipH="1">
                <a:off x="1489400" y="759524"/>
                <a:ext cx="568900" cy="804178"/>
              </a:xfrm>
              <a:custGeom>
                <a:avLst/>
                <a:gdLst/>
                <a:ahLst/>
                <a:cxnLst/>
                <a:rect l="l" t="t" r="r" b="b"/>
                <a:pathLst>
                  <a:path w="1346508" h="1903380" extrusionOk="0">
                    <a:moveTo>
                      <a:pt x="996482" y="0"/>
                    </a:moveTo>
                    <a:cubicBezTo>
                      <a:pt x="996482" y="0"/>
                      <a:pt x="1235654" y="176022"/>
                      <a:pt x="1155930" y="438531"/>
                    </a:cubicBezTo>
                    <a:cubicBezTo>
                      <a:pt x="1076206" y="700945"/>
                      <a:pt x="541377" y="651129"/>
                      <a:pt x="352020" y="720852"/>
                    </a:cubicBezTo>
                    <a:cubicBezTo>
                      <a:pt x="162663" y="790575"/>
                      <a:pt x="-96417" y="1026414"/>
                      <a:pt x="36457" y="1361980"/>
                    </a:cubicBezTo>
                    <a:cubicBezTo>
                      <a:pt x="169331" y="1697546"/>
                      <a:pt x="149423" y="1813751"/>
                      <a:pt x="116181" y="1903381"/>
                    </a:cubicBezTo>
                    <a:cubicBezTo>
                      <a:pt x="116181" y="1903381"/>
                      <a:pt x="190381" y="1798130"/>
                      <a:pt x="179332" y="1576769"/>
                    </a:cubicBezTo>
                    <a:cubicBezTo>
                      <a:pt x="168283" y="1355312"/>
                      <a:pt x="265724" y="999839"/>
                      <a:pt x="637770" y="936784"/>
                    </a:cubicBezTo>
                    <a:cubicBezTo>
                      <a:pt x="1009817" y="873728"/>
                      <a:pt x="1302139" y="774002"/>
                      <a:pt x="1342049" y="478441"/>
                    </a:cubicBezTo>
                    <a:cubicBezTo>
                      <a:pt x="1381863" y="182785"/>
                      <a:pt x="1146024" y="33338"/>
                      <a:pt x="996577" y="9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761;p4">
                <a:extLst>
                  <a:ext uri="{FF2B5EF4-FFF2-40B4-BE49-F238E27FC236}">
                    <a16:creationId xmlns:a16="http://schemas.microsoft.com/office/drawing/2014/main" id="{F6794F06-AA8F-2B8F-B68B-BB52A73548D5}"/>
                  </a:ext>
                </a:extLst>
              </p:cNvPr>
              <p:cNvSpPr/>
              <p:nvPr/>
            </p:nvSpPr>
            <p:spPr>
              <a:xfrm flipH="1">
                <a:off x="949099" y="1161480"/>
                <a:ext cx="1425271" cy="783026"/>
              </a:xfrm>
              <a:custGeom>
                <a:avLst/>
                <a:gdLst/>
                <a:ahLst/>
                <a:cxnLst/>
                <a:rect l="l" t="t" r="r" b="b"/>
                <a:pathLst>
                  <a:path w="2615176" h="1614487" extrusionOk="0">
                    <a:moveTo>
                      <a:pt x="122169" y="1614488"/>
                    </a:moveTo>
                    <a:cubicBezTo>
                      <a:pt x="122169" y="1614488"/>
                      <a:pt x="-224446" y="970978"/>
                      <a:pt x="249995" y="797147"/>
                    </a:cubicBez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741925" y="605981"/>
                      <a:pt x="2356639" y="1081659"/>
                    </a:cubicBezTo>
                    <a:cubicBezTo>
                      <a:pt x="1971353" y="1557433"/>
                      <a:pt x="1230212" y="1512856"/>
                      <a:pt x="856737" y="1401318"/>
                    </a:cubicBezTo>
                    <a:cubicBezTo>
                      <a:pt x="483167" y="1289780"/>
                      <a:pt x="146553" y="1411224"/>
                      <a:pt x="122169" y="161448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">
                    <a:schemeClr val="accent1"/>
                  </a:gs>
                  <a:gs pos="64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762;p4">
                <a:extLst>
                  <a:ext uri="{FF2B5EF4-FFF2-40B4-BE49-F238E27FC236}">
                    <a16:creationId xmlns:a16="http://schemas.microsoft.com/office/drawing/2014/main" id="{FA90A885-BE38-C53F-491D-FF05A34BBD90}"/>
                  </a:ext>
                </a:extLst>
              </p:cNvPr>
              <p:cNvSpPr/>
              <p:nvPr/>
            </p:nvSpPr>
            <p:spPr>
              <a:xfrm rot="200180" flipH="1">
                <a:off x="961426" y="1137345"/>
                <a:ext cx="1443534" cy="756077"/>
              </a:xfrm>
              <a:custGeom>
                <a:avLst/>
                <a:gdLst/>
                <a:ahLst/>
                <a:cxnLst/>
                <a:rect l="l" t="t" r="r" b="b"/>
                <a:pathLst>
                  <a:path w="2584910" h="1614487" extrusionOk="0">
                    <a:moveTo>
                      <a:pt x="249995" y="797147"/>
                    </a:move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655533" y="742855"/>
                      <a:pt x="2001166" y="981075"/>
                    </a:cubicBezTo>
                    <a:cubicBezTo>
                      <a:pt x="1346798" y="1219295"/>
                      <a:pt x="562891" y="762095"/>
                      <a:pt x="263901" y="1040797"/>
                    </a:cubicBezTo>
                    <a:cubicBezTo>
                      <a:pt x="2821" y="1226153"/>
                      <a:pt x="122169" y="1614488"/>
                      <a:pt x="122169" y="1614488"/>
                    </a:cubicBezTo>
                    <a:cubicBezTo>
                      <a:pt x="122169" y="1614488"/>
                      <a:pt x="-224446" y="970978"/>
                      <a:pt x="249995" y="79714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763;p4">
                <a:extLst>
                  <a:ext uri="{FF2B5EF4-FFF2-40B4-BE49-F238E27FC236}">
                    <a16:creationId xmlns:a16="http://schemas.microsoft.com/office/drawing/2014/main" id="{008C0280-9D52-3CCF-6893-E325AC73F8E7}"/>
                  </a:ext>
                </a:extLst>
              </p:cNvPr>
              <p:cNvSpPr/>
              <p:nvPr/>
            </p:nvSpPr>
            <p:spPr>
              <a:xfrm>
                <a:off x="764823" y="1286015"/>
                <a:ext cx="1652224" cy="843582"/>
              </a:xfrm>
              <a:custGeom>
                <a:avLst/>
                <a:gdLst/>
                <a:ahLst/>
                <a:cxnLst/>
                <a:rect l="l" t="t" r="r" b="b"/>
                <a:pathLst>
                  <a:path w="1190792" h="607987" extrusionOk="0">
                    <a:moveTo>
                      <a:pt x="1190792" y="501491"/>
                    </a:moveTo>
                    <a:cubicBezTo>
                      <a:pt x="907709" y="547973"/>
                      <a:pt x="949715" y="538163"/>
                      <a:pt x="619102" y="597408"/>
                    </a:cubicBezTo>
                    <a:cubicBezTo>
                      <a:pt x="357926" y="644176"/>
                      <a:pt x="140947" y="528923"/>
                      <a:pt x="57698" y="388620"/>
                    </a:cubicBezTo>
                    <a:cubicBezTo>
                      <a:pt x="-49648" y="207455"/>
                      <a:pt x="25694" y="0"/>
                      <a:pt x="25694" y="0"/>
                    </a:cubicBezTo>
                    <a:cubicBezTo>
                      <a:pt x="25694" y="0"/>
                      <a:pt x="25980" y="2762"/>
                      <a:pt x="26742" y="7715"/>
                    </a:cubicBezTo>
                    <a:cubicBezTo>
                      <a:pt x="25504" y="76391"/>
                      <a:pt x="45316" y="144971"/>
                      <a:pt x="75224" y="205264"/>
                    </a:cubicBezTo>
                    <a:cubicBezTo>
                      <a:pt x="120659" y="296894"/>
                      <a:pt x="191620" y="373571"/>
                      <a:pt x="276488" y="422720"/>
                    </a:cubicBezTo>
                    <a:cubicBezTo>
                      <a:pt x="361451" y="471964"/>
                      <a:pt x="508802" y="482251"/>
                      <a:pt x="602147" y="457581"/>
                    </a:cubicBezTo>
                    <a:cubicBezTo>
                      <a:pt x="807030" y="403384"/>
                      <a:pt x="926950" y="314801"/>
                      <a:pt x="1190792" y="50158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80000">
                    <a:schemeClr val="accent2"/>
                  </a:gs>
                  <a:gs pos="100000">
                    <a:schemeClr val="accent1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764;p4">
                <a:extLst>
                  <a:ext uri="{FF2B5EF4-FFF2-40B4-BE49-F238E27FC236}">
                    <a16:creationId xmlns:a16="http://schemas.microsoft.com/office/drawing/2014/main" id="{03168DE8-3CA1-06D2-DC72-2B4441C46C2A}"/>
                  </a:ext>
                </a:extLst>
              </p:cNvPr>
              <p:cNvSpPr/>
              <p:nvPr/>
            </p:nvSpPr>
            <p:spPr>
              <a:xfrm>
                <a:off x="801819" y="1316781"/>
                <a:ext cx="1615196" cy="685246"/>
              </a:xfrm>
              <a:custGeom>
                <a:avLst/>
                <a:gdLst/>
                <a:ahLst/>
                <a:cxnLst/>
                <a:rect l="l" t="t" r="r" b="b"/>
                <a:pathLst>
                  <a:path w="1164105" h="493871" extrusionOk="0">
                    <a:moveTo>
                      <a:pt x="1164105" y="493871"/>
                    </a:moveTo>
                    <a:cubicBezTo>
                      <a:pt x="933124" y="353187"/>
                      <a:pt x="711858" y="457867"/>
                      <a:pt x="529264" y="476250"/>
                    </a:cubicBezTo>
                    <a:cubicBezTo>
                      <a:pt x="433252" y="485870"/>
                      <a:pt x="334763" y="464344"/>
                      <a:pt x="249800" y="415100"/>
                    </a:cubicBezTo>
                    <a:cubicBezTo>
                      <a:pt x="164933" y="365951"/>
                      <a:pt x="93971" y="289274"/>
                      <a:pt x="48537" y="197644"/>
                    </a:cubicBezTo>
                    <a:cubicBezTo>
                      <a:pt x="18629" y="137255"/>
                      <a:pt x="-1183" y="68675"/>
                      <a:pt x="55" y="0"/>
                    </a:cubicBezTo>
                    <a:cubicBezTo>
                      <a:pt x="4817" y="30385"/>
                      <a:pt x="28535" y="144971"/>
                      <a:pt x="123499" y="237458"/>
                    </a:cubicBezTo>
                    <a:cubicBezTo>
                      <a:pt x="258849" y="369284"/>
                      <a:pt x="496974" y="360236"/>
                      <a:pt x="723002" y="319564"/>
                    </a:cubicBezTo>
                    <a:cubicBezTo>
                      <a:pt x="912455" y="285560"/>
                      <a:pt x="1114861" y="324898"/>
                      <a:pt x="1164010" y="49377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162000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" name="Google Shape;765;p4">
              <a:extLst>
                <a:ext uri="{FF2B5EF4-FFF2-40B4-BE49-F238E27FC236}">
                  <a16:creationId xmlns:a16="http://schemas.microsoft.com/office/drawing/2014/main" id="{338F1E39-69CF-4021-830F-1A5BD007FA3E}"/>
                </a:ext>
              </a:extLst>
            </p:cNvPr>
            <p:cNvGrpSpPr/>
            <p:nvPr/>
          </p:nvGrpSpPr>
          <p:grpSpPr>
            <a:xfrm>
              <a:off x="2336459" y="5471438"/>
              <a:ext cx="811594" cy="1025941"/>
              <a:chOff x="8003846" y="5005858"/>
              <a:chExt cx="1307336" cy="1652611"/>
            </a:xfrm>
          </p:grpSpPr>
          <p:grpSp>
            <p:nvGrpSpPr>
              <p:cNvPr id="145" name="Google Shape;766;p4">
                <a:extLst>
                  <a:ext uri="{FF2B5EF4-FFF2-40B4-BE49-F238E27FC236}">
                    <a16:creationId xmlns:a16="http://schemas.microsoft.com/office/drawing/2014/main" id="{484D3391-B4FC-529F-4950-7D46FAE62B61}"/>
                  </a:ext>
                </a:extLst>
              </p:cNvPr>
              <p:cNvGrpSpPr/>
              <p:nvPr/>
            </p:nvGrpSpPr>
            <p:grpSpPr>
              <a:xfrm>
                <a:off x="8060090" y="5703178"/>
                <a:ext cx="1194848" cy="955292"/>
                <a:chOff x="3792023" y="5911314"/>
                <a:chExt cx="3341299" cy="2671398"/>
              </a:xfrm>
            </p:grpSpPr>
            <p:sp>
              <p:nvSpPr>
                <p:cNvPr id="165" name="Google Shape;767;p4">
                  <a:extLst>
                    <a:ext uri="{FF2B5EF4-FFF2-40B4-BE49-F238E27FC236}">
                      <a16:creationId xmlns:a16="http://schemas.microsoft.com/office/drawing/2014/main" id="{6E125754-5E00-21EC-093D-F67E6BDE9CCD}"/>
                    </a:ext>
                  </a:extLst>
                </p:cNvPr>
                <p:cNvSpPr/>
                <p:nvPr/>
              </p:nvSpPr>
              <p:spPr>
                <a:xfrm>
                  <a:off x="4411557" y="7814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C38F6D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6" name="Google Shape;768;p4">
                  <a:extLst>
                    <a:ext uri="{FF2B5EF4-FFF2-40B4-BE49-F238E27FC236}">
                      <a16:creationId xmlns:a16="http://schemas.microsoft.com/office/drawing/2014/main" id="{38E50BDC-B795-5439-0615-02C8E506A204}"/>
                    </a:ext>
                  </a:extLst>
                </p:cNvPr>
                <p:cNvGrpSpPr/>
                <p:nvPr/>
              </p:nvGrpSpPr>
              <p:grpSpPr>
                <a:xfrm>
                  <a:off x="3844087" y="6468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183" name="Google Shape;769;p4">
                    <a:extLst>
                      <a:ext uri="{FF2B5EF4-FFF2-40B4-BE49-F238E27FC236}">
                        <a16:creationId xmlns:a16="http://schemas.microsoft.com/office/drawing/2014/main" id="{4CF5FD65-7393-0256-A75E-CB9CE72A4385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186" name="Google Shape;770;p4">
                      <a:extLst>
                        <a:ext uri="{FF2B5EF4-FFF2-40B4-BE49-F238E27FC236}">
                          <a16:creationId xmlns:a16="http://schemas.microsoft.com/office/drawing/2014/main" id="{00A8816E-BDE1-E883-0EC0-AFE9B43E22AC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87" name="Google Shape;771;p4">
                      <a:extLst>
                        <a:ext uri="{FF2B5EF4-FFF2-40B4-BE49-F238E27FC236}">
                          <a16:creationId xmlns:a16="http://schemas.microsoft.com/office/drawing/2014/main" id="{6073FB74-C2BC-110F-DF45-2935AA8290AC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84" name="Google Shape;772;p4">
                    <a:extLst>
                      <a:ext uri="{FF2B5EF4-FFF2-40B4-BE49-F238E27FC236}">
                        <a16:creationId xmlns:a16="http://schemas.microsoft.com/office/drawing/2014/main" id="{48CC5F3C-D09B-9C0F-9B3E-BB2128872163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5" name="Google Shape;773;p4">
                    <a:extLst>
                      <a:ext uri="{FF2B5EF4-FFF2-40B4-BE49-F238E27FC236}">
                        <a16:creationId xmlns:a16="http://schemas.microsoft.com/office/drawing/2014/main" id="{34960629-3B49-E1AF-979F-149351052213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7" name="Google Shape;774;p4">
                  <a:extLst>
                    <a:ext uri="{FF2B5EF4-FFF2-40B4-BE49-F238E27FC236}">
                      <a16:creationId xmlns:a16="http://schemas.microsoft.com/office/drawing/2014/main" id="{3BD343B6-08B3-4D5D-6ABF-09AF297CB517}"/>
                    </a:ext>
                  </a:extLst>
                </p:cNvPr>
                <p:cNvGrpSpPr/>
                <p:nvPr/>
              </p:nvGrpSpPr>
              <p:grpSpPr>
                <a:xfrm>
                  <a:off x="3873609" y="5911314"/>
                  <a:ext cx="3144956" cy="1639767"/>
                  <a:chOff x="4137839" y="-377629"/>
                  <a:chExt cx="3795047" cy="2436504"/>
                </a:xfrm>
              </p:grpSpPr>
              <p:sp>
                <p:nvSpPr>
                  <p:cNvPr id="181" name="Google Shape;775;p4">
                    <a:extLst>
                      <a:ext uri="{FF2B5EF4-FFF2-40B4-BE49-F238E27FC236}">
                        <a16:creationId xmlns:a16="http://schemas.microsoft.com/office/drawing/2014/main" id="{436942B0-18FE-2AC2-2E53-0240E5D00547}"/>
                      </a:ext>
                    </a:extLst>
                  </p:cNvPr>
                  <p:cNvSpPr/>
                  <p:nvPr/>
                </p:nvSpPr>
                <p:spPr>
                  <a:xfrm>
                    <a:off x="4137839" y="-377629"/>
                    <a:ext cx="3795047" cy="2436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49240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182" name="Google Shape;776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07952E2E-D971-7DF4-41EB-7F5761B24C68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4212300" y="348461"/>
                    <a:ext cx="3602216" cy="698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68" name="Google Shape;777;p4">
                  <a:extLst>
                    <a:ext uri="{FF2B5EF4-FFF2-40B4-BE49-F238E27FC236}">
                      <a16:creationId xmlns:a16="http://schemas.microsoft.com/office/drawing/2014/main" id="{3AE8DB87-A73E-27B9-00E4-3C3C55FE3FCA}"/>
                    </a:ext>
                  </a:extLst>
                </p:cNvPr>
                <p:cNvGrpSpPr/>
                <p:nvPr/>
              </p:nvGrpSpPr>
              <p:grpSpPr>
                <a:xfrm>
                  <a:off x="3792023" y="6720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169" name="Google Shape;778;p4">
                    <a:extLst>
                      <a:ext uri="{FF2B5EF4-FFF2-40B4-BE49-F238E27FC236}">
                        <a16:creationId xmlns:a16="http://schemas.microsoft.com/office/drawing/2014/main" id="{929D9C58-D761-E894-6D7F-9D70682932E2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" name="Google Shape;779;p4">
                    <a:extLst>
                      <a:ext uri="{FF2B5EF4-FFF2-40B4-BE49-F238E27FC236}">
                        <a16:creationId xmlns:a16="http://schemas.microsoft.com/office/drawing/2014/main" id="{C56664BE-300A-E6B6-CE6D-1D0BCFC0C04C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" name="Google Shape;780;p4">
                    <a:extLst>
                      <a:ext uri="{FF2B5EF4-FFF2-40B4-BE49-F238E27FC236}">
                        <a16:creationId xmlns:a16="http://schemas.microsoft.com/office/drawing/2014/main" id="{75AC7C11-45B8-0A99-3F08-A9FBEC7F5400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" name="Google Shape;781;p4">
                    <a:extLst>
                      <a:ext uri="{FF2B5EF4-FFF2-40B4-BE49-F238E27FC236}">
                        <a16:creationId xmlns:a16="http://schemas.microsoft.com/office/drawing/2014/main" id="{0C61E31E-9C37-0EF7-7211-25761D0F9C7C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" name="Google Shape;782;p4">
                    <a:extLst>
                      <a:ext uri="{FF2B5EF4-FFF2-40B4-BE49-F238E27FC236}">
                        <a16:creationId xmlns:a16="http://schemas.microsoft.com/office/drawing/2014/main" id="{863C4424-EA08-BB17-976C-AED51D9D2B24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" name="Google Shape;783;p4">
                    <a:extLst>
                      <a:ext uri="{FF2B5EF4-FFF2-40B4-BE49-F238E27FC236}">
                        <a16:creationId xmlns:a16="http://schemas.microsoft.com/office/drawing/2014/main" id="{5AFD381F-A596-556B-8A15-188A3FC4D9C9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" name="Google Shape;784;p4">
                    <a:extLst>
                      <a:ext uri="{FF2B5EF4-FFF2-40B4-BE49-F238E27FC236}">
                        <a16:creationId xmlns:a16="http://schemas.microsoft.com/office/drawing/2014/main" id="{6CF8CA31-9A2D-FB2C-7059-ED66A2693FA4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1A28B"/>
                      </a:gs>
                      <a:gs pos="44000">
                        <a:srgbClr val="D1A28B"/>
                      </a:gs>
                      <a:gs pos="68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" name="Google Shape;785;p4">
                    <a:extLst>
                      <a:ext uri="{FF2B5EF4-FFF2-40B4-BE49-F238E27FC236}">
                        <a16:creationId xmlns:a16="http://schemas.microsoft.com/office/drawing/2014/main" id="{6FB834BA-0170-F10E-B5E2-E7CF73F77BE5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" name="Google Shape;786;p4">
                    <a:extLst>
                      <a:ext uri="{FF2B5EF4-FFF2-40B4-BE49-F238E27FC236}">
                        <a16:creationId xmlns:a16="http://schemas.microsoft.com/office/drawing/2014/main" id="{C3FA5716-01A9-454B-01B4-900DB75D1A65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" name="Google Shape;787;p4">
                    <a:extLst>
                      <a:ext uri="{FF2B5EF4-FFF2-40B4-BE49-F238E27FC236}">
                        <a16:creationId xmlns:a16="http://schemas.microsoft.com/office/drawing/2014/main" id="{9C920C64-39E7-4278-1104-72D3D6E8F582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" name="Google Shape;788;p4">
                    <a:extLst>
                      <a:ext uri="{FF2B5EF4-FFF2-40B4-BE49-F238E27FC236}">
                        <a16:creationId xmlns:a16="http://schemas.microsoft.com/office/drawing/2014/main" id="{B12745FE-95F7-7575-B993-E998CA90D3C6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0" name="Google Shape;789;p4">
                    <a:extLst>
                      <a:ext uri="{FF2B5EF4-FFF2-40B4-BE49-F238E27FC236}">
                        <a16:creationId xmlns:a16="http://schemas.microsoft.com/office/drawing/2014/main" id="{6C233557-A102-4C3E-82AE-00AE64EB1779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46" name="Google Shape;790;p4">
                <a:extLst>
                  <a:ext uri="{FF2B5EF4-FFF2-40B4-BE49-F238E27FC236}">
                    <a16:creationId xmlns:a16="http://schemas.microsoft.com/office/drawing/2014/main" id="{11BB9D06-025D-0925-2267-8605DCE50DD5}"/>
                  </a:ext>
                </a:extLst>
              </p:cNvPr>
              <p:cNvGrpSpPr/>
              <p:nvPr/>
            </p:nvGrpSpPr>
            <p:grpSpPr>
              <a:xfrm>
                <a:off x="8003846" y="5567889"/>
                <a:ext cx="1307336" cy="657095"/>
                <a:chOff x="5525980" y="1774298"/>
                <a:chExt cx="4820559" cy="2422916"/>
              </a:xfrm>
            </p:grpSpPr>
            <p:sp>
              <p:nvSpPr>
                <p:cNvPr id="160" name="Google Shape;791;p4">
                  <a:extLst>
                    <a:ext uri="{FF2B5EF4-FFF2-40B4-BE49-F238E27FC236}">
                      <a16:creationId xmlns:a16="http://schemas.microsoft.com/office/drawing/2014/main" id="{344B5EF3-968F-BDFD-9B4C-21C295EBE648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792;p4">
                  <a:extLst>
                    <a:ext uri="{FF2B5EF4-FFF2-40B4-BE49-F238E27FC236}">
                      <a16:creationId xmlns:a16="http://schemas.microsoft.com/office/drawing/2014/main" id="{CF300B4B-9075-010A-41E2-12BB3971EABF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793;p4">
                  <a:extLst>
                    <a:ext uri="{FF2B5EF4-FFF2-40B4-BE49-F238E27FC236}">
                      <a16:creationId xmlns:a16="http://schemas.microsoft.com/office/drawing/2014/main" id="{006475BC-8B30-4DC3-42BF-94CD936C6BF5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" name="Google Shape;794;p4">
                  <a:extLst>
                    <a:ext uri="{FF2B5EF4-FFF2-40B4-BE49-F238E27FC236}">
                      <a16:creationId xmlns:a16="http://schemas.microsoft.com/office/drawing/2014/main" id="{6A320B87-9A2F-E5CB-53E4-BEEFFFB25092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4" name="Google Shape;795;p4">
                  <a:extLst>
                    <a:ext uri="{FF2B5EF4-FFF2-40B4-BE49-F238E27FC236}">
                      <a16:creationId xmlns:a16="http://schemas.microsoft.com/office/drawing/2014/main" id="{9B02C6CE-3FFF-582C-24D7-9832160E36E8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7" name="Google Shape;796;p4">
                <a:extLst>
                  <a:ext uri="{FF2B5EF4-FFF2-40B4-BE49-F238E27FC236}">
                    <a16:creationId xmlns:a16="http://schemas.microsoft.com/office/drawing/2014/main" id="{ADE8D9F1-709E-6A74-D165-35C33D6EF129}"/>
                  </a:ext>
                </a:extLst>
              </p:cNvPr>
              <p:cNvGrpSpPr/>
              <p:nvPr/>
            </p:nvGrpSpPr>
            <p:grpSpPr>
              <a:xfrm>
                <a:off x="8094120" y="5005858"/>
                <a:ext cx="1126788" cy="853553"/>
                <a:chOff x="2128743" y="3300519"/>
                <a:chExt cx="1256174" cy="951564"/>
              </a:xfrm>
            </p:grpSpPr>
            <p:sp>
              <p:nvSpPr>
                <p:cNvPr id="148" name="Google Shape;797;p4">
                  <a:extLst>
                    <a:ext uri="{FF2B5EF4-FFF2-40B4-BE49-F238E27FC236}">
                      <a16:creationId xmlns:a16="http://schemas.microsoft.com/office/drawing/2014/main" id="{800E6AA2-3CB3-E702-8AB6-CAF86D1273A3}"/>
                    </a:ext>
                  </a:extLst>
                </p:cNvPr>
                <p:cNvSpPr/>
                <p:nvPr/>
              </p:nvSpPr>
              <p:spPr>
                <a:xfrm>
                  <a:off x="2615566" y="3335346"/>
                  <a:ext cx="514713" cy="628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13" h="628967" extrusionOk="0">
                      <a:moveTo>
                        <a:pt x="349265" y="8985"/>
                      </a:moveTo>
                      <a:cubicBezTo>
                        <a:pt x="326119" y="21939"/>
                        <a:pt x="224106" y="53086"/>
                        <a:pt x="174671" y="177292"/>
                      </a:cubicBezTo>
                      <a:cubicBezTo>
                        <a:pt x="135238" y="276352"/>
                        <a:pt x="163051" y="348361"/>
                        <a:pt x="187721" y="380556"/>
                      </a:cubicBezTo>
                      <a:cubicBezTo>
                        <a:pt x="275065" y="494379"/>
                        <a:pt x="386793" y="525621"/>
                        <a:pt x="514714" y="628968"/>
                      </a:cubicBezTo>
                      <a:cubicBezTo>
                        <a:pt x="351741" y="626110"/>
                        <a:pt x="303735" y="617347"/>
                        <a:pt x="221058" y="584105"/>
                      </a:cubicBezTo>
                      <a:cubicBezTo>
                        <a:pt x="112759" y="540480"/>
                        <a:pt x="53894" y="457232"/>
                        <a:pt x="42179" y="435801"/>
                      </a:cubicBezTo>
                      <a:cubicBezTo>
                        <a:pt x="30653" y="414750"/>
                        <a:pt x="-22401" y="318167"/>
                        <a:pt x="10746" y="203676"/>
                      </a:cubicBezTo>
                      <a:cubicBezTo>
                        <a:pt x="34844" y="120618"/>
                        <a:pt x="91709" y="75279"/>
                        <a:pt x="114378" y="55372"/>
                      </a:cubicBezTo>
                      <a:cubicBezTo>
                        <a:pt x="212867" y="-31210"/>
                        <a:pt x="318404" y="9843"/>
                        <a:pt x="349265" y="8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100000">
                      <a:srgbClr val="583D3A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" name="Google Shape;798;p4">
                  <a:extLst>
                    <a:ext uri="{FF2B5EF4-FFF2-40B4-BE49-F238E27FC236}">
                      <a16:creationId xmlns:a16="http://schemas.microsoft.com/office/drawing/2014/main" id="{EDA2DBFD-0DEA-098D-0DFF-50B91895B87C}"/>
                    </a:ext>
                  </a:extLst>
                </p:cNvPr>
                <p:cNvSpPr/>
                <p:nvPr/>
              </p:nvSpPr>
              <p:spPr>
                <a:xfrm>
                  <a:off x="2128743" y="3544473"/>
                  <a:ext cx="591581" cy="671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581" h="671308" extrusionOk="0">
                      <a:moveTo>
                        <a:pt x="370887" y="1788"/>
                      </a:moveTo>
                      <a:cubicBezTo>
                        <a:pt x="340026" y="-1450"/>
                        <a:pt x="266207" y="-4784"/>
                        <a:pt x="187340" y="35316"/>
                      </a:cubicBezTo>
                      <a:cubicBezTo>
                        <a:pt x="96091" y="81703"/>
                        <a:pt x="55514" y="157141"/>
                        <a:pt x="40846" y="185335"/>
                      </a:cubicBezTo>
                      <a:cubicBezTo>
                        <a:pt x="-5446" y="274298"/>
                        <a:pt x="-1636" y="357547"/>
                        <a:pt x="1984" y="391932"/>
                      </a:cubicBezTo>
                      <a:cubicBezTo>
                        <a:pt x="5698" y="426984"/>
                        <a:pt x="15795" y="523187"/>
                        <a:pt x="90280" y="594910"/>
                      </a:cubicBezTo>
                      <a:cubicBezTo>
                        <a:pt x="223345" y="723116"/>
                        <a:pt x="436610" y="652727"/>
                        <a:pt x="455660" y="646059"/>
                      </a:cubicBezTo>
                      <a:cubicBezTo>
                        <a:pt x="519668" y="623866"/>
                        <a:pt x="565102" y="589671"/>
                        <a:pt x="591581" y="566621"/>
                      </a:cubicBezTo>
                      <a:cubicBezTo>
                        <a:pt x="555291" y="574812"/>
                        <a:pt x="500141" y="584242"/>
                        <a:pt x="432704" y="584242"/>
                      </a:cubicBezTo>
                      <a:cubicBezTo>
                        <a:pt x="340312" y="584242"/>
                        <a:pt x="273827" y="584242"/>
                        <a:pt x="210295" y="540141"/>
                      </a:cubicBezTo>
                      <a:cubicBezTo>
                        <a:pt x="129619" y="484039"/>
                        <a:pt x="107997" y="394409"/>
                        <a:pt x="102568" y="370691"/>
                      </a:cubicBezTo>
                      <a:cubicBezTo>
                        <a:pt x="96757" y="344783"/>
                        <a:pt x="84375" y="273917"/>
                        <a:pt x="116665" y="194193"/>
                      </a:cubicBezTo>
                      <a:cubicBezTo>
                        <a:pt x="150383" y="110945"/>
                        <a:pt x="212201" y="69130"/>
                        <a:pt x="236680" y="52937"/>
                      </a:cubicBezTo>
                      <a:cubicBezTo>
                        <a:pt x="289734" y="18076"/>
                        <a:pt x="340978" y="6265"/>
                        <a:pt x="370792" y="17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8B5C4E"/>
                    </a:gs>
                    <a:gs pos="100000">
                      <a:srgbClr val="8B5C4E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799;p4">
                  <a:extLst>
                    <a:ext uri="{FF2B5EF4-FFF2-40B4-BE49-F238E27FC236}">
                      <a16:creationId xmlns:a16="http://schemas.microsoft.com/office/drawing/2014/main" id="{5B91AF47-A0B7-A676-9711-EA945CB29DAD}"/>
                    </a:ext>
                  </a:extLst>
                </p:cNvPr>
                <p:cNvSpPr/>
                <p:nvPr/>
              </p:nvSpPr>
              <p:spPr>
                <a:xfrm>
                  <a:off x="2164774" y="3538333"/>
                  <a:ext cx="607145" cy="624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795" h="578536" extrusionOk="0">
                      <a:moveTo>
                        <a:pt x="262963" y="0"/>
                      </a:moveTo>
                      <a:cubicBezTo>
                        <a:pt x="236960" y="4572"/>
                        <a:pt x="195335" y="15240"/>
                        <a:pt x="151711" y="43434"/>
                      </a:cubicBezTo>
                      <a:cubicBezTo>
                        <a:pt x="78940" y="90583"/>
                        <a:pt x="47507" y="156210"/>
                        <a:pt x="35220" y="182785"/>
                      </a:cubicBezTo>
                      <a:cubicBezTo>
                        <a:pt x="17789" y="220409"/>
                        <a:pt x="-9643" y="279845"/>
                        <a:pt x="3407" y="356521"/>
                      </a:cubicBezTo>
                      <a:cubicBezTo>
                        <a:pt x="18361" y="443865"/>
                        <a:pt x="75892" y="494919"/>
                        <a:pt x="91703" y="508540"/>
                      </a:cubicBezTo>
                      <a:cubicBezTo>
                        <a:pt x="152949" y="561213"/>
                        <a:pt x="220100" y="568928"/>
                        <a:pt x="277060" y="575501"/>
                      </a:cubicBezTo>
                      <a:cubicBezTo>
                        <a:pt x="348878" y="583692"/>
                        <a:pt x="408029" y="573691"/>
                        <a:pt x="444795" y="564642"/>
                      </a:cubicBezTo>
                      <a:cubicBezTo>
                        <a:pt x="421173" y="559689"/>
                        <a:pt x="384692" y="549212"/>
                        <a:pt x="345926" y="524828"/>
                      </a:cubicBezTo>
                      <a:cubicBezTo>
                        <a:pt x="270011" y="476917"/>
                        <a:pt x="237055" y="407956"/>
                        <a:pt x="224101" y="380047"/>
                      </a:cubicBezTo>
                      <a:cubicBezTo>
                        <a:pt x="214385" y="358902"/>
                        <a:pt x="216481" y="320326"/>
                        <a:pt x="213814" y="261366"/>
                      </a:cubicBezTo>
                      <a:cubicBezTo>
                        <a:pt x="213433" y="253270"/>
                        <a:pt x="190859" y="218980"/>
                        <a:pt x="201146" y="168402"/>
                      </a:cubicBezTo>
                      <a:cubicBezTo>
                        <a:pt x="209337" y="128111"/>
                        <a:pt x="225911" y="68390"/>
                        <a:pt x="262963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926756"/>
                    </a:gs>
                    <a:gs pos="100000">
                      <a:srgbClr val="926756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800;p4">
                  <a:extLst>
                    <a:ext uri="{FF2B5EF4-FFF2-40B4-BE49-F238E27FC236}">
                      <a16:creationId xmlns:a16="http://schemas.microsoft.com/office/drawing/2014/main" id="{50DC2E63-3702-7C23-C3FE-234206B5EBAB}"/>
                    </a:ext>
                  </a:extLst>
                </p:cNvPr>
                <p:cNvSpPr/>
                <p:nvPr/>
              </p:nvSpPr>
              <p:spPr>
                <a:xfrm>
                  <a:off x="2300647" y="3631510"/>
                  <a:ext cx="123830" cy="320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30" h="320230" extrusionOk="0">
                      <a:moveTo>
                        <a:pt x="123831" y="0"/>
                      </a:moveTo>
                      <a:lnTo>
                        <a:pt x="111734" y="64198"/>
                      </a:lnTo>
                      <a:cubicBezTo>
                        <a:pt x="100590" y="69532"/>
                        <a:pt x="81730" y="80010"/>
                        <a:pt x="66204" y="99536"/>
                      </a:cubicBezTo>
                      <a:cubicBezTo>
                        <a:pt x="2863" y="178689"/>
                        <a:pt x="50964" y="320231"/>
                        <a:pt x="50964" y="320231"/>
                      </a:cubicBezTo>
                      <a:cubicBezTo>
                        <a:pt x="50964" y="320231"/>
                        <a:pt x="3720" y="265557"/>
                        <a:pt x="291" y="195453"/>
                      </a:cubicBezTo>
                      <a:cubicBezTo>
                        <a:pt x="-566" y="177641"/>
                        <a:pt x="-2852" y="106394"/>
                        <a:pt x="50012" y="49054"/>
                      </a:cubicBezTo>
                      <a:cubicBezTo>
                        <a:pt x="76682" y="20193"/>
                        <a:pt x="106590" y="6382"/>
                        <a:pt x="123831" y="0"/>
                      </a:cubicBezTo>
                      <a:close/>
                    </a:path>
                  </a:pathLst>
                </a:custGeom>
                <a:solidFill>
                  <a:srgbClr val="583D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801;p4">
                  <a:extLst>
                    <a:ext uri="{FF2B5EF4-FFF2-40B4-BE49-F238E27FC236}">
                      <a16:creationId xmlns:a16="http://schemas.microsoft.com/office/drawing/2014/main" id="{7F9FAB9B-E2B7-FC5C-D8EB-1593FABB7CC9}"/>
                    </a:ext>
                  </a:extLst>
                </p:cNvPr>
                <p:cNvSpPr/>
                <p:nvPr/>
              </p:nvSpPr>
              <p:spPr>
                <a:xfrm>
                  <a:off x="2510677" y="3313077"/>
                  <a:ext cx="666085" cy="864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085" h="864596" extrusionOk="0">
                      <a:moveTo>
                        <a:pt x="665990" y="864596"/>
                      </a:moveTo>
                      <a:cubicBezTo>
                        <a:pt x="624270" y="726008"/>
                        <a:pt x="564358" y="671810"/>
                        <a:pt x="517686" y="647807"/>
                      </a:cubicBezTo>
                      <a:cubicBezTo>
                        <a:pt x="473013" y="624852"/>
                        <a:pt x="452535" y="635711"/>
                        <a:pt x="364143" y="602754"/>
                      </a:cubicBezTo>
                      <a:cubicBezTo>
                        <a:pt x="292229" y="575989"/>
                        <a:pt x="244509" y="558272"/>
                        <a:pt x="199932" y="512648"/>
                      </a:cubicBezTo>
                      <a:cubicBezTo>
                        <a:pt x="184311" y="496646"/>
                        <a:pt x="116683" y="427494"/>
                        <a:pt x="112587" y="315575"/>
                      </a:cubicBezTo>
                      <a:cubicBezTo>
                        <a:pt x="108111" y="194798"/>
                        <a:pt x="180882" y="116027"/>
                        <a:pt x="192026" y="104406"/>
                      </a:cubicBezTo>
                      <a:cubicBezTo>
                        <a:pt x="297372" y="-5798"/>
                        <a:pt x="444343" y="28682"/>
                        <a:pt x="454154" y="31159"/>
                      </a:cubicBezTo>
                      <a:cubicBezTo>
                        <a:pt x="428722" y="18776"/>
                        <a:pt x="386336" y="2298"/>
                        <a:pt x="332329" y="203"/>
                      </a:cubicBezTo>
                      <a:cubicBezTo>
                        <a:pt x="304516" y="-845"/>
                        <a:pt x="211266" y="-464"/>
                        <a:pt x="125827" y="70592"/>
                      </a:cubicBezTo>
                      <a:cubicBezTo>
                        <a:pt x="37149" y="144316"/>
                        <a:pt x="16004" y="244805"/>
                        <a:pt x="9336" y="278904"/>
                      </a:cubicBezTo>
                      <a:cubicBezTo>
                        <a:pt x="2669" y="313099"/>
                        <a:pt x="-14190" y="399395"/>
                        <a:pt x="25243" y="487216"/>
                      </a:cubicBezTo>
                      <a:cubicBezTo>
                        <a:pt x="74011" y="595706"/>
                        <a:pt x="177929" y="637997"/>
                        <a:pt x="250319" y="667429"/>
                      </a:cubicBezTo>
                      <a:cubicBezTo>
                        <a:pt x="320423" y="695909"/>
                        <a:pt x="337473" y="686479"/>
                        <a:pt x="409196" y="709625"/>
                      </a:cubicBezTo>
                      <a:cubicBezTo>
                        <a:pt x="473585" y="730389"/>
                        <a:pt x="564930" y="771918"/>
                        <a:pt x="666085" y="8645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802;p4">
                  <a:extLst>
                    <a:ext uri="{FF2B5EF4-FFF2-40B4-BE49-F238E27FC236}">
                      <a16:creationId xmlns:a16="http://schemas.microsoft.com/office/drawing/2014/main" id="{AB0DAEB7-9F45-3DAC-D0E1-3EA9D389C279}"/>
                    </a:ext>
                  </a:extLst>
                </p:cNvPr>
                <p:cNvSpPr/>
                <p:nvPr/>
              </p:nvSpPr>
              <p:spPr>
                <a:xfrm>
                  <a:off x="2408926" y="3300519"/>
                  <a:ext cx="565106" cy="778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06" h="778799" extrusionOk="0">
                      <a:moveTo>
                        <a:pt x="565011" y="50594"/>
                      </a:moveTo>
                      <a:cubicBezTo>
                        <a:pt x="496050" y="8875"/>
                        <a:pt x="434424" y="1636"/>
                        <a:pt x="403563" y="302"/>
                      </a:cubicBezTo>
                      <a:cubicBezTo>
                        <a:pt x="300788" y="-4174"/>
                        <a:pt x="225255" y="42117"/>
                        <a:pt x="181154" y="69168"/>
                      </a:cubicBezTo>
                      <a:cubicBezTo>
                        <a:pt x="146673" y="90314"/>
                        <a:pt x="102954" y="117079"/>
                        <a:pt x="64663" y="169752"/>
                      </a:cubicBezTo>
                      <a:cubicBezTo>
                        <a:pt x="-7060" y="268336"/>
                        <a:pt x="-1059" y="376540"/>
                        <a:pt x="1131" y="402734"/>
                      </a:cubicBezTo>
                      <a:cubicBezTo>
                        <a:pt x="10085" y="510557"/>
                        <a:pt x="66663" y="581518"/>
                        <a:pt x="93810" y="614570"/>
                      </a:cubicBezTo>
                      <a:cubicBezTo>
                        <a:pt x="117432" y="643430"/>
                        <a:pt x="224778" y="776876"/>
                        <a:pt x="395657" y="778781"/>
                      </a:cubicBezTo>
                      <a:cubicBezTo>
                        <a:pt x="466142" y="779543"/>
                        <a:pt x="522149" y="757635"/>
                        <a:pt x="554534" y="741728"/>
                      </a:cubicBezTo>
                      <a:cubicBezTo>
                        <a:pt x="537103" y="733727"/>
                        <a:pt x="510433" y="721631"/>
                        <a:pt x="477762" y="707343"/>
                      </a:cubicBezTo>
                      <a:cubicBezTo>
                        <a:pt x="351747" y="652193"/>
                        <a:pt x="339555" y="653146"/>
                        <a:pt x="302979" y="633239"/>
                      </a:cubicBezTo>
                      <a:cubicBezTo>
                        <a:pt x="270308" y="615427"/>
                        <a:pt x="182487" y="567326"/>
                        <a:pt x="138768" y="466456"/>
                      </a:cubicBezTo>
                      <a:cubicBezTo>
                        <a:pt x="129243" y="444453"/>
                        <a:pt x="94572" y="360919"/>
                        <a:pt x="125528" y="262526"/>
                      </a:cubicBezTo>
                      <a:cubicBezTo>
                        <a:pt x="154008" y="172133"/>
                        <a:pt x="220302" y="125366"/>
                        <a:pt x="247353" y="106316"/>
                      </a:cubicBezTo>
                      <a:cubicBezTo>
                        <a:pt x="320981" y="54404"/>
                        <a:pt x="394990" y="46403"/>
                        <a:pt x="432709" y="42784"/>
                      </a:cubicBezTo>
                      <a:cubicBezTo>
                        <a:pt x="488049" y="37450"/>
                        <a:pt x="534150" y="44022"/>
                        <a:pt x="565107" y="5069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7000">
                      <a:srgbClr val="583D3A"/>
                    </a:gs>
                    <a:gs pos="100000">
                      <a:srgbClr val="8B5C4E"/>
                    </a:gs>
                  </a:gsLst>
                  <a:lin ang="1380014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" name="Google Shape;803;p4">
                  <a:extLst>
                    <a:ext uri="{FF2B5EF4-FFF2-40B4-BE49-F238E27FC236}">
                      <a16:creationId xmlns:a16="http://schemas.microsoft.com/office/drawing/2014/main" id="{4590EA6F-8F2E-1792-E20F-B12CD1AA1168}"/>
                    </a:ext>
                  </a:extLst>
                </p:cNvPr>
                <p:cNvSpPr/>
                <p:nvPr/>
              </p:nvSpPr>
              <p:spPr>
                <a:xfrm>
                  <a:off x="2792883" y="3340750"/>
                  <a:ext cx="494293" cy="656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293" h="656558" extrusionOk="0">
                      <a:moveTo>
                        <a:pt x="165966" y="0"/>
                      </a:moveTo>
                      <a:cubicBezTo>
                        <a:pt x="148250" y="1619"/>
                        <a:pt x="100625" y="8477"/>
                        <a:pt x="60048" y="46292"/>
                      </a:cubicBezTo>
                      <a:cubicBezTo>
                        <a:pt x="28616" y="75629"/>
                        <a:pt x="17376" y="108871"/>
                        <a:pt x="11090" y="128397"/>
                      </a:cubicBezTo>
                      <a:cubicBezTo>
                        <a:pt x="-14342" y="206693"/>
                        <a:pt x="10804" y="276225"/>
                        <a:pt x="18996" y="297847"/>
                      </a:cubicBezTo>
                      <a:cubicBezTo>
                        <a:pt x="40808" y="355664"/>
                        <a:pt x="76050" y="390144"/>
                        <a:pt x="113007" y="426244"/>
                      </a:cubicBezTo>
                      <a:cubicBezTo>
                        <a:pt x="168348" y="480346"/>
                        <a:pt x="195970" y="507397"/>
                        <a:pt x="233499" y="517589"/>
                      </a:cubicBezTo>
                      <a:cubicBezTo>
                        <a:pt x="241404" y="519779"/>
                        <a:pt x="260264" y="524066"/>
                        <a:pt x="271884" y="540068"/>
                      </a:cubicBezTo>
                      <a:cubicBezTo>
                        <a:pt x="286077" y="559689"/>
                        <a:pt x="280933" y="585121"/>
                        <a:pt x="279790" y="590360"/>
                      </a:cubicBezTo>
                      <a:cubicBezTo>
                        <a:pt x="273408" y="621697"/>
                        <a:pt x="248548" y="638366"/>
                        <a:pt x="242738" y="641985"/>
                      </a:cubicBezTo>
                      <a:cubicBezTo>
                        <a:pt x="317795" y="646843"/>
                        <a:pt x="392757" y="651701"/>
                        <a:pt x="467814" y="656558"/>
                      </a:cubicBezTo>
                      <a:cubicBezTo>
                        <a:pt x="477148" y="639413"/>
                        <a:pt x="494198" y="602742"/>
                        <a:pt x="494293" y="553307"/>
                      </a:cubicBezTo>
                      <a:cubicBezTo>
                        <a:pt x="494293" y="534162"/>
                        <a:pt x="494007" y="493681"/>
                        <a:pt x="470481" y="454057"/>
                      </a:cubicBezTo>
                      <a:cubicBezTo>
                        <a:pt x="442668" y="407289"/>
                        <a:pt x="398186" y="388049"/>
                        <a:pt x="348656" y="366713"/>
                      </a:cubicBezTo>
                      <a:cubicBezTo>
                        <a:pt x="299888" y="345662"/>
                        <a:pt x="295125" y="353282"/>
                        <a:pt x="224164" y="328327"/>
                      </a:cubicBezTo>
                      <a:cubicBezTo>
                        <a:pt x="154060" y="303657"/>
                        <a:pt x="118437" y="290798"/>
                        <a:pt x="93100" y="260795"/>
                      </a:cubicBezTo>
                      <a:cubicBezTo>
                        <a:pt x="87385" y="254127"/>
                        <a:pt x="50142" y="208788"/>
                        <a:pt x="54714" y="145637"/>
                      </a:cubicBezTo>
                      <a:cubicBezTo>
                        <a:pt x="59191" y="83153"/>
                        <a:pt x="102816" y="27337"/>
                        <a:pt x="16596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499992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804;p4">
                  <a:extLst>
                    <a:ext uri="{FF2B5EF4-FFF2-40B4-BE49-F238E27FC236}">
                      <a16:creationId xmlns:a16="http://schemas.microsoft.com/office/drawing/2014/main" id="{EEF43CC5-FBA2-B52B-37C4-21F32CD6ED6A}"/>
                    </a:ext>
                  </a:extLst>
                </p:cNvPr>
                <p:cNvSpPr/>
                <p:nvPr/>
              </p:nvSpPr>
              <p:spPr>
                <a:xfrm>
                  <a:off x="2836959" y="3338239"/>
                  <a:ext cx="491670" cy="641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70" h="622363" extrusionOk="0">
                      <a:moveTo>
                        <a:pt x="109237" y="0"/>
                      </a:moveTo>
                      <a:cubicBezTo>
                        <a:pt x="96093" y="9239"/>
                        <a:pt x="78091" y="23146"/>
                        <a:pt x="58945" y="42386"/>
                      </a:cubicBezTo>
                      <a:cubicBezTo>
                        <a:pt x="32942" y="68485"/>
                        <a:pt x="16845" y="84677"/>
                        <a:pt x="7320" y="111252"/>
                      </a:cubicBezTo>
                      <a:cubicBezTo>
                        <a:pt x="-7920" y="153924"/>
                        <a:pt x="4748" y="193167"/>
                        <a:pt x="8653" y="203930"/>
                      </a:cubicBezTo>
                      <a:cubicBezTo>
                        <a:pt x="24941" y="248983"/>
                        <a:pt x="59803" y="272034"/>
                        <a:pt x="77519" y="283369"/>
                      </a:cubicBezTo>
                      <a:cubicBezTo>
                        <a:pt x="117619" y="309086"/>
                        <a:pt x="130192" y="320516"/>
                        <a:pt x="213250" y="342329"/>
                      </a:cubicBezTo>
                      <a:cubicBezTo>
                        <a:pt x="281926" y="360331"/>
                        <a:pt x="327550" y="366046"/>
                        <a:pt x="363555" y="393287"/>
                      </a:cubicBezTo>
                      <a:cubicBezTo>
                        <a:pt x="382795" y="407860"/>
                        <a:pt x="422038" y="426815"/>
                        <a:pt x="437659" y="489966"/>
                      </a:cubicBezTo>
                      <a:cubicBezTo>
                        <a:pt x="453471" y="553879"/>
                        <a:pt x="429658" y="606647"/>
                        <a:pt x="421753" y="622364"/>
                      </a:cubicBezTo>
                      <a:cubicBezTo>
                        <a:pt x="437564" y="604266"/>
                        <a:pt x="469949" y="562451"/>
                        <a:pt x="482617" y="499205"/>
                      </a:cubicBezTo>
                      <a:cubicBezTo>
                        <a:pt x="489856" y="463391"/>
                        <a:pt x="503001" y="406337"/>
                        <a:pt x="472045" y="356235"/>
                      </a:cubicBezTo>
                      <a:cubicBezTo>
                        <a:pt x="454423" y="327660"/>
                        <a:pt x="430135" y="313563"/>
                        <a:pt x="403179" y="297942"/>
                      </a:cubicBezTo>
                      <a:cubicBezTo>
                        <a:pt x="376795" y="282607"/>
                        <a:pt x="359745" y="278225"/>
                        <a:pt x="272115" y="254222"/>
                      </a:cubicBezTo>
                      <a:cubicBezTo>
                        <a:pt x="184199" y="230124"/>
                        <a:pt x="166673" y="225171"/>
                        <a:pt x="141051" y="210502"/>
                      </a:cubicBezTo>
                      <a:cubicBezTo>
                        <a:pt x="109047" y="192214"/>
                        <a:pt x="81043" y="176308"/>
                        <a:pt x="68280" y="145637"/>
                      </a:cubicBezTo>
                      <a:cubicBezTo>
                        <a:pt x="41324" y="81153"/>
                        <a:pt x="103999" y="6191"/>
                        <a:pt x="109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805;p4">
                  <a:extLst>
                    <a:ext uri="{FF2B5EF4-FFF2-40B4-BE49-F238E27FC236}">
                      <a16:creationId xmlns:a16="http://schemas.microsoft.com/office/drawing/2014/main" id="{4547D14B-5025-741B-B398-0304AD4DD0B0}"/>
                    </a:ext>
                  </a:extLst>
                </p:cNvPr>
                <p:cNvSpPr/>
                <p:nvPr/>
              </p:nvSpPr>
              <p:spPr>
                <a:xfrm>
                  <a:off x="2760222" y="3342520"/>
                  <a:ext cx="389870" cy="65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70" h="638174" extrusionOk="0">
                      <a:moveTo>
                        <a:pt x="204609" y="0"/>
                      </a:moveTo>
                      <a:cubicBezTo>
                        <a:pt x="182130" y="2953"/>
                        <a:pt x="144220" y="11049"/>
                        <a:pt x="106596" y="37052"/>
                      </a:cubicBezTo>
                      <a:cubicBezTo>
                        <a:pt x="42493" y="81534"/>
                        <a:pt x="23253" y="148019"/>
                        <a:pt x="13918" y="180023"/>
                      </a:cubicBezTo>
                      <a:cubicBezTo>
                        <a:pt x="6012" y="207169"/>
                        <a:pt x="-11514" y="270701"/>
                        <a:pt x="11251" y="341567"/>
                      </a:cubicBezTo>
                      <a:cubicBezTo>
                        <a:pt x="19729" y="367951"/>
                        <a:pt x="39540" y="412909"/>
                        <a:pt x="130409" y="487204"/>
                      </a:cubicBezTo>
                      <a:cubicBezTo>
                        <a:pt x="183844" y="530828"/>
                        <a:pt x="268902" y="590360"/>
                        <a:pt x="389870" y="638175"/>
                      </a:cubicBezTo>
                      <a:cubicBezTo>
                        <a:pt x="382536" y="612362"/>
                        <a:pt x="368153" y="575310"/>
                        <a:pt x="336911" y="542830"/>
                      </a:cubicBezTo>
                      <a:cubicBezTo>
                        <a:pt x="305764" y="510445"/>
                        <a:pt x="285000" y="510731"/>
                        <a:pt x="233660" y="476631"/>
                      </a:cubicBezTo>
                      <a:cubicBezTo>
                        <a:pt x="197751" y="452723"/>
                        <a:pt x="150697" y="421481"/>
                        <a:pt x="117169" y="365379"/>
                      </a:cubicBezTo>
                      <a:cubicBezTo>
                        <a:pt x="84022" y="310039"/>
                        <a:pt x="79545" y="256413"/>
                        <a:pt x="77450" y="227648"/>
                      </a:cubicBezTo>
                      <a:cubicBezTo>
                        <a:pt x="74592" y="188214"/>
                        <a:pt x="71544" y="146114"/>
                        <a:pt x="93357" y="100584"/>
                      </a:cubicBezTo>
                      <a:cubicBezTo>
                        <a:pt x="123741" y="37148"/>
                        <a:pt x="182225" y="9239"/>
                        <a:pt x="2046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50000">
                      <a:srgbClr val="583D3A"/>
                    </a:gs>
                    <a:gs pos="96000">
                      <a:srgbClr val="8B5C4E"/>
                    </a:gs>
                    <a:gs pos="100000">
                      <a:srgbClr val="8B5C4E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806;p4">
                  <a:extLst>
                    <a:ext uri="{FF2B5EF4-FFF2-40B4-BE49-F238E27FC236}">
                      <a16:creationId xmlns:a16="http://schemas.microsoft.com/office/drawing/2014/main" id="{30097CF3-5349-7BCE-8782-E6ED389FE947}"/>
                    </a:ext>
                  </a:extLst>
                </p:cNvPr>
                <p:cNvSpPr/>
                <p:nvPr/>
              </p:nvSpPr>
              <p:spPr>
                <a:xfrm>
                  <a:off x="2410672" y="3741905"/>
                  <a:ext cx="943775" cy="43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775" h="436721" extrusionOk="0">
                      <a:moveTo>
                        <a:pt x="1137" y="0"/>
                      </a:moveTo>
                      <a:cubicBezTo>
                        <a:pt x="-1149" y="25146"/>
                        <a:pt x="-1339" y="87440"/>
                        <a:pt x="13806" y="135350"/>
                      </a:cubicBezTo>
                      <a:cubicBezTo>
                        <a:pt x="17711" y="147828"/>
                        <a:pt x="52001" y="183261"/>
                        <a:pt x="108579" y="235553"/>
                      </a:cubicBezTo>
                      <a:cubicBezTo>
                        <a:pt x="172683" y="294799"/>
                        <a:pt x="242215" y="333946"/>
                        <a:pt x="337751" y="348805"/>
                      </a:cubicBezTo>
                      <a:cubicBezTo>
                        <a:pt x="421285" y="361759"/>
                        <a:pt x="516440" y="381953"/>
                        <a:pt x="601117" y="380714"/>
                      </a:cubicBezTo>
                      <a:cubicBezTo>
                        <a:pt x="682937" y="379476"/>
                        <a:pt x="704082" y="375094"/>
                        <a:pt x="778092" y="388620"/>
                      </a:cubicBezTo>
                      <a:cubicBezTo>
                        <a:pt x="869817" y="405384"/>
                        <a:pt x="943731" y="436721"/>
                        <a:pt x="943731" y="436721"/>
                      </a:cubicBezTo>
                      <a:cubicBezTo>
                        <a:pt x="943731" y="436721"/>
                        <a:pt x="948304" y="366713"/>
                        <a:pt x="864198" y="320611"/>
                      </a:cubicBezTo>
                      <a:cubicBezTo>
                        <a:pt x="832098" y="303086"/>
                        <a:pt x="766185" y="278511"/>
                        <a:pt x="697415" y="269272"/>
                      </a:cubicBezTo>
                      <a:cubicBezTo>
                        <a:pt x="592545" y="255175"/>
                        <a:pt x="605213" y="277178"/>
                        <a:pt x="484341" y="268319"/>
                      </a:cubicBezTo>
                      <a:cubicBezTo>
                        <a:pt x="377375" y="260509"/>
                        <a:pt x="275362" y="265652"/>
                        <a:pt x="216402" y="240792"/>
                      </a:cubicBezTo>
                      <a:cubicBezTo>
                        <a:pt x="178588" y="224885"/>
                        <a:pt x="121533" y="200025"/>
                        <a:pt x="75147" y="140208"/>
                      </a:cubicBezTo>
                      <a:cubicBezTo>
                        <a:pt x="31332" y="83629"/>
                        <a:pt x="5233" y="30766"/>
                        <a:pt x="12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3100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807;p4">
                  <a:extLst>
                    <a:ext uri="{FF2B5EF4-FFF2-40B4-BE49-F238E27FC236}">
                      <a16:creationId xmlns:a16="http://schemas.microsoft.com/office/drawing/2014/main" id="{B116D927-BD5E-29C7-1890-C0364A2F43E8}"/>
                    </a:ext>
                  </a:extLst>
                </p:cNvPr>
                <p:cNvSpPr/>
                <p:nvPr/>
              </p:nvSpPr>
              <p:spPr>
                <a:xfrm>
                  <a:off x="2731659" y="3952677"/>
                  <a:ext cx="653258" cy="278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258" h="278813" extrusionOk="0">
                      <a:moveTo>
                        <a:pt x="620459" y="278813"/>
                      </a:moveTo>
                      <a:cubicBezTo>
                        <a:pt x="628269" y="268526"/>
                        <a:pt x="659130" y="225473"/>
                        <a:pt x="652272" y="167561"/>
                      </a:cubicBezTo>
                      <a:cubicBezTo>
                        <a:pt x="646176" y="116412"/>
                        <a:pt x="614363" y="84884"/>
                        <a:pt x="599313" y="70501"/>
                      </a:cubicBezTo>
                      <a:cubicBezTo>
                        <a:pt x="558356" y="31163"/>
                        <a:pt x="511969" y="21543"/>
                        <a:pt x="454533" y="10494"/>
                      </a:cubicBezTo>
                      <a:cubicBezTo>
                        <a:pt x="346615" y="-10366"/>
                        <a:pt x="251841" y="5827"/>
                        <a:pt x="235649" y="8684"/>
                      </a:cubicBezTo>
                      <a:cubicBezTo>
                        <a:pt x="193643" y="16209"/>
                        <a:pt x="171069" y="25162"/>
                        <a:pt x="122682" y="26305"/>
                      </a:cubicBezTo>
                      <a:cubicBezTo>
                        <a:pt x="77819" y="27448"/>
                        <a:pt x="24289" y="35926"/>
                        <a:pt x="0" y="30496"/>
                      </a:cubicBezTo>
                      <a:cubicBezTo>
                        <a:pt x="111157" y="63358"/>
                        <a:pt x="216503" y="59643"/>
                        <a:pt x="278035" y="63358"/>
                      </a:cubicBezTo>
                      <a:cubicBezTo>
                        <a:pt x="302990" y="64882"/>
                        <a:pt x="365665" y="67834"/>
                        <a:pt x="445770" y="88027"/>
                      </a:cubicBezTo>
                      <a:cubicBezTo>
                        <a:pt x="524161" y="107839"/>
                        <a:pt x="547973" y="126223"/>
                        <a:pt x="558737" y="135652"/>
                      </a:cubicBezTo>
                      <a:cubicBezTo>
                        <a:pt x="610934" y="181658"/>
                        <a:pt x="618935" y="249952"/>
                        <a:pt x="620554" y="2786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9" name="Google Shape;808;p4">
                  <a:extLst>
                    <a:ext uri="{FF2B5EF4-FFF2-40B4-BE49-F238E27FC236}">
                      <a16:creationId xmlns:a16="http://schemas.microsoft.com/office/drawing/2014/main" id="{FC608198-28B2-2667-0203-EC7D4F655BEA}"/>
                    </a:ext>
                  </a:extLst>
                </p:cNvPr>
                <p:cNvSpPr/>
                <p:nvPr/>
              </p:nvSpPr>
              <p:spPr>
                <a:xfrm>
                  <a:off x="2408910" y="3724303"/>
                  <a:ext cx="944865" cy="527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865" h="527780" extrusionOk="0">
                      <a:moveTo>
                        <a:pt x="7624" y="0"/>
                      </a:moveTo>
                      <a:cubicBezTo>
                        <a:pt x="1909" y="30385"/>
                        <a:pt x="-3139" y="74581"/>
                        <a:pt x="2385" y="127064"/>
                      </a:cubicBezTo>
                      <a:cubicBezTo>
                        <a:pt x="10386" y="202406"/>
                        <a:pt x="36009" y="256032"/>
                        <a:pt x="44010" y="271843"/>
                      </a:cubicBezTo>
                      <a:cubicBezTo>
                        <a:pt x="97731" y="378238"/>
                        <a:pt x="186789" y="429006"/>
                        <a:pt x="231271" y="453676"/>
                      </a:cubicBezTo>
                      <a:cubicBezTo>
                        <a:pt x="266609" y="473202"/>
                        <a:pt x="351572" y="518922"/>
                        <a:pt x="463681" y="517208"/>
                      </a:cubicBezTo>
                      <a:cubicBezTo>
                        <a:pt x="598650" y="515207"/>
                        <a:pt x="636655" y="446437"/>
                        <a:pt x="753336" y="453676"/>
                      </a:cubicBezTo>
                      <a:cubicBezTo>
                        <a:pt x="834966" y="458724"/>
                        <a:pt x="898974" y="497491"/>
                        <a:pt x="938883" y="527780"/>
                      </a:cubicBezTo>
                      <a:cubicBezTo>
                        <a:pt x="944598" y="508254"/>
                        <a:pt x="949551" y="479108"/>
                        <a:pt x="937169" y="451866"/>
                      </a:cubicBezTo>
                      <a:cubicBezTo>
                        <a:pt x="918214" y="410147"/>
                        <a:pt x="868684" y="394811"/>
                        <a:pt x="798390" y="381286"/>
                      </a:cubicBezTo>
                      <a:cubicBezTo>
                        <a:pt x="686566" y="359759"/>
                        <a:pt x="618272" y="361283"/>
                        <a:pt x="520926" y="354806"/>
                      </a:cubicBezTo>
                      <a:cubicBezTo>
                        <a:pt x="401578" y="346805"/>
                        <a:pt x="341856" y="342900"/>
                        <a:pt x="272895" y="319468"/>
                      </a:cubicBezTo>
                      <a:cubicBezTo>
                        <a:pt x="207744" y="297370"/>
                        <a:pt x="123258" y="268700"/>
                        <a:pt x="64774" y="185356"/>
                      </a:cubicBezTo>
                      <a:cubicBezTo>
                        <a:pt x="15244" y="114776"/>
                        <a:pt x="8196" y="38957"/>
                        <a:pt x="752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21593863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0" name="Google Shape;809;p4">
              <a:extLst>
                <a:ext uri="{FF2B5EF4-FFF2-40B4-BE49-F238E27FC236}">
                  <a16:creationId xmlns:a16="http://schemas.microsoft.com/office/drawing/2014/main" id="{CB521346-F191-76C3-8536-CBBDB81EC574}"/>
                </a:ext>
              </a:extLst>
            </p:cNvPr>
            <p:cNvGrpSpPr/>
            <p:nvPr/>
          </p:nvGrpSpPr>
          <p:grpSpPr>
            <a:xfrm>
              <a:off x="1588035" y="4272762"/>
              <a:ext cx="737954" cy="981012"/>
              <a:chOff x="7431160" y="1077860"/>
              <a:chExt cx="1235070" cy="1641862"/>
            </a:xfrm>
          </p:grpSpPr>
          <p:grpSp>
            <p:nvGrpSpPr>
              <p:cNvPr id="108" name="Google Shape;810;p4">
                <a:extLst>
                  <a:ext uri="{FF2B5EF4-FFF2-40B4-BE49-F238E27FC236}">
                    <a16:creationId xmlns:a16="http://schemas.microsoft.com/office/drawing/2014/main" id="{19B43A3F-B584-3357-0DF1-8FB38AFB91E6}"/>
                  </a:ext>
                </a:extLst>
              </p:cNvPr>
              <p:cNvGrpSpPr/>
              <p:nvPr/>
            </p:nvGrpSpPr>
            <p:grpSpPr>
              <a:xfrm>
                <a:off x="7451286" y="1764429"/>
                <a:ext cx="1194848" cy="955292"/>
                <a:chOff x="3792023" y="5911314"/>
                <a:chExt cx="3341299" cy="2671398"/>
              </a:xfrm>
            </p:grpSpPr>
            <p:sp>
              <p:nvSpPr>
                <p:cNvPr id="122" name="Google Shape;811;p4">
                  <a:extLst>
                    <a:ext uri="{FF2B5EF4-FFF2-40B4-BE49-F238E27FC236}">
                      <a16:creationId xmlns:a16="http://schemas.microsoft.com/office/drawing/2014/main" id="{42B44FA9-CFC2-10B9-75DB-4E0C43499FED}"/>
                    </a:ext>
                  </a:extLst>
                </p:cNvPr>
                <p:cNvSpPr/>
                <p:nvPr/>
              </p:nvSpPr>
              <p:spPr>
                <a:xfrm>
                  <a:off x="4411557" y="7814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C38F6D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23" name="Google Shape;812;p4">
                  <a:extLst>
                    <a:ext uri="{FF2B5EF4-FFF2-40B4-BE49-F238E27FC236}">
                      <a16:creationId xmlns:a16="http://schemas.microsoft.com/office/drawing/2014/main" id="{AD09646E-43F7-4331-7851-ADD2C31254F6}"/>
                    </a:ext>
                  </a:extLst>
                </p:cNvPr>
                <p:cNvGrpSpPr/>
                <p:nvPr/>
              </p:nvGrpSpPr>
              <p:grpSpPr>
                <a:xfrm>
                  <a:off x="3844087" y="6468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140" name="Google Shape;813;p4">
                    <a:extLst>
                      <a:ext uri="{FF2B5EF4-FFF2-40B4-BE49-F238E27FC236}">
                        <a16:creationId xmlns:a16="http://schemas.microsoft.com/office/drawing/2014/main" id="{10FF1C6C-D30F-D989-4AB6-D6A641FFDFC5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143" name="Google Shape;814;p4">
                      <a:extLst>
                        <a:ext uri="{FF2B5EF4-FFF2-40B4-BE49-F238E27FC236}">
                          <a16:creationId xmlns:a16="http://schemas.microsoft.com/office/drawing/2014/main" id="{7222F391-DC62-9BB0-3FBB-CF74F13D24C3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44" name="Google Shape;815;p4">
                      <a:extLst>
                        <a:ext uri="{FF2B5EF4-FFF2-40B4-BE49-F238E27FC236}">
                          <a16:creationId xmlns:a16="http://schemas.microsoft.com/office/drawing/2014/main" id="{55B0649C-1D95-F052-E322-AD7DAADE281A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41" name="Google Shape;816;p4">
                    <a:extLst>
                      <a:ext uri="{FF2B5EF4-FFF2-40B4-BE49-F238E27FC236}">
                        <a16:creationId xmlns:a16="http://schemas.microsoft.com/office/drawing/2014/main" id="{9970A773-9BF6-0532-64D9-4AC2E1D63F97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817;p4">
                    <a:extLst>
                      <a:ext uri="{FF2B5EF4-FFF2-40B4-BE49-F238E27FC236}">
                        <a16:creationId xmlns:a16="http://schemas.microsoft.com/office/drawing/2014/main" id="{65544074-2A52-F4E8-3602-B99746F51088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4" name="Google Shape;818;p4">
                  <a:extLst>
                    <a:ext uri="{FF2B5EF4-FFF2-40B4-BE49-F238E27FC236}">
                      <a16:creationId xmlns:a16="http://schemas.microsoft.com/office/drawing/2014/main" id="{4B012EA3-527E-AF8D-EDB4-0F4FB5075D3B}"/>
                    </a:ext>
                  </a:extLst>
                </p:cNvPr>
                <p:cNvGrpSpPr/>
                <p:nvPr/>
              </p:nvGrpSpPr>
              <p:grpSpPr>
                <a:xfrm>
                  <a:off x="3873609" y="5911314"/>
                  <a:ext cx="3144956" cy="1639767"/>
                  <a:chOff x="4137839" y="-377629"/>
                  <a:chExt cx="3795047" cy="2436504"/>
                </a:xfrm>
              </p:grpSpPr>
              <p:sp>
                <p:nvSpPr>
                  <p:cNvPr id="138" name="Google Shape;819;p4">
                    <a:extLst>
                      <a:ext uri="{FF2B5EF4-FFF2-40B4-BE49-F238E27FC236}">
                        <a16:creationId xmlns:a16="http://schemas.microsoft.com/office/drawing/2014/main" id="{116CFAD2-ECA3-E2C7-8AB6-89B6F8DE33A9}"/>
                      </a:ext>
                    </a:extLst>
                  </p:cNvPr>
                  <p:cNvSpPr/>
                  <p:nvPr/>
                </p:nvSpPr>
                <p:spPr>
                  <a:xfrm>
                    <a:off x="4137839" y="-377629"/>
                    <a:ext cx="3795047" cy="2436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49240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139" name="Google Shape;820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CDC609BA-38AC-4692-C322-DB8177CEC98A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4212300" y="348461"/>
                    <a:ext cx="3602216" cy="698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25" name="Google Shape;821;p4">
                  <a:extLst>
                    <a:ext uri="{FF2B5EF4-FFF2-40B4-BE49-F238E27FC236}">
                      <a16:creationId xmlns:a16="http://schemas.microsoft.com/office/drawing/2014/main" id="{966070A2-D9A0-9DCC-4862-B0828CFDA291}"/>
                    </a:ext>
                  </a:extLst>
                </p:cNvPr>
                <p:cNvGrpSpPr/>
                <p:nvPr/>
              </p:nvGrpSpPr>
              <p:grpSpPr>
                <a:xfrm>
                  <a:off x="3792023" y="6720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126" name="Google Shape;822;p4">
                    <a:extLst>
                      <a:ext uri="{FF2B5EF4-FFF2-40B4-BE49-F238E27FC236}">
                        <a16:creationId xmlns:a16="http://schemas.microsoft.com/office/drawing/2014/main" id="{A49049E9-0CEF-9333-FBA6-89410A3F9E39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" name="Google Shape;823;p4">
                    <a:extLst>
                      <a:ext uri="{FF2B5EF4-FFF2-40B4-BE49-F238E27FC236}">
                        <a16:creationId xmlns:a16="http://schemas.microsoft.com/office/drawing/2014/main" id="{AD7E3DAE-2725-88E1-6CAF-CC81258F0718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" name="Google Shape;824;p4">
                    <a:extLst>
                      <a:ext uri="{FF2B5EF4-FFF2-40B4-BE49-F238E27FC236}">
                        <a16:creationId xmlns:a16="http://schemas.microsoft.com/office/drawing/2014/main" id="{53B75E19-0629-21C4-A39A-33E01EAAB448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825;p4">
                    <a:extLst>
                      <a:ext uri="{FF2B5EF4-FFF2-40B4-BE49-F238E27FC236}">
                        <a16:creationId xmlns:a16="http://schemas.microsoft.com/office/drawing/2014/main" id="{7CF48150-7B69-2C4A-0A86-480CA3255096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826;p4">
                    <a:extLst>
                      <a:ext uri="{FF2B5EF4-FFF2-40B4-BE49-F238E27FC236}">
                        <a16:creationId xmlns:a16="http://schemas.microsoft.com/office/drawing/2014/main" id="{588E058D-439A-704B-B471-0720197F1B3D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827;p4">
                    <a:extLst>
                      <a:ext uri="{FF2B5EF4-FFF2-40B4-BE49-F238E27FC236}">
                        <a16:creationId xmlns:a16="http://schemas.microsoft.com/office/drawing/2014/main" id="{90F10F3B-1ECE-5A81-44AD-7B1438BA50A0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" name="Google Shape;828;p4">
                    <a:extLst>
                      <a:ext uri="{FF2B5EF4-FFF2-40B4-BE49-F238E27FC236}">
                        <a16:creationId xmlns:a16="http://schemas.microsoft.com/office/drawing/2014/main" id="{35BA8ACF-DC8D-8D33-2F38-93DA5F5530DB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1A28B"/>
                      </a:gs>
                      <a:gs pos="44000">
                        <a:srgbClr val="D1A28B"/>
                      </a:gs>
                      <a:gs pos="68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" name="Google Shape;829;p4">
                    <a:extLst>
                      <a:ext uri="{FF2B5EF4-FFF2-40B4-BE49-F238E27FC236}">
                        <a16:creationId xmlns:a16="http://schemas.microsoft.com/office/drawing/2014/main" id="{CE80B7B0-03CD-5D95-CE88-82E5DBDA7791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4" name="Google Shape;830;p4">
                    <a:extLst>
                      <a:ext uri="{FF2B5EF4-FFF2-40B4-BE49-F238E27FC236}">
                        <a16:creationId xmlns:a16="http://schemas.microsoft.com/office/drawing/2014/main" id="{0628DF39-CA26-33F6-7489-F67F7D1098D0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" name="Google Shape;831;p4">
                    <a:extLst>
                      <a:ext uri="{FF2B5EF4-FFF2-40B4-BE49-F238E27FC236}">
                        <a16:creationId xmlns:a16="http://schemas.microsoft.com/office/drawing/2014/main" id="{DE853CC2-E3AF-C7B2-D46B-CF05C8390D76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" name="Google Shape;832;p4">
                    <a:extLst>
                      <a:ext uri="{FF2B5EF4-FFF2-40B4-BE49-F238E27FC236}">
                        <a16:creationId xmlns:a16="http://schemas.microsoft.com/office/drawing/2014/main" id="{1BC91F2D-34B0-080F-945F-FB6214AA3337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7" name="Google Shape;833;p4">
                    <a:extLst>
                      <a:ext uri="{FF2B5EF4-FFF2-40B4-BE49-F238E27FC236}">
                        <a16:creationId xmlns:a16="http://schemas.microsoft.com/office/drawing/2014/main" id="{F2BE1153-12B5-2EC7-3AF7-DB124C3BF39B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09" name="Google Shape;834;p4">
                <a:extLst>
                  <a:ext uri="{FF2B5EF4-FFF2-40B4-BE49-F238E27FC236}">
                    <a16:creationId xmlns:a16="http://schemas.microsoft.com/office/drawing/2014/main" id="{7304C728-5C4A-DFBA-C998-6E8588644B77}"/>
                  </a:ext>
                </a:extLst>
              </p:cNvPr>
              <p:cNvGrpSpPr/>
              <p:nvPr/>
            </p:nvGrpSpPr>
            <p:grpSpPr>
              <a:xfrm>
                <a:off x="7431160" y="1077860"/>
                <a:ext cx="1235070" cy="928247"/>
                <a:chOff x="2128743" y="3292975"/>
                <a:chExt cx="1256174" cy="944108"/>
              </a:xfrm>
            </p:grpSpPr>
            <p:sp>
              <p:nvSpPr>
                <p:cNvPr id="110" name="Google Shape;835;p4">
                  <a:extLst>
                    <a:ext uri="{FF2B5EF4-FFF2-40B4-BE49-F238E27FC236}">
                      <a16:creationId xmlns:a16="http://schemas.microsoft.com/office/drawing/2014/main" id="{E313FF3C-E91B-37C5-B84F-529D231AAA69}"/>
                    </a:ext>
                  </a:extLst>
                </p:cNvPr>
                <p:cNvSpPr/>
                <p:nvPr/>
              </p:nvSpPr>
              <p:spPr>
                <a:xfrm>
                  <a:off x="2615566" y="3335346"/>
                  <a:ext cx="514713" cy="628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13" h="628967" extrusionOk="0">
                      <a:moveTo>
                        <a:pt x="349265" y="8985"/>
                      </a:moveTo>
                      <a:cubicBezTo>
                        <a:pt x="326119" y="21939"/>
                        <a:pt x="224106" y="53086"/>
                        <a:pt x="174671" y="177292"/>
                      </a:cubicBezTo>
                      <a:cubicBezTo>
                        <a:pt x="135238" y="276352"/>
                        <a:pt x="163051" y="348361"/>
                        <a:pt x="187721" y="380556"/>
                      </a:cubicBezTo>
                      <a:cubicBezTo>
                        <a:pt x="275065" y="494379"/>
                        <a:pt x="386793" y="525621"/>
                        <a:pt x="514714" y="628968"/>
                      </a:cubicBezTo>
                      <a:cubicBezTo>
                        <a:pt x="351741" y="626110"/>
                        <a:pt x="303735" y="617347"/>
                        <a:pt x="221058" y="584105"/>
                      </a:cubicBezTo>
                      <a:cubicBezTo>
                        <a:pt x="112759" y="540480"/>
                        <a:pt x="53894" y="457232"/>
                        <a:pt x="42179" y="435801"/>
                      </a:cubicBezTo>
                      <a:cubicBezTo>
                        <a:pt x="30653" y="414750"/>
                        <a:pt x="-22401" y="318167"/>
                        <a:pt x="10746" y="203676"/>
                      </a:cubicBezTo>
                      <a:cubicBezTo>
                        <a:pt x="34844" y="120618"/>
                        <a:pt x="91709" y="75279"/>
                        <a:pt x="114378" y="55372"/>
                      </a:cubicBezTo>
                      <a:cubicBezTo>
                        <a:pt x="212867" y="-31210"/>
                        <a:pt x="318404" y="9843"/>
                        <a:pt x="349265" y="8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100000">
                      <a:srgbClr val="583D3A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836;p4">
                  <a:extLst>
                    <a:ext uri="{FF2B5EF4-FFF2-40B4-BE49-F238E27FC236}">
                      <a16:creationId xmlns:a16="http://schemas.microsoft.com/office/drawing/2014/main" id="{3404D511-F0C7-22C2-9455-E02511038A5D}"/>
                    </a:ext>
                  </a:extLst>
                </p:cNvPr>
                <p:cNvSpPr/>
                <p:nvPr/>
              </p:nvSpPr>
              <p:spPr>
                <a:xfrm>
                  <a:off x="2128743" y="3544473"/>
                  <a:ext cx="591581" cy="671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581" h="671308" extrusionOk="0">
                      <a:moveTo>
                        <a:pt x="370887" y="1788"/>
                      </a:moveTo>
                      <a:cubicBezTo>
                        <a:pt x="340026" y="-1450"/>
                        <a:pt x="266207" y="-4784"/>
                        <a:pt x="187340" y="35316"/>
                      </a:cubicBezTo>
                      <a:cubicBezTo>
                        <a:pt x="96091" y="81703"/>
                        <a:pt x="55514" y="157141"/>
                        <a:pt x="40846" y="185335"/>
                      </a:cubicBezTo>
                      <a:cubicBezTo>
                        <a:pt x="-5446" y="274298"/>
                        <a:pt x="-1636" y="357547"/>
                        <a:pt x="1984" y="391932"/>
                      </a:cubicBezTo>
                      <a:cubicBezTo>
                        <a:pt x="5698" y="426984"/>
                        <a:pt x="15795" y="523187"/>
                        <a:pt x="90280" y="594910"/>
                      </a:cubicBezTo>
                      <a:cubicBezTo>
                        <a:pt x="223345" y="723116"/>
                        <a:pt x="436610" y="652727"/>
                        <a:pt x="455660" y="646059"/>
                      </a:cubicBezTo>
                      <a:cubicBezTo>
                        <a:pt x="519668" y="623866"/>
                        <a:pt x="565102" y="589671"/>
                        <a:pt x="591581" y="566621"/>
                      </a:cubicBezTo>
                      <a:cubicBezTo>
                        <a:pt x="555291" y="574812"/>
                        <a:pt x="500141" y="584242"/>
                        <a:pt x="432704" y="584242"/>
                      </a:cubicBezTo>
                      <a:cubicBezTo>
                        <a:pt x="340312" y="584242"/>
                        <a:pt x="273827" y="584242"/>
                        <a:pt x="210295" y="540141"/>
                      </a:cubicBezTo>
                      <a:cubicBezTo>
                        <a:pt x="129619" y="484039"/>
                        <a:pt x="107997" y="394409"/>
                        <a:pt x="102568" y="370691"/>
                      </a:cubicBezTo>
                      <a:cubicBezTo>
                        <a:pt x="96757" y="344783"/>
                        <a:pt x="84375" y="273917"/>
                        <a:pt x="116665" y="194193"/>
                      </a:cubicBezTo>
                      <a:cubicBezTo>
                        <a:pt x="150383" y="110945"/>
                        <a:pt x="212201" y="69130"/>
                        <a:pt x="236680" y="52937"/>
                      </a:cubicBezTo>
                      <a:cubicBezTo>
                        <a:pt x="289734" y="18076"/>
                        <a:pt x="340978" y="6265"/>
                        <a:pt x="370792" y="17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8B5C4E"/>
                    </a:gs>
                    <a:gs pos="100000">
                      <a:srgbClr val="8B5C4E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837;p4">
                  <a:extLst>
                    <a:ext uri="{FF2B5EF4-FFF2-40B4-BE49-F238E27FC236}">
                      <a16:creationId xmlns:a16="http://schemas.microsoft.com/office/drawing/2014/main" id="{BC3E48B9-E4E5-8C58-0A40-0D8A10A710B6}"/>
                    </a:ext>
                  </a:extLst>
                </p:cNvPr>
                <p:cNvSpPr/>
                <p:nvPr/>
              </p:nvSpPr>
              <p:spPr>
                <a:xfrm>
                  <a:off x="2203208" y="3538333"/>
                  <a:ext cx="475931" cy="624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795" h="578536" extrusionOk="0">
                      <a:moveTo>
                        <a:pt x="262963" y="0"/>
                      </a:moveTo>
                      <a:cubicBezTo>
                        <a:pt x="236960" y="4572"/>
                        <a:pt x="195335" y="15240"/>
                        <a:pt x="151711" y="43434"/>
                      </a:cubicBezTo>
                      <a:cubicBezTo>
                        <a:pt x="78940" y="90583"/>
                        <a:pt x="47507" y="156210"/>
                        <a:pt x="35220" y="182785"/>
                      </a:cubicBezTo>
                      <a:cubicBezTo>
                        <a:pt x="17789" y="220409"/>
                        <a:pt x="-9643" y="279845"/>
                        <a:pt x="3407" y="356521"/>
                      </a:cubicBezTo>
                      <a:cubicBezTo>
                        <a:pt x="18361" y="443865"/>
                        <a:pt x="75892" y="494919"/>
                        <a:pt x="91703" y="508540"/>
                      </a:cubicBezTo>
                      <a:cubicBezTo>
                        <a:pt x="152949" y="561213"/>
                        <a:pt x="220100" y="568928"/>
                        <a:pt x="277060" y="575501"/>
                      </a:cubicBezTo>
                      <a:cubicBezTo>
                        <a:pt x="348878" y="583692"/>
                        <a:pt x="408029" y="573691"/>
                        <a:pt x="444795" y="564642"/>
                      </a:cubicBezTo>
                      <a:cubicBezTo>
                        <a:pt x="421173" y="559689"/>
                        <a:pt x="384692" y="549212"/>
                        <a:pt x="345926" y="524828"/>
                      </a:cubicBezTo>
                      <a:cubicBezTo>
                        <a:pt x="270011" y="476917"/>
                        <a:pt x="237055" y="407956"/>
                        <a:pt x="224101" y="380047"/>
                      </a:cubicBezTo>
                      <a:cubicBezTo>
                        <a:pt x="214385" y="358902"/>
                        <a:pt x="216481" y="320326"/>
                        <a:pt x="213814" y="261366"/>
                      </a:cubicBezTo>
                      <a:cubicBezTo>
                        <a:pt x="213433" y="253270"/>
                        <a:pt x="190859" y="218980"/>
                        <a:pt x="201146" y="168402"/>
                      </a:cubicBezTo>
                      <a:cubicBezTo>
                        <a:pt x="209337" y="128111"/>
                        <a:pt x="225911" y="68390"/>
                        <a:pt x="262963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926756"/>
                    </a:gs>
                    <a:gs pos="100000">
                      <a:srgbClr val="926756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" name="Google Shape;838;p4">
                  <a:extLst>
                    <a:ext uri="{FF2B5EF4-FFF2-40B4-BE49-F238E27FC236}">
                      <a16:creationId xmlns:a16="http://schemas.microsoft.com/office/drawing/2014/main" id="{B5671934-97A5-F39A-25F6-FCE330405ABA}"/>
                    </a:ext>
                  </a:extLst>
                </p:cNvPr>
                <p:cNvSpPr/>
                <p:nvPr/>
              </p:nvSpPr>
              <p:spPr>
                <a:xfrm>
                  <a:off x="2300647" y="3631510"/>
                  <a:ext cx="123830" cy="320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30" h="320230" extrusionOk="0">
                      <a:moveTo>
                        <a:pt x="123831" y="0"/>
                      </a:moveTo>
                      <a:lnTo>
                        <a:pt x="111734" y="64198"/>
                      </a:lnTo>
                      <a:cubicBezTo>
                        <a:pt x="100590" y="69532"/>
                        <a:pt x="81730" y="80010"/>
                        <a:pt x="66204" y="99536"/>
                      </a:cubicBezTo>
                      <a:cubicBezTo>
                        <a:pt x="2863" y="178689"/>
                        <a:pt x="50964" y="320231"/>
                        <a:pt x="50964" y="320231"/>
                      </a:cubicBezTo>
                      <a:cubicBezTo>
                        <a:pt x="50964" y="320231"/>
                        <a:pt x="3720" y="265557"/>
                        <a:pt x="291" y="195453"/>
                      </a:cubicBezTo>
                      <a:cubicBezTo>
                        <a:pt x="-566" y="177641"/>
                        <a:pt x="-2852" y="106394"/>
                        <a:pt x="50012" y="49054"/>
                      </a:cubicBezTo>
                      <a:cubicBezTo>
                        <a:pt x="76682" y="20193"/>
                        <a:pt x="106590" y="6382"/>
                        <a:pt x="123831" y="0"/>
                      </a:cubicBezTo>
                      <a:close/>
                    </a:path>
                  </a:pathLst>
                </a:custGeom>
                <a:solidFill>
                  <a:srgbClr val="583D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" name="Google Shape;839;p4">
                  <a:extLst>
                    <a:ext uri="{FF2B5EF4-FFF2-40B4-BE49-F238E27FC236}">
                      <a16:creationId xmlns:a16="http://schemas.microsoft.com/office/drawing/2014/main" id="{58311BEA-0B81-3F2C-E64B-C4C6BF1CFF86}"/>
                    </a:ext>
                  </a:extLst>
                </p:cNvPr>
                <p:cNvSpPr/>
                <p:nvPr/>
              </p:nvSpPr>
              <p:spPr>
                <a:xfrm>
                  <a:off x="2510677" y="3313077"/>
                  <a:ext cx="666085" cy="864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085" h="864596" extrusionOk="0">
                      <a:moveTo>
                        <a:pt x="665990" y="864596"/>
                      </a:moveTo>
                      <a:cubicBezTo>
                        <a:pt x="624270" y="726008"/>
                        <a:pt x="564358" y="671810"/>
                        <a:pt x="517686" y="647807"/>
                      </a:cubicBezTo>
                      <a:cubicBezTo>
                        <a:pt x="473013" y="624852"/>
                        <a:pt x="452535" y="635711"/>
                        <a:pt x="364143" y="602754"/>
                      </a:cubicBezTo>
                      <a:cubicBezTo>
                        <a:pt x="292229" y="575989"/>
                        <a:pt x="244509" y="558272"/>
                        <a:pt x="199932" y="512648"/>
                      </a:cubicBezTo>
                      <a:cubicBezTo>
                        <a:pt x="184311" y="496646"/>
                        <a:pt x="116683" y="427494"/>
                        <a:pt x="112587" y="315575"/>
                      </a:cubicBezTo>
                      <a:cubicBezTo>
                        <a:pt x="108111" y="194798"/>
                        <a:pt x="180882" y="116027"/>
                        <a:pt x="192026" y="104406"/>
                      </a:cubicBezTo>
                      <a:cubicBezTo>
                        <a:pt x="297372" y="-5798"/>
                        <a:pt x="444343" y="28682"/>
                        <a:pt x="454154" y="31159"/>
                      </a:cubicBezTo>
                      <a:cubicBezTo>
                        <a:pt x="428722" y="18776"/>
                        <a:pt x="386336" y="2298"/>
                        <a:pt x="332329" y="203"/>
                      </a:cubicBezTo>
                      <a:cubicBezTo>
                        <a:pt x="304516" y="-845"/>
                        <a:pt x="211266" y="-464"/>
                        <a:pt x="125827" y="70592"/>
                      </a:cubicBezTo>
                      <a:cubicBezTo>
                        <a:pt x="37149" y="144316"/>
                        <a:pt x="16004" y="244805"/>
                        <a:pt x="9336" y="278904"/>
                      </a:cubicBezTo>
                      <a:cubicBezTo>
                        <a:pt x="2669" y="313099"/>
                        <a:pt x="-14190" y="399395"/>
                        <a:pt x="25243" y="487216"/>
                      </a:cubicBezTo>
                      <a:cubicBezTo>
                        <a:pt x="74011" y="595706"/>
                        <a:pt x="177929" y="637997"/>
                        <a:pt x="250319" y="667429"/>
                      </a:cubicBezTo>
                      <a:cubicBezTo>
                        <a:pt x="320423" y="695909"/>
                        <a:pt x="337473" y="686479"/>
                        <a:pt x="409196" y="709625"/>
                      </a:cubicBezTo>
                      <a:cubicBezTo>
                        <a:pt x="473585" y="730389"/>
                        <a:pt x="564930" y="771918"/>
                        <a:pt x="666085" y="8645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" name="Google Shape;840;p4">
                  <a:extLst>
                    <a:ext uri="{FF2B5EF4-FFF2-40B4-BE49-F238E27FC236}">
                      <a16:creationId xmlns:a16="http://schemas.microsoft.com/office/drawing/2014/main" id="{79D305D6-4A37-3BC6-F6F8-73789F92509D}"/>
                    </a:ext>
                  </a:extLst>
                </p:cNvPr>
                <p:cNvSpPr/>
                <p:nvPr/>
              </p:nvSpPr>
              <p:spPr>
                <a:xfrm>
                  <a:off x="2405154" y="3292975"/>
                  <a:ext cx="565106" cy="778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06" h="778799" extrusionOk="0">
                      <a:moveTo>
                        <a:pt x="565011" y="50594"/>
                      </a:moveTo>
                      <a:cubicBezTo>
                        <a:pt x="496050" y="8875"/>
                        <a:pt x="434424" y="1636"/>
                        <a:pt x="403563" y="302"/>
                      </a:cubicBezTo>
                      <a:cubicBezTo>
                        <a:pt x="300788" y="-4174"/>
                        <a:pt x="225255" y="42117"/>
                        <a:pt x="181154" y="69168"/>
                      </a:cubicBezTo>
                      <a:cubicBezTo>
                        <a:pt x="146673" y="90314"/>
                        <a:pt x="102954" y="117079"/>
                        <a:pt x="64663" y="169752"/>
                      </a:cubicBezTo>
                      <a:cubicBezTo>
                        <a:pt x="-7060" y="268336"/>
                        <a:pt x="-1059" y="376540"/>
                        <a:pt x="1131" y="402734"/>
                      </a:cubicBezTo>
                      <a:cubicBezTo>
                        <a:pt x="10085" y="510557"/>
                        <a:pt x="66663" y="581518"/>
                        <a:pt x="93810" y="614570"/>
                      </a:cubicBezTo>
                      <a:cubicBezTo>
                        <a:pt x="117432" y="643430"/>
                        <a:pt x="224778" y="776876"/>
                        <a:pt x="395657" y="778781"/>
                      </a:cubicBezTo>
                      <a:cubicBezTo>
                        <a:pt x="466142" y="779543"/>
                        <a:pt x="522149" y="757635"/>
                        <a:pt x="554534" y="741728"/>
                      </a:cubicBezTo>
                      <a:cubicBezTo>
                        <a:pt x="537103" y="733727"/>
                        <a:pt x="510433" y="721631"/>
                        <a:pt x="477762" y="707343"/>
                      </a:cubicBezTo>
                      <a:cubicBezTo>
                        <a:pt x="351747" y="652193"/>
                        <a:pt x="339555" y="653146"/>
                        <a:pt x="302979" y="633239"/>
                      </a:cubicBezTo>
                      <a:cubicBezTo>
                        <a:pt x="270308" y="615427"/>
                        <a:pt x="182487" y="567326"/>
                        <a:pt x="138768" y="466456"/>
                      </a:cubicBezTo>
                      <a:cubicBezTo>
                        <a:pt x="129243" y="444453"/>
                        <a:pt x="94572" y="360919"/>
                        <a:pt x="125528" y="262526"/>
                      </a:cubicBezTo>
                      <a:cubicBezTo>
                        <a:pt x="154008" y="172133"/>
                        <a:pt x="220302" y="125366"/>
                        <a:pt x="247353" y="106316"/>
                      </a:cubicBezTo>
                      <a:cubicBezTo>
                        <a:pt x="320981" y="54404"/>
                        <a:pt x="394990" y="46403"/>
                        <a:pt x="432709" y="42784"/>
                      </a:cubicBezTo>
                      <a:cubicBezTo>
                        <a:pt x="488049" y="37450"/>
                        <a:pt x="534150" y="44022"/>
                        <a:pt x="565107" y="5069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7000">
                      <a:srgbClr val="583D3A"/>
                    </a:gs>
                    <a:gs pos="100000">
                      <a:srgbClr val="8B5C4E"/>
                    </a:gs>
                  </a:gsLst>
                  <a:lin ang="1380014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" name="Google Shape;841;p4">
                  <a:extLst>
                    <a:ext uri="{FF2B5EF4-FFF2-40B4-BE49-F238E27FC236}">
                      <a16:creationId xmlns:a16="http://schemas.microsoft.com/office/drawing/2014/main" id="{BE6319A2-B1DB-B5D2-CF74-19B689903969}"/>
                    </a:ext>
                  </a:extLst>
                </p:cNvPr>
                <p:cNvSpPr/>
                <p:nvPr/>
              </p:nvSpPr>
              <p:spPr>
                <a:xfrm>
                  <a:off x="2804199" y="3344522"/>
                  <a:ext cx="494293" cy="656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293" h="656558" extrusionOk="0">
                      <a:moveTo>
                        <a:pt x="165966" y="0"/>
                      </a:moveTo>
                      <a:cubicBezTo>
                        <a:pt x="148250" y="1619"/>
                        <a:pt x="100625" y="8477"/>
                        <a:pt x="60048" y="46292"/>
                      </a:cubicBezTo>
                      <a:cubicBezTo>
                        <a:pt x="28616" y="75629"/>
                        <a:pt x="17376" y="108871"/>
                        <a:pt x="11090" y="128397"/>
                      </a:cubicBezTo>
                      <a:cubicBezTo>
                        <a:pt x="-14342" y="206693"/>
                        <a:pt x="10804" y="276225"/>
                        <a:pt x="18996" y="297847"/>
                      </a:cubicBezTo>
                      <a:cubicBezTo>
                        <a:pt x="40808" y="355664"/>
                        <a:pt x="76050" y="390144"/>
                        <a:pt x="113007" y="426244"/>
                      </a:cubicBezTo>
                      <a:cubicBezTo>
                        <a:pt x="168348" y="480346"/>
                        <a:pt x="195970" y="507397"/>
                        <a:pt x="233499" y="517589"/>
                      </a:cubicBezTo>
                      <a:cubicBezTo>
                        <a:pt x="241404" y="519779"/>
                        <a:pt x="260264" y="524066"/>
                        <a:pt x="271884" y="540068"/>
                      </a:cubicBezTo>
                      <a:cubicBezTo>
                        <a:pt x="286077" y="559689"/>
                        <a:pt x="280933" y="585121"/>
                        <a:pt x="279790" y="590360"/>
                      </a:cubicBezTo>
                      <a:cubicBezTo>
                        <a:pt x="273408" y="621697"/>
                        <a:pt x="248548" y="638366"/>
                        <a:pt x="242738" y="641985"/>
                      </a:cubicBezTo>
                      <a:cubicBezTo>
                        <a:pt x="317795" y="646843"/>
                        <a:pt x="392757" y="651701"/>
                        <a:pt x="467814" y="656558"/>
                      </a:cubicBezTo>
                      <a:cubicBezTo>
                        <a:pt x="477148" y="639413"/>
                        <a:pt x="494198" y="602742"/>
                        <a:pt x="494293" y="553307"/>
                      </a:cubicBezTo>
                      <a:cubicBezTo>
                        <a:pt x="494293" y="534162"/>
                        <a:pt x="494007" y="493681"/>
                        <a:pt x="470481" y="454057"/>
                      </a:cubicBezTo>
                      <a:cubicBezTo>
                        <a:pt x="442668" y="407289"/>
                        <a:pt x="398186" y="388049"/>
                        <a:pt x="348656" y="366713"/>
                      </a:cubicBezTo>
                      <a:cubicBezTo>
                        <a:pt x="299888" y="345662"/>
                        <a:pt x="295125" y="353282"/>
                        <a:pt x="224164" y="328327"/>
                      </a:cubicBezTo>
                      <a:cubicBezTo>
                        <a:pt x="154060" y="303657"/>
                        <a:pt x="118437" y="290798"/>
                        <a:pt x="93100" y="260795"/>
                      </a:cubicBezTo>
                      <a:cubicBezTo>
                        <a:pt x="87385" y="254127"/>
                        <a:pt x="50142" y="208788"/>
                        <a:pt x="54714" y="145637"/>
                      </a:cubicBezTo>
                      <a:cubicBezTo>
                        <a:pt x="59191" y="83153"/>
                        <a:pt x="102816" y="27337"/>
                        <a:pt x="16596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499992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7" name="Google Shape;842;p4">
                  <a:extLst>
                    <a:ext uri="{FF2B5EF4-FFF2-40B4-BE49-F238E27FC236}">
                      <a16:creationId xmlns:a16="http://schemas.microsoft.com/office/drawing/2014/main" id="{2D9B59BF-16FB-25C1-7EA8-9FBAB2EE01A9}"/>
                    </a:ext>
                  </a:extLst>
                </p:cNvPr>
                <p:cNvSpPr/>
                <p:nvPr/>
              </p:nvSpPr>
              <p:spPr>
                <a:xfrm>
                  <a:off x="2836959" y="3345127"/>
                  <a:ext cx="491670" cy="622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70" h="622363" extrusionOk="0">
                      <a:moveTo>
                        <a:pt x="109237" y="0"/>
                      </a:moveTo>
                      <a:cubicBezTo>
                        <a:pt x="96093" y="9239"/>
                        <a:pt x="78091" y="23146"/>
                        <a:pt x="58945" y="42386"/>
                      </a:cubicBezTo>
                      <a:cubicBezTo>
                        <a:pt x="32942" y="68485"/>
                        <a:pt x="16845" y="84677"/>
                        <a:pt x="7320" y="111252"/>
                      </a:cubicBezTo>
                      <a:cubicBezTo>
                        <a:pt x="-7920" y="153924"/>
                        <a:pt x="4748" y="193167"/>
                        <a:pt x="8653" y="203930"/>
                      </a:cubicBezTo>
                      <a:cubicBezTo>
                        <a:pt x="24941" y="248983"/>
                        <a:pt x="59803" y="272034"/>
                        <a:pt x="77519" y="283369"/>
                      </a:cubicBezTo>
                      <a:cubicBezTo>
                        <a:pt x="117619" y="309086"/>
                        <a:pt x="130192" y="320516"/>
                        <a:pt x="213250" y="342329"/>
                      </a:cubicBezTo>
                      <a:cubicBezTo>
                        <a:pt x="281926" y="360331"/>
                        <a:pt x="327550" y="366046"/>
                        <a:pt x="363555" y="393287"/>
                      </a:cubicBezTo>
                      <a:cubicBezTo>
                        <a:pt x="382795" y="407860"/>
                        <a:pt x="422038" y="426815"/>
                        <a:pt x="437659" y="489966"/>
                      </a:cubicBezTo>
                      <a:cubicBezTo>
                        <a:pt x="453471" y="553879"/>
                        <a:pt x="429658" y="606647"/>
                        <a:pt x="421753" y="622364"/>
                      </a:cubicBezTo>
                      <a:cubicBezTo>
                        <a:pt x="437564" y="604266"/>
                        <a:pt x="469949" y="562451"/>
                        <a:pt x="482617" y="499205"/>
                      </a:cubicBezTo>
                      <a:cubicBezTo>
                        <a:pt x="489856" y="463391"/>
                        <a:pt x="503001" y="406337"/>
                        <a:pt x="472045" y="356235"/>
                      </a:cubicBezTo>
                      <a:cubicBezTo>
                        <a:pt x="454423" y="327660"/>
                        <a:pt x="430135" y="313563"/>
                        <a:pt x="403179" y="297942"/>
                      </a:cubicBezTo>
                      <a:cubicBezTo>
                        <a:pt x="376795" y="282607"/>
                        <a:pt x="359745" y="278225"/>
                        <a:pt x="272115" y="254222"/>
                      </a:cubicBezTo>
                      <a:cubicBezTo>
                        <a:pt x="184199" y="230124"/>
                        <a:pt x="166673" y="225171"/>
                        <a:pt x="141051" y="210502"/>
                      </a:cubicBezTo>
                      <a:cubicBezTo>
                        <a:pt x="109047" y="192214"/>
                        <a:pt x="81043" y="176308"/>
                        <a:pt x="68280" y="145637"/>
                      </a:cubicBezTo>
                      <a:cubicBezTo>
                        <a:pt x="41324" y="81153"/>
                        <a:pt x="103999" y="6191"/>
                        <a:pt x="109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" name="Google Shape;843;p4">
                  <a:extLst>
                    <a:ext uri="{FF2B5EF4-FFF2-40B4-BE49-F238E27FC236}">
                      <a16:creationId xmlns:a16="http://schemas.microsoft.com/office/drawing/2014/main" id="{A4434E59-4F93-1C6E-99A3-7604321F8FE5}"/>
                    </a:ext>
                  </a:extLst>
                </p:cNvPr>
                <p:cNvSpPr/>
                <p:nvPr/>
              </p:nvSpPr>
              <p:spPr>
                <a:xfrm>
                  <a:off x="2760222" y="3342520"/>
                  <a:ext cx="389870" cy="65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70" h="638174" extrusionOk="0">
                      <a:moveTo>
                        <a:pt x="204609" y="0"/>
                      </a:moveTo>
                      <a:cubicBezTo>
                        <a:pt x="182130" y="2953"/>
                        <a:pt x="144220" y="11049"/>
                        <a:pt x="106596" y="37052"/>
                      </a:cubicBezTo>
                      <a:cubicBezTo>
                        <a:pt x="42493" y="81534"/>
                        <a:pt x="23253" y="148019"/>
                        <a:pt x="13918" y="180023"/>
                      </a:cubicBezTo>
                      <a:cubicBezTo>
                        <a:pt x="6012" y="207169"/>
                        <a:pt x="-11514" y="270701"/>
                        <a:pt x="11251" y="341567"/>
                      </a:cubicBezTo>
                      <a:cubicBezTo>
                        <a:pt x="19729" y="367951"/>
                        <a:pt x="39540" y="412909"/>
                        <a:pt x="130409" y="487204"/>
                      </a:cubicBezTo>
                      <a:cubicBezTo>
                        <a:pt x="183844" y="530828"/>
                        <a:pt x="268902" y="590360"/>
                        <a:pt x="389870" y="638175"/>
                      </a:cubicBezTo>
                      <a:cubicBezTo>
                        <a:pt x="382536" y="612362"/>
                        <a:pt x="368153" y="575310"/>
                        <a:pt x="336911" y="542830"/>
                      </a:cubicBezTo>
                      <a:cubicBezTo>
                        <a:pt x="305764" y="510445"/>
                        <a:pt x="285000" y="510731"/>
                        <a:pt x="233660" y="476631"/>
                      </a:cubicBezTo>
                      <a:cubicBezTo>
                        <a:pt x="197751" y="452723"/>
                        <a:pt x="150697" y="421481"/>
                        <a:pt x="117169" y="365379"/>
                      </a:cubicBezTo>
                      <a:cubicBezTo>
                        <a:pt x="84022" y="310039"/>
                        <a:pt x="79545" y="256413"/>
                        <a:pt x="77450" y="227648"/>
                      </a:cubicBezTo>
                      <a:cubicBezTo>
                        <a:pt x="74592" y="188214"/>
                        <a:pt x="71544" y="146114"/>
                        <a:pt x="93357" y="100584"/>
                      </a:cubicBezTo>
                      <a:cubicBezTo>
                        <a:pt x="123741" y="37148"/>
                        <a:pt x="182225" y="9239"/>
                        <a:pt x="2046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50000">
                      <a:srgbClr val="583D3A"/>
                    </a:gs>
                    <a:gs pos="96000">
                      <a:srgbClr val="8B5C4E"/>
                    </a:gs>
                    <a:gs pos="100000">
                      <a:srgbClr val="8B5C4E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" name="Google Shape;844;p4">
                  <a:extLst>
                    <a:ext uri="{FF2B5EF4-FFF2-40B4-BE49-F238E27FC236}">
                      <a16:creationId xmlns:a16="http://schemas.microsoft.com/office/drawing/2014/main" id="{F7230A69-BD05-0B67-01F5-436C89A75CA0}"/>
                    </a:ext>
                  </a:extLst>
                </p:cNvPr>
                <p:cNvSpPr/>
                <p:nvPr/>
              </p:nvSpPr>
              <p:spPr>
                <a:xfrm>
                  <a:off x="2410672" y="3723045"/>
                  <a:ext cx="943775" cy="43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775" h="436721" extrusionOk="0">
                      <a:moveTo>
                        <a:pt x="1137" y="0"/>
                      </a:moveTo>
                      <a:cubicBezTo>
                        <a:pt x="-1149" y="25146"/>
                        <a:pt x="-1339" y="87440"/>
                        <a:pt x="13806" y="135350"/>
                      </a:cubicBezTo>
                      <a:cubicBezTo>
                        <a:pt x="17711" y="147828"/>
                        <a:pt x="52001" y="183261"/>
                        <a:pt x="108579" y="235553"/>
                      </a:cubicBezTo>
                      <a:cubicBezTo>
                        <a:pt x="172683" y="294799"/>
                        <a:pt x="242215" y="333946"/>
                        <a:pt x="337751" y="348805"/>
                      </a:cubicBezTo>
                      <a:cubicBezTo>
                        <a:pt x="421285" y="361759"/>
                        <a:pt x="516440" y="381953"/>
                        <a:pt x="601117" y="380714"/>
                      </a:cubicBezTo>
                      <a:cubicBezTo>
                        <a:pt x="682937" y="379476"/>
                        <a:pt x="704082" y="375094"/>
                        <a:pt x="778092" y="388620"/>
                      </a:cubicBezTo>
                      <a:cubicBezTo>
                        <a:pt x="869817" y="405384"/>
                        <a:pt x="943731" y="436721"/>
                        <a:pt x="943731" y="436721"/>
                      </a:cubicBezTo>
                      <a:cubicBezTo>
                        <a:pt x="943731" y="436721"/>
                        <a:pt x="948304" y="366713"/>
                        <a:pt x="864198" y="320611"/>
                      </a:cubicBezTo>
                      <a:cubicBezTo>
                        <a:pt x="832098" y="303086"/>
                        <a:pt x="766185" y="278511"/>
                        <a:pt x="697415" y="269272"/>
                      </a:cubicBezTo>
                      <a:cubicBezTo>
                        <a:pt x="592545" y="255175"/>
                        <a:pt x="605213" y="277178"/>
                        <a:pt x="484341" y="268319"/>
                      </a:cubicBezTo>
                      <a:cubicBezTo>
                        <a:pt x="377375" y="260509"/>
                        <a:pt x="275362" y="265652"/>
                        <a:pt x="216402" y="240792"/>
                      </a:cubicBezTo>
                      <a:cubicBezTo>
                        <a:pt x="178588" y="224885"/>
                        <a:pt x="121533" y="200025"/>
                        <a:pt x="75147" y="140208"/>
                      </a:cubicBezTo>
                      <a:cubicBezTo>
                        <a:pt x="31332" y="83629"/>
                        <a:pt x="5233" y="30766"/>
                        <a:pt x="12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3100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" name="Google Shape;845;p4">
                  <a:extLst>
                    <a:ext uri="{FF2B5EF4-FFF2-40B4-BE49-F238E27FC236}">
                      <a16:creationId xmlns:a16="http://schemas.microsoft.com/office/drawing/2014/main" id="{070C3B2F-A9DA-E72F-74C4-C0CE326A9F59}"/>
                    </a:ext>
                  </a:extLst>
                </p:cNvPr>
                <p:cNvSpPr/>
                <p:nvPr/>
              </p:nvSpPr>
              <p:spPr>
                <a:xfrm>
                  <a:off x="2731659" y="3952677"/>
                  <a:ext cx="653258" cy="278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258" h="278813" extrusionOk="0">
                      <a:moveTo>
                        <a:pt x="620459" y="278813"/>
                      </a:moveTo>
                      <a:cubicBezTo>
                        <a:pt x="628269" y="268526"/>
                        <a:pt x="659130" y="225473"/>
                        <a:pt x="652272" y="167561"/>
                      </a:cubicBezTo>
                      <a:cubicBezTo>
                        <a:pt x="646176" y="116412"/>
                        <a:pt x="614363" y="84884"/>
                        <a:pt x="599313" y="70501"/>
                      </a:cubicBezTo>
                      <a:cubicBezTo>
                        <a:pt x="558356" y="31163"/>
                        <a:pt x="511969" y="21543"/>
                        <a:pt x="454533" y="10494"/>
                      </a:cubicBezTo>
                      <a:cubicBezTo>
                        <a:pt x="346615" y="-10366"/>
                        <a:pt x="251841" y="5827"/>
                        <a:pt x="235649" y="8684"/>
                      </a:cubicBezTo>
                      <a:cubicBezTo>
                        <a:pt x="193643" y="16209"/>
                        <a:pt x="171069" y="25162"/>
                        <a:pt x="122682" y="26305"/>
                      </a:cubicBezTo>
                      <a:cubicBezTo>
                        <a:pt x="77819" y="27448"/>
                        <a:pt x="24289" y="35926"/>
                        <a:pt x="0" y="30496"/>
                      </a:cubicBezTo>
                      <a:cubicBezTo>
                        <a:pt x="111157" y="63358"/>
                        <a:pt x="216503" y="59643"/>
                        <a:pt x="278035" y="63358"/>
                      </a:cubicBezTo>
                      <a:cubicBezTo>
                        <a:pt x="302990" y="64882"/>
                        <a:pt x="365665" y="67834"/>
                        <a:pt x="445770" y="88027"/>
                      </a:cubicBezTo>
                      <a:cubicBezTo>
                        <a:pt x="524161" y="107839"/>
                        <a:pt x="547973" y="126223"/>
                        <a:pt x="558737" y="135652"/>
                      </a:cubicBezTo>
                      <a:cubicBezTo>
                        <a:pt x="610934" y="181658"/>
                        <a:pt x="618935" y="249952"/>
                        <a:pt x="620554" y="2786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1" name="Google Shape;846;p4">
                  <a:extLst>
                    <a:ext uri="{FF2B5EF4-FFF2-40B4-BE49-F238E27FC236}">
                      <a16:creationId xmlns:a16="http://schemas.microsoft.com/office/drawing/2014/main" id="{5C3287C3-2340-BCEC-7618-E5B8808826F8}"/>
                    </a:ext>
                  </a:extLst>
                </p:cNvPr>
                <p:cNvSpPr/>
                <p:nvPr/>
              </p:nvSpPr>
              <p:spPr>
                <a:xfrm>
                  <a:off x="2397682" y="3709303"/>
                  <a:ext cx="944865" cy="527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865" h="527780" extrusionOk="0">
                      <a:moveTo>
                        <a:pt x="7624" y="0"/>
                      </a:moveTo>
                      <a:cubicBezTo>
                        <a:pt x="1909" y="30385"/>
                        <a:pt x="-3139" y="74581"/>
                        <a:pt x="2385" y="127064"/>
                      </a:cubicBezTo>
                      <a:cubicBezTo>
                        <a:pt x="10386" y="202406"/>
                        <a:pt x="36009" y="256032"/>
                        <a:pt x="44010" y="271843"/>
                      </a:cubicBezTo>
                      <a:cubicBezTo>
                        <a:pt x="97731" y="378238"/>
                        <a:pt x="186789" y="429006"/>
                        <a:pt x="231271" y="453676"/>
                      </a:cubicBezTo>
                      <a:cubicBezTo>
                        <a:pt x="266609" y="473202"/>
                        <a:pt x="351572" y="518922"/>
                        <a:pt x="463681" y="517208"/>
                      </a:cubicBezTo>
                      <a:cubicBezTo>
                        <a:pt x="598650" y="515207"/>
                        <a:pt x="636655" y="446437"/>
                        <a:pt x="753336" y="453676"/>
                      </a:cubicBezTo>
                      <a:cubicBezTo>
                        <a:pt x="834966" y="458724"/>
                        <a:pt x="898974" y="497491"/>
                        <a:pt x="938883" y="527780"/>
                      </a:cubicBezTo>
                      <a:cubicBezTo>
                        <a:pt x="944598" y="508254"/>
                        <a:pt x="949551" y="479108"/>
                        <a:pt x="937169" y="451866"/>
                      </a:cubicBezTo>
                      <a:cubicBezTo>
                        <a:pt x="918214" y="410147"/>
                        <a:pt x="868684" y="394811"/>
                        <a:pt x="798390" y="381286"/>
                      </a:cubicBezTo>
                      <a:cubicBezTo>
                        <a:pt x="686566" y="359759"/>
                        <a:pt x="618272" y="361283"/>
                        <a:pt x="520926" y="354806"/>
                      </a:cubicBezTo>
                      <a:cubicBezTo>
                        <a:pt x="401578" y="346805"/>
                        <a:pt x="341856" y="342900"/>
                        <a:pt x="272895" y="319468"/>
                      </a:cubicBezTo>
                      <a:cubicBezTo>
                        <a:pt x="207744" y="297370"/>
                        <a:pt x="123258" y="268700"/>
                        <a:pt x="64774" y="185356"/>
                      </a:cubicBezTo>
                      <a:cubicBezTo>
                        <a:pt x="15244" y="114776"/>
                        <a:pt x="8196" y="38957"/>
                        <a:pt x="752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21593863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1" name="Google Shape;847;p4">
              <a:extLst>
                <a:ext uri="{FF2B5EF4-FFF2-40B4-BE49-F238E27FC236}">
                  <a16:creationId xmlns:a16="http://schemas.microsoft.com/office/drawing/2014/main" id="{2C21AFEA-66E7-D0BE-D4D2-188D2A9467ED}"/>
                </a:ext>
              </a:extLst>
            </p:cNvPr>
            <p:cNvGrpSpPr/>
            <p:nvPr/>
          </p:nvGrpSpPr>
          <p:grpSpPr>
            <a:xfrm>
              <a:off x="1866501" y="3428407"/>
              <a:ext cx="658904" cy="499543"/>
              <a:chOff x="3699722" y="1806532"/>
              <a:chExt cx="3341299" cy="2533180"/>
            </a:xfrm>
          </p:grpSpPr>
          <p:grpSp>
            <p:nvGrpSpPr>
              <p:cNvPr id="85" name="Google Shape;848;p4">
                <a:extLst>
                  <a:ext uri="{FF2B5EF4-FFF2-40B4-BE49-F238E27FC236}">
                    <a16:creationId xmlns:a16="http://schemas.microsoft.com/office/drawing/2014/main" id="{633BC769-6746-B71C-CAFA-724321928077}"/>
                  </a:ext>
                </a:extLst>
              </p:cNvPr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103" name="Google Shape;849;p4">
                  <a:extLst>
                    <a:ext uri="{FF2B5EF4-FFF2-40B4-BE49-F238E27FC236}">
                      <a16:creationId xmlns:a16="http://schemas.microsoft.com/office/drawing/2014/main" id="{EB08A5E5-B198-021E-D987-0F10B8F97287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106" name="Google Shape;850;p4">
                    <a:extLst>
                      <a:ext uri="{FF2B5EF4-FFF2-40B4-BE49-F238E27FC236}">
                        <a16:creationId xmlns:a16="http://schemas.microsoft.com/office/drawing/2014/main" id="{130B43A9-2C90-B11C-D29D-EDC4619DDF04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" name="Google Shape;851;p4">
                    <a:extLst>
                      <a:ext uri="{FF2B5EF4-FFF2-40B4-BE49-F238E27FC236}">
                        <a16:creationId xmlns:a16="http://schemas.microsoft.com/office/drawing/2014/main" id="{632B955A-8890-6B77-66CB-25B0F9AC22F2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4" name="Google Shape;852;p4">
                  <a:extLst>
                    <a:ext uri="{FF2B5EF4-FFF2-40B4-BE49-F238E27FC236}">
                      <a16:creationId xmlns:a16="http://schemas.microsoft.com/office/drawing/2014/main" id="{DDE682EA-912D-4F24-7E99-BBDE528FF713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853;p4">
                  <a:extLst>
                    <a:ext uri="{FF2B5EF4-FFF2-40B4-BE49-F238E27FC236}">
                      <a16:creationId xmlns:a16="http://schemas.microsoft.com/office/drawing/2014/main" id="{FC3EF572-7F56-6653-C1B3-65C39D99F0D0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6" name="Google Shape;854;p4">
                <a:extLst>
                  <a:ext uri="{FF2B5EF4-FFF2-40B4-BE49-F238E27FC236}">
                    <a16:creationId xmlns:a16="http://schemas.microsoft.com/office/drawing/2014/main" id="{6D42389D-1DC4-15F6-6CBB-F9F50C2A5067}"/>
                  </a:ext>
                </a:extLst>
              </p:cNvPr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7" name="Google Shape;855;p4">
                <a:extLst>
                  <a:ext uri="{FF2B5EF4-FFF2-40B4-BE49-F238E27FC236}">
                    <a16:creationId xmlns:a16="http://schemas.microsoft.com/office/drawing/2014/main" id="{4A2F45C4-4790-2742-633B-7AAC9705FE49}"/>
                  </a:ext>
                </a:extLst>
              </p:cNvPr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101" name="Google Shape;856;p4">
                  <a:extLst>
                    <a:ext uri="{FF2B5EF4-FFF2-40B4-BE49-F238E27FC236}">
                      <a16:creationId xmlns:a16="http://schemas.microsoft.com/office/drawing/2014/main" id="{AABDAD01-0817-4976-E42E-78C18736F0A4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02" name="Google Shape;857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33EE3728-6E46-A721-7090-9275EE6DD094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88" name="Google Shape;858;p4">
                <a:extLst>
                  <a:ext uri="{FF2B5EF4-FFF2-40B4-BE49-F238E27FC236}">
                    <a16:creationId xmlns:a16="http://schemas.microsoft.com/office/drawing/2014/main" id="{D07BED8C-6660-6504-1C12-3DC12D856242}"/>
                  </a:ext>
                </a:extLst>
              </p:cNvPr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89" name="Google Shape;859;p4">
                  <a:extLst>
                    <a:ext uri="{FF2B5EF4-FFF2-40B4-BE49-F238E27FC236}">
                      <a16:creationId xmlns:a16="http://schemas.microsoft.com/office/drawing/2014/main" id="{4876A6B6-D740-4765-5DBC-97E9D10DDBE4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60;p4">
                  <a:extLst>
                    <a:ext uri="{FF2B5EF4-FFF2-40B4-BE49-F238E27FC236}">
                      <a16:creationId xmlns:a16="http://schemas.microsoft.com/office/drawing/2014/main" id="{C8FB2396-CF8D-1C04-B57E-EB1CB546E60F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861;p4">
                  <a:extLst>
                    <a:ext uri="{FF2B5EF4-FFF2-40B4-BE49-F238E27FC236}">
                      <a16:creationId xmlns:a16="http://schemas.microsoft.com/office/drawing/2014/main" id="{265B6D90-EDD1-2A51-68FF-3F18930B9976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862;p4">
                  <a:extLst>
                    <a:ext uri="{FF2B5EF4-FFF2-40B4-BE49-F238E27FC236}">
                      <a16:creationId xmlns:a16="http://schemas.microsoft.com/office/drawing/2014/main" id="{9FCEC4B4-5DD8-CA48-422C-33A55999450B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863;p4">
                  <a:extLst>
                    <a:ext uri="{FF2B5EF4-FFF2-40B4-BE49-F238E27FC236}">
                      <a16:creationId xmlns:a16="http://schemas.microsoft.com/office/drawing/2014/main" id="{F0CCCDE1-3D7E-4C82-FC36-26E5E323222F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864;p4">
                  <a:extLst>
                    <a:ext uri="{FF2B5EF4-FFF2-40B4-BE49-F238E27FC236}">
                      <a16:creationId xmlns:a16="http://schemas.microsoft.com/office/drawing/2014/main" id="{B0F7D066-17FB-3349-61A5-A2D71C7C3419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865;p4">
                  <a:extLst>
                    <a:ext uri="{FF2B5EF4-FFF2-40B4-BE49-F238E27FC236}">
                      <a16:creationId xmlns:a16="http://schemas.microsoft.com/office/drawing/2014/main" id="{DABC9602-0CCA-8F7E-7167-1EF77555A440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866;p4">
                  <a:extLst>
                    <a:ext uri="{FF2B5EF4-FFF2-40B4-BE49-F238E27FC236}">
                      <a16:creationId xmlns:a16="http://schemas.microsoft.com/office/drawing/2014/main" id="{797FEFB2-9FAB-C0BC-77F4-46C11AA5C2F1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867;p4">
                  <a:extLst>
                    <a:ext uri="{FF2B5EF4-FFF2-40B4-BE49-F238E27FC236}">
                      <a16:creationId xmlns:a16="http://schemas.microsoft.com/office/drawing/2014/main" id="{DAC2D3C2-6DA1-2BBE-7B4F-8F6538BF5A5F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868;p4">
                  <a:extLst>
                    <a:ext uri="{FF2B5EF4-FFF2-40B4-BE49-F238E27FC236}">
                      <a16:creationId xmlns:a16="http://schemas.microsoft.com/office/drawing/2014/main" id="{3FD54086-30E6-FD20-893D-CC9B1B3BACD2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869;p4">
                  <a:extLst>
                    <a:ext uri="{FF2B5EF4-FFF2-40B4-BE49-F238E27FC236}">
                      <a16:creationId xmlns:a16="http://schemas.microsoft.com/office/drawing/2014/main" id="{F859CA6B-691D-EF30-E13F-5E20EEBF606F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870;p4">
                  <a:extLst>
                    <a:ext uri="{FF2B5EF4-FFF2-40B4-BE49-F238E27FC236}">
                      <a16:creationId xmlns:a16="http://schemas.microsoft.com/office/drawing/2014/main" id="{C06D67D8-1407-BEF9-39F0-1E08EF579800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2" name="Google Shape;871;p4">
              <a:extLst>
                <a:ext uri="{FF2B5EF4-FFF2-40B4-BE49-F238E27FC236}">
                  <a16:creationId xmlns:a16="http://schemas.microsoft.com/office/drawing/2014/main" id="{B3F0F32C-13D6-2C4D-74E5-2408CBB6A5D0}"/>
                </a:ext>
              </a:extLst>
            </p:cNvPr>
            <p:cNvGrpSpPr/>
            <p:nvPr/>
          </p:nvGrpSpPr>
          <p:grpSpPr>
            <a:xfrm>
              <a:off x="1838754" y="3348543"/>
              <a:ext cx="698981" cy="351323"/>
              <a:chOff x="5525980" y="1774298"/>
              <a:chExt cx="4820559" cy="2422916"/>
            </a:xfrm>
          </p:grpSpPr>
          <p:sp>
            <p:nvSpPr>
              <p:cNvPr id="80" name="Google Shape;872;p4">
                <a:extLst>
                  <a:ext uri="{FF2B5EF4-FFF2-40B4-BE49-F238E27FC236}">
                    <a16:creationId xmlns:a16="http://schemas.microsoft.com/office/drawing/2014/main" id="{C1D11B93-E575-D194-8CE5-FE35487E0963}"/>
                  </a:ext>
                </a:extLst>
              </p:cNvPr>
              <p:cNvSpPr/>
              <p:nvPr/>
            </p:nvSpPr>
            <p:spPr>
              <a:xfrm>
                <a:off x="5525980" y="1774298"/>
                <a:ext cx="4820559" cy="2422916"/>
              </a:xfrm>
              <a:custGeom>
                <a:avLst/>
                <a:gdLst/>
                <a:ahLst/>
                <a:cxnLst/>
                <a:rect l="l" t="t" r="r" b="b"/>
                <a:pathLst>
                  <a:path w="1113293" h="559565" extrusionOk="0">
                    <a:moveTo>
                      <a:pt x="434701" y="447347"/>
                    </a:moveTo>
                    <a:cubicBezTo>
                      <a:pt x="416127" y="450681"/>
                      <a:pt x="396410" y="454110"/>
                      <a:pt x="369550" y="456205"/>
                    </a:cubicBezTo>
                    <a:cubicBezTo>
                      <a:pt x="308590" y="461063"/>
                      <a:pt x="270204" y="463540"/>
                      <a:pt x="233057" y="440489"/>
                    </a:cubicBezTo>
                    <a:cubicBezTo>
                      <a:pt x="200672" y="420391"/>
                      <a:pt x="178478" y="386673"/>
                      <a:pt x="177050" y="384482"/>
                    </a:cubicBezTo>
                    <a:cubicBezTo>
                      <a:pt x="152570" y="346668"/>
                      <a:pt x="152380" y="315426"/>
                      <a:pt x="124567" y="303996"/>
                    </a:cubicBezTo>
                    <a:cubicBezTo>
                      <a:pt x="122281" y="303043"/>
                      <a:pt x="104564" y="295995"/>
                      <a:pt x="94849" y="303996"/>
                    </a:cubicBezTo>
                    <a:cubicBezTo>
                      <a:pt x="90372" y="307711"/>
                      <a:pt x="85705" y="316093"/>
                      <a:pt x="94849" y="366956"/>
                    </a:cubicBezTo>
                    <a:cubicBezTo>
                      <a:pt x="102564" y="410104"/>
                      <a:pt x="108089" y="416105"/>
                      <a:pt x="103612" y="429916"/>
                    </a:cubicBezTo>
                    <a:cubicBezTo>
                      <a:pt x="96563" y="451633"/>
                      <a:pt x="71513" y="471922"/>
                      <a:pt x="51129" y="466683"/>
                    </a:cubicBezTo>
                    <a:cubicBezTo>
                      <a:pt x="28460" y="460873"/>
                      <a:pt x="21983" y="426202"/>
                      <a:pt x="21411" y="422963"/>
                    </a:cubicBezTo>
                    <a:cubicBezTo>
                      <a:pt x="15220" y="387721"/>
                      <a:pt x="39890" y="376386"/>
                      <a:pt x="38937" y="340762"/>
                    </a:cubicBezTo>
                    <a:cubicBezTo>
                      <a:pt x="37985" y="306187"/>
                      <a:pt x="14267" y="299805"/>
                      <a:pt x="3980" y="261991"/>
                    </a:cubicBezTo>
                    <a:cubicBezTo>
                      <a:pt x="-7831" y="219128"/>
                      <a:pt x="9600" y="179409"/>
                      <a:pt x="17982" y="160549"/>
                    </a:cubicBezTo>
                    <a:cubicBezTo>
                      <a:pt x="63226" y="57298"/>
                      <a:pt x="229913" y="32819"/>
                      <a:pt x="357263" y="13579"/>
                    </a:cubicBezTo>
                    <a:cubicBezTo>
                      <a:pt x="434987" y="1863"/>
                      <a:pt x="502709" y="625"/>
                      <a:pt x="541000" y="148"/>
                    </a:cubicBezTo>
                    <a:cubicBezTo>
                      <a:pt x="632821" y="-1185"/>
                      <a:pt x="780077" y="6625"/>
                      <a:pt x="827988" y="17103"/>
                    </a:cubicBezTo>
                    <a:cubicBezTo>
                      <a:pt x="841895" y="20151"/>
                      <a:pt x="1071733" y="73110"/>
                      <a:pt x="1106213" y="216556"/>
                    </a:cubicBezTo>
                    <a:cubicBezTo>
                      <a:pt x="1121072" y="278564"/>
                      <a:pt x="1107928" y="328570"/>
                      <a:pt x="1107928" y="328570"/>
                    </a:cubicBezTo>
                    <a:cubicBezTo>
                      <a:pt x="1103927" y="343906"/>
                      <a:pt x="1093259" y="376481"/>
                      <a:pt x="1086973" y="395055"/>
                    </a:cubicBezTo>
                    <a:cubicBezTo>
                      <a:pt x="1073543" y="434774"/>
                      <a:pt x="1069447" y="441823"/>
                      <a:pt x="1071257" y="456301"/>
                    </a:cubicBezTo>
                    <a:cubicBezTo>
                      <a:pt x="1074781" y="485923"/>
                      <a:pt x="1095831" y="490972"/>
                      <a:pt x="1094021" y="514022"/>
                    </a:cubicBezTo>
                    <a:cubicBezTo>
                      <a:pt x="1092402" y="534501"/>
                      <a:pt x="1073638" y="557742"/>
                      <a:pt x="1052016" y="557742"/>
                    </a:cubicBezTo>
                    <a:cubicBezTo>
                      <a:pt x="1031347" y="557742"/>
                      <a:pt x="1014392" y="536501"/>
                      <a:pt x="1010011" y="517546"/>
                    </a:cubicBezTo>
                    <a:cubicBezTo>
                      <a:pt x="1003629" y="489733"/>
                      <a:pt x="1027156" y="479351"/>
                      <a:pt x="1029251" y="440584"/>
                    </a:cubicBezTo>
                    <a:cubicBezTo>
                      <a:pt x="1029537" y="434679"/>
                      <a:pt x="1031442" y="387244"/>
                      <a:pt x="1001248" y="368861"/>
                    </a:cubicBezTo>
                    <a:cubicBezTo>
                      <a:pt x="972006" y="351049"/>
                      <a:pt x="933144" y="372957"/>
                      <a:pt x="931239" y="374100"/>
                    </a:cubicBezTo>
                    <a:cubicBezTo>
                      <a:pt x="901807" y="391340"/>
                      <a:pt x="902093" y="415724"/>
                      <a:pt x="875232" y="461539"/>
                    </a:cubicBezTo>
                    <a:cubicBezTo>
                      <a:pt x="852086" y="501068"/>
                      <a:pt x="824559" y="548122"/>
                      <a:pt x="780744" y="557742"/>
                    </a:cubicBezTo>
                    <a:cubicBezTo>
                      <a:pt x="729309" y="569077"/>
                      <a:pt x="676636" y="524119"/>
                      <a:pt x="668730" y="517546"/>
                    </a:cubicBezTo>
                    <a:cubicBezTo>
                      <a:pt x="634440" y="488305"/>
                      <a:pt x="632059" y="462111"/>
                      <a:pt x="595197" y="445823"/>
                    </a:cubicBezTo>
                    <a:cubicBezTo>
                      <a:pt x="580529" y="439346"/>
                      <a:pt x="566051" y="436965"/>
                      <a:pt x="533951" y="437060"/>
                    </a:cubicBezTo>
                    <a:cubicBezTo>
                      <a:pt x="488803" y="437251"/>
                      <a:pt x="462895" y="442299"/>
                      <a:pt x="434606" y="447442"/>
                    </a:cubicBezTo>
                    <a:close/>
                  </a:path>
                </a:pathLst>
              </a:custGeom>
              <a:solidFill>
                <a:srgbClr val="3F27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73;p4">
                <a:extLst>
                  <a:ext uri="{FF2B5EF4-FFF2-40B4-BE49-F238E27FC236}">
                    <a16:creationId xmlns:a16="http://schemas.microsoft.com/office/drawing/2014/main" id="{E5E1F7A1-2301-7C9A-55DB-9F03446148F2}"/>
                  </a:ext>
                </a:extLst>
              </p:cNvPr>
              <p:cNvSpPr/>
              <p:nvPr/>
            </p:nvSpPr>
            <p:spPr>
              <a:xfrm>
                <a:off x="6607265" y="3185825"/>
                <a:ext cx="667353" cy="398936"/>
              </a:xfrm>
              <a:custGeom>
                <a:avLst/>
                <a:gdLst/>
                <a:ahLst/>
                <a:cxnLst/>
                <a:rect l="l" t="t" r="r" b="b"/>
                <a:pathLst>
                  <a:path w="154123" h="92133" extrusionOk="0">
                    <a:moveTo>
                      <a:pt x="108903" y="92028"/>
                    </a:moveTo>
                    <a:cubicBezTo>
                      <a:pt x="119285" y="91933"/>
                      <a:pt x="130049" y="91647"/>
                      <a:pt x="139383" y="87075"/>
                    </a:cubicBezTo>
                    <a:cubicBezTo>
                      <a:pt x="148718" y="82503"/>
                      <a:pt x="156052" y="72121"/>
                      <a:pt x="153671" y="62024"/>
                    </a:cubicBezTo>
                    <a:cubicBezTo>
                      <a:pt x="151194" y="51451"/>
                      <a:pt x="139574" y="45546"/>
                      <a:pt x="128715" y="44308"/>
                    </a:cubicBezTo>
                    <a:cubicBezTo>
                      <a:pt x="92520" y="40307"/>
                      <a:pt x="78233" y="37831"/>
                      <a:pt x="48610" y="15256"/>
                    </a:cubicBezTo>
                    <a:cubicBezTo>
                      <a:pt x="30608" y="1540"/>
                      <a:pt x="18225" y="-10366"/>
                      <a:pt x="6033" y="14304"/>
                    </a:cubicBezTo>
                    <a:cubicBezTo>
                      <a:pt x="-24923" y="76312"/>
                      <a:pt x="71470" y="92599"/>
                      <a:pt x="108808" y="9212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74;p4">
                <a:extLst>
                  <a:ext uri="{FF2B5EF4-FFF2-40B4-BE49-F238E27FC236}">
                    <a16:creationId xmlns:a16="http://schemas.microsoft.com/office/drawing/2014/main" id="{CE9BE393-1F89-2279-6685-EB45725BA32D}"/>
                  </a:ext>
                </a:extLst>
              </p:cNvPr>
              <p:cNvSpPr/>
              <p:nvPr/>
            </p:nvSpPr>
            <p:spPr>
              <a:xfrm>
                <a:off x="8599732" y="3789048"/>
                <a:ext cx="468506" cy="255379"/>
              </a:xfrm>
              <a:custGeom>
                <a:avLst/>
                <a:gdLst/>
                <a:ahLst/>
                <a:cxnLst/>
                <a:rect l="l" t="t" r="r" b="b"/>
                <a:pathLst>
                  <a:path w="108200" h="58979" extrusionOk="0">
                    <a:moveTo>
                      <a:pt x="70199" y="588"/>
                    </a:moveTo>
                    <a:cubicBezTo>
                      <a:pt x="44006" y="-1889"/>
                      <a:pt x="16859" y="9351"/>
                      <a:pt x="0" y="29639"/>
                    </a:cubicBezTo>
                    <a:cubicBezTo>
                      <a:pt x="5144" y="45355"/>
                      <a:pt x="21336" y="55547"/>
                      <a:pt x="37624" y="58119"/>
                    </a:cubicBezTo>
                    <a:cubicBezTo>
                      <a:pt x="53912" y="60691"/>
                      <a:pt x="70676" y="57071"/>
                      <a:pt x="86678" y="52880"/>
                    </a:cubicBezTo>
                    <a:cubicBezTo>
                      <a:pt x="92107" y="51451"/>
                      <a:pt x="97727" y="49832"/>
                      <a:pt x="101918" y="46213"/>
                    </a:cubicBezTo>
                    <a:cubicBezTo>
                      <a:pt x="114014" y="35735"/>
                      <a:pt x="107252" y="14113"/>
                      <a:pt x="93440" y="6112"/>
                    </a:cubicBezTo>
                    <a:cubicBezTo>
                      <a:pt x="79629" y="-1889"/>
                      <a:pt x="62484" y="-365"/>
                      <a:pt x="46577" y="1445"/>
                    </a:cubicBezTo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75;p4">
                <a:extLst>
                  <a:ext uri="{FF2B5EF4-FFF2-40B4-BE49-F238E27FC236}">
                    <a16:creationId xmlns:a16="http://schemas.microsoft.com/office/drawing/2014/main" id="{52813DE7-205F-AB0D-B186-AA7EBB15C8A5}"/>
                  </a:ext>
                </a:extLst>
              </p:cNvPr>
              <p:cNvSpPr/>
              <p:nvPr/>
            </p:nvSpPr>
            <p:spPr>
              <a:xfrm>
                <a:off x="5675558" y="3446068"/>
                <a:ext cx="91670" cy="244939"/>
              </a:xfrm>
              <a:custGeom>
                <a:avLst/>
                <a:gdLst/>
                <a:ahLst/>
                <a:cxnLst/>
                <a:rect l="l" t="t" r="r" b="b"/>
                <a:pathLst>
                  <a:path w="21171" h="56568" extrusionOk="0">
                    <a:moveTo>
                      <a:pt x="4669" y="21622"/>
                    </a:moveTo>
                    <a:cubicBezTo>
                      <a:pt x="1526" y="30290"/>
                      <a:pt x="-1808" y="39624"/>
                      <a:pt x="1145" y="48387"/>
                    </a:cubicBezTo>
                    <a:cubicBezTo>
                      <a:pt x="2764" y="53054"/>
                      <a:pt x="7241" y="57531"/>
                      <a:pt x="12003" y="56388"/>
                    </a:cubicBezTo>
                    <a:cubicBezTo>
                      <a:pt x="15813" y="55531"/>
                      <a:pt x="18194" y="51626"/>
                      <a:pt x="19337" y="47911"/>
                    </a:cubicBezTo>
                    <a:cubicBezTo>
                      <a:pt x="22100" y="39338"/>
                      <a:pt x="21528" y="29908"/>
                      <a:pt x="19052" y="21241"/>
                    </a:cubicBezTo>
                    <a:cubicBezTo>
                      <a:pt x="17051" y="14097"/>
                      <a:pt x="14003" y="5525"/>
                      <a:pt x="9050" y="0"/>
                    </a:cubicBezTo>
                    <a:cubicBezTo>
                      <a:pt x="8669" y="7430"/>
                      <a:pt x="7241" y="14478"/>
                      <a:pt x="4669" y="21622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76;p4">
                <a:extLst>
                  <a:ext uri="{FF2B5EF4-FFF2-40B4-BE49-F238E27FC236}">
                    <a16:creationId xmlns:a16="http://schemas.microsoft.com/office/drawing/2014/main" id="{32216587-C5BF-8B06-0CA8-EC6547C5B92A}"/>
                  </a:ext>
                </a:extLst>
              </p:cNvPr>
              <p:cNvSpPr/>
              <p:nvPr/>
            </p:nvSpPr>
            <p:spPr>
              <a:xfrm>
                <a:off x="10045883" y="3819215"/>
                <a:ext cx="126479" cy="250391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57827" extrusionOk="0">
                    <a:moveTo>
                      <a:pt x="5014" y="44958"/>
                    </a:moveTo>
                    <a:cubicBezTo>
                      <a:pt x="6348" y="48482"/>
                      <a:pt x="8158" y="51911"/>
                      <a:pt x="10920" y="54483"/>
                    </a:cubicBezTo>
                    <a:cubicBezTo>
                      <a:pt x="13682" y="57055"/>
                      <a:pt x="17683" y="58484"/>
                      <a:pt x="21302" y="57531"/>
                    </a:cubicBezTo>
                    <a:cubicBezTo>
                      <a:pt x="26350" y="56198"/>
                      <a:pt x="29303" y="50578"/>
                      <a:pt x="29208" y="45434"/>
                    </a:cubicBezTo>
                    <a:cubicBezTo>
                      <a:pt x="29113" y="40291"/>
                      <a:pt x="26636" y="35433"/>
                      <a:pt x="23969" y="30956"/>
                    </a:cubicBezTo>
                    <a:cubicBezTo>
                      <a:pt x="19683" y="23813"/>
                      <a:pt x="14730" y="17050"/>
                      <a:pt x="9205" y="10763"/>
                    </a:cubicBezTo>
                    <a:cubicBezTo>
                      <a:pt x="6253" y="7430"/>
                      <a:pt x="3490" y="4191"/>
                      <a:pt x="1681" y="0"/>
                    </a:cubicBezTo>
                    <a:cubicBezTo>
                      <a:pt x="-1558" y="13240"/>
                      <a:pt x="61" y="31814"/>
                      <a:pt x="5014" y="4486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877;p4">
              <a:extLst>
                <a:ext uri="{FF2B5EF4-FFF2-40B4-BE49-F238E27FC236}">
                  <a16:creationId xmlns:a16="http://schemas.microsoft.com/office/drawing/2014/main" id="{57E3F8A9-8562-6AF9-4D18-66C98FC8EC9B}"/>
                </a:ext>
              </a:extLst>
            </p:cNvPr>
            <p:cNvGrpSpPr/>
            <p:nvPr/>
          </p:nvGrpSpPr>
          <p:grpSpPr>
            <a:xfrm>
              <a:off x="1902918" y="3032559"/>
              <a:ext cx="585546" cy="472187"/>
              <a:chOff x="5624511" y="3048014"/>
              <a:chExt cx="947638" cy="764180"/>
            </a:xfrm>
          </p:grpSpPr>
          <p:sp>
            <p:nvSpPr>
              <p:cNvPr id="67" name="Google Shape;878;p4">
                <a:extLst>
                  <a:ext uri="{FF2B5EF4-FFF2-40B4-BE49-F238E27FC236}">
                    <a16:creationId xmlns:a16="http://schemas.microsoft.com/office/drawing/2014/main" id="{57D9344D-41AD-F802-DF79-EA1BDC1CF111}"/>
                  </a:ext>
                </a:extLst>
              </p:cNvPr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879;p4">
                <a:extLst>
                  <a:ext uri="{FF2B5EF4-FFF2-40B4-BE49-F238E27FC236}">
                    <a16:creationId xmlns:a16="http://schemas.microsoft.com/office/drawing/2014/main" id="{EDFDC5CB-ABB6-A922-CA48-20956C609586}"/>
                  </a:ext>
                </a:extLst>
              </p:cNvPr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880;p4">
                <a:extLst>
                  <a:ext uri="{FF2B5EF4-FFF2-40B4-BE49-F238E27FC236}">
                    <a16:creationId xmlns:a16="http://schemas.microsoft.com/office/drawing/2014/main" id="{9553879C-E571-38C6-74F9-0367C7C77280}"/>
                  </a:ext>
                </a:extLst>
              </p:cNvPr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881;p4">
                <a:extLst>
                  <a:ext uri="{FF2B5EF4-FFF2-40B4-BE49-F238E27FC236}">
                    <a16:creationId xmlns:a16="http://schemas.microsoft.com/office/drawing/2014/main" id="{B740BF78-F127-32CF-0872-CE0038867F51}"/>
                  </a:ext>
                </a:extLst>
              </p:cNvPr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882;p4">
                <a:extLst>
                  <a:ext uri="{FF2B5EF4-FFF2-40B4-BE49-F238E27FC236}">
                    <a16:creationId xmlns:a16="http://schemas.microsoft.com/office/drawing/2014/main" id="{EB8279B5-A56D-C9A9-27A9-A252BFD4271B}"/>
                  </a:ext>
                </a:extLst>
              </p:cNvPr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883;p4">
                <a:extLst>
                  <a:ext uri="{FF2B5EF4-FFF2-40B4-BE49-F238E27FC236}">
                    <a16:creationId xmlns:a16="http://schemas.microsoft.com/office/drawing/2014/main" id="{DABB238F-5C7B-4307-F74D-EE85FBA1ABCA}"/>
                  </a:ext>
                </a:extLst>
              </p:cNvPr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884;p4">
                <a:extLst>
                  <a:ext uri="{FF2B5EF4-FFF2-40B4-BE49-F238E27FC236}">
                    <a16:creationId xmlns:a16="http://schemas.microsoft.com/office/drawing/2014/main" id="{68A703F6-9E70-EAC8-CDA7-5DB8A4B790F3}"/>
                  </a:ext>
                </a:extLst>
              </p:cNvPr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885;p4">
                <a:extLst>
                  <a:ext uri="{FF2B5EF4-FFF2-40B4-BE49-F238E27FC236}">
                    <a16:creationId xmlns:a16="http://schemas.microsoft.com/office/drawing/2014/main" id="{1010D8CF-584F-76A7-729B-375A9E7FD88C}"/>
                  </a:ext>
                </a:extLst>
              </p:cNvPr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886;p4">
                <a:extLst>
                  <a:ext uri="{FF2B5EF4-FFF2-40B4-BE49-F238E27FC236}">
                    <a16:creationId xmlns:a16="http://schemas.microsoft.com/office/drawing/2014/main" id="{D70A8BCC-44EF-85A3-CB1A-A9AA0E1030C7}"/>
                  </a:ext>
                </a:extLst>
              </p:cNvPr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887;p4">
                <a:extLst>
                  <a:ext uri="{FF2B5EF4-FFF2-40B4-BE49-F238E27FC236}">
                    <a16:creationId xmlns:a16="http://schemas.microsoft.com/office/drawing/2014/main" id="{11985590-6E9F-D3E0-EDEF-5BAB7254C4E3}"/>
                  </a:ext>
                </a:extLst>
              </p:cNvPr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888;p4">
                <a:extLst>
                  <a:ext uri="{FF2B5EF4-FFF2-40B4-BE49-F238E27FC236}">
                    <a16:creationId xmlns:a16="http://schemas.microsoft.com/office/drawing/2014/main" id="{68E3F730-71FD-D917-0E90-E69C13A01474}"/>
                  </a:ext>
                </a:extLst>
              </p:cNvPr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889;p4">
                <a:extLst>
                  <a:ext uri="{FF2B5EF4-FFF2-40B4-BE49-F238E27FC236}">
                    <a16:creationId xmlns:a16="http://schemas.microsoft.com/office/drawing/2014/main" id="{C52670FC-02CC-2019-6BF2-B59E2A9FAD47}"/>
                  </a:ext>
                </a:extLst>
              </p:cNvPr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890;p4">
                <a:extLst>
                  <a:ext uri="{FF2B5EF4-FFF2-40B4-BE49-F238E27FC236}">
                    <a16:creationId xmlns:a16="http://schemas.microsoft.com/office/drawing/2014/main" id="{E8AAC34D-0614-71FD-685C-E3B2FFE2BDF9}"/>
                  </a:ext>
                </a:extLst>
              </p:cNvPr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" name="Google Shape;891;p4">
              <a:extLst>
                <a:ext uri="{FF2B5EF4-FFF2-40B4-BE49-F238E27FC236}">
                  <a16:creationId xmlns:a16="http://schemas.microsoft.com/office/drawing/2014/main" id="{45A917F8-24BE-B171-9172-C8709D279F3E}"/>
                </a:ext>
              </a:extLst>
            </p:cNvPr>
            <p:cNvSpPr/>
            <p:nvPr/>
          </p:nvSpPr>
          <p:spPr>
            <a:xfrm>
              <a:off x="1933018" y="2689539"/>
              <a:ext cx="47700" cy="1187100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B98F45"/>
                </a:gs>
                <a:gs pos="56000">
                  <a:srgbClr val="F3ECA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5" name="Google Shape;892;p4">
              <a:extLst>
                <a:ext uri="{FF2B5EF4-FFF2-40B4-BE49-F238E27FC236}">
                  <a16:creationId xmlns:a16="http://schemas.microsoft.com/office/drawing/2014/main" id="{675C24D0-F8F4-3839-9365-28AA7525C784}"/>
                </a:ext>
              </a:extLst>
            </p:cNvPr>
            <p:cNvGrpSpPr/>
            <p:nvPr/>
          </p:nvGrpSpPr>
          <p:grpSpPr>
            <a:xfrm>
              <a:off x="1804540" y="2599757"/>
              <a:ext cx="308437" cy="146782"/>
              <a:chOff x="5234003" y="1669800"/>
              <a:chExt cx="449617" cy="213968"/>
            </a:xfrm>
          </p:grpSpPr>
          <p:sp>
            <p:nvSpPr>
              <p:cNvPr id="65" name="Google Shape;893;p4">
                <a:extLst>
                  <a:ext uri="{FF2B5EF4-FFF2-40B4-BE49-F238E27FC236}">
                    <a16:creationId xmlns:a16="http://schemas.microsoft.com/office/drawing/2014/main" id="{1220C361-6CAD-6D6D-A939-BB6103C0EE7D}"/>
                  </a:ext>
                </a:extLst>
              </p:cNvPr>
              <p:cNvSpPr/>
              <p:nvPr/>
            </p:nvSpPr>
            <p:spPr>
              <a:xfrm rot="-5268685">
                <a:off x="5379272" y="1535824"/>
                <a:ext cx="159079" cy="443866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565022" extrusionOk="0">
                    <a:moveTo>
                      <a:pt x="202501" y="282511"/>
                    </a:moveTo>
                    <a:cubicBezTo>
                      <a:pt x="202501" y="438538"/>
                      <a:pt x="157170" y="565023"/>
                      <a:pt x="101251" y="565023"/>
                    </a:cubicBezTo>
                    <a:cubicBezTo>
                      <a:pt x="45331" y="565023"/>
                      <a:pt x="0" y="438538"/>
                      <a:pt x="0" y="282511"/>
                    </a:cubicBezTo>
                    <a:cubicBezTo>
                      <a:pt x="0" y="126485"/>
                      <a:pt x="45331" y="0"/>
                      <a:pt x="101251" y="0"/>
                    </a:cubicBezTo>
                    <a:cubicBezTo>
                      <a:pt x="157170" y="0"/>
                      <a:pt x="202501" y="126485"/>
                      <a:pt x="202501" y="28251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894;p4">
                <a:extLst>
                  <a:ext uri="{FF2B5EF4-FFF2-40B4-BE49-F238E27FC236}">
                    <a16:creationId xmlns:a16="http://schemas.microsoft.com/office/drawing/2014/main" id="{E7274518-D413-C1B0-D0BD-C32210955164}"/>
                  </a:ext>
                </a:extLst>
              </p:cNvPr>
              <p:cNvSpPr/>
              <p:nvPr/>
            </p:nvSpPr>
            <p:spPr>
              <a:xfrm rot="-153174">
                <a:off x="5236449" y="1759237"/>
                <a:ext cx="442627" cy="114731"/>
              </a:xfrm>
              <a:custGeom>
                <a:avLst/>
                <a:gdLst/>
                <a:ahLst/>
                <a:cxnLst/>
                <a:rect l="l" t="t" r="r" b="b"/>
                <a:pathLst>
                  <a:path w="563296" h="146009" extrusionOk="0">
                    <a:moveTo>
                      <a:pt x="563062" y="65913"/>
                    </a:moveTo>
                    <a:cubicBezTo>
                      <a:pt x="558395" y="121730"/>
                      <a:pt x="428569" y="156305"/>
                      <a:pt x="273121" y="143256"/>
                    </a:cubicBezTo>
                    <a:cubicBezTo>
                      <a:pt x="117578" y="130112"/>
                      <a:pt x="-4628" y="74295"/>
                      <a:pt x="135" y="18669"/>
                    </a:cubicBezTo>
                    <a:cubicBezTo>
                      <a:pt x="611" y="12097"/>
                      <a:pt x="2992" y="5810"/>
                      <a:pt x="6897" y="0"/>
                    </a:cubicBezTo>
                    <a:cubicBezTo>
                      <a:pt x="34805" y="46101"/>
                      <a:pt x="142057" y="87440"/>
                      <a:pt x="273026" y="98489"/>
                    </a:cubicBezTo>
                    <a:cubicBezTo>
                      <a:pt x="410091" y="110014"/>
                      <a:pt x="527343" y="84487"/>
                      <a:pt x="556299" y="39910"/>
                    </a:cubicBezTo>
                    <a:cubicBezTo>
                      <a:pt x="561538" y="48482"/>
                      <a:pt x="563919" y="57245"/>
                      <a:pt x="563157" y="660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" name="Google Shape;895;p4">
              <a:extLst>
                <a:ext uri="{FF2B5EF4-FFF2-40B4-BE49-F238E27FC236}">
                  <a16:creationId xmlns:a16="http://schemas.microsoft.com/office/drawing/2014/main" id="{C58F7F28-F6A2-4C04-EECA-07820369A264}"/>
                </a:ext>
              </a:extLst>
            </p:cNvPr>
            <p:cNvGrpSpPr/>
            <p:nvPr/>
          </p:nvGrpSpPr>
          <p:grpSpPr>
            <a:xfrm>
              <a:off x="1304353" y="3384664"/>
              <a:ext cx="679620" cy="543362"/>
              <a:chOff x="3792023" y="5911314"/>
              <a:chExt cx="3341299" cy="2671398"/>
            </a:xfrm>
          </p:grpSpPr>
          <p:sp>
            <p:nvSpPr>
              <p:cNvPr id="42" name="Google Shape;896;p4">
                <a:extLst>
                  <a:ext uri="{FF2B5EF4-FFF2-40B4-BE49-F238E27FC236}">
                    <a16:creationId xmlns:a16="http://schemas.microsoft.com/office/drawing/2014/main" id="{F5C59299-73EE-6033-E8F1-0B890E06F333}"/>
                  </a:ext>
                </a:extLst>
              </p:cNvPr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3" name="Google Shape;897;p4">
                <a:extLst>
                  <a:ext uri="{FF2B5EF4-FFF2-40B4-BE49-F238E27FC236}">
                    <a16:creationId xmlns:a16="http://schemas.microsoft.com/office/drawing/2014/main" id="{E54E7227-982F-C2BE-AFDA-5A5B2A91DE7B}"/>
                  </a:ext>
                </a:extLst>
              </p:cNvPr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60" name="Google Shape;898;p4">
                  <a:extLst>
                    <a:ext uri="{FF2B5EF4-FFF2-40B4-BE49-F238E27FC236}">
                      <a16:creationId xmlns:a16="http://schemas.microsoft.com/office/drawing/2014/main" id="{7E3B17FD-B56A-5174-928C-A08D92E08814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63" name="Google Shape;899;p4">
                    <a:extLst>
                      <a:ext uri="{FF2B5EF4-FFF2-40B4-BE49-F238E27FC236}">
                        <a16:creationId xmlns:a16="http://schemas.microsoft.com/office/drawing/2014/main" id="{1398283A-E7A8-0F2E-00B6-C87C0615DA7C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" name="Google Shape;900;p4">
                    <a:extLst>
                      <a:ext uri="{FF2B5EF4-FFF2-40B4-BE49-F238E27FC236}">
                        <a16:creationId xmlns:a16="http://schemas.microsoft.com/office/drawing/2014/main" id="{D4F21A98-8B81-F925-255A-9813DE93954B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1" name="Google Shape;901;p4">
                  <a:extLst>
                    <a:ext uri="{FF2B5EF4-FFF2-40B4-BE49-F238E27FC236}">
                      <a16:creationId xmlns:a16="http://schemas.microsoft.com/office/drawing/2014/main" id="{DED6D41E-9C14-072C-A98D-75DD6FF04250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902;p4">
                  <a:extLst>
                    <a:ext uri="{FF2B5EF4-FFF2-40B4-BE49-F238E27FC236}">
                      <a16:creationId xmlns:a16="http://schemas.microsoft.com/office/drawing/2014/main" id="{5F2B7AB1-C4C9-7F71-D30D-8A86C6B35215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4" name="Google Shape;903;p4">
                <a:extLst>
                  <a:ext uri="{FF2B5EF4-FFF2-40B4-BE49-F238E27FC236}">
                    <a16:creationId xmlns:a16="http://schemas.microsoft.com/office/drawing/2014/main" id="{AE223C22-3991-DB9E-66B0-A37BE437FAE2}"/>
                  </a:ext>
                </a:extLst>
              </p:cNvPr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58" name="Google Shape;904;p4">
                  <a:extLst>
                    <a:ext uri="{FF2B5EF4-FFF2-40B4-BE49-F238E27FC236}">
                      <a16:creationId xmlns:a16="http://schemas.microsoft.com/office/drawing/2014/main" id="{EE6A0DB3-14F6-6ED9-4AF1-702618530073}"/>
                    </a:ext>
                  </a:extLst>
                </p:cNvPr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9" name="Google Shape;905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5C1821DA-A363-0DF9-457E-BE26AC194908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5" name="Google Shape;906;p4">
                <a:extLst>
                  <a:ext uri="{FF2B5EF4-FFF2-40B4-BE49-F238E27FC236}">
                    <a16:creationId xmlns:a16="http://schemas.microsoft.com/office/drawing/2014/main" id="{CCA0400D-2D62-23BA-4806-8ECBEA1CB02F}"/>
                  </a:ext>
                </a:extLst>
              </p:cNvPr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46" name="Google Shape;907;p4">
                  <a:extLst>
                    <a:ext uri="{FF2B5EF4-FFF2-40B4-BE49-F238E27FC236}">
                      <a16:creationId xmlns:a16="http://schemas.microsoft.com/office/drawing/2014/main" id="{73C168A0-5417-5558-A7FD-ADE76DDA8A95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908;p4">
                  <a:extLst>
                    <a:ext uri="{FF2B5EF4-FFF2-40B4-BE49-F238E27FC236}">
                      <a16:creationId xmlns:a16="http://schemas.microsoft.com/office/drawing/2014/main" id="{4C0ABED1-344E-1F42-E64E-7E07846253E2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909;p4">
                  <a:extLst>
                    <a:ext uri="{FF2B5EF4-FFF2-40B4-BE49-F238E27FC236}">
                      <a16:creationId xmlns:a16="http://schemas.microsoft.com/office/drawing/2014/main" id="{A327CB80-5EA0-1558-C90B-71AF277CAEEE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910;p4">
                  <a:extLst>
                    <a:ext uri="{FF2B5EF4-FFF2-40B4-BE49-F238E27FC236}">
                      <a16:creationId xmlns:a16="http://schemas.microsoft.com/office/drawing/2014/main" id="{43573B17-ED04-AEBD-2AF6-A613E740F3DC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911;p4">
                  <a:extLst>
                    <a:ext uri="{FF2B5EF4-FFF2-40B4-BE49-F238E27FC236}">
                      <a16:creationId xmlns:a16="http://schemas.microsoft.com/office/drawing/2014/main" id="{2C2FDDD2-E3C3-7AB2-C979-1A14D3B9EB60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912;p4">
                  <a:extLst>
                    <a:ext uri="{FF2B5EF4-FFF2-40B4-BE49-F238E27FC236}">
                      <a16:creationId xmlns:a16="http://schemas.microsoft.com/office/drawing/2014/main" id="{39FD919A-11A8-69B7-0166-F352EFB92B05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913;p4">
                  <a:extLst>
                    <a:ext uri="{FF2B5EF4-FFF2-40B4-BE49-F238E27FC236}">
                      <a16:creationId xmlns:a16="http://schemas.microsoft.com/office/drawing/2014/main" id="{08F28AE1-B35A-B8FE-3930-8F2B7822F21A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914;p4">
                  <a:extLst>
                    <a:ext uri="{FF2B5EF4-FFF2-40B4-BE49-F238E27FC236}">
                      <a16:creationId xmlns:a16="http://schemas.microsoft.com/office/drawing/2014/main" id="{CC58A5A3-E27B-6431-7F37-B44B6A2B4995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915;p4">
                  <a:extLst>
                    <a:ext uri="{FF2B5EF4-FFF2-40B4-BE49-F238E27FC236}">
                      <a16:creationId xmlns:a16="http://schemas.microsoft.com/office/drawing/2014/main" id="{800FE592-C615-224A-7E4A-795C4CE2C512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916;p4">
                  <a:extLst>
                    <a:ext uri="{FF2B5EF4-FFF2-40B4-BE49-F238E27FC236}">
                      <a16:creationId xmlns:a16="http://schemas.microsoft.com/office/drawing/2014/main" id="{2D2A136F-A044-DC1C-CBCA-0ACC5F230C42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917;p4">
                  <a:extLst>
                    <a:ext uri="{FF2B5EF4-FFF2-40B4-BE49-F238E27FC236}">
                      <a16:creationId xmlns:a16="http://schemas.microsoft.com/office/drawing/2014/main" id="{AF14C5E1-FE9A-16D6-EED9-D58D7C8AFE0E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918;p4">
                  <a:extLst>
                    <a:ext uri="{FF2B5EF4-FFF2-40B4-BE49-F238E27FC236}">
                      <a16:creationId xmlns:a16="http://schemas.microsoft.com/office/drawing/2014/main" id="{361CD670-DC00-AAD8-DD54-8B57AFB470F7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7" name="Google Shape;919;p4">
              <a:extLst>
                <a:ext uri="{FF2B5EF4-FFF2-40B4-BE49-F238E27FC236}">
                  <a16:creationId xmlns:a16="http://schemas.microsoft.com/office/drawing/2014/main" id="{DE3BF356-36C5-2927-3448-C1E9121A5DC4}"/>
                </a:ext>
              </a:extLst>
            </p:cNvPr>
            <p:cNvGrpSpPr/>
            <p:nvPr/>
          </p:nvGrpSpPr>
          <p:grpSpPr>
            <a:xfrm>
              <a:off x="1321590" y="3013928"/>
              <a:ext cx="642922" cy="518227"/>
              <a:chOff x="7251622" y="2606175"/>
              <a:chExt cx="2024315" cy="1631696"/>
            </a:xfrm>
          </p:grpSpPr>
          <p:sp>
            <p:nvSpPr>
              <p:cNvPr id="28" name="Google Shape;920;p4">
                <a:extLst>
                  <a:ext uri="{FF2B5EF4-FFF2-40B4-BE49-F238E27FC236}">
                    <a16:creationId xmlns:a16="http://schemas.microsoft.com/office/drawing/2014/main" id="{48176432-743E-E48A-7366-6ADCCE1604DA}"/>
                  </a:ext>
                </a:extLst>
              </p:cNvPr>
              <p:cNvSpPr/>
              <p:nvPr/>
            </p:nvSpPr>
            <p:spPr>
              <a:xfrm>
                <a:off x="7257521" y="2610077"/>
                <a:ext cx="2018416" cy="1627794"/>
              </a:xfrm>
              <a:custGeom>
                <a:avLst/>
                <a:gdLst/>
                <a:ahLst/>
                <a:cxnLst/>
                <a:rect l="l" t="t" r="r" b="b"/>
                <a:pathLst>
                  <a:path w="2018416" h="1627794" extrusionOk="0">
                    <a:moveTo>
                      <a:pt x="1293840" y="1278950"/>
                    </a:moveTo>
                    <a:lnTo>
                      <a:pt x="1290175" y="1279805"/>
                    </a:lnTo>
                    <a:lnTo>
                      <a:pt x="1291016" y="1279690"/>
                    </a:lnTo>
                    <a:close/>
                    <a:moveTo>
                      <a:pt x="1011102" y="529"/>
                    </a:moveTo>
                    <a:cubicBezTo>
                      <a:pt x="1025989" y="-996"/>
                      <a:pt x="1041420" y="627"/>
                      <a:pt x="1056585" y="7271"/>
                    </a:cubicBezTo>
                    <a:cubicBezTo>
                      <a:pt x="1092494" y="23098"/>
                      <a:pt x="1108319" y="56575"/>
                      <a:pt x="1112984" y="67532"/>
                    </a:cubicBezTo>
                    <a:cubicBezTo>
                      <a:pt x="1076466" y="52924"/>
                      <a:pt x="1038529" y="57386"/>
                      <a:pt x="1019053" y="78894"/>
                    </a:cubicBezTo>
                    <a:cubicBezTo>
                      <a:pt x="991055" y="109936"/>
                      <a:pt x="1012966" y="164312"/>
                      <a:pt x="1034065" y="191703"/>
                    </a:cubicBezTo>
                    <a:cubicBezTo>
                      <a:pt x="1042028" y="202051"/>
                      <a:pt x="1051195" y="210293"/>
                      <a:pt x="1061051" y="216950"/>
                    </a:cubicBezTo>
                    <a:lnTo>
                      <a:pt x="1091912" y="232560"/>
                    </a:lnTo>
                    <a:lnTo>
                      <a:pt x="1092339" y="232731"/>
                    </a:lnTo>
                    <a:lnTo>
                      <a:pt x="1154371" y="248106"/>
                    </a:lnTo>
                    <a:cubicBezTo>
                      <a:pt x="1160255" y="249223"/>
                      <a:pt x="1210365" y="259215"/>
                      <a:pt x="1272953" y="278033"/>
                    </a:cubicBezTo>
                    <a:lnTo>
                      <a:pt x="1301754" y="288141"/>
                    </a:lnTo>
                    <a:lnTo>
                      <a:pt x="1327571" y="295471"/>
                    </a:lnTo>
                    <a:lnTo>
                      <a:pt x="1368841" y="311686"/>
                    </a:lnTo>
                    <a:lnTo>
                      <a:pt x="1372223" y="312874"/>
                    </a:lnTo>
                    <a:lnTo>
                      <a:pt x="1373434" y="313491"/>
                    </a:lnTo>
                    <a:lnTo>
                      <a:pt x="1408931" y="327439"/>
                    </a:lnTo>
                    <a:lnTo>
                      <a:pt x="1447271" y="351159"/>
                    </a:lnTo>
                    <a:lnTo>
                      <a:pt x="1466397" y="360915"/>
                    </a:lnTo>
                    <a:lnTo>
                      <a:pt x="1487991" y="376350"/>
                    </a:lnTo>
                    <a:lnTo>
                      <a:pt x="1490367" y="377820"/>
                    </a:lnTo>
                    <a:lnTo>
                      <a:pt x="1491474" y="378840"/>
                    </a:lnTo>
                    <a:lnTo>
                      <a:pt x="1496397" y="382359"/>
                    </a:lnTo>
                    <a:cubicBezTo>
                      <a:pt x="1537974" y="415037"/>
                      <a:pt x="1606483" y="481840"/>
                      <a:pt x="1631742" y="586533"/>
                    </a:cubicBezTo>
                    <a:lnTo>
                      <a:pt x="1632843" y="591769"/>
                    </a:lnTo>
                    <a:lnTo>
                      <a:pt x="1645536" y="592619"/>
                    </a:lnTo>
                    <a:cubicBezTo>
                      <a:pt x="1673737" y="597896"/>
                      <a:pt x="1763003" y="618387"/>
                      <a:pt x="1826300" y="699342"/>
                    </a:cubicBezTo>
                    <a:cubicBezTo>
                      <a:pt x="1839487" y="716183"/>
                      <a:pt x="1850734" y="734608"/>
                      <a:pt x="1859877" y="754010"/>
                    </a:cubicBezTo>
                    <a:lnTo>
                      <a:pt x="1880635" y="813989"/>
                    </a:lnTo>
                    <a:lnTo>
                      <a:pt x="1904683" y="831899"/>
                    </a:lnTo>
                    <a:cubicBezTo>
                      <a:pt x="1933421" y="855419"/>
                      <a:pt x="1967808" y="891179"/>
                      <a:pt x="1991241" y="942003"/>
                    </a:cubicBezTo>
                    <a:cubicBezTo>
                      <a:pt x="2053320" y="1076320"/>
                      <a:pt x="1992053" y="1213069"/>
                      <a:pt x="1974402" y="1252229"/>
                    </a:cubicBezTo>
                    <a:cubicBezTo>
                      <a:pt x="1875398" y="1472975"/>
                      <a:pt x="1589138" y="1543178"/>
                      <a:pt x="1432923" y="1579292"/>
                    </a:cubicBezTo>
                    <a:cubicBezTo>
                      <a:pt x="844984" y="1715029"/>
                      <a:pt x="102251" y="1554946"/>
                      <a:pt x="11767" y="1235186"/>
                    </a:cubicBezTo>
                    <a:cubicBezTo>
                      <a:pt x="-1824" y="1187303"/>
                      <a:pt x="-12983" y="1092956"/>
                      <a:pt x="34287" y="1054610"/>
                    </a:cubicBezTo>
                    <a:lnTo>
                      <a:pt x="41688" y="1050805"/>
                    </a:lnTo>
                    <a:lnTo>
                      <a:pt x="42731" y="1045429"/>
                    </a:lnTo>
                    <a:cubicBezTo>
                      <a:pt x="47270" y="1031023"/>
                      <a:pt x="54878" y="1014538"/>
                      <a:pt x="67761" y="998814"/>
                    </a:cubicBezTo>
                    <a:cubicBezTo>
                      <a:pt x="112800" y="943829"/>
                      <a:pt x="182590" y="946468"/>
                      <a:pt x="191110" y="946873"/>
                    </a:cubicBezTo>
                    <a:lnTo>
                      <a:pt x="191505" y="922675"/>
                    </a:lnTo>
                    <a:lnTo>
                      <a:pt x="187864" y="913598"/>
                    </a:lnTo>
                    <a:cubicBezTo>
                      <a:pt x="183806" y="883367"/>
                      <a:pt x="195776" y="835282"/>
                      <a:pt x="232903" y="808295"/>
                    </a:cubicBezTo>
                    <a:lnTo>
                      <a:pt x="257328" y="797253"/>
                    </a:lnTo>
                    <a:lnTo>
                      <a:pt x="245861" y="754048"/>
                    </a:lnTo>
                    <a:cubicBezTo>
                      <a:pt x="240003" y="709183"/>
                      <a:pt x="247509" y="664141"/>
                      <a:pt x="279766" y="632186"/>
                    </a:cubicBezTo>
                    <a:cubicBezTo>
                      <a:pt x="306445" y="605708"/>
                      <a:pt x="339070" y="586648"/>
                      <a:pt x="374837" y="573289"/>
                    </a:cubicBezTo>
                    <a:lnTo>
                      <a:pt x="425269" y="558810"/>
                    </a:lnTo>
                    <a:lnTo>
                      <a:pt x="425775" y="545404"/>
                    </a:lnTo>
                    <a:cubicBezTo>
                      <a:pt x="447769" y="451262"/>
                      <a:pt x="590626" y="374790"/>
                      <a:pt x="694650" y="348338"/>
                    </a:cubicBezTo>
                    <a:cubicBezTo>
                      <a:pt x="716739" y="342733"/>
                      <a:pt x="739981" y="338643"/>
                      <a:pt x="763820" y="336009"/>
                    </a:cubicBezTo>
                    <a:lnTo>
                      <a:pt x="774273" y="335491"/>
                    </a:lnTo>
                    <a:lnTo>
                      <a:pt x="765658" y="330075"/>
                    </a:lnTo>
                    <a:cubicBezTo>
                      <a:pt x="704795" y="277323"/>
                      <a:pt x="718995" y="184803"/>
                      <a:pt x="720011" y="178920"/>
                    </a:cubicBezTo>
                    <a:cubicBezTo>
                      <a:pt x="735632" y="84777"/>
                      <a:pt x="872575" y="8085"/>
                      <a:pt x="1001605" y="1997"/>
                    </a:cubicBezTo>
                    <a:lnTo>
                      <a:pt x="999354" y="34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921;p4">
                <a:extLst>
                  <a:ext uri="{FF2B5EF4-FFF2-40B4-BE49-F238E27FC236}">
                    <a16:creationId xmlns:a16="http://schemas.microsoft.com/office/drawing/2014/main" id="{F46F61A5-22CD-F860-B641-B7B7B618A961}"/>
                  </a:ext>
                </a:extLst>
              </p:cNvPr>
              <p:cNvSpPr/>
              <p:nvPr/>
            </p:nvSpPr>
            <p:spPr>
              <a:xfrm>
                <a:off x="7251622" y="3422026"/>
                <a:ext cx="2018469" cy="815799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922;p4">
                <a:extLst>
                  <a:ext uri="{FF2B5EF4-FFF2-40B4-BE49-F238E27FC236}">
                    <a16:creationId xmlns:a16="http://schemas.microsoft.com/office/drawing/2014/main" id="{BC343BF1-EEC0-EB4C-FAC7-F7048D379402}"/>
                  </a:ext>
                </a:extLst>
              </p:cNvPr>
              <p:cNvSpPr/>
              <p:nvPr/>
            </p:nvSpPr>
            <p:spPr>
              <a:xfrm>
                <a:off x="7574711" y="3702036"/>
                <a:ext cx="1569646" cy="471113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923;p4">
                <a:extLst>
                  <a:ext uri="{FF2B5EF4-FFF2-40B4-BE49-F238E27FC236}">
                    <a16:creationId xmlns:a16="http://schemas.microsoft.com/office/drawing/2014/main" id="{ED59296A-0D4F-4F33-1B55-5F2ECAF49B42}"/>
                  </a:ext>
                </a:extLst>
              </p:cNvPr>
              <p:cNvSpPr/>
              <p:nvPr/>
            </p:nvSpPr>
            <p:spPr>
              <a:xfrm>
                <a:off x="7589766" y="3701629"/>
                <a:ext cx="1542275" cy="40635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924;p4">
                <a:extLst>
                  <a:ext uri="{FF2B5EF4-FFF2-40B4-BE49-F238E27FC236}">
                    <a16:creationId xmlns:a16="http://schemas.microsoft.com/office/drawing/2014/main" id="{BD9A6F82-BB92-ED3F-F486-64BBE6A3ED44}"/>
                  </a:ext>
                </a:extLst>
              </p:cNvPr>
              <p:cNvSpPr/>
              <p:nvPr/>
            </p:nvSpPr>
            <p:spPr>
              <a:xfrm>
                <a:off x="7865569" y="3869613"/>
                <a:ext cx="1018585" cy="180756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925;p4">
                <a:extLst>
                  <a:ext uri="{FF2B5EF4-FFF2-40B4-BE49-F238E27FC236}">
                    <a16:creationId xmlns:a16="http://schemas.microsoft.com/office/drawing/2014/main" id="{F861BC67-797D-C8AB-8E3D-65E20F572819}"/>
                  </a:ext>
                </a:extLst>
              </p:cNvPr>
              <p:cNvSpPr/>
              <p:nvPr/>
            </p:nvSpPr>
            <p:spPr>
              <a:xfrm>
                <a:off x="8617999" y="3509722"/>
                <a:ext cx="624942" cy="61031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926;p4">
                <a:extLst>
                  <a:ext uri="{FF2B5EF4-FFF2-40B4-BE49-F238E27FC236}">
                    <a16:creationId xmlns:a16="http://schemas.microsoft.com/office/drawing/2014/main" id="{3488C8FF-86FA-3789-769F-12C339DB08B0}"/>
                  </a:ext>
                </a:extLst>
              </p:cNvPr>
              <p:cNvSpPr/>
              <p:nvPr/>
            </p:nvSpPr>
            <p:spPr>
              <a:xfrm>
                <a:off x="7432835" y="2615975"/>
                <a:ext cx="1452962" cy="112143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FFFFF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927;p4">
                <a:extLst>
                  <a:ext uri="{FF2B5EF4-FFF2-40B4-BE49-F238E27FC236}">
                    <a16:creationId xmlns:a16="http://schemas.microsoft.com/office/drawing/2014/main" id="{380FF924-2B4E-6E35-1881-7316C0D8EDF8}"/>
                  </a:ext>
                </a:extLst>
              </p:cNvPr>
              <p:cNvSpPr/>
              <p:nvPr/>
            </p:nvSpPr>
            <p:spPr>
              <a:xfrm>
                <a:off x="7675671" y="2637841"/>
                <a:ext cx="1207026" cy="106558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FFF">
                  <a:alpha val="3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928;p4">
                <a:extLst>
                  <a:ext uri="{FF2B5EF4-FFF2-40B4-BE49-F238E27FC236}">
                    <a16:creationId xmlns:a16="http://schemas.microsoft.com/office/drawing/2014/main" id="{27C4F8C9-E7D8-4E7A-6A68-84268F18B0FB}"/>
                  </a:ext>
                </a:extLst>
              </p:cNvPr>
              <p:cNvSpPr/>
              <p:nvPr/>
            </p:nvSpPr>
            <p:spPr>
              <a:xfrm>
                <a:off x="7501563" y="2606175"/>
                <a:ext cx="1122504" cy="1012304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929;p4">
                <a:extLst>
                  <a:ext uri="{FF2B5EF4-FFF2-40B4-BE49-F238E27FC236}">
                    <a16:creationId xmlns:a16="http://schemas.microsoft.com/office/drawing/2014/main" id="{2FDEF135-8A9E-7B2E-DEB0-D8AD55CB3277}"/>
                  </a:ext>
                </a:extLst>
              </p:cNvPr>
              <p:cNvSpPr/>
              <p:nvPr/>
            </p:nvSpPr>
            <p:spPr>
              <a:xfrm>
                <a:off x="7584080" y="2960833"/>
                <a:ext cx="865666" cy="582365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930;p4">
                <a:extLst>
                  <a:ext uri="{FF2B5EF4-FFF2-40B4-BE49-F238E27FC236}">
                    <a16:creationId xmlns:a16="http://schemas.microsoft.com/office/drawing/2014/main" id="{8E36AB2E-7E92-830F-9842-D97F3B8FAD56}"/>
                  </a:ext>
                </a:extLst>
              </p:cNvPr>
              <p:cNvSpPr/>
              <p:nvPr/>
            </p:nvSpPr>
            <p:spPr>
              <a:xfrm>
                <a:off x="7695862" y="3066618"/>
                <a:ext cx="630359" cy="439690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931;p4">
                <a:extLst>
                  <a:ext uri="{FF2B5EF4-FFF2-40B4-BE49-F238E27FC236}">
                    <a16:creationId xmlns:a16="http://schemas.microsoft.com/office/drawing/2014/main" id="{77BE1083-6EA9-8E00-FAB7-AC5EFC289BE7}"/>
                  </a:ext>
                </a:extLst>
              </p:cNvPr>
              <p:cNvSpPr/>
              <p:nvPr/>
            </p:nvSpPr>
            <p:spPr>
              <a:xfrm>
                <a:off x="7879835" y="3018884"/>
                <a:ext cx="305576" cy="6761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932;p4">
                <a:extLst>
                  <a:ext uri="{FF2B5EF4-FFF2-40B4-BE49-F238E27FC236}">
                    <a16:creationId xmlns:a16="http://schemas.microsoft.com/office/drawing/2014/main" id="{3873FC41-A162-902E-F326-4307351AE23F}"/>
                  </a:ext>
                </a:extLst>
              </p:cNvPr>
              <p:cNvSpPr/>
              <p:nvPr/>
            </p:nvSpPr>
            <p:spPr>
              <a:xfrm rot="-755171">
                <a:off x="8246049" y="3349704"/>
                <a:ext cx="801285" cy="43996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368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933;p4">
                <a:extLst>
                  <a:ext uri="{FF2B5EF4-FFF2-40B4-BE49-F238E27FC236}">
                    <a16:creationId xmlns:a16="http://schemas.microsoft.com/office/drawing/2014/main" id="{AB7C5052-D9B6-B3E3-3BF8-8094C15C3F68}"/>
                  </a:ext>
                </a:extLst>
              </p:cNvPr>
              <p:cNvSpPr/>
              <p:nvPr/>
            </p:nvSpPr>
            <p:spPr>
              <a:xfrm rot="9968593">
                <a:off x="8451154" y="3690364"/>
                <a:ext cx="305501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410" name="Picture 40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A7321478-9F73-E763-34FA-5603CB82F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848" y="3443129"/>
            <a:ext cx="5942392" cy="3429000"/>
          </a:xfrm>
          <a:prstGeom prst="rect">
            <a:avLst/>
          </a:prstGeom>
        </p:spPr>
      </p:pic>
      <p:sp>
        <p:nvSpPr>
          <p:cNvPr id="411" name="Thought Bubble: Cloud 410">
            <a:extLst>
              <a:ext uri="{FF2B5EF4-FFF2-40B4-BE49-F238E27FC236}">
                <a16:creationId xmlns:a16="http://schemas.microsoft.com/office/drawing/2014/main" id="{EF737392-4BFC-408C-18F7-168F06E6E0AB}"/>
              </a:ext>
            </a:extLst>
          </p:cNvPr>
          <p:cNvSpPr/>
          <p:nvPr/>
        </p:nvSpPr>
        <p:spPr>
          <a:xfrm>
            <a:off x="2491090" y="841609"/>
            <a:ext cx="7044561" cy="2793477"/>
          </a:xfrm>
          <a:prstGeom prst="cloudCallout">
            <a:avLst>
              <a:gd name="adj1" fmla="val 32720"/>
              <a:gd name="adj2" fmla="val 700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Chúng ta đã có đủ bánh. Cùng pha trà thôi nào!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#9Slide05 IcielSanel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6344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F21F9DB6-2D33-C8B8-0BF0-5FCFD3D44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654" y="644925"/>
            <a:ext cx="1181069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 4: </a:t>
            </a:r>
            <a:r>
              <a:rPr lang="vi-VN" altLang="en-US" sz="4400" b="1" dirty="0">
                <a:latin typeface="UTM Avo" panose="02040603050506020204" pitchFamily="18" charset="0"/>
                <a:cs typeface="Arial" panose="020B0604020202020204" pitchFamily="34" charset="0"/>
              </a:rPr>
              <a:t>Một hình chữ nhật có nửa chu vi là 16cm, chiều dài hơn chiều rộng 4cm. Tính diện tích hình chữ nhật đó.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2C05ED5-83FF-70DC-5008-9F49FC16645B}"/>
              </a:ext>
            </a:extLst>
          </p:cNvPr>
          <p:cNvSpPr/>
          <p:nvPr/>
        </p:nvSpPr>
        <p:spPr>
          <a:xfrm>
            <a:off x="0" y="3317291"/>
            <a:ext cx="12192000" cy="1186542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Bài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toán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yêu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cầu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gì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?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81EDC7F-9F3F-FD2E-E91A-6D6DE7C77AE4}"/>
              </a:ext>
            </a:extLst>
          </p:cNvPr>
          <p:cNvCxnSpPr>
            <a:cxnSpLocks/>
          </p:cNvCxnSpPr>
          <p:nvPr/>
        </p:nvCxnSpPr>
        <p:spPr>
          <a:xfrm>
            <a:off x="1667493" y="2768583"/>
            <a:ext cx="7381504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017ECB75-60C9-837A-FEFA-6C8C8EAB3FAC}"/>
              </a:ext>
            </a:extLst>
          </p:cNvPr>
          <p:cNvSpPr/>
          <p:nvPr/>
        </p:nvSpPr>
        <p:spPr>
          <a:xfrm>
            <a:off x="0" y="3317291"/>
            <a:ext cx="12192000" cy="150678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Hãy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nêu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công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thức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tính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diện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tích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hình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chữ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FF47D"/>
                </a:solidFill>
                <a:latin typeface="UTM Avo" panose="02040603050506020204" pitchFamily="18" charset="0"/>
              </a:rPr>
              <a:t>nhật</a:t>
            </a:r>
            <a:r>
              <a:rPr lang="en-US" sz="4000" b="1" dirty="0">
                <a:solidFill>
                  <a:srgbClr val="FFF47D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57CE1D5-6CC4-F0C4-84CF-9BC2B8187DAA}"/>
              </a:ext>
            </a:extLst>
          </p:cNvPr>
          <p:cNvSpPr/>
          <p:nvPr/>
        </p:nvSpPr>
        <p:spPr>
          <a:xfrm>
            <a:off x="7715" y="4905769"/>
            <a:ext cx="12192000" cy="150678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Muốn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tính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diện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tích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hình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nhật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, </a:t>
            </a:r>
          </a:p>
          <a:p>
            <a:pPr algn="ctr"/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ta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lấy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chiều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nhân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chiều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rộng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cùng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đơn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vị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6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đo</a:t>
            </a:r>
            <a:r>
              <a:rPr lang="en-US" sz="36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440129E-07B2-304B-94E2-40700A0EB341}"/>
              </a:ext>
            </a:extLst>
          </p:cNvPr>
          <p:cNvSpPr/>
          <p:nvPr/>
        </p:nvSpPr>
        <p:spPr>
          <a:xfrm>
            <a:off x="0" y="3330493"/>
            <a:ext cx="12192000" cy="150678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Dựa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vào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gợi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ý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nào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trong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bài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toán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để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tìm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chiều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dài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và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chiều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rộng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? 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D94D934-8A3A-3EEF-5F0A-751C88699BD3}"/>
              </a:ext>
            </a:extLst>
          </p:cNvPr>
          <p:cNvCxnSpPr>
            <a:cxnSpLocks/>
          </p:cNvCxnSpPr>
          <p:nvPr/>
        </p:nvCxnSpPr>
        <p:spPr>
          <a:xfrm>
            <a:off x="8787740" y="1360961"/>
            <a:ext cx="3077690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8482F06-D07A-D69F-3AF8-846B8F0C72CF}"/>
              </a:ext>
            </a:extLst>
          </p:cNvPr>
          <p:cNvCxnSpPr>
            <a:cxnSpLocks/>
          </p:cNvCxnSpPr>
          <p:nvPr/>
        </p:nvCxnSpPr>
        <p:spPr>
          <a:xfrm>
            <a:off x="283029" y="2046761"/>
            <a:ext cx="11582401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6500F99C-94AC-09A5-2DDB-148A0355F316}"/>
              </a:ext>
            </a:extLst>
          </p:cNvPr>
          <p:cNvSpPr/>
          <p:nvPr/>
        </p:nvSpPr>
        <p:spPr>
          <a:xfrm>
            <a:off x="7715" y="3317291"/>
            <a:ext cx="12192000" cy="150678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Biết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được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nửa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chu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vi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hình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chữ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nhật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tức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là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biết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điều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gì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E03BAD9-B1BC-C6CF-DB73-70122DAAE6EA}"/>
              </a:ext>
            </a:extLst>
          </p:cNvPr>
          <p:cNvSpPr/>
          <p:nvPr/>
        </p:nvSpPr>
        <p:spPr>
          <a:xfrm>
            <a:off x="0" y="4905769"/>
            <a:ext cx="12192000" cy="150678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Biết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được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tổng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số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đo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chiều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dài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và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chiều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rộng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của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hình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nhật</a:t>
            </a:r>
            <a:r>
              <a:rPr lang="en-US" sz="4000" b="1" dirty="0">
                <a:solidFill>
                  <a:schemeClr val="bg1">
                    <a:lumMod val="95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2CA3A58-9342-9F70-8417-BE8F47158993}"/>
              </a:ext>
            </a:extLst>
          </p:cNvPr>
          <p:cNvSpPr/>
          <p:nvPr/>
        </p:nvSpPr>
        <p:spPr>
          <a:xfrm>
            <a:off x="15430" y="3304089"/>
            <a:ext cx="12192000" cy="150678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rgbClr val="01FFFF"/>
                </a:solidFill>
                <a:latin typeface="UTM Avo" panose="02040603050506020204" pitchFamily="18" charset="0"/>
              </a:rPr>
              <a:t>Bài</a:t>
            </a:r>
            <a:r>
              <a:rPr lang="en-US" sz="5400" b="1" dirty="0">
                <a:solidFill>
                  <a:srgbClr val="01FF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01FFFF"/>
                </a:solidFill>
                <a:latin typeface="UTM Avo" panose="02040603050506020204" pitchFamily="18" charset="0"/>
              </a:rPr>
              <a:t>toán</a:t>
            </a:r>
            <a:r>
              <a:rPr lang="en-US" sz="5400" b="1" dirty="0">
                <a:solidFill>
                  <a:srgbClr val="01FF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01FFFF"/>
                </a:solidFill>
                <a:latin typeface="UTM Avo" panose="02040603050506020204" pitchFamily="18" charset="0"/>
              </a:rPr>
              <a:t>dạng</a:t>
            </a:r>
            <a:r>
              <a:rPr lang="en-US" sz="5400" b="1" dirty="0">
                <a:solidFill>
                  <a:srgbClr val="01FFFF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>
                <a:solidFill>
                  <a:srgbClr val="01FFFF"/>
                </a:solidFill>
                <a:latin typeface="UTM Avo" panose="02040603050506020204" pitchFamily="18" charset="0"/>
              </a:rPr>
              <a:t>gì</a:t>
            </a:r>
            <a:r>
              <a:rPr lang="en-US" sz="5400" b="1" dirty="0">
                <a:solidFill>
                  <a:srgbClr val="01FFFF"/>
                </a:solidFill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CC279B3-2329-BE57-0BD2-C4A6DBEBAE5B}"/>
              </a:ext>
            </a:extLst>
          </p:cNvPr>
          <p:cNvSpPr/>
          <p:nvPr/>
        </p:nvSpPr>
        <p:spPr>
          <a:xfrm>
            <a:off x="15430" y="4879365"/>
            <a:ext cx="12192000" cy="1506780"/>
          </a:xfrm>
          <a:prstGeom prst="rect">
            <a:avLst/>
          </a:prstGeom>
          <a:solidFill>
            <a:schemeClr val="dk1">
              <a:alpha val="6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Tìm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hai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số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khi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biết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tổng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và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hiệu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của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hai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số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 </a:t>
            </a:r>
            <a:r>
              <a:rPr lang="en-US" sz="4000" b="1" dirty="0" err="1">
                <a:solidFill>
                  <a:srgbClr val="F6A9A9"/>
                </a:solidFill>
                <a:latin typeface="UTM Avo" panose="02040603050506020204" pitchFamily="18" charset="0"/>
              </a:rPr>
              <a:t>đó</a:t>
            </a:r>
            <a:r>
              <a:rPr lang="en-US" sz="4000" b="1" dirty="0">
                <a:solidFill>
                  <a:srgbClr val="F6A9A9"/>
                </a:solidFill>
                <a:latin typeface="UTM Avo" panose="020406030505060202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50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0" presetClass="entr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5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9B3A343-9A35-935D-3A52-572E8453D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120" y="876905"/>
            <a:ext cx="1132776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altLang="en-US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 4: </a:t>
            </a:r>
            <a:r>
              <a:rPr lang="vi-VN" altLang="en-US" sz="4400" b="1" dirty="0">
                <a:latin typeface="UTM Avo" panose="02040603050506020204" pitchFamily="18" charset="0"/>
                <a:cs typeface="Arial" panose="020B0604020202020204" pitchFamily="34" charset="0"/>
              </a:rPr>
              <a:t>Một hình chữ nhật có nửa chu vi là 16cm, chiều dài hơn chiều rộng 4cm. Tính diện tích hình chữ nhật đó.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9C1F4A-BFB6-7842-1830-E08EC7BA2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120" y="3429000"/>
            <a:ext cx="218772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Tóm</a:t>
            </a:r>
            <a:r>
              <a:rPr lang="en-US" altLang="en-US" sz="36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i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tắt</a:t>
            </a:r>
            <a:r>
              <a:rPr lang="en-US" altLang="en-US" sz="36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endParaRPr lang="vi-VN" altLang="en-US" sz="3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36DC29-C766-6DB9-C00D-ADBFBF142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664" y="4111393"/>
            <a:ext cx="250340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latin typeface="UTM Avo" panose="02040603050506020204" pitchFamily="18" charset="0"/>
                <a:cs typeface="Arial" panose="020B0604020202020204" pitchFamily="34" charset="0"/>
              </a:rPr>
              <a:t>Chiều</a:t>
            </a:r>
            <a:r>
              <a:rPr lang="en-US" altLang="en-US" sz="36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Arial" panose="020B0604020202020204" pitchFamily="34" charset="0"/>
              </a:rPr>
              <a:t>dài</a:t>
            </a:r>
            <a:endParaRPr lang="vi-VN" altLang="en-US" sz="36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5EE600-80FB-EE00-DFAC-BB01C50D2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664" y="4740675"/>
            <a:ext cx="29497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latin typeface="UTM Avo" panose="02040603050506020204" pitchFamily="18" charset="0"/>
                <a:cs typeface="Arial" panose="020B0604020202020204" pitchFamily="34" charset="0"/>
              </a:rPr>
              <a:t>Chiều</a:t>
            </a:r>
            <a:r>
              <a:rPr lang="en-US" altLang="en-US" sz="3600" b="1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latin typeface="UTM Avo" panose="02040603050506020204" pitchFamily="18" charset="0"/>
                <a:cs typeface="Arial" panose="020B0604020202020204" pitchFamily="34" charset="0"/>
              </a:rPr>
              <a:t>rộng</a:t>
            </a:r>
            <a:endParaRPr lang="vi-VN" altLang="en-US" sz="36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60EA7C9-39D5-FD67-B52F-5E52D11D58A7}"/>
              </a:ext>
            </a:extLst>
          </p:cNvPr>
          <p:cNvGrpSpPr/>
          <p:nvPr/>
        </p:nvGrpSpPr>
        <p:grpSpPr>
          <a:xfrm>
            <a:off x="3425384" y="4337905"/>
            <a:ext cx="4901293" cy="258536"/>
            <a:chOff x="3124200" y="4588329"/>
            <a:chExt cx="4901293" cy="258536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5F8FF96-0044-F04B-1C2E-FDBBB8ACB69D}"/>
                </a:ext>
              </a:extLst>
            </p:cNvPr>
            <p:cNvCxnSpPr/>
            <p:nvPr/>
          </p:nvCxnSpPr>
          <p:spPr>
            <a:xfrm>
              <a:off x="3126921" y="4588329"/>
              <a:ext cx="0" cy="25309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A80E3F3-2E3A-83FA-DF11-BD11ADDD12F1}"/>
                </a:ext>
              </a:extLst>
            </p:cNvPr>
            <p:cNvCxnSpPr/>
            <p:nvPr/>
          </p:nvCxnSpPr>
          <p:spPr>
            <a:xfrm>
              <a:off x="3124200" y="4710793"/>
              <a:ext cx="4901293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9C1F2A5-1A71-F40A-D74F-69AF9980B674}"/>
                </a:ext>
              </a:extLst>
            </p:cNvPr>
            <p:cNvCxnSpPr/>
            <p:nvPr/>
          </p:nvCxnSpPr>
          <p:spPr>
            <a:xfrm>
              <a:off x="8025493" y="4593772"/>
              <a:ext cx="0" cy="25309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7CB3C19-DE12-D5F9-522C-7E2C4DD6E9A1}"/>
              </a:ext>
            </a:extLst>
          </p:cNvPr>
          <p:cNvGrpSpPr/>
          <p:nvPr/>
        </p:nvGrpSpPr>
        <p:grpSpPr>
          <a:xfrm>
            <a:off x="3425384" y="4955669"/>
            <a:ext cx="3268436" cy="265338"/>
            <a:chOff x="3124200" y="5206093"/>
            <a:chExt cx="3268436" cy="265338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80D3F82-E55F-91AA-E980-585BFF4E30D4}"/>
                </a:ext>
              </a:extLst>
            </p:cNvPr>
            <p:cNvCxnSpPr/>
            <p:nvPr/>
          </p:nvCxnSpPr>
          <p:spPr>
            <a:xfrm>
              <a:off x="3124200" y="5206093"/>
              <a:ext cx="0" cy="25309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CD86AE7-1985-1D31-25C1-1C9ED03FCA64}"/>
                </a:ext>
              </a:extLst>
            </p:cNvPr>
            <p:cNvCxnSpPr/>
            <p:nvPr/>
          </p:nvCxnSpPr>
          <p:spPr>
            <a:xfrm>
              <a:off x="3124200" y="5328557"/>
              <a:ext cx="3268436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812D62D-96CA-6B18-F905-81D9B8FCEB04}"/>
                </a:ext>
              </a:extLst>
            </p:cNvPr>
            <p:cNvCxnSpPr/>
            <p:nvPr/>
          </p:nvCxnSpPr>
          <p:spPr>
            <a:xfrm>
              <a:off x="6392636" y="5218338"/>
              <a:ext cx="0" cy="253093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91BC32E-47B7-2BFD-36E0-28FB8B2C6A8C}"/>
              </a:ext>
            </a:extLst>
          </p:cNvPr>
          <p:cNvCxnSpPr/>
          <p:nvPr/>
        </p:nvCxnSpPr>
        <p:spPr>
          <a:xfrm>
            <a:off x="6693820" y="4460369"/>
            <a:ext cx="0" cy="49530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C508066-7339-B3A5-B940-0542B724053F}"/>
              </a:ext>
            </a:extLst>
          </p:cNvPr>
          <p:cNvCxnSpPr/>
          <p:nvPr/>
        </p:nvCxnSpPr>
        <p:spPr>
          <a:xfrm>
            <a:off x="6693820" y="4337905"/>
            <a:ext cx="0" cy="25309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0DCD20E-38EA-DFE2-267B-C01888ECAA8C}"/>
              </a:ext>
            </a:extLst>
          </p:cNvPr>
          <p:cNvCxnSpPr/>
          <p:nvPr/>
        </p:nvCxnSpPr>
        <p:spPr>
          <a:xfrm>
            <a:off x="3425384" y="4493025"/>
            <a:ext cx="0" cy="495300"/>
          </a:xfrm>
          <a:prstGeom prst="line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ight Brace 25">
            <a:extLst>
              <a:ext uri="{FF2B5EF4-FFF2-40B4-BE49-F238E27FC236}">
                <a16:creationId xmlns:a16="http://schemas.microsoft.com/office/drawing/2014/main" id="{63C86D6A-52C8-BAF8-D7F5-A37CBDCC6473}"/>
              </a:ext>
            </a:extLst>
          </p:cNvPr>
          <p:cNvSpPr/>
          <p:nvPr/>
        </p:nvSpPr>
        <p:spPr>
          <a:xfrm>
            <a:off x="8498127" y="4102868"/>
            <a:ext cx="274864" cy="1275613"/>
          </a:xfrm>
          <a:prstGeom prst="rightBrace">
            <a:avLst>
              <a:gd name="adj1" fmla="val 60202"/>
              <a:gd name="adj2" fmla="val 468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133090BB-BD12-6023-7FBA-DB9F75AE233E}"/>
              </a:ext>
            </a:extLst>
          </p:cNvPr>
          <p:cNvSpPr/>
          <p:nvPr/>
        </p:nvSpPr>
        <p:spPr>
          <a:xfrm rot="5400000">
            <a:off x="7372816" y="3922202"/>
            <a:ext cx="274864" cy="1632857"/>
          </a:xfrm>
          <a:prstGeom prst="rightBrace">
            <a:avLst>
              <a:gd name="adj1" fmla="val 60202"/>
              <a:gd name="adj2" fmla="val 46888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41913E4-ED31-5245-592C-78F6780A7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0932" y="5636708"/>
            <a:ext cx="408205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Diện</a:t>
            </a:r>
            <a:r>
              <a:rPr lang="en-US" altLang="en-US" sz="3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tích</a:t>
            </a:r>
            <a:r>
              <a:rPr lang="en-US" altLang="en-US" sz="3600" b="1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? cm</a:t>
            </a:r>
            <a:r>
              <a:rPr lang="en-US" altLang="en-US" sz="3600" b="1" baseline="30000" dirty="0">
                <a:solidFill>
                  <a:srgbClr val="C0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  <a:endParaRPr lang="vi-VN" altLang="en-US" sz="3600" b="1" baseline="30000" dirty="0">
              <a:solidFill>
                <a:srgbClr val="C0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C85E9EB-B181-1749-613A-2A1CE4918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44440" y="4350159"/>
            <a:ext cx="15214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UTM Avo" panose="02040603050506020204" pitchFamily="18" charset="0"/>
                <a:cs typeface="Arial" panose="020B0604020202020204" pitchFamily="34" charset="0"/>
              </a:rPr>
              <a:t>16cm</a:t>
            </a:r>
            <a:endParaRPr lang="vi-VN" altLang="en-US" sz="36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941CC79-79C3-034F-2B96-B5E367891E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310" y="5012819"/>
            <a:ext cx="15214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latin typeface="UTM Avo" panose="02040603050506020204" pitchFamily="18" charset="0"/>
                <a:cs typeface="Arial" panose="020B0604020202020204" pitchFamily="34" charset="0"/>
              </a:rPr>
              <a:t>4cm</a:t>
            </a:r>
            <a:endParaRPr lang="vi-VN" altLang="en-US" sz="3600" b="1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467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6" grpId="0" animBg="1"/>
      <p:bldP spid="27" grpId="0" animBg="1"/>
      <p:bldP spid="2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E6135AA-8D12-FF12-7B3B-58BE10E67B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182" y="1046202"/>
            <a:ext cx="27150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giải</a:t>
            </a:r>
            <a:endParaRPr lang="vi-VN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02D773A-C582-3CF3-2023-6693932C1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662" y="1637027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Chiều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dài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nhật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FF519C-8418-8F21-4E4A-8F37BE00D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4238" y="2283358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(16 + 4) : 2 = 10 (cm)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6BC803-5D03-75C9-7766-F89C5C1F36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4238" y="2985512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Chiều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rộng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nhật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E02FD4-745E-667F-89F8-E869595A3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1304" y="3604133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10 – 4 = 6 (cm)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497109-5705-E81C-99ED-00B8B0497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4238" y="4230207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Diện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tích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nhật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547E0D-BCFA-5017-66AF-7A2BFC9DE4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0662" y="4911773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10 x 6 = 60 (cm</a:t>
            </a:r>
            <a:r>
              <a:rPr lang="en-US" altLang="en-US" sz="3600" b="1" baseline="300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)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ED1A8C8-CC37-9904-C8F0-6F3E2E847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2961" y="5666069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Đáp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60 cm</a:t>
            </a:r>
            <a:r>
              <a:rPr lang="en-US" altLang="en-US" sz="3600" b="1" baseline="300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B5E9F7-BEC7-6C63-254D-261862229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9354" y="492412"/>
            <a:ext cx="2164375" cy="88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400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kumimoji="0" lang="en-US" altLang="en-US" sz="4000" i="1" u="none" strike="noStrike" cap="none" normalizeH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1:</a:t>
            </a:r>
            <a:endParaRPr kumimoji="0" lang="en-US" altLang="en-US" sz="4000" i="1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18" name="Google Shape;4031;p42">
            <a:extLst>
              <a:ext uri="{FF2B5EF4-FFF2-40B4-BE49-F238E27FC236}">
                <a16:creationId xmlns:a16="http://schemas.microsoft.com/office/drawing/2014/main" id="{37E15AFB-30AC-742E-B73F-DA339ABC4585}"/>
              </a:ext>
            </a:extLst>
          </p:cNvPr>
          <p:cNvGrpSpPr/>
          <p:nvPr/>
        </p:nvGrpSpPr>
        <p:grpSpPr>
          <a:xfrm>
            <a:off x="8633847" y="4919677"/>
            <a:ext cx="2689575" cy="1991180"/>
            <a:chOff x="7346248" y="3447208"/>
            <a:chExt cx="4903509" cy="3630228"/>
          </a:xfrm>
        </p:grpSpPr>
        <p:sp>
          <p:nvSpPr>
            <p:cNvPr id="19" name="Google Shape;4032;p42">
              <a:extLst>
                <a:ext uri="{FF2B5EF4-FFF2-40B4-BE49-F238E27FC236}">
                  <a16:creationId xmlns:a16="http://schemas.microsoft.com/office/drawing/2014/main" id="{0AE8E11D-2C8B-FBB2-6CC5-49906D145D86}"/>
                </a:ext>
              </a:extLst>
            </p:cNvPr>
            <p:cNvSpPr/>
            <p:nvPr/>
          </p:nvSpPr>
          <p:spPr>
            <a:xfrm rot="-153174">
              <a:off x="8722422" y="3935199"/>
              <a:ext cx="2012878" cy="517638"/>
            </a:xfrm>
            <a:custGeom>
              <a:avLst/>
              <a:gdLst/>
              <a:ahLst/>
              <a:cxnLst/>
              <a:rect l="l" t="t" r="r" b="b"/>
              <a:pathLst>
                <a:path w="2561631" h="658757" extrusionOk="0">
                  <a:moveTo>
                    <a:pt x="262583" y="539123"/>
                  </a:moveTo>
                  <a:cubicBezTo>
                    <a:pt x="32840" y="294426"/>
                    <a:pt x="-13261" y="208701"/>
                    <a:pt x="2931" y="184889"/>
                  </a:cubicBezTo>
                  <a:cubicBezTo>
                    <a:pt x="23505" y="154599"/>
                    <a:pt x="126375" y="250897"/>
                    <a:pt x="251534" y="221084"/>
                  </a:cubicBezTo>
                  <a:cubicBezTo>
                    <a:pt x="397647" y="186222"/>
                    <a:pt x="397076" y="21630"/>
                    <a:pt x="522329" y="1723"/>
                  </a:cubicBezTo>
                  <a:cubicBezTo>
                    <a:pt x="643964" y="-17613"/>
                    <a:pt x="681492" y="131834"/>
                    <a:pt x="843608" y="148503"/>
                  </a:cubicBezTo>
                  <a:cubicBezTo>
                    <a:pt x="1014105" y="166029"/>
                    <a:pt x="1052110" y="8771"/>
                    <a:pt x="1217083" y="29155"/>
                  </a:cubicBezTo>
                  <a:cubicBezTo>
                    <a:pt x="1368816" y="47919"/>
                    <a:pt x="1377198" y="185841"/>
                    <a:pt x="1530074" y="215940"/>
                  </a:cubicBezTo>
                  <a:cubicBezTo>
                    <a:pt x="1736481" y="256612"/>
                    <a:pt x="1820016" y="24583"/>
                    <a:pt x="1987370" y="79447"/>
                  </a:cubicBezTo>
                  <a:cubicBezTo>
                    <a:pt x="2118529" y="122405"/>
                    <a:pt x="2116910" y="281282"/>
                    <a:pt x="2295313" y="379484"/>
                  </a:cubicBezTo>
                  <a:cubicBezTo>
                    <a:pt x="2395992" y="434920"/>
                    <a:pt x="2495433" y="438825"/>
                    <a:pt x="2561632" y="434158"/>
                  </a:cubicBezTo>
                  <a:cubicBezTo>
                    <a:pt x="2513150" y="509024"/>
                    <a:pt x="2386562" y="564460"/>
                    <a:pt x="2416185" y="658757"/>
                  </a:cubicBezTo>
                  <a:cubicBezTo>
                    <a:pt x="1698286" y="618848"/>
                    <a:pt x="980482" y="578938"/>
                    <a:pt x="262583" y="5390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4033;p42">
              <a:extLst>
                <a:ext uri="{FF2B5EF4-FFF2-40B4-BE49-F238E27FC236}">
                  <a16:creationId xmlns:a16="http://schemas.microsoft.com/office/drawing/2014/main" id="{E57DEBAB-081E-443D-B5D1-D75DBDC49FF6}"/>
                </a:ext>
              </a:extLst>
            </p:cNvPr>
            <p:cNvSpPr/>
            <p:nvPr/>
          </p:nvSpPr>
          <p:spPr>
            <a:xfrm rot="-153174">
              <a:off x="8959722" y="3693258"/>
              <a:ext cx="1487246" cy="777243"/>
            </a:xfrm>
            <a:custGeom>
              <a:avLst/>
              <a:gdLst/>
              <a:ahLst/>
              <a:cxnLst/>
              <a:rect l="l" t="t" r="r" b="b"/>
              <a:pathLst>
                <a:path w="1892701" h="989136" extrusionOk="0">
                  <a:moveTo>
                    <a:pt x="0" y="830831"/>
                  </a:moveTo>
                  <a:cubicBezTo>
                    <a:pt x="66199" y="324101"/>
                    <a:pt x="526732" y="-42992"/>
                    <a:pt x="1030891" y="4061"/>
                  </a:cubicBezTo>
                  <a:cubicBezTo>
                    <a:pt x="1528286" y="50448"/>
                    <a:pt x="1910715" y="485264"/>
                    <a:pt x="1892046" y="989137"/>
                  </a:cubicBezTo>
                  <a:cubicBezTo>
                    <a:pt x="1261396" y="936368"/>
                    <a:pt x="630650" y="883600"/>
                    <a:pt x="0" y="8309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4034;p42">
              <a:extLst>
                <a:ext uri="{FF2B5EF4-FFF2-40B4-BE49-F238E27FC236}">
                  <a16:creationId xmlns:a16="http://schemas.microsoft.com/office/drawing/2014/main" id="{754676B1-3647-BB1A-8068-97976C9B15B3}"/>
                </a:ext>
              </a:extLst>
            </p:cNvPr>
            <p:cNvSpPr/>
            <p:nvPr/>
          </p:nvSpPr>
          <p:spPr>
            <a:xfrm rot="1367103">
              <a:off x="9639157" y="3788487"/>
              <a:ext cx="892916" cy="551946"/>
            </a:xfrm>
            <a:custGeom>
              <a:avLst/>
              <a:gdLst/>
              <a:ahLst/>
              <a:cxnLst/>
              <a:rect l="l" t="t" r="r" b="b"/>
              <a:pathLst>
                <a:path w="892397" h="551625" extrusionOk="0">
                  <a:moveTo>
                    <a:pt x="892397" y="443803"/>
                  </a:moveTo>
                  <a:cubicBezTo>
                    <a:pt x="793433" y="479712"/>
                    <a:pt x="694468" y="515621"/>
                    <a:pt x="595503" y="551626"/>
                  </a:cubicBezTo>
                  <a:cubicBezTo>
                    <a:pt x="537305" y="460186"/>
                    <a:pt x="453676" y="352172"/>
                    <a:pt x="335471" y="249969"/>
                  </a:cubicBezTo>
                  <a:cubicBezTo>
                    <a:pt x="222790" y="152719"/>
                    <a:pt x="106680" y="84615"/>
                    <a:pt x="0" y="36799"/>
                  </a:cubicBezTo>
                  <a:cubicBezTo>
                    <a:pt x="353473" y="-81977"/>
                    <a:pt x="747236" y="95473"/>
                    <a:pt x="892397" y="443803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4035;p42">
              <a:extLst>
                <a:ext uri="{FF2B5EF4-FFF2-40B4-BE49-F238E27FC236}">
                  <a16:creationId xmlns:a16="http://schemas.microsoft.com/office/drawing/2014/main" id="{B8FCB661-804A-2A8D-8B15-4FF1D0FEA785}"/>
                </a:ext>
              </a:extLst>
            </p:cNvPr>
            <p:cNvSpPr/>
            <p:nvPr/>
          </p:nvSpPr>
          <p:spPr>
            <a:xfrm rot="-153174">
              <a:off x="9354611" y="3564417"/>
              <a:ext cx="778992" cy="365873"/>
            </a:xfrm>
            <a:custGeom>
              <a:avLst/>
              <a:gdLst/>
              <a:ahLst/>
              <a:cxnLst/>
              <a:rect l="l" t="t" r="r" b="b"/>
              <a:pathLst>
                <a:path w="991362" h="465618" extrusionOk="0">
                  <a:moveTo>
                    <a:pt x="991362" y="347758"/>
                  </a:moveTo>
                  <a:cubicBezTo>
                    <a:pt x="926592" y="385382"/>
                    <a:pt x="717328" y="495776"/>
                    <a:pt x="440627" y="457772"/>
                  </a:cubicBezTo>
                  <a:cubicBezTo>
                    <a:pt x="212503" y="426434"/>
                    <a:pt x="60484" y="310896"/>
                    <a:pt x="0" y="259366"/>
                  </a:cubicBezTo>
                  <a:cubicBezTo>
                    <a:pt x="54293" y="229267"/>
                    <a:pt x="186690" y="163544"/>
                    <a:pt x="367665" y="150400"/>
                  </a:cubicBezTo>
                  <a:cubicBezTo>
                    <a:pt x="376619" y="137636"/>
                    <a:pt x="384238" y="121825"/>
                    <a:pt x="388334" y="102680"/>
                  </a:cubicBezTo>
                  <a:cubicBezTo>
                    <a:pt x="399764" y="49054"/>
                    <a:pt x="374142" y="7906"/>
                    <a:pt x="368998" y="0"/>
                  </a:cubicBezTo>
                  <a:cubicBezTo>
                    <a:pt x="451580" y="13907"/>
                    <a:pt x="534162" y="27813"/>
                    <a:pt x="616744" y="41815"/>
                  </a:cubicBezTo>
                  <a:cubicBezTo>
                    <a:pt x="608647" y="52483"/>
                    <a:pt x="594836" y="74009"/>
                    <a:pt x="591026" y="104203"/>
                  </a:cubicBezTo>
                  <a:cubicBezTo>
                    <a:pt x="588169" y="127254"/>
                    <a:pt x="591979" y="147733"/>
                    <a:pt x="597884" y="164116"/>
                  </a:cubicBezTo>
                  <a:cubicBezTo>
                    <a:pt x="800481" y="203168"/>
                    <a:pt x="936879" y="303467"/>
                    <a:pt x="991267" y="34775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4036;p42">
              <a:extLst>
                <a:ext uri="{FF2B5EF4-FFF2-40B4-BE49-F238E27FC236}">
                  <a16:creationId xmlns:a16="http://schemas.microsoft.com/office/drawing/2014/main" id="{01ED19D4-18EC-CC70-1D52-F32CE7A4B035}"/>
                </a:ext>
              </a:extLst>
            </p:cNvPr>
            <p:cNvSpPr/>
            <p:nvPr/>
          </p:nvSpPr>
          <p:spPr>
            <a:xfrm rot="-153174">
              <a:off x="9359329" y="3749685"/>
              <a:ext cx="778992" cy="181379"/>
            </a:xfrm>
            <a:custGeom>
              <a:avLst/>
              <a:gdLst/>
              <a:ahLst/>
              <a:cxnLst/>
              <a:rect l="l" t="t" r="r" b="b"/>
              <a:pathLst>
                <a:path w="991361" h="230827" extrusionOk="0">
                  <a:moveTo>
                    <a:pt x="991362" y="112967"/>
                  </a:moveTo>
                  <a:cubicBezTo>
                    <a:pt x="926592" y="150590"/>
                    <a:pt x="717328" y="260985"/>
                    <a:pt x="440626" y="222980"/>
                  </a:cubicBezTo>
                  <a:cubicBezTo>
                    <a:pt x="212503" y="191643"/>
                    <a:pt x="60484" y="76105"/>
                    <a:pt x="0" y="24575"/>
                  </a:cubicBezTo>
                  <a:cubicBezTo>
                    <a:pt x="12192" y="17812"/>
                    <a:pt x="28289" y="9335"/>
                    <a:pt x="48006" y="0"/>
                  </a:cubicBezTo>
                  <a:cubicBezTo>
                    <a:pt x="124301" y="57245"/>
                    <a:pt x="260032" y="139160"/>
                    <a:pt x="446532" y="164783"/>
                  </a:cubicBezTo>
                  <a:cubicBezTo>
                    <a:pt x="673703" y="196025"/>
                    <a:pt x="855345" y="127159"/>
                    <a:pt x="948976" y="80772"/>
                  </a:cubicBezTo>
                  <a:cubicBezTo>
                    <a:pt x="966406" y="93155"/>
                    <a:pt x="980503" y="104204"/>
                    <a:pt x="991362" y="11306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4037;p42">
              <a:extLst>
                <a:ext uri="{FF2B5EF4-FFF2-40B4-BE49-F238E27FC236}">
                  <a16:creationId xmlns:a16="http://schemas.microsoft.com/office/drawing/2014/main" id="{CD906541-EDB5-3F7B-2BE5-BF26CD3DDC7A}"/>
                </a:ext>
              </a:extLst>
            </p:cNvPr>
            <p:cNvSpPr/>
            <p:nvPr/>
          </p:nvSpPr>
          <p:spPr>
            <a:xfrm rot="-5268685">
              <a:off x="9676597" y="3313232"/>
              <a:ext cx="159079" cy="443866"/>
            </a:xfrm>
            <a:custGeom>
              <a:avLst/>
              <a:gdLst/>
              <a:ahLst/>
              <a:cxnLst/>
              <a:rect l="l" t="t" r="r" b="b"/>
              <a:pathLst>
                <a:path w="202501" h="565022" extrusionOk="0">
                  <a:moveTo>
                    <a:pt x="202501" y="282511"/>
                  </a:moveTo>
                  <a:cubicBezTo>
                    <a:pt x="202501" y="438538"/>
                    <a:pt x="157170" y="565023"/>
                    <a:pt x="101251" y="565023"/>
                  </a:cubicBezTo>
                  <a:cubicBezTo>
                    <a:pt x="45331" y="565023"/>
                    <a:pt x="0" y="438538"/>
                    <a:pt x="0" y="282511"/>
                  </a:cubicBezTo>
                  <a:cubicBezTo>
                    <a:pt x="0" y="126485"/>
                    <a:pt x="45331" y="0"/>
                    <a:pt x="101251" y="0"/>
                  </a:cubicBezTo>
                  <a:cubicBezTo>
                    <a:pt x="157170" y="0"/>
                    <a:pt x="202501" y="126485"/>
                    <a:pt x="202501" y="28251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4038;p42">
              <a:extLst>
                <a:ext uri="{FF2B5EF4-FFF2-40B4-BE49-F238E27FC236}">
                  <a16:creationId xmlns:a16="http://schemas.microsoft.com/office/drawing/2014/main" id="{D32BEE7E-046E-FEEE-97EE-C7FE12C06C3D}"/>
                </a:ext>
              </a:extLst>
            </p:cNvPr>
            <p:cNvSpPr/>
            <p:nvPr/>
          </p:nvSpPr>
          <p:spPr>
            <a:xfrm rot="-153174">
              <a:off x="9539090" y="3510064"/>
              <a:ext cx="442627" cy="114731"/>
            </a:xfrm>
            <a:custGeom>
              <a:avLst/>
              <a:gdLst/>
              <a:ahLst/>
              <a:cxnLst/>
              <a:rect l="l" t="t" r="r" b="b"/>
              <a:pathLst>
                <a:path w="563296" h="146009" extrusionOk="0">
                  <a:moveTo>
                    <a:pt x="563062" y="65913"/>
                  </a:moveTo>
                  <a:cubicBezTo>
                    <a:pt x="558395" y="121730"/>
                    <a:pt x="428569" y="156305"/>
                    <a:pt x="273121" y="143256"/>
                  </a:cubicBezTo>
                  <a:cubicBezTo>
                    <a:pt x="117578" y="130112"/>
                    <a:pt x="-4628" y="74295"/>
                    <a:pt x="135" y="18669"/>
                  </a:cubicBezTo>
                  <a:cubicBezTo>
                    <a:pt x="611" y="12097"/>
                    <a:pt x="2992" y="5810"/>
                    <a:pt x="6897" y="0"/>
                  </a:cubicBezTo>
                  <a:cubicBezTo>
                    <a:pt x="34805" y="46101"/>
                    <a:pt x="142057" y="87440"/>
                    <a:pt x="273026" y="98489"/>
                  </a:cubicBezTo>
                  <a:cubicBezTo>
                    <a:pt x="410091" y="110014"/>
                    <a:pt x="527343" y="84487"/>
                    <a:pt x="556299" y="39910"/>
                  </a:cubicBezTo>
                  <a:cubicBezTo>
                    <a:pt x="561538" y="48482"/>
                    <a:pt x="563919" y="57245"/>
                    <a:pt x="563157" y="66008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4039;p42">
              <a:extLst>
                <a:ext uri="{FF2B5EF4-FFF2-40B4-BE49-F238E27FC236}">
                  <a16:creationId xmlns:a16="http://schemas.microsoft.com/office/drawing/2014/main" id="{9015FE94-0756-F3FF-2D13-BD0D0657EF5E}"/>
                </a:ext>
              </a:extLst>
            </p:cNvPr>
            <p:cNvSpPr/>
            <p:nvPr/>
          </p:nvSpPr>
          <p:spPr>
            <a:xfrm rot="-405786">
              <a:off x="9138433" y="3869285"/>
              <a:ext cx="1160322" cy="426993"/>
            </a:xfrm>
            <a:custGeom>
              <a:avLst/>
              <a:gdLst/>
              <a:ahLst/>
              <a:cxnLst/>
              <a:rect l="l" t="t" r="r" b="b"/>
              <a:pathLst>
                <a:path w="1477241" h="543618" extrusionOk="0">
                  <a:moveTo>
                    <a:pt x="1041346" y="427032"/>
                  </a:moveTo>
                  <a:cubicBezTo>
                    <a:pt x="1069489" y="427032"/>
                    <a:pt x="1092304" y="453131"/>
                    <a:pt x="1092304" y="485325"/>
                  </a:cubicBezTo>
                  <a:cubicBezTo>
                    <a:pt x="1092304" y="517519"/>
                    <a:pt x="1069489" y="543618"/>
                    <a:pt x="1041346" y="543618"/>
                  </a:cubicBezTo>
                  <a:cubicBezTo>
                    <a:pt x="1013202" y="543618"/>
                    <a:pt x="990387" y="517519"/>
                    <a:pt x="990387" y="485325"/>
                  </a:cubicBezTo>
                  <a:cubicBezTo>
                    <a:pt x="990387" y="453131"/>
                    <a:pt x="1013202" y="427032"/>
                    <a:pt x="1041346" y="427032"/>
                  </a:cubicBezTo>
                  <a:close/>
                  <a:moveTo>
                    <a:pt x="1426282" y="414003"/>
                  </a:moveTo>
                  <a:cubicBezTo>
                    <a:pt x="1454425" y="414002"/>
                    <a:pt x="1477241" y="440102"/>
                    <a:pt x="1477241" y="472296"/>
                  </a:cubicBezTo>
                  <a:cubicBezTo>
                    <a:pt x="1477241" y="504489"/>
                    <a:pt x="1454426" y="530589"/>
                    <a:pt x="1426282" y="530588"/>
                  </a:cubicBezTo>
                  <a:cubicBezTo>
                    <a:pt x="1398138" y="530589"/>
                    <a:pt x="1375323" y="504490"/>
                    <a:pt x="1375323" y="472295"/>
                  </a:cubicBezTo>
                  <a:cubicBezTo>
                    <a:pt x="1375323" y="440101"/>
                    <a:pt x="1398138" y="414003"/>
                    <a:pt x="1426282" y="414003"/>
                  </a:cubicBezTo>
                  <a:close/>
                  <a:moveTo>
                    <a:pt x="383159" y="318952"/>
                  </a:moveTo>
                  <a:cubicBezTo>
                    <a:pt x="411302" y="318952"/>
                    <a:pt x="434117" y="345051"/>
                    <a:pt x="434118" y="377245"/>
                  </a:cubicBezTo>
                  <a:cubicBezTo>
                    <a:pt x="434118" y="409439"/>
                    <a:pt x="411303" y="435538"/>
                    <a:pt x="383160" y="435538"/>
                  </a:cubicBezTo>
                  <a:cubicBezTo>
                    <a:pt x="355016" y="435538"/>
                    <a:pt x="332201" y="409439"/>
                    <a:pt x="332200" y="377245"/>
                  </a:cubicBezTo>
                  <a:cubicBezTo>
                    <a:pt x="332200" y="345051"/>
                    <a:pt x="355016" y="318952"/>
                    <a:pt x="383159" y="318952"/>
                  </a:cubicBezTo>
                  <a:close/>
                  <a:moveTo>
                    <a:pt x="50959" y="198573"/>
                  </a:moveTo>
                  <a:cubicBezTo>
                    <a:pt x="79102" y="198573"/>
                    <a:pt x="101917" y="224672"/>
                    <a:pt x="101917" y="256866"/>
                  </a:cubicBezTo>
                  <a:cubicBezTo>
                    <a:pt x="101917" y="289060"/>
                    <a:pt x="79102" y="315159"/>
                    <a:pt x="50959" y="315159"/>
                  </a:cubicBezTo>
                  <a:cubicBezTo>
                    <a:pt x="22815" y="315159"/>
                    <a:pt x="0" y="289060"/>
                    <a:pt x="0" y="256866"/>
                  </a:cubicBezTo>
                  <a:cubicBezTo>
                    <a:pt x="0" y="224672"/>
                    <a:pt x="22815" y="198573"/>
                    <a:pt x="50959" y="198573"/>
                  </a:cubicBezTo>
                  <a:close/>
                  <a:moveTo>
                    <a:pt x="775141" y="211633"/>
                  </a:moveTo>
                  <a:cubicBezTo>
                    <a:pt x="803284" y="211633"/>
                    <a:pt x="826099" y="237732"/>
                    <a:pt x="826099" y="269926"/>
                  </a:cubicBezTo>
                  <a:cubicBezTo>
                    <a:pt x="826099" y="302120"/>
                    <a:pt x="803284" y="328219"/>
                    <a:pt x="775141" y="328219"/>
                  </a:cubicBezTo>
                  <a:cubicBezTo>
                    <a:pt x="746998" y="328219"/>
                    <a:pt x="724182" y="302120"/>
                    <a:pt x="724182" y="269926"/>
                  </a:cubicBezTo>
                  <a:cubicBezTo>
                    <a:pt x="724182" y="237732"/>
                    <a:pt x="746997" y="211633"/>
                    <a:pt x="775141" y="211633"/>
                  </a:cubicBezTo>
                  <a:close/>
                  <a:moveTo>
                    <a:pt x="1204789" y="236809"/>
                  </a:moveTo>
                  <a:cubicBezTo>
                    <a:pt x="1232932" y="236809"/>
                    <a:pt x="1255748" y="262908"/>
                    <a:pt x="1255748" y="295102"/>
                  </a:cubicBezTo>
                  <a:cubicBezTo>
                    <a:pt x="1255748" y="327296"/>
                    <a:pt x="1232933" y="353395"/>
                    <a:pt x="1204789" y="353395"/>
                  </a:cubicBezTo>
                  <a:cubicBezTo>
                    <a:pt x="1176645" y="353395"/>
                    <a:pt x="1153830" y="327296"/>
                    <a:pt x="1153830" y="295102"/>
                  </a:cubicBezTo>
                  <a:cubicBezTo>
                    <a:pt x="1153830" y="262908"/>
                    <a:pt x="1176645" y="236809"/>
                    <a:pt x="1204789" y="236809"/>
                  </a:cubicBezTo>
                  <a:close/>
                  <a:moveTo>
                    <a:pt x="1426654" y="197385"/>
                  </a:moveTo>
                  <a:cubicBezTo>
                    <a:pt x="1444434" y="197385"/>
                    <a:pt x="1458848" y="213889"/>
                    <a:pt x="1458848" y="234247"/>
                  </a:cubicBezTo>
                  <a:cubicBezTo>
                    <a:pt x="1458848" y="254605"/>
                    <a:pt x="1444434" y="271108"/>
                    <a:pt x="1426654" y="271108"/>
                  </a:cubicBezTo>
                  <a:cubicBezTo>
                    <a:pt x="1408873" y="271108"/>
                    <a:pt x="1394459" y="254605"/>
                    <a:pt x="1394459" y="234247"/>
                  </a:cubicBezTo>
                  <a:cubicBezTo>
                    <a:pt x="1394459" y="213889"/>
                    <a:pt x="1408873" y="197385"/>
                    <a:pt x="1426654" y="197385"/>
                  </a:cubicBezTo>
                  <a:close/>
                  <a:moveTo>
                    <a:pt x="374810" y="83933"/>
                  </a:moveTo>
                  <a:cubicBezTo>
                    <a:pt x="402953" y="83933"/>
                    <a:pt x="425769" y="110032"/>
                    <a:pt x="425769" y="142226"/>
                  </a:cubicBezTo>
                  <a:cubicBezTo>
                    <a:pt x="425769" y="174420"/>
                    <a:pt x="402954" y="200519"/>
                    <a:pt x="374810" y="200519"/>
                  </a:cubicBezTo>
                  <a:cubicBezTo>
                    <a:pt x="346666" y="200519"/>
                    <a:pt x="323851" y="174420"/>
                    <a:pt x="323851" y="142226"/>
                  </a:cubicBezTo>
                  <a:cubicBezTo>
                    <a:pt x="323851" y="110032"/>
                    <a:pt x="346666" y="83933"/>
                    <a:pt x="374810" y="83933"/>
                  </a:cubicBezTo>
                  <a:close/>
                  <a:moveTo>
                    <a:pt x="152533" y="0"/>
                  </a:moveTo>
                  <a:cubicBezTo>
                    <a:pt x="170314" y="0"/>
                    <a:pt x="184728" y="16504"/>
                    <a:pt x="184728" y="36862"/>
                  </a:cubicBezTo>
                  <a:cubicBezTo>
                    <a:pt x="184728" y="57220"/>
                    <a:pt x="170314" y="73723"/>
                    <a:pt x="152533" y="73723"/>
                  </a:cubicBezTo>
                  <a:cubicBezTo>
                    <a:pt x="134753" y="73723"/>
                    <a:pt x="120339" y="57220"/>
                    <a:pt x="120339" y="36862"/>
                  </a:cubicBezTo>
                  <a:cubicBezTo>
                    <a:pt x="120339" y="16504"/>
                    <a:pt x="134753" y="0"/>
                    <a:pt x="15253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4040;p42">
              <a:extLst>
                <a:ext uri="{FF2B5EF4-FFF2-40B4-BE49-F238E27FC236}">
                  <a16:creationId xmlns:a16="http://schemas.microsoft.com/office/drawing/2014/main" id="{FB114A2D-73D1-3E99-8DCC-B79CD9088D7B}"/>
                </a:ext>
              </a:extLst>
            </p:cNvPr>
            <p:cNvSpPr/>
            <p:nvPr/>
          </p:nvSpPr>
          <p:spPr>
            <a:xfrm rot="-153174">
              <a:off x="7350864" y="3882131"/>
              <a:ext cx="380420" cy="97219"/>
            </a:xfrm>
            <a:custGeom>
              <a:avLst/>
              <a:gdLst/>
              <a:ahLst/>
              <a:cxnLst/>
              <a:rect l="l" t="t" r="r" b="b"/>
              <a:pathLst>
                <a:path w="484130" h="123723" extrusionOk="0">
                  <a:moveTo>
                    <a:pt x="483913" y="58437"/>
                  </a:moveTo>
                  <a:cubicBezTo>
                    <a:pt x="484199" y="61390"/>
                    <a:pt x="484294" y="64247"/>
                    <a:pt x="483627" y="67200"/>
                  </a:cubicBezTo>
                  <a:cubicBezTo>
                    <a:pt x="481627" y="65200"/>
                    <a:pt x="479531" y="63295"/>
                    <a:pt x="477436" y="61390"/>
                  </a:cubicBezTo>
                  <a:cubicBezTo>
                    <a:pt x="475817" y="59961"/>
                    <a:pt x="473626" y="59104"/>
                    <a:pt x="471340" y="59104"/>
                  </a:cubicBezTo>
                  <a:cubicBezTo>
                    <a:pt x="427239" y="60152"/>
                    <a:pt x="399617" y="114539"/>
                    <a:pt x="359040" y="113015"/>
                  </a:cubicBezTo>
                  <a:cubicBezTo>
                    <a:pt x="282554" y="110348"/>
                    <a:pt x="196448" y="55580"/>
                    <a:pt x="123868" y="104252"/>
                  </a:cubicBezTo>
                  <a:cubicBezTo>
                    <a:pt x="85673" y="129779"/>
                    <a:pt x="44429" y="124541"/>
                    <a:pt x="233" y="119778"/>
                  </a:cubicBezTo>
                  <a:lnTo>
                    <a:pt x="233" y="119778"/>
                  </a:lnTo>
                  <a:cubicBezTo>
                    <a:pt x="-5577" y="73582"/>
                    <a:pt x="97865" y="22337"/>
                    <a:pt x="231405" y="5478"/>
                  </a:cubicBezTo>
                  <a:cubicBezTo>
                    <a:pt x="365041" y="-11476"/>
                    <a:pt x="478007" y="12241"/>
                    <a:pt x="483818" y="5843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4041;p42">
              <a:extLst>
                <a:ext uri="{FF2B5EF4-FFF2-40B4-BE49-F238E27FC236}">
                  <a16:creationId xmlns:a16="http://schemas.microsoft.com/office/drawing/2014/main" id="{C4AC79DD-5828-C518-E8AD-1C376E9A7B18}"/>
                </a:ext>
              </a:extLst>
            </p:cNvPr>
            <p:cNvSpPr/>
            <p:nvPr/>
          </p:nvSpPr>
          <p:spPr>
            <a:xfrm rot="-153174">
              <a:off x="7388868" y="3910964"/>
              <a:ext cx="1006230" cy="1704913"/>
            </a:xfrm>
            <a:custGeom>
              <a:avLst/>
              <a:gdLst/>
              <a:ahLst/>
              <a:cxnLst/>
              <a:rect l="l" t="t" r="r" b="b"/>
              <a:pathLst>
                <a:path w="1280549" h="2169708" extrusionOk="0">
                  <a:moveTo>
                    <a:pt x="1278588" y="1366076"/>
                  </a:moveTo>
                  <a:cubicBezTo>
                    <a:pt x="1284112" y="1452086"/>
                    <a:pt x="1281350" y="1591628"/>
                    <a:pt x="1224676" y="1749266"/>
                  </a:cubicBezTo>
                  <a:cubicBezTo>
                    <a:pt x="1143714" y="1973961"/>
                    <a:pt x="998362" y="2109121"/>
                    <a:pt x="926258" y="2167795"/>
                  </a:cubicBezTo>
                  <a:cubicBezTo>
                    <a:pt x="924639" y="2169128"/>
                    <a:pt x="922639" y="2169795"/>
                    <a:pt x="920543" y="2169700"/>
                  </a:cubicBezTo>
                  <a:cubicBezTo>
                    <a:pt x="586311" y="2162366"/>
                    <a:pt x="346567" y="1919669"/>
                    <a:pt x="290655" y="1596581"/>
                  </a:cubicBezTo>
                  <a:cubicBezTo>
                    <a:pt x="240744" y="1308068"/>
                    <a:pt x="430006" y="1094423"/>
                    <a:pt x="424672" y="818483"/>
                  </a:cubicBezTo>
                  <a:cubicBezTo>
                    <a:pt x="420862" y="616744"/>
                    <a:pt x="344947" y="465582"/>
                    <a:pt x="310276" y="398335"/>
                  </a:cubicBezTo>
                  <a:cubicBezTo>
                    <a:pt x="201787" y="188309"/>
                    <a:pt x="90820" y="126206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8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2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42877" y="55435"/>
                    <a:pt x="581358" y="123825"/>
                    <a:pt x="624601" y="238887"/>
                  </a:cubicBezTo>
                  <a:cubicBezTo>
                    <a:pt x="681085" y="388810"/>
                    <a:pt x="678418" y="485299"/>
                    <a:pt x="714422" y="716375"/>
                  </a:cubicBezTo>
                  <a:cubicBezTo>
                    <a:pt x="734425" y="844772"/>
                    <a:pt x="751189" y="951738"/>
                    <a:pt x="810720" y="1052989"/>
                  </a:cubicBezTo>
                  <a:cubicBezTo>
                    <a:pt x="846058" y="1113187"/>
                    <a:pt x="960548" y="1279874"/>
                    <a:pt x="1272111" y="1358360"/>
                  </a:cubicBezTo>
                  <a:cubicBezTo>
                    <a:pt x="1275730" y="1359218"/>
                    <a:pt x="1278493" y="1362361"/>
                    <a:pt x="1278683" y="1366171"/>
                  </a:cubicBezTo>
                  <a:close/>
                </a:path>
              </a:pathLst>
            </a:custGeom>
            <a:gradFill>
              <a:gsLst>
                <a:gs pos="0">
                  <a:srgbClr val="FAFAFA"/>
                </a:gs>
                <a:gs pos="73000">
                  <a:srgbClr val="E6E6E6"/>
                </a:gs>
                <a:gs pos="100000">
                  <a:srgbClr val="E6E6E6"/>
                </a:gs>
              </a:gsLst>
              <a:lin ang="0" scaled="0"/>
            </a:gradFill>
            <a:ln>
              <a:noFill/>
            </a:ln>
            <a:effectLst>
              <a:outerShdw blurRad="157163" dist="571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4042;p42">
              <a:extLst>
                <a:ext uri="{FF2B5EF4-FFF2-40B4-BE49-F238E27FC236}">
                  <a16:creationId xmlns:a16="http://schemas.microsoft.com/office/drawing/2014/main" id="{15B7515A-010E-C0BD-BD50-2C421AA3D232}"/>
                </a:ext>
              </a:extLst>
            </p:cNvPr>
            <p:cNvSpPr/>
            <p:nvPr/>
          </p:nvSpPr>
          <p:spPr>
            <a:xfrm rot="-153174">
              <a:off x="7348091" y="3916676"/>
              <a:ext cx="433167" cy="92423"/>
            </a:xfrm>
            <a:custGeom>
              <a:avLst/>
              <a:gdLst/>
              <a:ahLst/>
              <a:cxnLst/>
              <a:rect l="l" t="t" r="r" b="b"/>
              <a:pathLst>
                <a:path w="551258" h="117620" extrusionOk="0">
                  <a:moveTo>
                    <a:pt x="551259" y="81248"/>
                  </a:moveTo>
                  <a:cubicBezTo>
                    <a:pt x="544972" y="74200"/>
                    <a:pt x="538591" y="67437"/>
                    <a:pt x="531923" y="61055"/>
                  </a:cubicBezTo>
                  <a:cubicBezTo>
                    <a:pt x="529923" y="59055"/>
                    <a:pt x="527827" y="57150"/>
                    <a:pt x="525732" y="55245"/>
                  </a:cubicBezTo>
                  <a:cubicBezTo>
                    <a:pt x="524113" y="53816"/>
                    <a:pt x="521922" y="52959"/>
                    <a:pt x="519636" y="52959"/>
                  </a:cubicBezTo>
                  <a:cubicBezTo>
                    <a:pt x="475535" y="54007"/>
                    <a:pt x="447913" y="108395"/>
                    <a:pt x="407336" y="106871"/>
                  </a:cubicBezTo>
                  <a:cubicBezTo>
                    <a:pt x="330850" y="104204"/>
                    <a:pt x="244744" y="49435"/>
                    <a:pt x="172164" y="98108"/>
                  </a:cubicBezTo>
                  <a:cubicBezTo>
                    <a:pt x="140065" y="119634"/>
                    <a:pt x="105679" y="119348"/>
                    <a:pt x="69294" y="115824"/>
                  </a:cubicBezTo>
                  <a:cubicBezTo>
                    <a:pt x="46529" y="100870"/>
                    <a:pt x="24717" y="88583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9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3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14016" y="28099"/>
                    <a:pt x="533066" y="51721"/>
                    <a:pt x="551259" y="81153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72000">
                  <a:srgbClr val="F3ECAF"/>
                </a:gs>
                <a:gs pos="100000">
                  <a:srgbClr val="BE9C6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4043;p42">
              <a:extLst>
                <a:ext uri="{FF2B5EF4-FFF2-40B4-BE49-F238E27FC236}">
                  <a16:creationId xmlns:a16="http://schemas.microsoft.com/office/drawing/2014/main" id="{988815E6-5362-B0E1-4D4E-8DF2793AB29C}"/>
                </a:ext>
              </a:extLst>
            </p:cNvPr>
            <p:cNvSpPr/>
            <p:nvPr/>
          </p:nvSpPr>
          <p:spPr>
            <a:xfrm rot="-153174">
              <a:off x="8811628" y="6197874"/>
              <a:ext cx="1785440" cy="503481"/>
            </a:xfrm>
            <a:custGeom>
              <a:avLst/>
              <a:gdLst/>
              <a:ahLst/>
              <a:cxnLst/>
              <a:rect l="l" t="t" r="r" b="b"/>
              <a:pathLst>
                <a:path w="2272188" h="640741" extrusionOk="0">
                  <a:moveTo>
                    <a:pt x="95" y="0"/>
                  </a:moveTo>
                  <a:cubicBezTo>
                    <a:pt x="17240" y="85725"/>
                    <a:pt x="34290" y="171355"/>
                    <a:pt x="51435" y="257080"/>
                  </a:cubicBezTo>
                  <a:cubicBezTo>
                    <a:pt x="201073" y="482251"/>
                    <a:pt x="553212" y="565499"/>
                    <a:pt x="1022509" y="622173"/>
                  </a:cubicBezTo>
                  <a:cubicBezTo>
                    <a:pt x="1583722" y="689896"/>
                    <a:pt x="1955387" y="559689"/>
                    <a:pt x="2203418" y="435959"/>
                  </a:cubicBezTo>
                  <a:cubicBezTo>
                    <a:pt x="2226374" y="341757"/>
                    <a:pt x="2249329" y="247555"/>
                    <a:pt x="2272189" y="153353"/>
                  </a:cubicBezTo>
                  <a:cubicBezTo>
                    <a:pt x="1514761" y="102203"/>
                    <a:pt x="757428" y="51149"/>
                    <a:pt x="0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4044;p42">
              <a:extLst>
                <a:ext uri="{FF2B5EF4-FFF2-40B4-BE49-F238E27FC236}">
                  <a16:creationId xmlns:a16="http://schemas.microsoft.com/office/drawing/2014/main" id="{31BA1291-0001-E48B-D50A-70FF929BCD2C}"/>
                </a:ext>
              </a:extLst>
            </p:cNvPr>
            <p:cNvSpPr/>
            <p:nvPr/>
          </p:nvSpPr>
          <p:spPr>
            <a:xfrm rot="-153174">
              <a:off x="8847989" y="6352943"/>
              <a:ext cx="1716133" cy="357907"/>
            </a:xfrm>
            <a:custGeom>
              <a:avLst/>
              <a:gdLst/>
              <a:ahLst/>
              <a:cxnLst/>
              <a:rect l="l" t="t" r="r" b="b"/>
              <a:pathLst>
                <a:path w="2183987" h="455480" extrusionOk="0">
                  <a:moveTo>
                    <a:pt x="2183987" y="178022"/>
                  </a:moveTo>
                  <a:cubicBezTo>
                    <a:pt x="2178082" y="202216"/>
                    <a:pt x="2172177" y="226504"/>
                    <a:pt x="2166271" y="250698"/>
                  </a:cubicBezTo>
                  <a:cubicBezTo>
                    <a:pt x="1918240" y="374428"/>
                    <a:pt x="1546574" y="504635"/>
                    <a:pt x="985266" y="436912"/>
                  </a:cubicBezTo>
                  <a:cubicBezTo>
                    <a:pt x="516065" y="380238"/>
                    <a:pt x="163925" y="296990"/>
                    <a:pt x="14288" y="71819"/>
                  </a:cubicBezTo>
                  <a:cubicBezTo>
                    <a:pt x="9430" y="47816"/>
                    <a:pt x="4667" y="24003"/>
                    <a:pt x="0" y="0"/>
                  </a:cubicBezTo>
                  <a:cubicBezTo>
                    <a:pt x="166783" y="213265"/>
                    <a:pt x="523399" y="295466"/>
                    <a:pt x="991934" y="352330"/>
                  </a:cubicBezTo>
                  <a:cubicBezTo>
                    <a:pt x="1548098" y="419767"/>
                    <a:pt x="1925860" y="300704"/>
                    <a:pt x="2183987" y="17802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4045;p42">
              <a:extLst>
                <a:ext uri="{FF2B5EF4-FFF2-40B4-BE49-F238E27FC236}">
                  <a16:creationId xmlns:a16="http://schemas.microsoft.com/office/drawing/2014/main" id="{8DEB61D2-890F-8C13-8905-637F9704E5D4}"/>
                </a:ext>
              </a:extLst>
            </p:cNvPr>
            <p:cNvSpPr/>
            <p:nvPr/>
          </p:nvSpPr>
          <p:spPr>
            <a:xfrm rot="-153174">
              <a:off x="10675123" y="4577872"/>
              <a:ext cx="500117" cy="378305"/>
            </a:xfrm>
            <a:custGeom>
              <a:avLst/>
              <a:gdLst/>
              <a:ahLst/>
              <a:cxnLst/>
              <a:rect l="l" t="t" r="r" b="b"/>
              <a:pathLst>
                <a:path w="636460" h="481439" extrusionOk="0">
                  <a:moveTo>
                    <a:pt x="7239" y="1523"/>
                  </a:moveTo>
                  <a:cubicBezTo>
                    <a:pt x="34386" y="-17622"/>
                    <a:pt x="128302" y="150208"/>
                    <a:pt x="276035" y="142588"/>
                  </a:cubicBezTo>
                  <a:cubicBezTo>
                    <a:pt x="363379" y="138111"/>
                    <a:pt x="431483" y="74199"/>
                    <a:pt x="474917" y="21906"/>
                  </a:cubicBezTo>
                  <a:lnTo>
                    <a:pt x="636461" y="161448"/>
                  </a:lnTo>
                  <a:cubicBezTo>
                    <a:pt x="625698" y="173449"/>
                    <a:pt x="610934" y="192594"/>
                    <a:pt x="600647" y="218979"/>
                  </a:cubicBezTo>
                  <a:cubicBezTo>
                    <a:pt x="564833" y="310514"/>
                    <a:pt x="626079" y="376427"/>
                    <a:pt x="600933" y="426624"/>
                  </a:cubicBezTo>
                  <a:cubicBezTo>
                    <a:pt x="571024" y="486345"/>
                    <a:pt x="433960" y="494346"/>
                    <a:pt x="333566" y="464724"/>
                  </a:cubicBezTo>
                  <a:cubicBezTo>
                    <a:pt x="71533" y="387476"/>
                    <a:pt x="-29527" y="27431"/>
                    <a:pt x="7335" y="142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4046;p42">
              <a:extLst>
                <a:ext uri="{FF2B5EF4-FFF2-40B4-BE49-F238E27FC236}">
                  <a16:creationId xmlns:a16="http://schemas.microsoft.com/office/drawing/2014/main" id="{8BD6EBF1-892F-6291-38F6-1EA859A37D8C}"/>
                </a:ext>
              </a:extLst>
            </p:cNvPr>
            <p:cNvSpPr/>
            <p:nvPr/>
          </p:nvSpPr>
          <p:spPr>
            <a:xfrm rot="-153174">
              <a:off x="10908533" y="3697747"/>
              <a:ext cx="1292955" cy="2196157"/>
            </a:xfrm>
            <a:custGeom>
              <a:avLst/>
              <a:gdLst/>
              <a:ahLst/>
              <a:cxnLst/>
              <a:rect l="l" t="t" r="r" b="b"/>
              <a:pathLst>
                <a:path w="1645442" h="2794876" extrusionOk="0">
                  <a:moveTo>
                    <a:pt x="722975" y="1147012"/>
                  </a:moveTo>
                  <a:cubicBezTo>
                    <a:pt x="725261" y="1083766"/>
                    <a:pt x="649823" y="1021187"/>
                    <a:pt x="581719" y="1017091"/>
                  </a:cubicBezTo>
                  <a:cubicBezTo>
                    <a:pt x="502185" y="1012329"/>
                    <a:pt x="479420" y="1089862"/>
                    <a:pt x="410459" y="1088719"/>
                  </a:cubicBezTo>
                  <a:cubicBezTo>
                    <a:pt x="310256" y="1087005"/>
                    <a:pt x="225579" y="921079"/>
                    <a:pt x="197861" y="804303"/>
                  </a:cubicBezTo>
                  <a:cubicBezTo>
                    <a:pt x="190051" y="771632"/>
                    <a:pt x="150236" y="588466"/>
                    <a:pt x="258154" y="418064"/>
                  </a:cubicBezTo>
                  <a:cubicBezTo>
                    <a:pt x="386266" y="215944"/>
                    <a:pt x="624962" y="185654"/>
                    <a:pt x="732976" y="172033"/>
                  </a:cubicBezTo>
                  <a:cubicBezTo>
                    <a:pt x="827178" y="160127"/>
                    <a:pt x="1066065" y="129838"/>
                    <a:pt x="1262566" y="288524"/>
                  </a:cubicBezTo>
                  <a:cubicBezTo>
                    <a:pt x="1468973" y="455212"/>
                    <a:pt x="1483927" y="713530"/>
                    <a:pt x="1489166" y="803827"/>
                  </a:cubicBezTo>
                  <a:cubicBezTo>
                    <a:pt x="1507549" y="1120438"/>
                    <a:pt x="1337813" y="1358182"/>
                    <a:pt x="1269233" y="1454098"/>
                  </a:cubicBezTo>
                  <a:cubicBezTo>
                    <a:pt x="1133311" y="1644408"/>
                    <a:pt x="1044348" y="1654219"/>
                    <a:pt x="760313" y="1953685"/>
                  </a:cubicBezTo>
                  <a:cubicBezTo>
                    <a:pt x="597054" y="2125801"/>
                    <a:pt x="624200" y="2129611"/>
                    <a:pt x="500852" y="2252960"/>
                  </a:cubicBezTo>
                  <a:cubicBezTo>
                    <a:pt x="423985" y="2329827"/>
                    <a:pt x="377312" y="2367355"/>
                    <a:pt x="341879" y="2449461"/>
                  </a:cubicBezTo>
                  <a:cubicBezTo>
                    <a:pt x="331592" y="2473274"/>
                    <a:pt x="267013" y="2629007"/>
                    <a:pt x="341879" y="2735878"/>
                  </a:cubicBezTo>
                  <a:cubicBezTo>
                    <a:pt x="349595" y="2746927"/>
                    <a:pt x="385885" y="2798743"/>
                    <a:pt x="429986" y="2794647"/>
                  </a:cubicBezTo>
                  <a:cubicBezTo>
                    <a:pt x="491041" y="2788932"/>
                    <a:pt x="518473" y="2663297"/>
                    <a:pt x="522854" y="2643961"/>
                  </a:cubicBezTo>
                  <a:cubicBezTo>
                    <a:pt x="541618" y="2560332"/>
                    <a:pt x="517616" y="2532709"/>
                    <a:pt x="536380" y="2459462"/>
                  </a:cubicBezTo>
                  <a:cubicBezTo>
                    <a:pt x="550286" y="2405265"/>
                    <a:pt x="577623" y="2364784"/>
                    <a:pt x="616009" y="2319064"/>
                  </a:cubicBezTo>
                  <a:cubicBezTo>
                    <a:pt x="755169" y="2153519"/>
                    <a:pt x="1028632" y="1933396"/>
                    <a:pt x="1164839" y="1805476"/>
                  </a:cubicBezTo>
                  <a:cubicBezTo>
                    <a:pt x="1271995" y="1704796"/>
                    <a:pt x="1411632" y="1571351"/>
                    <a:pt x="1517169" y="1355515"/>
                  </a:cubicBezTo>
                  <a:cubicBezTo>
                    <a:pt x="1559555" y="1268742"/>
                    <a:pt x="1648233" y="1082147"/>
                    <a:pt x="1645375" y="827353"/>
                  </a:cubicBezTo>
                  <a:cubicBezTo>
                    <a:pt x="1644137" y="719911"/>
                    <a:pt x="1639565" y="530459"/>
                    <a:pt x="1518026" y="338816"/>
                  </a:cubicBezTo>
                  <a:cubicBezTo>
                    <a:pt x="1482593" y="282904"/>
                    <a:pt x="1395344" y="149269"/>
                    <a:pt x="1225228" y="65830"/>
                  </a:cubicBezTo>
                  <a:cubicBezTo>
                    <a:pt x="1054825" y="-17705"/>
                    <a:pt x="899187" y="-2941"/>
                    <a:pt x="762027" y="10204"/>
                  </a:cubicBezTo>
                  <a:cubicBezTo>
                    <a:pt x="602198" y="25444"/>
                    <a:pt x="395029" y="45160"/>
                    <a:pt x="219388" y="207181"/>
                  </a:cubicBezTo>
                  <a:cubicBezTo>
                    <a:pt x="175478" y="247662"/>
                    <a:pt x="28888" y="387108"/>
                    <a:pt x="3646" y="614565"/>
                  </a:cubicBezTo>
                  <a:cubicBezTo>
                    <a:pt x="-16356" y="795254"/>
                    <a:pt x="51271" y="931652"/>
                    <a:pt x="76989" y="981754"/>
                  </a:cubicBezTo>
                  <a:cubicBezTo>
                    <a:pt x="107755" y="1041761"/>
                    <a:pt x="169096" y="1161490"/>
                    <a:pt x="305779" y="1232356"/>
                  </a:cubicBezTo>
                  <a:cubicBezTo>
                    <a:pt x="343879" y="1252168"/>
                    <a:pt x="452560" y="1308556"/>
                    <a:pt x="572765" y="1272933"/>
                  </a:cubicBezTo>
                  <a:cubicBezTo>
                    <a:pt x="586957" y="1268742"/>
                    <a:pt x="720022" y="1229404"/>
                    <a:pt x="722975" y="114701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4047;p42">
              <a:extLst>
                <a:ext uri="{FF2B5EF4-FFF2-40B4-BE49-F238E27FC236}">
                  <a16:creationId xmlns:a16="http://schemas.microsoft.com/office/drawing/2014/main" id="{B5D397E3-9272-3D3E-DAE2-CC1E4AB03105}"/>
                </a:ext>
              </a:extLst>
            </p:cNvPr>
            <p:cNvSpPr/>
            <p:nvPr/>
          </p:nvSpPr>
          <p:spPr>
            <a:xfrm rot="-153174">
              <a:off x="8135834" y="4112041"/>
              <a:ext cx="3108428" cy="2357831"/>
            </a:xfrm>
            <a:custGeom>
              <a:avLst/>
              <a:gdLst/>
              <a:ahLst/>
              <a:cxnLst/>
              <a:rect l="l" t="t" r="r" b="b"/>
              <a:pathLst>
                <a:path w="3955851" h="3000625" extrusionOk="0">
                  <a:moveTo>
                    <a:pt x="816007" y="0"/>
                  </a:moveTo>
                  <a:cubicBezTo>
                    <a:pt x="940118" y="166592"/>
                    <a:pt x="935260" y="287274"/>
                    <a:pt x="925735" y="343090"/>
                  </a:cubicBezTo>
                  <a:cubicBezTo>
                    <a:pt x="909352" y="439769"/>
                    <a:pt x="852297" y="498539"/>
                    <a:pt x="614267" y="733711"/>
                  </a:cubicBezTo>
                  <a:cubicBezTo>
                    <a:pt x="556641" y="790575"/>
                    <a:pt x="464153" y="881920"/>
                    <a:pt x="347472" y="996220"/>
                  </a:cubicBezTo>
                  <a:cubicBezTo>
                    <a:pt x="351187" y="1088231"/>
                    <a:pt x="345567" y="1240441"/>
                    <a:pt x="280988" y="1412748"/>
                  </a:cubicBezTo>
                  <a:cubicBezTo>
                    <a:pt x="201263" y="1625346"/>
                    <a:pt x="72200" y="1760601"/>
                    <a:pt x="0" y="1826324"/>
                  </a:cubicBezTo>
                  <a:cubicBezTo>
                    <a:pt x="12192" y="1924431"/>
                    <a:pt x="43053" y="2073116"/>
                    <a:pt x="130873" y="2229422"/>
                  </a:cubicBezTo>
                  <a:cubicBezTo>
                    <a:pt x="185261" y="2326196"/>
                    <a:pt x="312706" y="2516791"/>
                    <a:pt x="644843" y="2699576"/>
                  </a:cubicBezTo>
                  <a:cubicBezTo>
                    <a:pt x="1072515" y="2934938"/>
                    <a:pt x="1479137" y="2958941"/>
                    <a:pt x="2003108" y="2984278"/>
                  </a:cubicBezTo>
                  <a:cubicBezTo>
                    <a:pt x="2579656" y="3012186"/>
                    <a:pt x="2891314" y="3023426"/>
                    <a:pt x="3260408" y="2855405"/>
                  </a:cubicBezTo>
                  <a:cubicBezTo>
                    <a:pt x="3448812" y="2769584"/>
                    <a:pt x="3750278" y="2632329"/>
                    <a:pt x="3887438" y="2308574"/>
                  </a:cubicBezTo>
                  <a:cubicBezTo>
                    <a:pt x="4032409" y="1966531"/>
                    <a:pt x="3905726" y="1624584"/>
                    <a:pt x="3881152" y="1558290"/>
                  </a:cubicBezTo>
                  <a:cubicBezTo>
                    <a:pt x="3831431" y="1424083"/>
                    <a:pt x="3747040" y="1309783"/>
                    <a:pt x="3578162" y="1081183"/>
                  </a:cubicBezTo>
                  <a:cubicBezTo>
                    <a:pt x="3345466" y="766191"/>
                    <a:pt x="3218022" y="669893"/>
                    <a:pt x="3229928" y="507682"/>
                  </a:cubicBezTo>
                  <a:cubicBezTo>
                    <a:pt x="3239262" y="379667"/>
                    <a:pt x="3302222" y="272415"/>
                    <a:pt x="3371183" y="213550"/>
                  </a:cubicBezTo>
                  <a:cubicBezTo>
                    <a:pt x="3295936" y="273272"/>
                    <a:pt x="3216402" y="346615"/>
                    <a:pt x="3099626" y="329089"/>
                  </a:cubicBezTo>
                  <a:cubicBezTo>
                    <a:pt x="2987326" y="312134"/>
                    <a:pt x="2968466" y="235648"/>
                    <a:pt x="2842927" y="206216"/>
                  </a:cubicBezTo>
                  <a:cubicBezTo>
                    <a:pt x="2689003" y="170212"/>
                    <a:pt x="2648331" y="269081"/>
                    <a:pt x="2478691" y="256032"/>
                  </a:cubicBezTo>
                  <a:cubicBezTo>
                    <a:pt x="2282762" y="240982"/>
                    <a:pt x="2271332" y="104013"/>
                    <a:pt x="2097405" y="98488"/>
                  </a:cubicBezTo>
                  <a:cubicBezTo>
                    <a:pt x="1913191" y="92583"/>
                    <a:pt x="1886045" y="244983"/>
                    <a:pt x="1697831" y="239363"/>
                  </a:cubicBezTo>
                  <a:cubicBezTo>
                    <a:pt x="1523429" y="234220"/>
                    <a:pt x="1491710" y="101727"/>
                    <a:pt x="1317117" y="115252"/>
                  </a:cubicBezTo>
                  <a:cubicBezTo>
                    <a:pt x="1189673" y="125158"/>
                    <a:pt x="1154430" y="199834"/>
                    <a:pt x="1050322" y="186880"/>
                  </a:cubicBezTo>
                  <a:cubicBezTo>
                    <a:pt x="943165" y="173450"/>
                    <a:pt x="865632" y="79819"/>
                    <a:pt x="815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7175" dist="85725" dir="21540000" algn="b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4048;p42">
              <a:extLst>
                <a:ext uri="{FF2B5EF4-FFF2-40B4-BE49-F238E27FC236}">
                  <a16:creationId xmlns:a16="http://schemas.microsoft.com/office/drawing/2014/main" id="{F674378E-75AD-9024-BB91-7C67D28CF69C}"/>
                </a:ext>
              </a:extLst>
            </p:cNvPr>
            <p:cNvSpPr/>
            <p:nvPr/>
          </p:nvSpPr>
          <p:spPr>
            <a:xfrm rot="-405786">
              <a:off x="8199215" y="4221656"/>
              <a:ext cx="3021993" cy="2246646"/>
            </a:xfrm>
            <a:custGeom>
              <a:avLst/>
              <a:gdLst/>
              <a:ahLst/>
              <a:cxnLst/>
              <a:rect l="l" t="t" r="r" b="b"/>
              <a:pathLst>
                <a:path w="3847390" h="2860273" extrusionOk="0">
                  <a:moveTo>
                    <a:pt x="2052294" y="2754134"/>
                  </a:moveTo>
                  <a:cubicBezTo>
                    <a:pt x="2070075" y="2754134"/>
                    <a:pt x="2084489" y="2770638"/>
                    <a:pt x="2084489" y="2790995"/>
                  </a:cubicBezTo>
                  <a:cubicBezTo>
                    <a:pt x="2084489" y="2811353"/>
                    <a:pt x="2070075" y="2827857"/>
                    <a:pt x="2052294" y="2827856"/>
                  </a:cubicBezTo>
                  <a:cubicBezTo>
                    <a:pt x="2034514" y="2827856"/>
                    <a:pt x="2020100" y="2811353"/>
                    <a:pt x="2020100" y="2790996"/>
                  </a:cubicBezTo>
                  <a:cubicBezTo>
                    <a:pt x="2020100" y="2770637"/>
                    <a:pt x="2034514" y="2754133"/>
                    <a:pt x="2052294" y="2754134"/>
                  </a:cubicBezTo>
                  <a:close/>
                  <a:moveTo>
                    <a:pt x="2580965" y="2786551"/>
                  </a:moveTo>
                  <a:cubicBezTo>
                    <a:pt x="2598746" y="2786551"/>
                    <a:pt x="2613160" y="2803055"/>
                    <a:pt x="2613160" y="2823412"/>
                  </a:cubicBezTo>
                  <a:cubicBezTo>
                    <a:pt x="2613160" y="2843770"/>
                    <a:pt x="2598746" y="2860274"/>
                    <a:pt x="2580965" y="2860273"/>
                  </a:cubicBezTo>
                  <a:cubicBezTo>
                    <a:pt x="2563185" y="2860273"/>
                    <a:pt x="2548771" y="2843770"/>
                    <a:pt x="2548771" y="2823413"/>
                  </a:cubicBezTo>
                  <a:cubicBezTo>
                    <a:pt x="2548771" y="2803054"/>
                    <a:pt x="2563185" y="2786550"/>
                    <a:pt x="2580965" y="2786551"/>
                  </a:cubicBezTo>
                  <a:close/>
                  <a:moveTo>
                    <a:pt x="1453798" y="2667580"/>
                  </a:moveTo>
                  <a:cubicBezTo>
                    <a:pt x="1471578" y="2667581"/>
                    <a:pt x="1485992" y="2684085"/>
                    <a:pt x="1485992" y="2704443"/>
                  </a:cubicBezTo>
                  <a:cubicBezTo>
                    <a:pt x="1485992" y="2724801"/>
                    <a:pt x="1471578" y="2741304"/>
                    <a:pt x="1453798" y="2741304"/>
                  </a:cubicBezTo>
                  <a:cubicBezTo>
                    <a:pt x="1436017" y="2741304"/>
                    <a:pt x="1421603" y="2724801"/>
                    <a:pt x="1421603" y="2704443"/>
                  </a:cubicBezTo>
                  <a:cubicBezTo>
                    <a:pt x="1421603" y="2684084"/>
                    <a:pt x="1436017" y="2667581"/>
                    <a:pt x="1453798" y="2667580"/>
                  </a:cubicBezTo>
                  <a:close/>
                  <a:moveTo>
                    <a:pt x="951955" y="2576520"/>
                  </a:moveTo>
                  <a:cubicBezTo>
                    <a:pt x="969735" y="2576521"/>
                    <a:pt x="984149" y="2593025"/>
                    <a:pt x="984149" y="2613383"/>
                  </a:cubicBezTo>
                  <a:cubicBezTo>
                    <a:pt x="984149" y="2633740"/>
                    <a:pt x="969735" y="2650244"/>
                    <a:pt x="951955" y="2650244"/>
                  </a:cubicBezTo>
                  <a:cubicBezTo>
                    <a:pt x="934174" y="2650244"/>
                    <a:pt x="919760" y="2633741"/>
                    <a:pt x="919760" y="2613383"/>
                  </a:cubicBezTo>
                  <a:cubicBezTo>
                    <a:pt x="919760" y="2593024"/>
                    <a:pt x="934174" y="2576521"/>
                    <a:pt x="951955" y="2576520"/>
                  </a:cubicBezTo>
                  <a:close/>
                  <a:moveTo>
                    <a:pt x="3100965" y="2717273"/>
                  </a:moveTo>
                  <a:cubicBezTo>
                    <a:pt x="3118746" y="2717273"/>
                    <a:pt x="3133159" y="2733777"/>
                    <a:pt x="3133159" y="2754134"/>
                  </a:cubicBezTo>
                  <a:cubicBezTo>
                    <a:pt x="3133160" y="2774492"/>
                    <a:pt x="3118745" y="2790996"/>
                    <a:pt x="3100965" y="2790995"/>
                  </a:cubicBezTo>
                  <a:cubicBezTo>
                    <a:pt x="3083184" y="2790995"/>
                    <a:pt x="3068771" y="2774492"/>
                    <a:pt x="3068771" y="2754135"/>
                  </a:cubicBezTo>
                  <a:cubicBezTo>
                    <a:pt x="3068770" y="2733776"/>
                    <a:pt x="3083185" y="2717272"/>
                    <a:pt x="3100965" y="2717273"/>
                  </a:cubicBezTo>
                  <a:close/>
                  <a:moveTo>
                    <a:pt x="2876691" y="2626312"/>
                  </a:moveTo>
                  <a:cubicBezTo>
                    <a:pt x="2894471" y="2626313"/>
                    <a:pt x="2908885" y="2642817"/>
                    <a:pt x="2908885" y="2663174"/>
                  </a:cubicBezTo>
                  <a:cubicBezTo>
                    <a:pt x="2908885" y="2683532"/>
                    <a:pt x="2894471" y="2700036"/>
                    <a:pt x="2876691" y="2700035"/>
                  </a:cubicBezTo>
                  <a:cubicBezTo>
                    <a:pt x="2858910" y="2700035"/>
                    <a:pt x="2844496" y="2683532"/>
                    <a:pt x="2844496" y="2663175"/>
                  </a:cubicBezTo>
                  <a:cubicBezTo>
                    <a:pt x="2844496" y="2642816"/>
                    <a:pt x="2858910" y="2626312"/>
                    <a:pt x="2876691" y="2626312"/>
                  </a:cubicBezTo>
                  <a:close/>
                  <a:moveTo>
                    <a:pt x="2336362" y="2576556"/>
                  </a:moveTo>
                  <a:cubicBezTo>
                    <a:pt x="2354143" y="2576555"/>
                    <a:pt x="2368557" y="2593059"/>
                    <a:pt x="2368556" y="2613417"/>
                  </a:cubicBezTo>
                  <a:cubicBezTo>
                    <a:pt x="2368557" y="2633775"/>
                    <a:pt x="2354142" y="2650279"/>
                    <a:pt x="2336362" y="2650278"/>
                  </a:cubicBezTo>
                  <a:cubicBezTo>
                    <a:pt x="2318582" y="2650278"/>
                    <a:pt x="2304168" y="2633775"/>
                    <a:pt x="2304168" y="2613417"/>
                  </a:cubicBezTo>
                  <a:cubicBezTo>
                    <a:pt x="2304167" y="2593059"/>
                    <a:pt x="2318582" y="2576555"/>
                    <a:pt x="2336362" y="2576556"/>
                  </a:cubicBezTo>
                  <a:close/>
                  <a:moveTo>
                    <a:pt x="1794328" y="2515124"/>
                  </a:moveTo>
                  <a:cubicBezTo>
                    <a:pt x="1822470" y="2515124"/>
                    <a:pt x="1845286" y="2541223"/>
                    <a:pt x="1845286" y="2573417"/>
                  </a:cubicBezTo>
                  <a:cubicBezTo>
                    <a:pt x="1845286" y="2605611"/>
                    <a:pt x="1822472" y="2631710"/>
                    <a:pt x="1794328" y="2631710"/>
                  </a:cubicBezTo>
                  <a:cubicBezTo>
                    <a:pt x="1766184" y="2631710"/>
                    <a:pt x="1743369" y="2605611"/>
                    <a:pt x="1743369" y="2573417"/>
                  </a:cubicBezTo>
                  <a:cubicBezTo>
                    <a:pt x="1743368" y="2541223"/>
                    <a:pt x="1766184" y="2515124"/>
                    <a:pt x="1794328" y="2515124"/>
                  </a:cubicBezTo>
                  <a:close/>
                  <a:moveTo>
                    <a:pt x="3347783" y="2576454"/>
                  </a:moveTo>
                  <a:cubicBezTo>
                    <a:pt x="3365564" y="2576454"/>
                    <a:pt x="3379978" y="2592958"/>
                    <a:pt x="3379978" y="2613316"/>
                  </a:cubicBezTo>
                  <a:cubicBezTo>
                    <a:pt x="3379978" y="2633674"/>
                    <a:pt x="3365564" y="2650178"/>
                    <a:pt x="3347783" y="2650178"/>
                  </a:cubicBezTo>
                  <a:cubicBezTo>
                    <a:pt x="3330003" y="2650178"/>
                    <a:pt x="3315589" y="2633674"/>
                    <a:pt x="3315589" y="2613316"/>
                  </a:cubicBezTo>
                  <a:cubicBezTo>
                    <a:pt x="3315589" y="2592958"/>
                    <a:pt x="3330003" y="2576454"/>
                    <a:pt x="3347783" y="2576454"/>
                  </a:cubicBezTo>
                  <a:close/>
                  <a:moveTo>
                    <a:pt x="1217072" y="2421582"/>
                  </a:moveTo>
                  <a:cubicBezTo>
                    <a:pt x="1234854" y="2421582"/>
                    <a:pt x="1249267" y="2438086"/>
                    <a:pt x="1249267" y="2458444"/>
                  </a:cubicBezTo>
                  <a:cubicBezTo>
                    <a:pt x="1249268" y="2478801"/>
                    <a:pt x="1234854" y="2495306"/>
                    <a:pt x="1217072" y="2495305"/>
                  </a:cubicBezTo>
                  <a:cubicBezTo>
                    <a:pt x="1199292" y="2495306"/>
                    <a:pt x="1184878" y="2478802"/>
                    <a:pt x="1184879" y="2458444"/>
                  </a:cubicBezTo>
                  <a:cubicBezTo>
                    <a:pt x="1184878" y="2438085"/>
                    <a:pt x="1199293" y="2421582"/>
                    <a:pt x="1217072" y="2421582"/>
                  </a:cubicBezTo>
                  <a:close/>
                  <a:moveTo>
                    <a:pt x="474994" y="2354602"/>
                  </a:moveTo>
                  <a:cubicBezTo>
                    <a:pt x="492776" y="2354602"/>
                    <a:pt x="507189" y="2371106"/>
                    <a:pt x="507189" y="2391463"/>
                  </a:cubicBezTo>
                  <a:cubicBezTo>
                    <a:pt x="507190" y="2411821"/>
                    <a:pt x="492776" y="2428326"/>
                    <a:pt x="474995" y="2428325"/>
                  </a:cubicBezTo>
                  <a:cubicBezTo>
                    <a:pt x="457214" y="2428325"/>
                    <a:pt x="442801" y="2411821"/>
                    <a:pt x="442801" y="2391464"/>
                  </a:cubicBezTo>
                  <a:cubicBezTo>
                    <a:pt x="442800" y="2371105"/>
                    <a:pt x="457215" y="2354601"/>
                    <a:pt x="474994" y="2354602"/>
                  </a:cubicBezTo>
                  <a:close/>
                  <a:moveTo>
                    <a:pt x="686333" y="2315063"/>
                  </a:moveTo>
                  <a:cubicBezTo>
                    <a:pt x="704114" y="2315063"/>
                    <a:pt x="718528" y="2331567"/>
                    <a:pt x="718528" y="2351925"/>
                  </a:cubicBezTo>
                  <a:cubicBezTo>
                    <a:pt x="718528" y="2372283"/>
                    <a:pt x="704114" y="2388786"/>
                    <a:pt x="686333" y="2388786"/>
                  </a:cubicBezTo>
                  <a:cubicBezTo>
                    <a:pt x="668553" y="2388786"/>
                    <a:pt x="654139" y="2372283"/>
                    <a:pt x="654139" y="2351925"/>
                  </a:cubicBezTo>
                  <a:cubicBezTo>
                    <a:pt x="654139" y="2331567"/>
                    <a:pt x="668553" y="2315063"/>
                    <a:pt x="686333" y="2315063"/>
                  </a:cubicBezTo>
                  <a:close/>
                  <a:moveTo>
                    <a:pt x="2147385" y="2358325"/>
                  </a:moveTo>
                  <a:cubicBezTo>
                    <a:pt x="2175527" y="2358325"/>
                    <a:pt x="2198344" y="2384424"/>
                    <a:pt x="2198344" y="2416618"/>
                  </a:cubicBezTo>
                  <a:cubicBezTo>
                    <a:pt x="2198344" y="2448812"/>
                    <a:pt x="2175528" y="2474911"/>
                    <a:pt x="2147385" y="2474911"/>
                  </a:cubicBezTo>
                  <a:cubicBezTo>
                    <a:pt x="2119241" y="2474911"/>
                    <a:pt x="2096426" y="2448812"/>
                    <a:pt x="2096426" y="2416618"/>
                  </a:cubicBezTo>
                  <a:cubicBezTo>
                    <a:pt x="2096425" y="2384424"/>
                    <a:pt x="2119241" y="2358325"/>
                    <a:pt x="2147385" y="2358325"/>
                  </a:cubicBezTo>
                  <a:close/>
                  <a:moveTo>
                    <a:pt x="2707337" y="2384498"/>
                  </a:moveTo>
                  <a:cubicBezTo>
                    <a:pt x="2735480" y="2384498"/>
                    <a:pt x="2758295" y="2410597"/>
                    <a:pt x="2758295" y="2442791"/>
                  </a:cubicBezTo>
                  <a:cubicBezTo>
                    <a:pt x="2758295" y="2474985"/>
                    <a:pt x="2735481" y="2501084"/>
                    <a:pt x="2707337" y="2501084"/>
                  </a:cubicBezTo>
                  <a:cubicBezTo>
                    <a:pt x="2679193" y="2501084"/>
                    <a:pt x="2656378" y="2474985"/>
                    <a:pt x="2656378" y="2442791"/>
                  </a:cubicBezTo>
                  <a:cubicBezTo>
                    <a:pt x="2656378" y="2410597"/>
                    <a:pt x="2679193" y="2384498"/>
                    <a:pt x="2707337" y="2384498"/>
                  </a:cubicBezTo>
                  <a:close/>
                  <a:moveTo>
                    <a:pt x="3199442" y="2414447"/>
                  </a:moveTo>
                  <a:cubicBezTo>
                    <a:pt x="3217223" y="2414447"/>
                    <a:pt x="3231637" y="2430951"/>
                    <a:pt x="3231637" y="2451309"/>
                  </a:cubicBezTo>
                  <a:cubicBezTo>
                    <a:pt x="3231637" y="2471667"/>
                    <a:pt x="3217223" y="2488171"/>
                    <a:pt x="3199442" y="2488171"/>
                  </a:cubicBezTo>
                  <a:cubicBezTo>
                    <a:pt x="3181662" y="2488171"/>
                    <a:pt x="3167248" y="2471667"/>
                    <a:pt x="3167248" y="2451309"/>
                  </a:cubicBezTo>
                  <a:cubicBezTo>
                    <a:pt x="3167248" y="2430950"/>
                    <a:pt x="3181662" y="2414447"/>
                    <a:pt x="3199442" y="2414447"/>
                  </a:cubicBezTo>
                  <a:close/>
                  <a:moveTo>
                    <a:pt x="286398" y="2153822"/>
                  </a:moveTo>
                  <a:cubicBezTo>
                    <a:pt x="304179" y="2153822"/>
                    <a:pt x="318593" y="2170326"/>
                    <a:pt x="318592" y="2190684"/>
                  </a:cubicBezTo>
                  <a:cubicBezTo>
                    <a:pt x="318593" y="2211042"/>
                    <a:pt x="304179" y="2227545"/>
                    <a:pt x="286398" y="2227545"/>
                  </a:cubicBezTo>
                  <a:cubicBezTo>
                    <a:pt x="268618" y="2227545"/>
                    <a:pt x="254204" y="2211042"/>
                    <a:pt x="254204" y="2190684"/>
                  </a:cubicBezTo>
                  <a:cubicBezTo>
                    <a:pt x="254203" y="2170326"/>
                    <a:pt x="268618" y="2153822"/>
                    <a:pt x="286398" y="2153822"/>
                  </a:cubicBezTo>
                  <a:close/>
                  <a:moveTo>
                    <a:pt x="1504565" y="2201442"/>
                  </a:moveTo>
                  <a:cubicBezTo>
                    <a:pt x="1532708" y="2201442"/>
                    <a:pt x="1555524" y="2227541"/>
                    <a:pt x="1555525" y="2259734"/>
                  </a:cubicBezTo>
                  <a:cubicBezTo>
                    <a:pt x="1555525" y="2291929"/>
                    <a:pt x="1532709" y="2318028"/>
                    <a:pt x="1504566" y="2318028"/>
                  </a:cubicBezTo>
                  <a:cubicBezTo>
                    <a:pt x="1476422" y="2318027"/>
                    <a:pt x="1453607" y="2291929"/>
                    <a:pt x="1453606" y="2259735"/>
                  </a:cubicBezTo>
                  <a:cubicBezTo>
                    <a:pt x="1453606" y="2227541"/>
                    <a:pt x="1476422" y="2201442"/>
                    <a:pt x="1504565" y="2201442"/>
                  </a:cubicBezTo>
                  <a:close/>
                  <a:moveTo>
                    <a:pt x="888155" y="2115077"/>
                  </a:moveTo>
                  <a:cubicBezTo>
                    <a:pt x="916298" y="2115077"/>
                    <a:pt x="939114" y="2141176"/>
                    <a:pt x="939114" y="2173369"/>
                  </a:cubicBezTo>
                  <a:cubicBezTo>
                    <a:pt x="939114" y="2205564"/>
                    <a:pt x="916298" y="2231662"/>
                    <a:pt x="888155" y="2231662"/>
                  </a:cubicBezTo>
                  <a:cubicBezTo>
                    <a:pt x="860011" y="2231662"/>
                    <a:pt x="837196" y="2205563"/>
                    <a:pt x="837196" y="2173370"/>
                  </a:cubicBezTo>
                  <a:cubicBezTo>
                    <a:pt x="837196" y="2141175"/>
                    <a:pt x="860011" y="2115076"/>
                    <a:pt x="888155" y="2115077"/>
                  </a:cubicBezTo>
                  <a:close/>
                  <a:moveTo>
                    <a:pt x="3627438" y="2297284"/>
                  </a:moveTo>
                  <a:cubicBezTo>
                    <a:pt x="3645219" y="2297284"/>
                    <a:pt x="3659633" y="2313788"/>
                    <a:pt x="3659633" y="2334145"/>
                  </a:cubicBezTo>
                  <a:cubicBezTo>
                    <a:pt x="3659633" y="2354503"/>
                    <a:pt x="3645219" y="2371007"/>
                    <a:pt x="3627438" y="2371006"/>
                  </a:cubicBezTo>
                  <a:cubicBezTo>
                    <a:pt x="3609658" y="2371007"/>
                    <a:pt x="3595244" y="2354504"/>
                    <a:pt x="3595244" y="2334146"/>
                  </a:cubicBezTo>
                  <a:cubicBezTo>
                    <a:pt x="3595244" y="2313787"/>
                    <a:pt x="3609658" y="2297283"/>
                    <a:pt x="3627438" y="2297284"/>
                  </a:cubicBezTo>
                  <a:close/>
                  <a:moveTo>
                    <a:pt x="424252" y="1962352"/>
                  </a:moveTo>
                  <a:cubicBezTo>
                    <a:pt x="442033" y="1962352"/>
                    <a:pt x="456447" y="1978856"/>
                    <a:pt x="456447" y="1999214"/>
                  </a:cubicBezTo>
                  <a:cubicBezTo>
                    <a:pt x="456447" y="2019572"/>
                    <a:pt x="442033" y="2036076"/>
                    <a:pt x="424252" y="2036076"/>
                  </a:cubicBezTo>
                  <a:cubicBezTo>
                    <a:pt x="406472" y="2036076"/>
                    <a:pt x="392058" y="2019572"/>
                    <a:pt x="392058" y="1999214"/>
                  </a:cubicBezTo>
                  <a:cubicBezTo>
                    <a:pt x="392058" y="1978856"/>
                    <a:pt x="406472" y="1962352"/>
                    <a:pt x="424252" y="1962352"/>
                  </a:cubicBezTo>
                  <a:close/>
                  <a:moveTo>
                    <a:pt x="3089613" y="2115127"/>
                  </a:moveTo>
                  <a:cubicBezTo>
                    <a:pt x="3117756" y="2115127"/>
                    <a:pt x="3140571" y="2141225"/>
                    <a:pt x="3140571" y="2173419"/>
                  </a:cubicBezTo>
                  <a:cubicBezTo>
                    <a:pt x="3140571" y="2205614"/>
                    <a:pt x="3117757" y="2231713"/>
                    <a:pt x="3089613" y="2231712"/>
                  </a:cubicBezTo>
                  <a:cubicBezTo>
                    <a:pt x="3061469" y="2231712"/>
                    <a:pt x="3038654" y="2205613"/>
                    <a:pt x="3038654" y="2173420"/>
                  </a:cubicBezTo>
                  <a:cubicBezTo>
                    <a:pt x="3038654" y="2141225"/>
                    <a:pt x="3061469" y="2115126"/>
                    <a:pt x="3089613" y="2115127"/>
                  </a:cubicBezTo>
                  <a:close/>
                  <a:moveTo>
                    <a:pt x="2525795" y="2041759"/>
                  </a:moveTo>
                  <a:cubicBezTo>
                    <a:pt x="2553938" y="2041759"/>
                    <a:pt x="2576754" y="2067858"/>
                    <a:pt x="2576755" y="2100052"/>
                  </a:cubicBezTo>
                  <a:cubicBezTo>
                    <a:pt x="2576755" y="2132246"/>
                    <a:pt x="2553939" y="2158345"/>
                    <a:pt x="2525796" y="2158345"/>
                  </a:cubicBezTo>
                  <a:cubicBezTo>
                    <a:pt x="2497652" y="2158345"/>
                    <a:pt x="2474837" y="2132246"/>
                    <a:pt x="2474836" y="2100052"/>
                  </a:cubicBezTo>
                  <a:cubicBezTo>
                    <a:pt x="2474836" y="2067858"/>
                    <a:pt x="2497652" y="2041759"/>
                    <a:pt x="2525795" y="2041759"/>
                  </a:cubicBezTo>
                  <a:close/>
                  <a:moveTo>
                    <a:pt x="1865507" y="1970731"/>
                  </a:moveTo>
                  <a:cubicBezTo>
                    <a:pt x="1893650" y="1970731"/>
                    <a:pt x="1916466" y="1996830"/>
                    <a:pt x="1916466" y="2029023"/>
                  </a:cubicBezTo>
                  <a:cubicBezTo>
                    <a:pt x="1916466" y="2061218"/>
                    <a:pt x="1893651" y="2087317"/>
                    <a:pt x="1865507" y="2087317"/>
                  </a:cubicBezTo>
                  <a:cubicBezTo>
                    <a:pt x="1837363" y="2087316"/>
                    <a:pt x="1814548" y="2061218"/>
                    <a:pt x="1814548" y="2029024"/>
                  </a:cubicBezTo>
                  <a:cubicBezTo>
                    <a:pt x="1814548" y="1996829"/>
                    <a:pt x="1837363" y="1970731"/>
                    <a:pt x="1865507" y="1970731"/>
                  </a:cubicBezTo>
                  <a:close/>
                  <a:moveTo>
                    <a:pt x="1241428" y="1870902"/>
                  </a:moveTo>
                  <a:cubicBezTo>
                    <a:pt x="1269572" y="1870902"/>
                    <a:pt x="1292387" y="1897001"/>
                    <a:pt x="1292387" y="1929195"/>
                  </a:cubicBezTo>
                  <a:cubicBezTo>
                    <a:pt x="1292387" y="1961389"/>
                    <a:pt x="1269572" y="1987488"/>
                    <a:pt x="1241428" y="1987488"/>
                  </a:cubicBezTo>
                  <a:cubicBezTo>
                    <a:pt x="1213284" y="1987488"/>
                    <a:pt x="1190469" y="1961389"/>
                    <a:pt x="1190469" y="1929195"/>
                  </a:cubicBezTo>
                  <a:cubicBezTo>
                    <a:pt x="1190469" y="1897001"/>
                    <a:pt x="1213284" y="1870902"/>
                    <a:pt x="1241428" y="1870902"/>
                  </a:cubicBezTo>
                  <a:close/>
                  <a:moveTo>
                    <a:pt x="108286" y="1770719"/>
                  </a:moveTo>
                  <a:cubicBezTo>
                    <a:pt x="126066" y="1770719"/>
                    <a:pt x="140480" y="1787223"/>
                    <a:pt x="140480" y="1807581"/>
                  </a:cubicBezTo>
                  <a:cubicBezTo>
                    <a:pt x="140480" y="1827939"/>
                    <a:pt x="126066" y="1844443"/>
                    <a:pt x="108286" y="1844442"/>
                  </a:cubicBezTo>
                  <a:cubicBezTo>
                    <a:pt x="90505" y="1844442"/>
                    <a:pt x="76091" y="1827939"/>
                    <a:pt x="76091" y="1807581"/>
                  </a:cubicBezTo>
                  <a:cubicBezTo>
                    <a:pt x="76091" y="1787223"/>
                    <a:pt x="90505" y="1770719"/>
                    <a:pt x="108286" y="1770719"/>
                  </a:cubicBezTo>
                  <a:close/>
                  <a:moveTo>
                    <a:pt x="3536559" y="2013894"/>
                  </a:moveTo>
                  <a:cubicBezTo>
                    <a:pt x="3564702" y="2013894"/>
                    <a:pt x="3587518" y="2039992"/>
                    <a:pt x="3587518" y="2072186"/>
                  </a:cubicBezTo>
                  <a:cubicBezTo>
                    <a:pt x="3587518" y="2104381"/>
                    <a:pt x="3564703" y="2130479"/>
                    <a:pt x="3536559" y="2130479"/>
                  </a:cubicBezTo>
                  <a:cubicBezTo>
                    <a:pt x="3508415" y="2130479"/>
                    <a:pt x="3485600" y="2104380"/>
                    <a:pt x="3485600" y="2072187"/>
                  </a:cubicBezTo>
                  <a:cubicBezTo>
                    <a:pt x="3485600" y="2039992"/>
                    <a:pt x="3508415" y="2013893"/>
                    <a:pt x="3536559" y="2013894"/>
                  </a:cubicBezTo>
                  <a:close/>
                  <a:moveTo>
                    <a:pt x="636398" y="1773079"/>
                  </a:moveTo>
                  <a:cubicBezTo>
                    <a:pt x="664541" y="1773079"/>
                    <a:pt x="687356" y="1799178"/>
                    <a:pt x="687356" y="1831372"/>
                  </a:cubicBezTo>
                  <a:cubicBezTo>
                    <a:pt x="687356" y="1863566"/>
                    <a:pt x="664541" y="1889665"/>
                    <a:pt x="636398" y="1889665"/>
                  </a:cubicBezTo>
                  <a:cubicBezTo>
                    <a:pt x="608254" y="1889665"/>
                    <a:pt x="585439" y="1863566"/>
                    <a:pt x="585439" y="1831372"/>
                  </a:cubicBezTo>
                  <a:cubicBezTo>
                    <a:pt x="585439" y="1799178"/>
                    <a:pt x="608254" y="1773079"/>
                    <a:pt x="636398" y="1773079"/>
                  </a:cubicBezTo>
                  <a:close/>
                  <a:moveTo>
                    <a:pt x="3815196" y="1959050"/>
                  </a:moveTo>
                  <a:cubicBezTo>
                    <a:pt x="3832977" y="1959050"/>
                    <a:pt x="3847390" y="1975554"/>
                    <a:pt x="3847390" y="1995912"/>
                  </a:cubicBezTo>
                  <a:cubicBezTo>
                    <a:pt x="3847391" y="2016269"/>
                    <a:pt x="3832976" y="2032773"/>
                    <a:pt x="3815196" y="2032772"/>
                  </a:cubicBezTo>
                  <a:cubicBezTo>
                    <a:pt x="3797415" y="2032773"/>
                    <a:pt x="3783001" y="2016270"/>
                    <a:pt x="3783002" y="1995912"/>
                  </a:cubicBezTo>
                  <a:cubicBezTo>
                    <a:pt x="3783001" y="1975554"/>
                    <a:pt x="3797416" y="1959049"/>
                    <a:pt x="3815196" y="1959050"/>
                  </a:cubicBezTo>
                  <a:close/>
                  <a:moveTo>
                    <a:pt x="2242569" y="1716714"/>
                  </a:moveTo>
                  <a:cubicBezTo>
                    <a:pt x="2270711" y="1716714"/>
                    <a:pt x="2293527" y="1742813"/>
                    <a:pt x="2293527" y="1775007"/>
                  </a:cubicBezTo>
                  <a:cubicBezTo>
                    <a:pt x="2293527" y="1807201"/>
                    <a:pt x="2270712" y="1833300"/>
                    <a:pt x="2242569" y="1833300"/>
                  </a:cubicBezTo>
                  <a:cubicBezTo>
                    <a:pt x="2214425" y="1833300"/>
                    <a:pt x="2191610" y="1807201"/>
                    <a:pt x="2191610" y="1775007"/>
                  </a:cubicBezTo>
                  <a:cubicBezTo>
                    <a:pt x="2191609" y="1742813"/>
                    <a:pt x="2214425" y="1716714"/>
                    <a:pt x="2242569" y="1716714"/>
                  </a:cubicBezTo>
                  <a:close/>
                  <a:moveTo>
                    <a:pt x="2876720" y="1753712"/>
                  </a:moveTo>
                  <a:cubicBezTo>
                    <a:pt x="2904863" y="1753712"/>
                    <a:pt x="2927678" y="1779811"/>
                    <a:pt x="2927678" y="1812005"/>
                  </a:cubicBezTo>
                  <a:cubicBezTo>
                    <a:pt x="2927678" y="1844199"/>
                    <a:pt x="2904864" y="1870298"/>
                    <a:pt x="2876720" y="1870298"/>
                  </a:cubicBezTo>
                  <a:cubicBezTo>
                    <a:pt x="2848576" y="1870298"/>
                    <a:pt x="2825761" y="1844199"/>
                    <a:pt x="2825761" y="1812005"/>
                  </a:cubicBezTo>
                  <a:cubicBezTo>
                    <a:pt x="2825761" y="1779811"/>
                    <a:pt x="2848576" y="1753712"/>
                    <a:pt x="2876720" y="1753712"/>
                  </a:cubicBezTo>
                  <a:close/>
                  <a:moveTo>
                    <a:pt x="229466" y="1560086"/>
                  </a:moveTo>
                  <a:cubicBezTo>
                    <a:pt x="257609" y="1560086"/>
                    <a:pt x="280424" y="1586185"/>
                    <a:pt x="280424" y="1618379"/>
                  </a:cubicBezTo>
                  <a:cubicBezTo>
                    <a:pt x="280424" y="1650573"/>
                    <a:pt x="257609" y="1676672"/>
                    <a:pt x="229466" y="1676672"/>
                  </a:cubicBezTo>
                  <a:cubicBezTo>
                    <a:pt x="201322" y="1676672"/>
                    <a:pt x="178507" y="1650573"/>
                    <a:pt x="178507" y="1618379"/>
                  </a:cubicBezTo>
                  <a:cubicBezTo>
                    <a:pt x="178507" y="1586185"/>
                    <a:pt x="201322" y="1560086"/>
                    <a:pt x="229466" y="1560086"/>
                  </a:cubicBezTo>
                  <a:close/>
                  <a:moveTo>
                    <a:pt x="3358402" y="1753794"/>
                  </a:moveTo>
                  <a:cubicBezTo>
                    <a:pt x="3386544" y="1753794"/>
                    <a:pt x="3409360" y="1779893"/>
                    <a:pt x="3409360" y="1812087"/>
                  </a:cubicBezTo>
                  <a:cubicBezTo>
                    <a:pt x="3409360" y="1844281"/>
                    <a:pt x="3386546" y="1870380"/>
                    <a:pt x="3358402" y="1870380"/>
                  </a:cubicBezTo>
                  <a:cubicBezTo>
                    <a:pt x="3330258" y="1870380"/>
                    <a:pt x="3307443" y="1844281"/>
                    <a:pt x="3307443" y="1812087"/>
                  </a:cubicBezTo>
                  <a:cubicBezTo>
                    <a:pt x="3307442" y="1779893"/>
                    <a:pt x="3330258" y="1753794"/>
                    <a:pt x="3358402" y="1753794"/>
                  </a:cubicBezTo>
                  <a:close/>
                  <a:moveTo>
                    <a:pt x="32195" y="1493314"/>
                  </a:moveTo>
                  <a:cubicBezTo>
                    <a:pt x="49975" y="1493314"/>
                    <a:pt x="64390" y="1509819"/>
                    <a:pt x="64390" y="1530176"/>
                  </a:cubicBezTo>
                  <a:cubicBezTo>
                    <a:pt x="64389" y="1550534"/>
                    <a:pt x="49976" y="1567037"/>
                    <a:pt x="32196" y="1567038"/>
                  </a:cubicBezTo>
                  <a:cubicBezTo>
                    <a:pt x="14415" y="1567037"/>
                    <a:pt x="1" y="1550534"/>
                    <a:pt x="0" y="1530176"/>
                  </a:cubicBezTo>
                  <a:cubicBezTo>
                    <a:pt x="1" y="1509818"/>
                    <a:pt x="14415" y="1493314"/>
                    <a:pt x="32195" y="1493314"/>
                  </a:cubicBezTo>
                  <a:close/>
                  <a:moveTo>
                    <a:pt x="1595095" y="1592147"/>
                  </a:moveTo>
                  <a:cubicBezTo>
                    <a:pt x="1623238" y="1592147"/>
                    <a:pt x="1646053" y="1618246"/>
                    <a:pt x="1646053" y="1650440"/>
                  </a:cubicBezTo>
                  <a:cubicBezTo>
                    <a:pt x="1646054" y="1682634"/>
                    <a:pt x="1623239" y="1708733"/>
                    <a:pt x="1595095" y="1708733"/>
                  </a:cubicBezTo>
                  <a:cubicBezTo>
                    <a:pt x="1566952" y="1708733"/>
                    <a:pt x="1544136" y="1682634"/>
                    <a:pt x="1544136" y="1650440"/>
                  </a:cubicBezTo>
                  <a:cubicBezTo>
                    <a:pt x="1544136" y="1618246"/>
                    <a:pt x="1566951" y="1592147"/>
                    <a:pt x="1595095" y="1592147"/>
                  </a:cubicBezTo>
                  <a:close/>
                  <a:moveTo>
                    <a:pt x="902128" y="1471922"/>
                  </a:moveTo>
                  <a:cubicBezTo>
                    <a:pt x="930271" y="1471922"/>
                    <a:pt x="953086" y="1498021"/>
                    <a:pt x="953086" y="1530215"/>
                  </a:cubicBezTo>
                  <a:cubicBezTo>
                    <a:pt x="953086" y="1562409"/>
                    <a:pt x="930271" y="1588508"/>
                    <a:pt x="902128" y="1588508"/>
                  </a:cubicBezTo>
                  <a:cubicBezTo>
                    <a:pt x="873984" y="1588508"/>
                    <a:pt x="851169" y="1562409"/>
                    <a:pt x="851169" y="1530215"/>
                  </a:cubicBezTo>
                  <a:cubicBezTo>
                    <a:pt x="851169" y="1498021"/>
                    <a:pt x="873984" y="1471922"/>
                    <a:pt x="902128" y="1471922"/>
                  </a:cubicBezTo>
                  <a:close/>
                  <a:moveTo>
                    <a:pt x="3736361" y="1650260"/>
                  </a:moveTo>
                  <a:cubicBezTo>
                    <a:pt x="3764504" y="1650260"/>
                    <a:pt x="3787320" y="1676359"/>
                    <a:pt x="3787320" y="1708553"/>
                  </a:cubicBezTo>
                  <a:cubicBezTo>
                    <a:pt x="3787320" y="1740747"/>
                    <a:pt x="3764505" y="1766846"/>
                    <a:pt x="3736361" y="1766846"/>
                  </a:cubicBezTo>
                  <a:cubicBezTo>
                    <a:pt x="3708217" y="1766846"/>
                    <a:pt x="3685402" y="1740747"/>
                    <a:pt x="3685402" y="1708553"/>
                  </a:cubicBezTo>
                  <a:cubicBezTo>
                    <a:pt x="3685402" y="1676359"/>
                    <a:pt x="3708217" y="1650260"/>
                    <a:pt x="3736361" y="1650260"/>
                  </a:cubicBezTo>
                  <a:close/>
                  <a:moveTo>
                    <a:pt x="491960" y="1302329"/>
                  </a:moveTo>
                  <a:cubicBezTo>
                    <a:pt x="520103" y="1302328"/>
                    <a:pt x="542918" y="1328427"/>
                    <a:pt x="542918" y="1360621"/>
                  </a:cubicBezTo>
                  <a:cubicBezTo>
                    <a:pt x="542918" y="1392815"/>
                    <a:pt x="520103" y="1418914"/>
                    <a:pt x="491960" y="1418914"/>
                  </a:cubicBezTo>
                  <a:cubicBezTo>
                    <a:pt x="463816" y="1418914"/>
                    <a:pt x="441001" y="1392815"/>
                    <a:pt x="441001" y="1360621"/>
                  </a:cubicBezTo>
                  <a:cubicBezTo>
                    <a:pt x="441001" y="1328427"/>
                    <a:pt x="463816" y="1302328"/>
                    <a:pt x="491960" y="1302329"/>
                  </a:cubicBezTo>
                  <a:close/>
                  <a:moveTo>
                    <a:pt x="2661379" y="1328332"/>
                  </a:moveTo>
                  <a:cubicBezTo>
                    <a:pt x="2689521" y="1328332"/>
                    <a:pt x="2712337" y="1354431"/>
                    <a:pt x="2712337" y="1386625"/>
                  </a:cubicBezTo>
                  <a:cubicBezTo>
                    <a:pt x="2712337" y="1418819"/>
                    <a:pt x="2689523" y="1444918"/>
                    <a:pt x="2661379" y="1444918"/>
                  </a:cubicBezTo>
                  <a:cubicBezTo>
                    <a:pt x="2633235" y="1444918"/>
                    <a:pt x="2610420" y="1418819"/>
                    <a:pt x="2610420" y="1386625"/>
                  </a:cubicBezTo>
                  <a:cubicBezTo>
                    <a:pt x="2610419" y="1354431"/>
                    <a:pt x="2633235" y="1328332"/>
                    <a:pt x="2661379" y="1328332"/>
                  </a:cubicBezTo>
                  <a:close/>
                  <a:moveTo>
                    <a:pt x="3165426" y="1343963"/>
                  </a:moveTo>
                  <a:cubicBezTo>
                    <a:pt x="3193568" y="1343963"/>
                    <a:pt x="3216384" y="1370062"/>
                    <a:pt x="3216384" y="1402256"/>
                  </a:cubicBezTo>
                  <a:cubicBezTo>
                    <a:pt x="3216384" y="1434450"/>
                    <a:pt x="3193568" y="1460549"/>
                    <a:pt x="3165426" y="1460549"/>
                  </a:cubicBezTo>
                  <a:cubicBezTo>
                    <a:pt x="3137282" y="1460549"/>
                    <a:pt x="3114467" y="1434450"/>
                    <a:pt x="3114467" y="1402256"/>
                  </a:cubicBezTo>
                  <a:cubicBezTo>
                    <a:pt x="3114466" y="1370062"/>
                    <a:pt x="3137282" y="1343963"/>
                    <a:pt x="3165426" y="1343963"/>
                  </a:cubicBezTo>
                  <a:close/>
                  <a:moveTo>
                    <a:pt x="1969166" y="1239668"/>
                  </a:moveTo>
                  <a:cubicBezTo>
                    <a:pt x="1997309" y="1239668"/>
                    <a:pt x="2020124" y="1265767"/>
                    <a:pt x="2020124" y="1297961"/>
                  </a:cubicBezTo>
                  <a:cubicBezTo>
                    <a:pt x="2020124" y="1330155"/>
                    <a:pt x="1997309" y="1356254"/>
                    <a:pt x="1969166" y="1356254"/>
                  </a:cubicBezTo>
                  <a:cubicBezTo>
                    <a:pt x="1941022" y="1356254"/>
                    <a:pt x="1918207" y="1330155"/>
                    <a:pt x="1918207" y="1297961"/>
                  </a:cubicBezTo>
                  <a:cubicBezTo>
                    <a:pt x="1918207" y="1265767"/>
                    <a:pt x="1941022" y="1239668"/>
                    <a:pt x="1969166" y="1239668"/>
                  </a:cubicBezTo>
                  <a:close/>
                  <a:moveTo>
                    <a:pt x="3536444" y="1302307"/>
                  </a:moveTo>
                  <a:cubicBezTo>
                    <a:pt x="3564587" y="1302307"/>
                    <a:pt x="3587402" y="1328406"/>
                    <a:pt x="3587402" y="1360600"/>
                  </a:cubicBezTo>
                  <a:cubicBezTo>
                    <a:pt x="3587402" y="1392794"/>
                    <a:pt x="3564588" y="1418893"/>
                    <a:pt x="3536444" y="1418893"/>
                  </a:cubicBezTo>
                  <a:cubicBezTo>
                    <a:pt x="3508300" y="1418893"/>
                    <a:pt x="3485485" y="1392794"/>
                    <a:pt x="3485485" y="1360600"/>
                  </a:cubicBezTo>
                  <a:cubicBezTo>
                    <a:pt x="3485485" y="1328406"/>
                    <a:pt x="3508300" y="1302307"/>
                    <a:pt x="3536444" y="1302307"/>
                  </a:cubicBezTo>
                  <a:close/>
                  <a:moveTo>
                    <a:pt x="1348305" y="1144581"/>
                  </a:moveTo>
                  <a:cubicBezTo>
                    <a:pt x="1376449" y="1144581"/>
                    <a:pt x="1399264" y="1170680"/>
                    <a:pt x="1399264" y="1202874"/>
                  </a:cubicBezTo>
                  <a:cubicBezTo>
                    <a:pt x="1399265" y="1235068"/>
                    <a:pt x="1376449" y="1261167"/>
                    <a:pt x="1348305" y="1261167"/>
                  </a:cubicBezTo>
                  <a:cubicBezTo>
                    <a:pt x="1320162" y="1261167"/>
                    <a:pt x="1297346" y="1235068"/>
                    <a:pt x="1297346" y="1202874"/>
                  </a:cubicBezTo>
                  <a:cubicBezTo>
                    <a:pt x="1297346" y="1170680"/>
                    <a:pt x="1320162" y="1144581"/>
                    <a:pt x="1348305" y="1144581"/>
                  </a:cubicBezTo>
                  <a:close/>
                  <a:moveTo>
                    <a:pt x="806964" y="1025737"/>
                  </a:moveTo>
                  <a:cubicBezTo>
                    <a:pt x="835108" y="1025737"/>
                    <a:pt x="857923" y="1051836"/>
                    <a:pt x="857923" y="1084030"/>
                  </a:cubicBezTo>
                  <a:cubicBezTo>
                    <a:pt x="857923" y="1116224"/>
                    <a:pt x="835108" y="1142323"/>
                    <a:pt x="806964" y="1142323"/>
                  </a:cubicBezTo>
                  <a:cubicBezTo>
                    <a:pt x="778820" y="1142323"/>
                    <a:pt x="756005" y="1116224"/>
                    <a:pt x="756005" y="1084030"/>
                  </a:cubicBezTo>
                  <a:cubicBezTo>
                    <a:pt x="756005" y="1051836"/>
                    <a:pt x="778820" y="1025737"/>
                    <a:pt x="806964" y="1025737"/>
                  </a:cubicBezTo>
                  <a:close/>
                  <a:moveTo>
                    <a:pt x="471472" y="838074"/>
                  </a:moveTo>
                  <a:cubicBezTo>
                    <a:pt x="499615" y="838074"/>
                    <a:pt x="522430" y="864173"/>
                    <a:pt x="522430" y="896367"/>
                  </a:cubicBezTo>
                  <a:cubicBezTo>
                    <a:pt x="522430" y="928561"/>
                    <a:pt x="499615" y="954660"/>
                    <a:pt x="471472" y="954660"/>
                  </a:cubicBezTo>
                  <a:cubicBezTo>
                    <a:pt x="443328" y="954660"/>
                    <a:pt x="420513" y="928561"/>
                    <a:pt x="420513" y="896367"/>
                  </a:cubicBezTo>
                  <a:cubicBezTo>
                    <a:pt x="420513" y="864173"/>
                    <a:pt x="443328" y="838074"/>
                    <a:pt x="471472" y="838074"/>
                  </a:cubicBezTo>
                  <a:close/>
                  <a:moveTo>
                    <a:pt x="2336298" y="923192"/>
                  </a:moveTo>
                  <a:cubicBezTo>
                    <a:pt x="2364440" y="923192"/>
                    <a:pt x="2387256" y="949291"/>
                    <a:pt x="2387256" y="981485"/>
                  </a:cubicBezTo>
                  <a:cubicBezTo>
                    <a:pt x="2387256" y="1013679"/>
                    <a:pt x="2364442" y="1039778"/>
                    <a:pt x="2336298" y="1039778"/>
                  </a:cubicBezTo>
                  <a:cubicBezTo>
                    <a:pt x="2308154" y="1039778"/>
                    <a:pt x="2285339" y="1013679"/>
                    <a:pt x="2285339" y="981485"/>
                  </a:cubicBezTo>
                  <a:cubicBezTo>
                    <a:pt x="2285338" y="949291"/>
                    <a:pt x="2308154" y="923192"/>
                    <a:pt x="2336298" y="923192"/>
                  </a:cubicBezTo>
                  <a:close/>
                  <a:moveTo>
                    <a:pt x="2876725" y="958172"/>
                  </a:moveTo>
                  <a:cubicBezTo>
                    <a:pt x="2904868" y="958172"/>
                    <a:pt x="2927683" y="984271"/>
                    <a:pt x="2927683" y="1016465"/>
                  </a:cubicBezTo>
                  <a:cubicBezTo>
                    <a:pt x="2927683" y="1048659"/>
                    <a:pt x="2904869" y="1074758"/>
                    <a:pt x="2876725" y="1074758"/>
                  </a:cubicBezTo>
                  <a:cubicBezTo>
                    <a:pt x="2848581" y="1074758"/>
                    <a:pt x="2825766" y="1048659"/>
                    <a:pt x="2825766" y="1016465"/>
                  </a:cubicBezTo>
                  <a:cubicBezTo>
                    <a:pt x="2825766" y="984271"/>
                    <a:pt x="2848581" y="958172"/>
                    <a:pt x="2876725" y="958172"/>
                  </a:cubicBezTo>
                  <a:close/>
                  <a:moveTo>
                    <a:pt x="1711268" y="838053"/>
                  </a:moveTo>
                  <a:cubicBezTo>
                    <a:pt x="1739411" y="838053"/>
                    <a:pt x="1762226" y="864152"/>
                    <a:pt x="1762226" y="896346"/>
                  </a:cubicBezTo>
                  <a:cubicBezTo>
                    <a:pt x="1762226" y="928540"/>
                    <a:pt x="1739412" y="954639"/>
                    <a:pt x="1711268" y="954639"/>
                  </a:cubicBezTo>
                  <a:cubicBezTo>
                    <a:pt x="1683124" y="954639"/>
                    <a:pt x="1660309" y="928540"/>
                    <a:pt x="1660309" y="896346"/>
                  </a:cubicBezTo>
                  <a:cubicBezTo>
                    <a:pt x="1660309" y="864152"/>
                    <a:pt x="1683124" y="838053"/>
                    <a:pt x="1711268" y="838053"/>
                  </a:cubicBezTo>
                  <a:close/>
                  <a:moveTo>
                    <a:pt x="3295683" y="936435"/>
                  </a:moveTo>
                  <a:cubicBezTo>
                    <a:pt x="3323826" y="936434"/>
                    <a:pt x="3346641" y="962533"/>
                    <a:pt x="3346641" y="994728"/>
                  </a:cubicBezTo>
                  <a:cubicBezTo>
                    <a:pt x="3346641" y="1026922"/>
                    <a:pt x="3323827" y="1053021"/>
                    <a:pt x="3295683" y="1053020"/>
                  </a:cubicBezTo>
                  <a:cubicBezTo>
                    <a:pt x="3267539" y="1053021"/>
                    <a:pt x="3244724" y="1026922"/>
                    <a:pt x="3244724" y="994727"/>
                  </a:cubicBezTo>
                  <a:cubicBezTo>
                    <a:pt x="3244724" y="962533"/>
                    <a:pt x="3267539" y="936435"/>
                    <a:pt x="3295683" y="936435"/>
                  </a:cubicBezTo>
                  <a:close/>
                  <a:moveTo>
                    <a:pt x="1151067" y="715512"/>
                  </a:moveTo>
                  <a:cubicBezTo>
                    <a:pt x="1179210" y="715511"/>
                    <a:pt x="1202026" y="741611"/>
                    <a:pt x="1202026" y="773805"/>
                  </a:cubicBezTo>
                  <a:cubicBezTo>
                    <a:pt x="1202026" y="805998"/>
                    <a:pt x="1179210" y="832097"/>
                    <a:pt x="1151067" y="832097"/>
                  </a:cubicBezTo>
                  <a:cubicBezTo>
                    <a:pt x="1122923" y="832098"/>
                    <a:pt x="1100108" y="805999"/>
                    <a:pt x="1100108" y="773804"/>
                  </a:cubicBezTo>
                  <a:cubicBezTo>
                    <a:pt x="1100108" y="741610"/>
                    <a:pt x="1122923" y="715512"/>
                    <a:pt x="1151067" y="715512"/>
                  </a:cubicBezTo>
                  <a:close/>
                  <a:moveTo>
                    <a:pt x="786081" y="591329"/>
                  </a:moveTo>
                  <a:cubicBezTo>
                    <a:pt x="814224" y="591329"/>
                    <a:pt x="837039" y="617428"/>
                    <a:pt x="837039" y="649622"/>
                  </a:cubicBezTo>
                  <a:cubicBezTo>
                    <a:pt x="837039" y="681816"/>
                    <a:pt x="814224" y="707915"/>
                    <a:pt x="786081" y="707915"/>
                  </a:cubicBezTo>
                  <a:cubicBezTo>
                    <a:pt x="757937" y="707915"/>
                    <a:pt x="735122" y="681816"/>
                    <a:pt x="735122" y="649622"/>
                  </a:cubicBezTo>
                  <a:cubicBezTo>
                    <a:pt x="735122" y="617428"/>
                    <a:pt x="757937" y="591329"/>
                    <a:pt x="786081" y="591329"/>
                  </a:cubicBezTo>
                  <a:close/>
                  <a:moveTo>
                    <a:pt x="3047713" y="619166"/>
                  </a:moveTo>
                  <a:cubicBezTo>
                    <a:pt x="3075856" y="619166"/>
                    <a:pt x="3098671" y="645265"/>
                    <a:pt x="3098671" y="677459"/>
                  </a:cubicBezTo>
                  <a:cubicBezTo>
                    <a:pt x="3098671" y="709653"/>
                    <a:pt x="3075856" y="735752"/>
                    <a:pt x="3047713" y="735752"/>
                  </a:cubicBezTo>
                  <a:cubicBezTo>
                    <a:pt x="3019569" y="735752"/>
                    <a:pt x="2996754" y="709653"/>
                    <a:pt x="2996754" y="677459"/>
                  </a:cubicBezTo>
                  <a:cubicBezTo>
                    <a:pt x="2996754" y="645265"/>
                    <a:pt x="3019569" y="619166"/>
                    <a:pt x="3047713" y="619166"/>
                  </a:cubicBezTo>
                  <a:close/>
                  <a:moveTo>
                    <a:pt x="2612761" y="569254"/>
                  </a:moveTo>
                  <a:cubicBezTo>
                    <a:pt x="2640904" y="569254"/>
                    <a:pt x="2663720" y="595353"/>
                    <a:pt x="2663720" y="627547"/>
                  </a:cubicBezTo>
                  <a:cubicBezTo>
                    <a:pt x="2663720" y="659741"/>
                    <a:pt x="2640905" y="685840"/>
                    <a:pt x="2612761" y="685840"/>
                  </a:cubicBezTo>
                  <a:cubicBezTo>
                    <a:pt x="2584617" y="685840"/>
                    <a:pt x="2561802" y="659741"/>
                    <a:pt x="2561802" y="627547"/>
                  </a:cubicBezTo>
                  <a:cubicBezTo>
                    <a:pt x="2561802" y="595353"/>
                    <a:pt x="2584617" y="569254"/>
                    <a:pt x="2612761" y="569254"/>
                  </a:cubicBezTo>
                  <a:close/>
                  <a:moveTo>
                    <a:pt x="2076412" y="522150"/>
                  </a:moveTo>
                  <a:cubicBezTo>
                    <a:pt x="2104555" y="522150"/>
                    <a:pt x="2127371" y="548249"/>
                    <a:pt x="2127372" y="580443"/>
                  </a:cubicBezTo>
                  <a:cubicBezTo>
                    <a:pt x="2127372" y="612637"/>
                    <a:pt x="2104556" y="638736"/>
                    <a:pt x="2076413" y="638736"/>
                  </a:cubicBezTo>
                  <a:cubicBezTo>
                    <a:pt x="2048269" y="638736"/>
                    <a:pt x="2025454" y="612637"/>
                    <a:pt x="2025453" y="580443"/>
                  </a:cubicBezTo>
                  <a:cubicBezTo>
                    <a:pt x="2025453" y="548249"/>
                    <a:pt x="2048269" y="522150"/>
                    <a:pt x="2076412" y="522150"/>
                  </a:cubicBezTo>
                  <a:close/>
                  <a:moveTo>
                    <a:pt x="1544920" y="426054"/>
                  </a:moveTo>
                  <a:cubicBezTo>
                    <a:pt x="1573063" y="426054"/>
                    <a:pt x="1595879" y="452153"/>
                    <a:pt x="1595879" y="484347"/>
                  </a:cubicBezTo>
                  <a:cubicBezTo>
                    <a:pt x="1595879" y="516541"/>
                    <a:pt x="1573064" y="542640"/>
                    <a:pt x="1544920" y="542640"/>
                  </a:cubicBezTo>
                  <a:cubicBezTo>
                    <a:pt x="1516776" y="542640"/>
                    <a:pt x="1493961" y="516541"/>
                    <a:pt x="1493961" y="484347"/>
                  </a:cubicBezTo>
                  <a:cubicBezTo>
                    <a:pt x="1493961" y="452153"/>
                    <a:pt x="1516776" y="426054"/>
                    <a:pt x="1544920" y="426054"/>
                  </a:cubicBezTo>
                  <a:close/>
                  <a:moveTo>
                    <a:pt x="1098898" y="329991"/>
                  </a:moveTo>
                  <a:cubicBezTo>
                    <a:pt x="1127041" y="329991"/>
                    <a:pt x="1149856" y="356090"/>
                    <a:pt x="1149856" y="388284"/>
                  </a:cubicBezTo>
                  <a:cubicBezTo>
                    <a:pt x="1149856" y="420478"/>
                    <a:pt x="1127041" y="446577"/>
                    <a:pt x="1098898" y="446577"/>
                  </a:cubicBezTo>
                  <a:cubicBezTo>
                    <a:pt x="1070754" y="446577"/>
                    <a:pt x="1047939" y="420478"/>
                    <a:pt x="1047939" y="388284"/>
                  </a:cubicBezTo>
                  <a:cubicBezTo>
                    <a:pt x="1047939" y="356090"/>
                    <a:pt x="1070754" y="329991"/>
                    <a:pt x="1098898" y="329991"/>
                  </a:cubicBezTo>
                  <a:close/>
                  <a:moveTo>
                    <a:pt x="3213566" y="321872"/>
                  </a:moveTo>
                  <a:cubicBezTo>
                    <a:pt x="3231347" y="321873"/>
                    <a:pt x="3245761" y="338377"/>
                    <a:pt x="3245761" y="358734"/>
                  </a:cubicBezTo>
                  <a:cubicBezTo>
                    <a:pt x="3245761" y="379093"/>
                    <a:pt x="3231347" y="395595"/>
                    <a:pt x="3213566" y="395596"/>
                  </a:cubicBezTo>
                  <a:cubicBezTo>
                    <a:pt x="3195786" y="395596"/>
                    <a:pt x="3181372" y="379093"/>
                    <a:pt x="3181372" y="358735"/>
                  </a:cubicBezTo>
                  <a:cubicBezTo>
                    <a:pt x="3181372" y="338377"/>
                    <a:pt x="3195786" y="321872"/>
                    <a:pt x="3213566" y="321872"/>
                  </a:cubicBezTo>
                  <a:close/>
                  <a:moveTo>
                    <a:pt x="2925115" y="271436"/>
                  </a:moveTo>
                  <a:cubicBezTo>
                    <a:pt x="2953258" y="271436"/>
                    <a:pt x="2976073" y="297535"/>
                    <a:pt x="2976073" y="329729"/>
                  </a:cubicBezTo>
                  <a:cubicBezTo>
                    <a:pt x="2976073" y="361923"/>
                    <a:pt x="2953259" y="388022"/>
                    <a:pt x="2925115" y="388022"/>
                  </a:cubicBezTo>
                  <a:cubicBezTo>
                    <a:pt x="2896971" y="388022"/>
                    <a:pt x="2874156" y="361923"/>
                    <a:pt x="2874156" y="329729"/>
                  </a:cubicBezTo>
                  <a:cubicBezTo>
                    <a:pt x="2874156" y="297535"/>
                    <a:pt x="2896971" y="271436"/>
                    <a:pt x="2925115" y="271436"/>
                  </a:cubicBezTo>
                  <a:close/>
                  <a:moveTo>
                    <a:pt x="2445553" y="179434"/>
                  </a:moveTo>
                  <a:cubicBezTo>
                    <a:pt x="2473696" y="179434"/>
                    <a:pt x="2496511" y="205533"/>
                    <a:pt x="2496511" y="237727"/>
                  </a:cubicBezTo>
                  <a:cubicBezTo>
                    <a:pt x="2496511" y="269921"/>
                    <a:pt x="2473697" y="296020"/>
                    <a:pt x="2445553" y="296020"/>
                  </a:cubicBezTo>
                  <a:cubicBezTo>
                    <a:pt x="2417409" y="296020"/>
                    <a:pt x="2394594" y="269921"/>
                    <a:pt x="2394594" y="237727"/>
                  </a:cubicBezTo>
                  <a:cubicBezTo>
                    <a:pt x="2394594" y="205533"/>
                    <a:pt x="2417409" y="179434"/>
                    <a:pt x="2445553" y="179434"/>
                  </a:cubicBezTo>
                  <a:close/>
                  <a:moveTo>
                    <a:pt x="1837575" y="104347"/>
                  </a:moveTo>
                  <a:cubicBezTo>
                    <a:pt x="1865718" y="104347"/>
                    <a:pt x="1888534" y="130446"/>
                    <a:pt x="1888534" y="162640"/>
                  </a:cubicBezTo>
                  <a:cubicBezTo>
                    <a:pt x="1888534" y="194834"/>
                    <a:pt x="1865719" y="220933"/>
                    <a:pt x="1837575" y="220933"/>
                  </a:cubicBezTo>
                  <a:cubicBezTo>
                    <a:pt x="1809431" y="220933"/>
                    <a:pt x="1786616" y="194834"/>
                    <a:pt x="1786616" y="162640"/>
                  </a:cubicBezTo>
                  <a:cubicBezTo>
                    <a:pt x="1786616" y="130446"/>
                    <a:pt x="1809431" y="104347"/>
                    <a:pt x="1837575" y="104347"/>
                  </a:cubicBezTo>
                  <a:close/>
                  <a:moveTo>
                    <a:pt x="1295080" y="32705"/>
                  </a:moveTo>
                  <a:cubicBezTo>
                    <a:pt x="1312862" y="32705"/>
                    <a:pt x="1327275" y="49209"/>
                    <a:pt x="1327275" y="69567"/>
                  </a:cubicBezTo>
                  <a:cubicBezTo>
                    <a:pt x="1327276" y="89925"/>
                    <a:pt x="1312861" y="106428"/>
                    <a:pt x="1295081" y="106428"/>
                  </a:cubicBezTo>
                  <a:cubicBezTo>
                    <a:pt x="1277300" y="106428"/>
                    <a:pt x="1262887" y="89925"/>
                    <a:pt x="1262887" y="69567"/>
                  </a:cubicBezTo>
                  <a:cubicBezTo>
                    <a:pt x="1262886" y="49209"/>
                    <a:pt x="1277301" y="32705"/>
                    <a:pt x="1295080" y="32705"/>
                  </a:cubicBezTo>
                  <a:close/>
                  <a:moveTo>
                    <a:pt x="1002654" y="0"/>
                  </a:moveTo>
                  <a:cubicBezTo>
                    <a:pt x="1020436" y="0"/>
                    <a:pt x="1034849" y="16504"/>
                    <a:pt x="1034849" y="36862"/>
                  </a:cubicBezTo>
                  <a:cubicBezTo>
                    <a:pt x="1034850" y="57220"/>
                    <a:pt x="1020436" y="73724"/>
                    <a:pt x="1002654" y="73724"/>
                  </a:cubicBezTo>
                  <a:cubicBezTo>
                    <a:pt x="984874" y="73724"/>
                    <a:pt x="970461" y="57220"/>
                    <a:pt x="970461" y="36862"/>
                  </a:cubicBezTo>
                  <a:cubicBezTo>
                    <a:pt x="970460" y="16504"/>
                    <a:pt x="984875" y="0"/>
                    <a:pt x="100265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4049;p42">
              <a:extLst>
                <a:ext uri="{FF2B5EF4-FFF2-40B4-BE49-F238E27FC236}">
                  <a16:creationId xmlns:a16="http://schemas.microsoft.com/office/drawing/2014/main" id="{77644E40-3C64-21A4-D63E-4AE9EA5F60CE}"/>
                </a:ext>
              </a:extLst>
            </p:cNvPr>
            <p:cNvSpPr/>
            <p:nvPr/>
          </p:nvSpPr>
          <p:spPr>
            <a:xfrm rot="-150306">
              <a:off x="8743887" y="4140850"/>
              <a:ext cx="2032901" cy="230880"/>
            </a:xfrm>
            <a:custGeom>
              <a:avLst/>
              <a:gdLst/>
              <a:ahLst/>
              <a:cxnLst/>
              <a:rect l="l" t="t" r="r" b="b"/>
              <a:pathLst>
                <a:path w="2538698" h="381227" extrusionOk="0">
                  <a:moveTo>
                    <a:pt x="2538698" y="167259"/>
                  </a:moveTo>
                  <a:cubicBezTo>
                    <a:pt x="2492597" y="206883"/>
                    <a:pt x="2448973" y="268129"/>
                    <a:pt x="2422398" y="342900"/>
                  </a:cubicBezTo>
                  <a:cubicBezTo>
                    <a:pt x="2375154" y="370713"/>
                    <a:pt x="2322195" y="388239"/>
                    <a:pt x="2257996" y="378523"/>
                  </a:cubicBezTo>
                  <a:cubicBezTo>
                    <a:pt x="2144840" y="361283"/>
                    <a:pt x="2125694" y="283750"/>
                    <a:pt x="1999107" y="253841"/>
                  </a:cubicBezTo>
                  <a:cubicBezTo>
                    <a:pt x="1843945" y="217075"/>
                    <a:pt x="1803178" y="317087"/>
                    <a:pt x="1632204" y="303562"/>
                  </a:cubicBezTo>
                  <a:cubicBezTo>
                    <a:pt x="1434846" y="288036"/>
                    <a:pt x="1423035" y="149447"/>
                    <a:pt x="1247775" y="143542"/>
                  </a:cubicBezTo>
                  <a:cubicBezTo>
                    <a:pt x="1062133" y="137351"/>
                    <a:pt x="1035082" y="291465"/>
                    <a:pt x="845439" y="285464"/>
                  </a:cubicBezTo>
                  <a:cubicBezTo>
                    <a:pt x="669703" y="279940"/>
                    <a:pt x="637604" y="145923"/>
                    <a:pt x="461677" y="159353"/>
                  </a:cubicBezTo>
                  <a:cubicBezTo>
                    <a:pt x="333280" y="169164"/>
                    <a:pt x="297942" y="244602"/>
                    <a:pt x="193072" y="231267"/>
                  </a:cubicBezTo>
                  <a:cubicBezTo>
                    <a:pt x="147923" y="225647"/>
                    <a:pt x="108013" y="205645"/>
                    <a:pt x="73152" y="178499"/>
                  </a:cubicBezTo>
                  <a:cubicBezTo>
                    <a:pt x="64103" y="129350"/>
                    <a:pt x="43339" y="69342"/>
                    <a:pt x="0" y="0"/>
                  </a:cubicBezTo>
                  <a:cubicBezTo>
                    <a:pt x="48863" y="64865"/>
                    <a:pt x="115443" y="125730"/>
                    <a:pt x="200215" y="136398"/>
                  </a:cubicBezTo>
                  <a:cubicBezTo>
                    <a:pt x="305086" y="149733"/>
                    <a:pt x="340519" y="74295"/>
                    <a:pt x="468821" y="64484"/>
                  </a:cubicBezTo>
                  <a:cubicBezTo>
                    <a:pt x="644652" y="51054"/>
                    <a:pt x="676847" y="185071"/>
                    <a:pt x="852583" y="190595"/>
                  </a:cubicBezTo>
                  <a:cubicBezTo>
                    <a:pt x="1042226" y="196596"/>
                    <a:pt x="1069277" y="42481"/>
                    <a:pt x="1254919" y="48673"/>
                  </a:cubicBezTo>
                  <a:cubicBezTo>
                    <a:pt x="1430179" y="54674"/>
                    <a:pt x="1441894" y="193167"/>
                    <a:pt x="1639348" y="208693"/>
                  </a:cubicBezTo>
                  <a:cubicBezTo>
                    <a:pt x="1810321" y="222218"/>
                    <a:pt x="1851088" y="122301"/>
                    <a:pt x="2006251" y="158972"/>
                  </a:cubicBezTo>
                  <a:cubicBezTo>
                    <a:pt x="2132838" y="188881"/>
                    <a:pt x="2151888" y="266414"/>
                    <a:pt x="2265140" y="283655"/>
                  </a:cubicBezTo>
                  <a:cubicBezTo>
                    <a:pt x="2382869" y="301657"/>
                    <a:pt x="2462879" y="227552"/>
                    <a:pt x="2538603" y="167164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4050;p42">
              <a:extLst>
                <a:ext uri="{FF2B5EF4-FFF2-40B4-BE49-F238E27FC236}">
                  <a16:creationId xmlns:a16="http://schemas.microsoft.com/office/drawing/2014/main" id="{6679016E-7D6F-7E4F-2CF9-797272C5BFF1}"/>
                </a:ext>
              </a:extLst>
            </p:cNvPr>
            <p:cNvSpPr/>
            <p:nvPr/>
          </p:nvSpPr>
          <p:spPr>
            <a:xfrm rot="1256456">
              <a:off x="8537377" y="4532657"/>
              <a:ext cx="1076800" cy="1064254"/>
            </a:xfrm>
            <a:custGeom>
              <a:avLst/>
              <a:gdLst/>
              <a:ahLst/>
              <a:cxnLst/>
              <a:rect l="l" t="t" r="r" b="b"/>
              <a:pathLst>
                <a:path w="1123661" h="1083772" extrusionOk="0">
                  <a:moveTo>
                    <a:pt x="13083" y="681562"/>
                  </a:moveTo>
                  <a:cubicBezTo>
                    <a:pt x="-53402" y="392287"/>
                    <a:pt x="154243" y="180070"/>
                    <a:pt x="171960" y="162544"/>
                  </a:cubicBezTo>
                  <a:cubicBezTo>
                    <a:pt x="363317" y="-26336"/>
                    <a:pt x="613730" y="-905"/>
                    <a:pt x="659164" y="3667"/>
                  </a:cubicBezTo>
                  <a:cubicBezTo>
                    <a:pt x="718314" y="9668"/>
                    <a:pt x="977108" y="35957"/>
                    <a:pt x="1082836" y="236649"/>
                  </a:cubicBezTo>
                  <a:cubicBezTo>
                    <a:pt x="1216567" y="490681"/>
                    <a:pt x="981109" y="788051"/>
                    <a:pt x="955772" y="819198"/>
                  </a:cubicBezTo>
                  <a:cubicBezTo>
                    <a:pt x="936151" y="843296"/>
                    <a:pt x="662974" y="1168099"/>
                    <a:pt x="341505" y="1062847"/>
                  </a:cubicBezTo>
                  <a:cubicBezTo>
                    <a:pt x="86330" y="979313"/>
                    <a:pt x="16321" y="695468"/>
                    <a:pt x="13178" y="681562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4051;p42">
              <a:extLst>
                <a:ext uri="{FF2B5EF4-FFF2-40B4-BE49-F238E27FC236}">
                  <a16:creationId xmlns:a16="http://schemas.microsoft.com/office/drawing/2014/main" id="{9C2C45F9-C07C-7D6E-D76C-F4E43E73187B}"/>
                </a:ext>
              </a:extLst>
            </p:cNvPr>
            <p:cNvSpPr/>
            <p:nvPr/>
          </p:nvSpPr>
          <p:spPr>
            <a:xfrm rot="1293721">
              <a:off x="8265557" y="4483546"/>
              <a:ext cx="1689332" cy="1786300"/>
            </a:xfrm>
            <a:custGeom>
              <a:avLst/>
              <a:gdLst/>
              <a:ahLst/>
              <a:cxnLst/>
              <a:rect l="l" t="t" r="r" b="b"/>
              <a:pathLst>
                <a:path w="1689369" h="1786339" extrusionOk="0">
                  <a:moveTo>
                    <a:pt x="536302" y="112681"/>
                  </a:moveTo>
                  <a:cubicBezTo>
                    <a:pt x="465314" y="136095"/>
                    <a:pt x="389161" y="176983"/>
                    <a:pt x="321323" y="247353"/>
                  </a:cubicBezTo>
                  <a:cubicBezTo>
                    <a:pt x="304575" y="264765"/>
                    <a:pt x="108366" y="475519"/>
                    <a:pt x="175525" y="758661"/>
                  </a:cubicBezTo>
                  <a:lnTo>
                    <a:pt x="175616" y="758660"/>
                  </a:lnTo>
                  <a:cubicBezTo>
                    <a:pt x="178793" y="772272"/>
                    <a:pt x="249260" y="1050043"/>
                    <a:pt x="494560" y="1129013"/>
                  </a:cubicBezTo>
                  <a:cubicBezTo>
                    <a:pt x="803589" y="1228514"/>
                    <a:pt x="1061167" y="906479"/>
                    <a:pt x="1079657" y="882595"/>
                  </a:cubicBezTo>
                  <a:cubicBezTo>
                    <a:pt x="1103536" y="851723"/>
                    <a:pt x="1325337" y="557061"/>
                    <a:pt x="1194229" y="309307"/>
                  </a:cubicBezTo>
                  <a:cubicBezTo>
                    <a:pt x="1090577" y="113575"/>
                    <a:pt x="842507" y="90835"/>
                    <a:pt x="785809" y="85645"/>
                  </a:cubicBezTo>
                  <a:cubicBezTo>
                    <a:pt x="758589" y="83177"/>
                    <a:pt x="654618" y="73659"/>
                    <a:pt x="536302" y="112681"/>
                  </a:cubicBezTo>
                  <a:close/>
                  <a:moveTo>
                    <a:pt x="436243" y="79870"/>
                  </a:moveTo>
                  <a:cubicBezTo>
                    <a:pt x="539773" y="34752"/>
                    <a:pt x="665283" y="191"/>
                    <a:pt x="810051" y="1"/>
                  </a:cubicBezTo>
                  <a:cubicBezTo>
                    <a:pt x="892028" y="-94"/>
                    <a:pt x="1314000" y="10379"/>
                    <a:pt x="1551170" y="349328"/>
                  </a:cubicBezTo>
                  <a:cubicBezTo>
                    <a:pt x="1770630" y="663047"/>
                    <a:pt x="1696557" y="1064646"/>
                    <a:pt x="1551170" y="1312764"/>
                  </a:cubicBezTo>
                  <a:cubicBezTo>
                    <a:pt x="1479667" y="1434824"/>
                    <a:pt x="1385409" y="1529178"/>
                    <a:pt x="1278773" y="1600395"/>
                  </a:cubicBezTo>
                  <a:cubicBezTo>
                    <a:pt x="1132149" y="1656379"/>
                    <a:pt x="985524" y="1712267"/>
                    <a:pt x="838900" y="1768156"/>
                  </a:cubicBezTo>
                  <a:cubicBezTo>
                    <a:pt x="674186" y="1795481"/>
                    <a:pt x="510900" y="1790339"/>
                    <a:pt x="375320" y="1763871"/>
                  </a:cubicBezTo>
                  <a:lnTo>
                    <a:pt x="375129" y="1763871"/>
                  </a:lnTo>
                  <a:cubicBezTo>
                    <a:pt x="313148" y="1736641"/>
                    <a:pt x="269922" y="1708268"/>
                    <a:pt x="241073" y="1687418"/>
                  </a:cubicBezTo>
                  <a:cubicBezTo>
                    <a:pt x="131485" y="1607916"/>
                    <a:pt x="63315" y="1515752"/>
                    <a:pt x="23993" y="1452247"/>
                  </a:cubicBezTo>
                  <a:cubicBezTo>
                    <a:pt x="52747" y="1384362"/>
                    <a:pt x="98543" y="1250781"/>
                    <a:pt x="85975" y="1079784"/>
                  </a:cubicBezTo>
                  <a:cubicBezTo>
                    <a:pt x="75884" y="941252"/>
                    <a:pt x="31610" y="834997"/>
                    <a:pt x="0" y="773111"/>
                  </a:cubicBezTo>
                  <a:cubicBezTo>
                    <a:pt x="43892" y="657811"/>
                    <a:pt x="78454" y="565932"/>
                    <a:pt x="100066" y="508711"/>
                  </a:cubicBezTo>
                  <a:cubicBezTo>
                    <a:pt x="157098" y="357040"/>
                    <a:pt x="186042" y="278587"/>
                    <a:pt x="194324" y="223079"/>
                  </a:cubicBezTo>
                  <a:cubicBezTo>
                    <a:pt x="251166" y="180663"/>
                    <a:pt x="332713" y="124988"/>
                    <a:pt x="436243" y="79870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4052;p42">
              <a:extLst>
                <a:ext uri="{FF2B5EF4-FFF2-40B4-BE49-F238E27FC236}">
                  <a16:creationId xmlns:a16="http://schemas.microsoft.com/office/drawing/2014/main" id="{78E59FEA-598B-AF17-24DC-363ECB90663D}"/>
                </a:ext>
              </a:extLst>
            </p:cNvPr>
            <p:cNvSpPr/>
            <p:nvPr/>
          </p:nvSpPr>
          <p:spPr>
            <a:xfrm rot="1390832">
              <a:off x="9744663" y="4253624"/>
              <a:ext cx="1535305" cy="2627710"/>
            </a:xfrm>
            <a:custGeom>
              <a:avLst/>
              <a:gdLst/>
              <a:ahLst/>
              <a:cxnLst/>
              <a:rect l="l" t="t" r="r" b="b"/>
              <a:pathLst>
                <a:path w="1474004" h="2522791" extrusionOk="0">
                  <a:moveTo>
                    <a:pt x="1216247" y="1847850"/>
                  </a:moveTo>
                  <a:cubicBezTo>
                    <a:pt x="1174337" y="1896428"/>
                    <a:pt x="1131665" y="1938814"/>
                    <a:pt x="1086707" y="1977009"/>
                  </a:cubicBezTo>
                  <a:cubicBezTo>
                    <a:pt x="1094423" y="2016157"/>
                    <a:pt x="1102043" y="2055305"/>
                    <a:pt x="1109663" y="2094452"/>
                  </a:cubicBezTo>
                  <a:cubicBezTo>
                    <a:pt x="1000887" y="2229993"/>
                    <a:pt x="835057" y="2395633"/>
                    <a:pt x="549402" y="2522791"/>
                  </a:cubicBezTo>
                  <a:cubicBezTo>
                    <a:pt x="532733" y="2420969"/>
                    <a:pt x="534829" y="2338578"/>
                    <a:pt x="546926" y="2271617"/>
                  </a:cubicBezTo>
                  <a:cubicBezTo>
                    <a:pt x="559213" y="2204085"/>
                    <a:pt x="581597" y="2152269"/>
                    <a:pt x="605504" y="2112359"/>
                  </a:cubicBezTo>
                  <a:cubicBezTo>
                    <a:pt x="625412" y="2078927"/>
                    <a:pt x="647033" y="2052733"/>
                    <a:pt x="670274" y="2030254"/>
                  </a:cubicBezTo>
                  <a:cubicBezTo>
                    <a:pt x="762286" y="1941576"/>
                    <a:pt x="880777" y="1911477"/>
                    <a:pt x="1029176" y="1730978"/>
                  </a:cubicBezTo>
                  <a:cubicBezTo>
                    <a:pt x="1122331" y="1617631"/>
                    <a:pt x="1239488" y="1474946"/>
                    <a:pt x="1219772" y="1307402"/>
                  </a:cubicBezTo>
                  <a:cubicBezTo>
                    <a:pt x="1200626" y="1144238"/>
                    <a:pt x="1061180" y="1038130"/>
                    <a:pt x="880872" y="904875"/>
                  </a:cubicBezTo>
                  <a:cubicBezTo>
                    <a:pt x="666464" y="746474"/>
                    <a:pt x="544925" y="723329"/>
                    <a:pt x="404241" y="640080"/>
                  </a:cubicBezTo>
                  <a:cubicBezTo>
                    <a:pt x="277273" y="564928"/>
                    <a:pt x="129540" y="437769"/>
                    <a:pt x="0" y="206788"/>
                  </a:cubicBezTo>
                  <a:cubicBezTo>
                    <a:pt x="22574" y="187262"/>
                    <a:pt x="49340" y="170879"/>
                    <a:pt x="92297" y="162020"/>
                  </a:cubicBezTo>
                  <a:cubicBezTo>
                    <a:pt x="187738" y="142494"/>
                    <a:pt x="224885" y="188976"/>
                    <a:pt x="307276" y="165164"/>
                  </a:cubicBezTo>
                  <a:cubicBezTo>
                    <a:pt x="393001" y="140208"/>
                    <a:pt x="424339" y="64770"/>
                    <a:pt x="457105" y="0"/>
                  </a:cubicBezTo>
                  <a:cubicBezTo>
                    <a:pt x="428435" y="62198"/>
                    <a:pt x="419100" y="155734"/>
                    <a:pt x="453200" y="246507"/>
                  </a:cubicBezTo>
                  <a:cubicBezTo>
                    <a:pt x="496253" y="361569"/>
                    <a:pt x="614172" y="387382"/>
                    <a:pt x="873443" y="529971"/>
                  </a:cubicBezTo>
                  <a:cubicBezTo>
                    <a:pt x="1061561" y="633413"/>
                    <a:pt x="1155668" y="685133"/>
                    <a:pt x="1232154" y="761524"/>
                  </a:cubicBezTo>
                  <a:cubicBezTo>
                    <a:pt x="1269968" y="799243"/>
                    <a:pt x="1465040" y="993838"/>
                    <a:pt x="1473708" y="1274350"/>
                  </a:cubicBezTo>
                  <a:cubicBezTo>
                    <a:pt x="1481900" y="1539907"/>
                    <a:pt x="1318451" y="1729359"/>
                    <a:pt x="1216247" y="1847850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53;p42">
            <a:extLst>
              <a:ext uri="{FF2B5EF4-FFF2-40B4-BE49-F238E27FC236}">
                <a16:creationId xmlns:a16="http://schemas.microsoft.com/office/drawing/2014/main" id="{5104C0D1-8EA3-C16A-6D7C-E0AD5CD3D906}"/>
              </a:ext>
            </a:extLst>
          </p:cNvPr>
          <p:cNvGrpSpPr/>
          <p:nvPr/>
        </p:nvGrpSpPr>
        <p:grpSpPr>
          <a:xfrm>
            <a:off x="10483898" y="5630161"/>
            <a:ext cx="1476132" cy="1093582"/>
            <a:chOff x="6122956" y="4863620"/>
            <a:chExt cx="2691216" cy="1993769"/>
          </a:xfrm>
        </p:grpSpPr>
        <p:grpSp>
          <p:nvGrpSpPr>
            <p:cNvPr id="41" name="Google Shape;4054;p42">
              <a:extLst>
                <a:ext uri="{FF2B5EF4-FFF2-40B4-BE49-F238E27FC236}">
                  <a16:creationId xmlns:a16="http://schemas.microsoft.com/office/drawing/2014/main" id="{3B9DCBD4-A924-F579-1E47-6FF2761F53FB}"/>
                </a:ext>
              </a:extLst>
            </p:cNvPr>
            <p:cNvGrpSpPr/>
            <p:nvPr/>
          </p:nvGrpSpPr>
          <p:grpSpPr>
            <a:xfrm>
              <a:off x="6122956" y="4863620"/>
              <a:ext cx="2691216" cy="1993769"/>
              <a:chOff x="4629309" y="4201403"/>
              <a:chExt cx="3322899" cy="2461747"/>
            </a:xfrm>
          </p:grpSpPr>
          <p:grpSp>
            <p:nvGrpSpPr>
              <p:cNvPr id="46" name="Google Shape;4055;p42">
                <a:extLst>
                  <a:ext uri="{FF2B5EF4-FFF2-40B4-BE49-F238E27FC236}">
                    <a16:creationId xmlns:a16="http://schemas.microsoft.com/office/drawing/2014/main" id="{420291C9-5A43-3515-11DD-A68EA6FA1EC3}"/>
                  </a:ext>
                </a:extLst>
              </p:cNvPr>
              <p:cNvGrpSpPr/>
              <p:nvPr/>
            </p:nvGrpSpPr>
            <p:grpSpPr>
              <a:xfrm>
                <a:off x="4629309" y="5834981"/>
                <a:ext cx="3012258" cy="828170"/>
                <a:chOff x="2291005" y="4750768"/>
                <a:chExt cx="2572820" cy="707354"/>
              </a:xfrm>
            </p:grpSpPr>
            <p:sp>
              <p:nvSpPr>
                <p:cNvPr id="58" name="Google Shape;4056;p42">
                  <a:extLst>
                    <a:ext uri="{FF2B5EF4-FFF2-40B4-BE49-F238E27FC236}">
                      <a16:creationId xmlns:a16="http://schemas.microsoft.com/office/drawing/2014/main" id="{098B6D0C-0AE5-035B-B458-47C9ED0C0801}"/>
                    </a:ext>
                  </a:extLst>
                </p:cNvPr>
                <p:cNvSpPr/>
                <p:nvPr/>
              </p:nvSpPr>
              <p:spPr>
                <a:xfrm>
                  <a:off x="2919548" y="5131377"/>
                  <a:ext cx="1327415" cy="326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9" name="Google Shape;4057;p42">
                  <a:extLst>
                    <a:ext uri="{FF2B5EF4-FFF2-40B4-BE49-F238E27FC236}">
                      <a16:creationId xmlns:a16="http://schemas.microsoft.com/office/drawing/2014/main" id="{A0569CFB-FAF9-4CAD-CBF9-6BE66CA91213}"/>
                    </a:ext>
                  </a:extLst>
                </p:cNvPr>
                <p:cNvGrpSpPr/>
                <p:nvPr/>
              </p:nvGrpSpPr>
              <p:grpSpPr>
                <a:xfrm>
                  <a:off x="2307678" y="4750768"/>
                  <a:ext cx="2556147" cy="652281"/>
                  <a:chOff x="2667889" y="2329024"/>
                  <a:chExt cx="6545831" cy="1670373"/>
                </a:xfrm>
              </p:grpSpPr>
              <p:sp>
                <p:nvSpPr>
                  <p:cNvPr id="61" name="Google Shape;4058;p42">
                    <a:extLst>
                      <a:ext uri="{FF2B5EF4-FFF2-40B4-BE49-F238E27FC236}">
                        <a16:creationId xmlns:a16="http://schemas.microsoft.com/office/drawing/2014/main" id="{39863A65-6930-C2BC-AF41-2D0764CE46BC}"/>
                      </a:ext>
                    </a:extLst>
                  </p:cNvPr>
                  <p:cNvSpPr/>
                  <p:nvPr/>
                </p:nvSpPr>
                <p:spPr>
                  <a:xfrm>
                    <a:off x="2667889" y="2383633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3" y="807147"/>
                        </a:moveTo>
                        <a:cubicBezTo>
                          <a:pt x="6089083" y="1253327"/>
                          <a:pt x="4725960" y="1615029"/>
                          <a:pt x="3044512" y="1615029"/>
                        </a:cubicBezTo>
                        <a:cubicBezTo>
                          <a:pt x="1363063" y="1615029"/>
                          <a:pt x="-60" y="1253327"/>
                          <a:pt x="-60" y="807147"/>
                        </a:cubicBezTo>
                        <a:cubicBezTo>
                          <a:pt x="-60" y="360967"/>
                          <a:pt x="1363063" y="-735"/>
                          <a:pt x="3044512" y="-735"/>
                        </a:cubicBezTo>
                        <a:cubicBezTo>
                          <a:pt x="4725960" y="-735"/>
                          <a:pt x="6089083" y="360967"/>
                          <a:pt x="6089083" y="807147"/>
                        </a:cubicBez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" name="Google Shape;4059;p42">
                    <a:extLst>
                      <a:ext uri="{FF2B5EF4-FFF2-40B4-BE49-F238E27FC236}">
                        <a16:creationId xmlns:a16="http://schemas.microsoft.com/office/drawing/2014/main" id="{FB706A6A-793E-980F-9111-78DC677E60C4}"/>
                      </a:ext>
                    </a:extLst>
                  </p:cNvPr>
                  <p:cNvSpPr/>
                  <p:nvPr/>
                </p:nvSpPr>
                <p:spPr>
                  <a:xfrm>
                    <a:off x="2667892" y="2329024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4" y="807141"/>
                        </a:moveTo>
                        <a:cubicBezTo>
                          <a:pt x="6089084" y="1253321"/>
                          <a:pt x="4725961" y="1615023"/>
                          <a:pt x="3044513" y="1615023"/>
                        </a:cubicBezTo>
                        <a:cubicBezTo>
                          <a:pt x="1363065" y="1615023"/>
                          <a:pt x="-58" y="1253321"/>
                          <a:pt x="-58" y="807141"/>
                        </a:cubicBezTo>
                        <a:cubicBezTo>
                          <a:pt x="-58" y="360961"/>
                          <a:pt x="1363065" y="-741"/>
                          <a:pt x="3044513" y="-741"/>
                        </a:cubicBezTo>
                        <a:cubicBezTo>
                          <a:pt x="4725961" y="-741"/>
                          <a:pt x="6089084" y="360961"/>
                          <a:pt x="6089084" y="80714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10800025" scaled="0"/>
                  </a:gradFill>
                  <a:ln>
                    <a:noFill/>
                  </a:ln>
                  <a:effectLst>
                    <a:outerShdw blurRad="57150" dist="47625" dir="5400000" algn="bl" rotWithShape="0">
                      <a:srgbClr val="000000">
                        <a:alpha val="15690"/>
                      </a:srgbClr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" name="Google Shape;4060;p42">
                    <a:extLst>
                      <a:ext uri="{FF2B5EF4-FFF2-40B4-BE49-F238E27FC236}">
                        <a16:creationId xmlns:a16="http://schemas.microsoft.com/office/drawing/2014/main" id="{222D1EB4-D6A7-60AD-8D4C-E9A0E8965595}"/>
                      </a:ext>
                    </a:extLst>
                  </p:cNvPr>
                  <p:cNvSpPr/>
                  <p:nvPr/>
                </p:nvSpPr>
                <p:spPr>
                  <a:xfrm>
                    <a:off x="3777418" y="2762888"/>
                    <a:ext cx="4390679" cy="103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4353" h="837806" extrusionOk="0">
                        <a:moveTo>
                          <a:pt x="4084298" y="418166"/>
                        </a:moveTo>
                        <a:cubicBezTo>
                          <a:pt x="4084298" y="649520"/>
                          <a:pt x="3169970" y="837069"/>
                          <a:pt x="2042122" y="837069"/>
                        </a:cubicBezTo>
                        <a:cubicBezTo>
                          <a:pt x="914273" y="837069"/>
                          <a:pt x="-55" y="649520"/>
                          <a:pt x="-55" y="418166"/>
                        </a:cubicBezTo>
                        <a:cubicBezTo>
                          <a:pt x="-55" y="186813"/>
                          <a:pt x="914273" y="-737"/>
                          <a:pt x="2042122" y="-737"/>
                        </a:cubicBezTo>
                        <a:cubicBezTo>
                          <a:pt x="3169970" y="-737"/>
                          <a:pt x="4084298" y="186813"/>
                          <a:pt x="4084298" y="4181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0" name="Google Shape;4061;p42">
                  <a:extLst>
                    <a:ext uri="{FF2B5EF4-FFF2-40B4-BE49-F238E27FC236}">
                      <a16:creationId xmlns:a16="http://schemas.microsoft.com/office/drawing/2014/main" id="{8F457B60-298B-5A38-0CE6-7D3AAE98146F}"/>
                    </a:ext>
                  </a:extLst>
                </p:cNvPr>
                <p:cNvSpPr/>
                <p:nvPr/>
              </p:nvSpPr>
              <p:spPr>
                <a:xfrm>
                  <a:off x="2291005" y="4758147"/>
                  <a:ext cx="2563800" cy="600900"/>
                </a:xfrm>
                <a:prstGeom prst="donut">
                  <a:avLst>
                    <a:gd name="adj" fmla="val 3141"/>
                  </a:avLst>
                </a:pr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" name="Google Shape;4062;p42">
                <a:extLst>
                  <a:ext uri="{FF2B5EF4-FFF2-40B4-BE49-F238E27FC236}">
                    <a16:creationId xmlns:a16="http://schemas.microsoft.com/office/drawing/2014/main" id="{5E93F63B-0101-56A6-CE76-69AA964994D9}"/>
                  </a:ext>
                </a:extLst>
              </p:cNvPr>
              <p:cNvGrpSpPr/>
              <p:nvPr/>
            </p:nvGrpSpPr>
            <p:grpSpPr>
              <a:xfrm>
                <a:off x="4931938" y="4201403"/>
                <a:ext cx="3020270" cy="2297167"/>
                <a:chOff x="5649972" y="4456864"/>
                <a:chExt cx="2579663" cy="1962049"/>
              </a:xfrm>
            </p:grpSpPr>
            <p:sp>
              <p:nvSpPr>
                <p:cNvPr id="48" name="Google Shape;4063;p42">
                  <a:extLst>
                    <a:ext uri="{FF2B5EF4-FFF2-40B4-BE49-F238E27FC236}">
                      <a16:creationId xmlns:a16="http://schemas.microsoft.com/office/drawing/2014/main" id="{3B774104-C2E4-BC05-DFA7-6C275A863FDB}"/>
                    </a:ext>
                  </a:extLst>
                </p:cNvPr>
                <p:cNvSpPr/>
                <p:nvPr/>
              </p:nvSpPr>
              <p:spPr>
                <a:xfrm>
                  <a:off x="7179402" y="4840250"/>
                  <a:ext cx="1050233" cy="1064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77" h="1356157" extrusionOk="0">
                      <a:moveTo>
                        <a:pt x="474431" y="386369"/>
                      </a:moveTo>
                      <a:cubicBezTo>
                        <a:pt x="566824" y="292167"/>
                        <a:pt x="701698" y="279022"/>
                        <a:pt x="790375" y="173771"/>
                      </a:cubicBezTo>
                      <a:cubicBezTo>
                        <a:pt x="861337" y="89475"/>
                        <a:pt x="942871" y="-3966"/>
                        <a:pt x="1062695" y="130"/>
                      </a:cubicBezTo>
                      <a:cubicBezTo>
                        <a:pt x="1171471" y="3940"/>
                        <a:pt x="1265768" y="79188"/>
                        <a:pt x="1307583" y="177581"/>
                      </a:cubicBezTo>
                      <a:cubicBezTo>
                        <a:pt x="1349207" y="275593"/>
                        <a:pt x="1343683" y="388179"/>
                        <a:pt x="1316632" y="491144"/>
                      </a:cubicBezTo>
                      <a:cubicBezTo>
                        <a:pt x="1258815" y="711457"/>
                        <a:pt x="1102033" y="894623"/>
                        <a:pt x="908104" y="1009590"/>
                      </a:cubicBezTo>
                      <a:cubicBezTo>
                        <a:pt x="759991" y="1097410"/>
                        <a:pt x="605876" y="1136653"/>
                        <a:pt x="434426" y="1140273"/>
                      </a:cubicBezTo>
                      <a:cubicBezTo>
                        <a:pt x="398898" y="1141035"/>
                        <a:pt x="362893" y="1141320"/>
                        <a:pt x="328413" y="1149893"/>
                      </a:cubicBezTo>
                      <a:cubicBezTo>
                        <a:pt x="216494" y="1177896"/>
                        <a:pt x="218875" y="1311151"/>
                        <a:pt x="120006" y="1347251"/>
                      </a:cubicBezTo>
                      <a:cubicBezTo>
                        <a:pt x="110957" y="1350585"/>
                        <a:pt x="65904" y="1366968"/>
                        <a:pt x="33805" y="1344584"/>
                      </a:cubicBezTo>
                      <a:cubicBezTo>
                        <a:pt x="-4105" y="1318104"/>
                        <a:pt x="-8582" y="1251906"/>
                        <a:pt x="12659" y="1208567"/>
                      </a:cubicBezTo>
                      <a:cubicBezTo>
                        <a:pt x="34376" y="1164181"/>
                        <a:pt x="81334" y="1147131"/>
                        <a:pt x="134484" y="1130652"/>
                      </a:cubicBezTo>
                      <a:cubicBezTo>
                        <a:pt x="289741" y="1082646"/>
                        <a:pt x="416805" y="1065025"/>
                        <a:pt x="434712" y="1062549"/>
                      </a:cubicBezTo>
                      <a:cubicBezTo>
                        <a:pt x="493481" y="1054262"/>
                        <a:pt x="638261" y="1033878"/>
                        <a:pt x="779612" y="971394"/>
                      </a:cubicBezTo>
                      <a:cubicBezTo>
                        <a:pt x="919058" y="909768"/>
                        <a:pt x="1046407" y="805564"/>
                        <a:pt x="1139372" y="684882"/>
                      </a:cubicBezTo>
                      <a:cubicBezTo>
                        <a:pt x="1229383" y="567915"/>
                        <a:pt x="1277865" y="425612"/>
                        <a:pt x="1246242" y="279022"/>
                      </a:cubicBezTo>
                      <a:cubicBezTo>
                        <a:pt x="1222049" y="166818"/>
                        <a:pt x="1148992" y="58614"/>
                        <a:pt x="1019737" y="88332"/>
                      </a:cubicBezTo>
                      <a:cubicBezTo>
                        <a:pt x="980114" y="97476"/>
                        <a:pt x="948014" y="126241"/>
                        <a:pt x="921535" y="157102"/>
                      </a:cubicBezTo>
                      <a:cubicBezTo>
                        <a:pt x="857527" y="231778"/>
                        <a:pt x="787994" y="303406"/>
                        <a:pt x="731225" y="383988"/>
                      </a:cubicBezTo>
                      <a:cubicBezTo>
                        <a:pt x="659026" y="486381"/>
                        <a:pt x="667312" y="506003"/>
                        <a:pt x="615211" y="568201"/>
                      </a:cubicBezTo>
                      <a:cubicBezTo>
                        <a:pt x="565871" y="626970"/>
                        <a:pt x="460906" y="725744"/>
                        <a:pt x="416138" y="700980"/>
                      </a:cubicBezTo>
                      <a:cubicBezTo>
                        <a:pt x="366799" y="673738"/>
                        <a:pt x="374895" y="487905"/>
                        <a:pt x="474431" y="386464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  <a:effectLst>
                  <a:outerShdw blurRad="101600" algn="bl" rotWithShape="0">
                    <a:srgbClr val="000000">
                      <a:alpha val="902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4064;p42">
                  <a:extLst>
                    <a:ext uri="{FF2B5EF4-FFF2-40B4-BE49-F238E27FC236}">
                      <a16:creationId xmlns:a16="http://schemas.microsoft.com/office/drawing/2014/main" id="{CC468C63-1BFA-F352-C988-3F07C728CB2E}"/>
                    </a:ext>
                  </a:extLst>
                </p:cNvPr>
                <p:cNvSpPr/>
                <p:nvPr/>
              </p:nvSpPr>
              <p:spPr>
                <a:xfrm>
                  <a:off x="5650709" y="4639978"/>
                  <a:ext cx="2108960" cy="1778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6573" h="2265997" extrusionOk="0">
                      <a:moveTo>
                        <a:pt x="43829" y="2417"/>
                      </a:moveTo>
                      <a:cubicBezTo>
                        <a:pt x="22493" y="-6347"/>
                        <a:pt x="-653" y="9846"/>
                        <a:pt x="14" y="32896"/>
                      </a:cubicBezTo>
                      <a:cubicBezTo>
                        <a:pt x="2395" y="112906"/>
                        <a:pt x="10301" y="215395"/>
                        <a:pt x="31923" y="332458"/>
                      </a:cubicBezTo>
                      <a:cubicBezTo>
                        <a:pt x="83263" y="609826"/>
                        <a:pt x="181846" y="807755"/>
                        <a:pt x="242235" y="926818"/>
                      </a:cubicBezTo>
                      <a:cubicBezTo>
                        <a:pt x="316244" y="1072741"/>
                        <a:pt x="385586" y="1209234"/>
                        <a:pt x="511888" y="1351156"/>
                      </a:cubicBezTo>
                      <a:cubicBezTo>
                        <a:pt x="699435" y="1561849"/>
                        <a:pt x="562846" y="1413640"/>
                        <a:pt x="710389" y="1593663"/>
                      </a:cubicBezTo>
                      <a:cubicBezTo>
                        <a:pt x="786017" y="1685865"/>
                        <a:pt x="811639" y="1716917"/>
                        <a:pt x="817354" y="1764637"/>
                      </a:cubicBezTo>
                      <a:cubicBezTo>
                        <a:pt x="829261" y="1862935"/>
                        <a:pt x="746774" y="1951231"/>
                        <a:pt x="689815" y="2000380"/>
                      </a:cubicBezTo>
                      <a:cubicBezTo>
                        <a:pt x="674384" y="2013620"/>
                        <a:pt x="675146" y="2037719"/>
                        <a:pt x="691339" y="2049910"/>
                      </a:cubicBezTo>
                      <a:cubicBezTo>
                        <a:pt x="788589" y="2122872"/>
                        <a:pt x="1023475" y="2271462"/>
                        <a:pt x="1350850" y="2265842"/>
                      </a:cubicBezTo>
                      <a:cubicBezTo>
                        <a:pt x="1642505" y="2260889"/>
                        <a:pt x="1853293" y="2136112"/>
                        <a:pt x="1949210" y="2068103"/>
                      </a:cubicBezTo>
                      <a:cubicBezTo>
                        <a:pt x="1965498" y="2056483"/>
                        <a:pt x="1967212" y="2032956"/>
                        <a:pt x="1952639" y="2019145"/>
                      </a:cubicBezTo>
                      <a:cubicBezTo>
                        <a:pt x="1891489" y="1961233"/>
                        <a:pt x="1821480" y="1874079"/>
                        <a:pt x="1832338" y="1778257"/>
                      </a:cubicBezTo>
                      <a:cubicBezTo>
                        <a:pt x="1841578" y="1696438"/>
                        <a:pt x="1905586" y="1645288"/>
                        <a:pt x="1964069" y="1591663"/>
                      </a:cubicBezTo>
                      <a:cubicBezTo>
                        <a:pt x="1964069" y="1591663"/>
                        <a:pt x="2057795" y="1505747"/>
                        <a:pt x="2305636" y="1168753"/>
                      </a:cubicBezTo>
                      <a:cubicBezTo>
                        <a:pt x="2483182" y="927294"/>
                        <a:pt x="2552333" y="690407"/>
                        <a:pt x="2598148" y="533721"/>
                      </a:cubicBezTo>
                      <a:cubicBezTo>
                        <a:pt x="2648440" y="361604"/>
                        <a:pt x="2675301" y="157102"/>
                        <a:pt x="2686445" y="36326"/>
                      </a:cubicBezTo>
                      <a:cubicBezTo>
                        <a:pt x="2688636" y="13085"/>
                        <a:pt x="2662442" y="46898"/>
                        <a:pt x="2640535" y="54804"/>
                      </a:cubicBezTo>
                      <a:cubicBezTo>
                        <a:pt x="2350594" y="159960"/>
                        <a:pt x="1882059" y="287881"/>
                        <a:pt x="1297700" y="269688"/>
                      </a:cubicBezTo>
                      <a:cubicBezTo>
                        <a:pt x="753251" y="252734"/>
                        <a:pt x="320054" y="115573"/>
                        <a:pt x="43829" y="25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4065;p42">
                  <a:extLst>
                    <a:ext uri="{FF2B5EF4-FFF2-40B4-BE49-F238E27FC236}">
                      <a16:creationId xmlns:a16="http://schemas.microsoft.com/office/drawing/2014/main" id="{F49F826B-9579-CA2F-9086-17CBB86E62FA}"/>
                    </a:ext>
                  </a:extLst>
                </p:cNvPr>
                <p:cNvSpPr/>
                <p:nvPr/>
              </p:nvSpPr>
              <p:spPr>
                <a:xfrm>
                  <a:off x="6161219" y="6107370"/>
                  <a:ext cx="1036748" cy="3114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3898" h="396776" extrusionOk="0">
                      <a:moveTo>
                        <a:pt x="1270627" y="198882"/>
                      </a:moveTo>
                      <a:cubicBezTo>
                        <a:pt x="1174710" y="266891"/>
                        <a:pt x="963922" y="391668"/>
                        <a:pt x="672266" y="396621"/>
                      </a:cubicBezTo>
                      <a:cubicBezTo>
                        <a:pt x="344892" y="402241"/>
                        <a:pt x="110005" y="253555"/>
                        <a:pt x="12755" y="180690"/>
                      </a:cubicBezTo>
                      <a:cubicBezTo>
                        <a:pt x="-3628" y="168497"/>
                        <a:pt x="-4295" y="144399"/>
                        <a:pt x="11136" y="131064"/>
                      </a:cubicBezTo>
                      <a:cubicBezTo>
                        <a:pt x="46759" y="100394"/>
                        <a:pt x="92384" y="54293"/>
                        <a:pt x="118768" y="0"/>
                      </a:cubicBezTo>
                      <a:cubicBezTo>
                        <a:pt x="230116" y="51721"/>
                        <a:pt x="415758" y="117824"/>
                        <a:pt x="651502" y="117158"/>
                      </a:cubicBezTo>
                      <a:cubicBezTo>
                        <a:pt x="884959" y="116396"/>
                        <a:pt x="1065934" y="50387"/>
                        <a:pt x="1167661" y="4286"/>
                      </a:cubicBezTo>
                      <a:cubicBezTo>
                        <a:pt x="1190045" y="61436"/>
                        <a:pt x="1233860" y="112014"/>
                        <a:pt x="1273960" y="149924"/>
                      </a:cubicBezTo>
                      <a:cubicBezTo>
                        <a:pt x="1288534" y="163639"/>
                        <a:pt x="1286819" y="187262"/>
                        <a:pt x="1270531" y="198882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4066;p42">
                  <a:extLst>
                    <a:ext uri="{FF2B5EF4-FFF2-40B4-BE49-F238E27FC236}">
                      <a16:creationId xmlns:a16="http://schemas.microsoft.com/office/drawing/2014/main" id="{3CB95D9C-A6D3-2BA9-A738-900D9F56DBBD}"/>
                    </a:ext>
                  </a:extLst>
                </p:cNvPr>
                <p:cNvSpPr/>
                <p:nvPr/>
              </p:nvSpPr>
              <p:spPr>
                <a:xfrm>
                  <a:off x="6147922" y="6240425"/>
                  <a:ext cx="1074877" cy="17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2926" h="262483" extrusionOk="0">
                      <a:moveTo>
                        <a:pt x="671487" y="262484"/>
                      </a:moveTo>
                      <a:cubicBezTo>
                        <a:pt x="354686" y="262484"/>
                        <a:pt x="121704" y="125800"/>
                        <a:pt x="9690" y="43028"/>
                      </a:cubicBezTo>
                      <a:cubicBezTo>
                        <a:pt x="-882" y="35218"/>
                        <a:pt x="-3168" y="20263"/>
                        <a:pt x="4642" y="9690"/>
                      </a:cubicBezTo>
                      <a:cubicBezTo>
                        <a:pt x="12453" y="-882"/>
                        <a:pt x="27407" y="-3168"/>
                        <a:pt x="37980" y="4642"/>
                      </a:cubicBezTo>
                      <a:cubicBezTo>
                        <a:pt x="147612" y="85605"/>
                        <a:pt x="378117" y="220478"/>
                        <a:pt x="691585" y="214573"/>
                      </a:cubicBezTo>
                      <a:cubicBezTo>
                        <a:pt x="974001" y="209239"/>
                        <a:pt x="1184885" y="90272"/>
                        <a:pt x="1285469" y="19787"/>
                      </a:cubicBezTo>
                      <a:cubicBezTo>
                        <a:pt x="1296232" y="12262"/>
                        <a:pt x="1311091" y="14834"/>
                        <a:pt x="1318616" y="25597"/>
                      </a:cubicBezTo>
                      <a:cubicBezTo>
                        <a:pt x="1326141" y="36361"/>
                        <a:pt x="1323569" y="51220"/>
                        <a:pt x="1312806" y="58744"/>
                      </a:cubicBezTo>
                      <a:cubicBezTo>
                        <a:pt x="1207840" y="132277"/>
                        <a:pt x="987622" y="256579"/>
                        <a:pt x="692538" y="262103"/>
                      </a:cubicBezTo>
                      <a:cubicBezTo>
                        <a:pt x="685489" y="262198"/>
                        <a:pt x="678536" y="262293"/>
                        <a:pt x="671583" y="26229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4067;p42">
                  <a:extLst>
                    <a:ext uri="{FF2B5EF4-FFF2-40B4-BE49-F238E27FC236}">
                      <a16:creationId xmlns:a16="http://schemas.microsoft.com/office/drawing/2014/main" id="{0780E3F8-A222-28CD-4FC6-17D24F606FA3}"/>
                    </a:ext>
                  </a:extLst>
                </p:cNvPr>
                <p:cNvSpPr/>
                <p:nvPr/>
              </p:nvSpPr>
              <p:spPr>
                <a:xfrm>
                  <a:off x="6274848" y="6088678"/>
                  <a:ext cx="830950" cy="13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8535" h="167729" extrusionOk="0">
                      <a:moveTo>
                        <a:pt x="541014" y="167729"/>
                      </a:moveTo>
                      <a:lnTo>
                        <a:pt x="537871" y="167729"/>
                      </a:lnTo>
                      <a:cubicBezTo>
                        <a:pt x="311271" y="166967"/>
                        <a:pt x="127629" y="100769"/>
                        <a:pt x="13424" y="45238"/>
                      </a:cubicBezTo>
                      <a:cubicBezTo>
                        <a:pt x="1613" y="39523"/>
                        <a:pt x="-3340" y="25235"/>
                        <a:pt x="2375" y="13424"/>
                      </a:cubicBezTo>
                      <a:cubicBezTo>
                        <a:pt x="8090" y="1613"/>
                        <a:pt x="22378" y="-3340"/>
                        <a:pt x="34189" y="2375"/>
                      </a:cubicBezTo>
                      <a:cubicBezTo>
                        <a:pt x="143917" y="55715"/>
                        <a:pt x="320415" y="119342"/>
                        <a:pt x="537966" y="120009"/>
                      </a:cubicBezTo>
                      <a:lnTo>
                        <a:pt x="541014" y="120009"/>
                      </a:lnTo>
                      <a:cubicBezTo>
                        <a:pt x="708368" y="120009"/>
                        <a:pt x="871055" y="83814"/>
                        <a:pt x="1024694" y="12377"/>
                      </a:cubicBezTo>
                      <a:cubicBezTo>
                        <a:pt x="1036600" y="6852"/>
                        <a:pt x="1050792" y="11995"/>
                        <a:pt x="1056317" y="23902"/>
                      </a:cubicBezTo>
                      <a:cubicBezTo>
                        <a:pt x="1061841" y="35808"/>
                        <a:pt x="1056698" y="50000"/>
                        <a:pt x="1044791" y="55525"/>
                      </a:cubicBezTo>
                      <a:cubicBezTo>
                        <a:pt x="884867" y="129915"/>
                        <a:pt x="715322" y="167634"/>
                        <a:pt x="541014" y="1676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4068;p42">
                  <a:extLst>
                    <a:ext uri="{FF2B5EF4-FFF2-40B4-BE49-F238E27FC236}">
                      <a16:creationId xmlns:a16="http://schemas.microsoft.com/office/drawing/2014/main" id="{053F7E90-000F-75CA-8361-C73A70C0F9A6}"/>
                    </a:ext>
                  </a:extLst>
                </p:cNvPr>
                <p:cNvSpPr/>
                <p:nvPr/>
              </p:nvSpPr>
              <p:spPr>
                <a:xfrm rot="-573150">
                  <a:off x="5918461" y="4770692"/>
                  <a:ext cx="1683215" cy="126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8706" h="1612425" extrusionOk="0">
                      <a:moveTo>
                        <a:pt x="858716" y="1503267"/>
                      </a:moveTo>
                      <a:cubicBezTo>
                        <a:pt x="881705" y="1503267"/>
                        <a:pt x="900340" y="1527702"/>
                        <a:pt x="900339" y="1557845"/>
                      </a:cubicBezTo>
                      <a:cubicBezTo>
                        <a:pt x="900339" y="1587988"/>
                        <a:pt x="881704" y="1612424"/>
                        <a:pt x="858715" y="1612425"/>
                      </a:cubicBezTo>
                      <a:cubicBezTo>
                        <a:pt x="835728" y="1612424"/>
                        <a:pt x="817091" y="1587989"/>
                        <a:pt x="817092" y="1557846"/>
                      </a:cubicBezTo>
                      <a:cubicBezTo>
                        <a:pt x="817091" y="1527704"/>
                        <a:pt x="835728" y="1503267"/>
                        <a:pt x="858716" y="1503267"/>
                      </a:cubicBezTo>
                      <a:close/>
                      <a:moveTo>
                        <a:pt x="468765" y="1407835"/>
                      </a:moveTo>
                      <a:cubicBezTo>
                        <a:pt x="483599" y="1407835"/>
                        <a:pt x="495625" y="1423571"/>
                        <a:pt x="495625" y="1442983"/>
                      </a:cubicBezTo>
                      <a:cubicBezTo>
                        <a:pt x="495625" y="1462395"/>
                        <a:pt x="483599" y="1478131"/>
                        <a:pt x="468765" y="1478131"/>
                      </a:cubicBezTo>
                      <a:cubicBezTo>
                        <a:pt x="453930" y="1478130"/>
                        <a:pt x="441904" y="1462394"/>
                        <a:pt x="441904" y="1442982"/>
                      </a:cubicBezTo>
                      <a:cubicBezTo>
                        <a:pt x="441904" y="1423571"/>
                        <a:pt x="453930" y="1407835"/>
                        <a:pt x="468765" y="1407835"/>
                      </a:cubicBezTo>
                      <a:close/>
                      <a:moveTo>
                        <a:pt x="1270274" y="1535639"/>
                      </a:moveTo>
                      <a:cubicBezTo>
                        <a:pt x="1283529" y="1537316"/>
                        <a:pt x="1292209" y="1555007"/>
                        <a:pt x="1289661" y="1575152"/>
                      </a:cubicBezTo>
                      <a:cubicBezTo>
                        <a:pt x="1287112" y="1595296"/>
                        <a:pt x="1274300" y="1610268"/>
                        <a:pt x="1261045" y="1608591"/>
                      </a:cubicBezTo>
                      <a:cubicBezTo>
                        <a:pt x="1247788" y="1606914"/>
                        <a:pt x="1239108" y="1589223"/>
                        <a:pt x="1241656" y="1569079"/>
                      </a:cubicBezTo>
                      <a:cubicBezTo>
                        <a:pt x="1244205" y="1548934"/>
                        <a:pt x="1257017" y="1533962"/>
                        <a:pt x="1270274" y="1535639"/>
                      </a:cubicBezTo>
                      <a:close/>
                      <a:moveTo>
                        <a:pt x="702331" y="1266304"/>
                      </a:moveTo>
                      <a:cubicBezTo>
                        <a:pt x="725320" y="1266304"/>
                        <a:pt x="743956" y="1290740"/>
                        <a:pt x="743956" y="1320883"/>
                      </a:cubicBezTo>
                      <a:cubicBezTo>
                        <a:pt x="743956" y="1351026"/>
                        <a:pt x="725320" y="1375461"/>
                        <a:pt x="702331" y="1375462"/>
                      </a:cubicBezTo>
                      <a:cubicBezTo>
                        <a:pt x="679343" y="1375461"/>
                        <a:pt x="660707" y="1351026"/>
                        <a:pt x="660707" y="1320883"/>
                      </a:cubicBezTo>
                      <a:cubicBezTo>
                        <a:pt x="660707" y="1290741"/>
                        <a:pt x="679343" y="1266304"/>
                        <a:pt x="702331" y="1266304"/>
                      </a:cubicBezTo>
                      <a:close/>
                      <a:moveTo>
                        <a:pt x="1069779" y="1311713"/>
                      </a:moveTo>
                      <a:cubicBezTo>
                        <a:pt x="1092768" y="1311713"/>
                        <a:pt x="1111403" y="1336148"/>
                        <a:pt x="1111403" y="1366291"/>
                      </a:cubicBezTo>
                      <a:cubicBezTo>
                        <a:pt x="1111403" y="1396434"/>
                        <a:pt x="1092768" y="1420870"/>
                        <a:pt x="1069779" y="1420871"/>
                      </a:cubicBezTo>
                      <a:cubicBezTo>
                        <a:pt x="1046791" y="1420870"/>
                        <a:pt x="1028155" y="1396434"/>
                        <a:pt x="1028155" y="1366291"/>
                      </a:cubicBezTo>
                      <a:cubicBezTo>
                        <a:pt x="1028155" y="1336149"/>
                        <a:pt x="1046791" y="1311713"/>
                        <a:pt x="1069779" y="1311713"/>
                      </a:cubicBezTo>
                      <a:close/>
                      <a:moveTo>
                        <a:pt x="347101" y="1157225"/>
                      </a:moveTo>
                      <a:cubicBezTo>
                        <a:pt x="361935" y="1157225"/>
                        <a:pt x="373961" y="1172960"/>
                        <a:pt x="373961" y="1192372"/>
                      </a:cubicBezTo>
                      <a:cubicBezTo>
                        <a:pt x="373961" y="1211784"/>
                        <a:pt x="361935" y="1227520"/>
                        <a:pt x="347101" y="1227520"/>
                      </a:cubicBezTo>
                      <a:cubicBezTo>
                        <a:pt x="332266" y="1227520"/>
                        <a:pt x="320240" y="1211783"/>
                        <a:pt x="320240" y="1192372"/>
                      </a:cubicBezTo>
                      <a:cubicBezTo>
                        <a:pt x="320240" y="1172961"/>
                        <a:pt x="332266" y="1157225"/>
                        <a:pt x="347101" y="1157225"/>
                      </a:cubicBezTo>
                      <a:close/>
                      <a:moveTo>
                        <a:pt x="1458583" y="1330000"/>
                      </a:moveTo>
                      <a:cubicBezTo>
                        <a:pt x="1471838" y="1331676"/>
                        <a:pt x="1480519" y="1349367"/>
                        <a:pt x="1477970" y="1369512"/>
                      </a:cubicBezTo>
                      <a:cubicBezTo>
                        <a:pt x="1475422" y="1389657"/>
                        <a:pt x="1462610" y="1404628"/>
                        <a:pt x="1449354" y="1402951"/>
                      </a:cubicBezTo>
                      <a:cubicBezTo>
                        <a:pt x="1436098" y="1401274"/>
                        <a:pt x="1427417" y="1383584"/>
                        <a:pt x="1429966" y="1363440"/>
                      </a:cubicBezTo>
                      <a:cubicBezTo>
                        <a:pt x="1432514" y="1343294"/>
                        <a:pt x="1445327" y="1328323"/>
                        <a:pt x="1458583" y="1330000"/>
                      </a:cubicBezTo>
                      <a:close/>
                      <a:moveTo>
                        <a:pt x="955232" y="985630"/>
                      </a:moveTo>
                      <a:cubicBezTo>
                        <a:pt x="978221" y="985630"/>
                        <a:pt x="996856" y="1010065"/>
                        <a:pt x="996856" y="1040208"/>
                      </a:cubicBezTo>
                      <a:cubicBezTo>
                        <a:pt x="996856" y="1070351"/>
                        <a:pt x="978221" y="1094787"/>
                        <a:pt x="955232" y="1094787"/>
                      </a:cubicBezTo>
                      <a:cubicBezTo>
                        <a:pt x="932244" y="1094787"/>
                        <a:pt x="913608" y="1070351"/>
                        <a:pt x="913608" y="1040208"/>
                      </a:cubicBezTo>
                      <a:cubicBezTo>
                        <a:pt x="913608" y="1010066"/>
                        <a:pt x="932244" y="985630"/>
                        <a:pt x="955232" y="985630"/>
                      </a:cubicBezTo>
                      <a:close/>
                      <a:moveTo>
                        <a:pt x="122853" y="832326"/>
                      </a:moveTo>
                      <a:cubicBezTo>
                        <a:pt x="137687" y="832326"/>
                        <a:pt x="149713" y="848062"/>
                        <a:pt x="149713" y="867473"/>
                      </a:cubicBezTo>
                      <a:cubicBezTo>
                        <a:pt x="149713" y="886885"/>
                        <a:pt x="137687" y="902620"/>
                        <a:pt x="122853" y="902620"/>
                      </a:cubicBezTo>
                      <a:cubicBezTo>
                        <a:pt x="108018" y="902620"/>
                        <a:pt x="95992" y="886885"/>
                        <a:pt x="95992" y="867473"/>
                      </a:cubicBezTo>
                      <a:cubicBezTo>
                        <a:pt x="95992" y="848062"/>
                        <a:pt x="108018" y="832326"/>
                        <a:pt x="122853" y="832326"/>
                      </a:cubicBezTo>
                      <a:close/>
                      <a:moveTo>
                        <a:pt x="1750991" y="1100064"/>
                      </a:moveTo>
                      <a:cubicBezTo>
                        <a:pt x="1764247" y="1101741"/>
                        <a:pt x="1772927" y="1119432"/>
                        <a:pt x="1770379" y="1139577"/>
                      </a:cubicBezTo>
                      <a:cubicBezTo>
                        <a:pt x="1767830" y="1159722"/>
                        <a:pt x="1755018" y="1174693"/>
                        <a:pt x="1741761" y="1173016"/>
                      </a:cubicBezTo>
                      <a:cubicBezTo>
                        <a:pt x="1728506" y="1171339"/>
                        <a:pt x="1719826" y="1153649"/>
                        <a:pt x="1722374" y="1133505"/>
                      </a:cubicBezTo>
                      <a:cubicBezTo>
                        <a:pt x="1724923" y="1113359"/>
                        <a:pt x="1737735" y="1098388"/>
                        <a:pt x="1750991" y="1100064"/>
                      </a:cubicBezTo>
                      <a:close/>
                      <a:moveTo>
                        <a:pt x="1430117" y="1040333"/>
                      </a:moveTo>
                      <a:cubicBezTo>
                        <a:pt x="1453106" y="1040333"/>
                        <a:pt x="1471741" y="1064768"/>
                        <a:pt x="1471741" y="1094911"/>
                      </a:cubicBezTo>
                      <a:cubicBezTo>
                        <a:pt x="1471741" y="1125054"/>
                        <a:pt x="1453106" y="1149490"/>
                        <a:pt x="1430117" y="1149490"/>
                      </a:cubicBezTo>
                      <a:cubicBezTo>
                        <a:pt x="1407129" y="1149490"/>
                        <a:pt x="1388493" y="1125054"/>
                        <a:pt x="1388493" y="1094911"/>
                      </a:cubicBezTo>
                      <a:cubicBezTo>
                        <a:pt x="1388493" y="1064769"/>
                        <a:pt x="1407129" y="1040333"/>
                        <a:pt x="1430117" y="1040333"/>
                      </a:cubicBezTo>
                      <a:close/>
                      <a:moveTo>
                        <a:pt x="468809" y="876475"/>
                      </a:moveTo>
                      <a:cubicBezTo>
                        <a:pt x="491798" y="876476"/>
                        <a:pt x="510433" y="900911"/>
                        <a:pt x="510433" y="931054"/>
                      </a:cubicBezTo>
                      <a:cubicBezTo>
                        <a:pt x="510433" y="961197"/>
                        <a:pt x="491798" y="985633"/>
                        <a:pt x="468809" y="985633"/>
                      </a:cubicBezTo>
                      <a:cubicBezTo>
                        <a:pt x="445821" y="985632"/>
                        <a:pt x="427185" y="961197"/>
                        <a:pt x="427185" y="931054"/>
                      </a:cubicBezTo>
                      <a:cubicBezTo>
                        <a:pt x="427185" y="900912"/>
                        <a:pt x="445821" y="876476"/>
                        <a:pt x="468809" y="876475"/>
                      </a:cubicBezTo>
                      <a:close/>
                      <a:moveTo>
                        <a:pt x="743951" y="609696"/>
                      </a:moveTo>
                      <a:cubicBezTo>
                        <a:pt x="771569" y="609696"/>
                        <a:pt x="793957" y="639036"/>
                        <a:pt x="793957" y="675228"/>
                      </a:cubicBezTo>
                      <a:cubicBezTo>
                        <a:pt x="793957" y="711420"/>
                        <a:pt x="771569" y="740760"/>
                        <a:pt x="743952" y="740760"/>
                      </a:cubicBezTo>
                      <a:cubicBezTo>
                        <a:pt x="716334" y="740760"/>
                        <a:pt x="693945" y="711420"/>
                        <a:pt x="693946" y="675228"/>
                      </a:cubicBezTo>
                      <a:cubicBezTo>
                        <a:pt x="693945" y="639036"/>
                        <a:pt x="716334" y="609696"/>
                        <a:pt x="743951" y="609696"/>
                      </a:cubicBezTo>
                      <a:close/>
                      <a:moveTo>
                        <a:pt x="1241793" y="675154"/>
                      </a:moveTo>
                      <a:cubicBezTo>
                        <a:pt x="1269411" y="675154"/>
                        <a:pt x="1291800" y="704494"/>
                        <a:pt x="1291800" y="740686"/>
                      </a:cubicBezTo>
                      <a:cubicBezTo>
                        <a:pt x="1291800" y="776878"/>
                        <a:pt x="1269411" y="806218"/>
                        <a:pt x="1241793" y="806218"/>
                      </a:cubicBezTo>
                      <a:cubicBezTo>
                        <a:pt x="1214176" y="806218"/>
                        <a:pt x="1191787" y="776878"/>
                        <a:pt x="1191787" y="740686"/>
                      </a:cubicBezTo>
                      <a:cubicBezTo>
                        <a:pt x="1191787" y="704494"/>
                        <a:pt x="1214176" y="675154"/>
                        <a:pt x="1241793" y="675154"/>
                      </a:cubicBezTo>
                      <a:close/>
                      <a:moveTo>
                        <a:pt x="179289" y="486377"/>
                      </a:moveTo>
                      <a:cubicBezTo>
                        <a:pt x="202277" y="486377"/>
                        <a:pt x="220914" y="510812"/>
                        <a:pt x="220913" y="540955"/>
                      </a:cubicBezTo>
                      <a:cubicBezTo>
                        <a:pt x="220913" y="571098"/>
                        <a:pt x="202277" y="595533"/>
                        <a:pt x="179288" y="595533"/>
                      </a:cubicBezTo>
                      <a:cubicBezTo>
                        <a:pt x="156301" y="595533"/>
                        <a:pt x="137664" y="571098"/>
                        <a:pt x="137664" y="540955"/>
                      </a:cubicBezTo>
                      <a:cubicBezTo>
                        <a:pt x="137665" y="510812"/>
                        <a:pt x="156301" y="486377"/>
                        <a:pt x="179289" y="486377"/>
                      </a:cubicBezTo>
                      <a:close/>
                      <a:moveTo>
                        <a:pt x="1817298" y="741309"/>
                      </a:moveTo>
                      <a:cubicBezTo>
                        <a:pt x="1837286" y="743837"/>
                        <a:pt x="1850369" y="770553"/>
                        <a:pt x="1846520" y="800979"/>
                      </a:cubicBezTo>
                      <a:cubicBezTo>
                        <a:pt x="1842671" y="831406"/>
                        <a:pt x="1823347" y="854020"/>
                        <a:pt x="1803359" y="851492"/>
                      </a:cubicBezTo>
                      <a:cubicBezTo>
                        <a:pt x="1783371" y="848963"/>
                        <a:pt x="1770287" y="822249"/>
                        <a:pt x="1774136" y="791822"/>
                      </a:cubicBezTo>
                      <a:cubicBezTo>
                        <a:pt x="1777985" y="761396"/>
                        <a:pt x="1797309" y="738780"/>
                        <a:pt x="1817298" y="741309"/>
                      </a:cubicBezTo>
                      <a:close/>
                      <a:moveTo>
                        <a:pt x="1054182" y="264751"/>
                      </a:moveTo>
                      <a:cubicBezTo>
                        <a:pt x="1085798" y="264751"/>
                        <a:pt x="1111428" y="294091"/>
                        <a:pt x="1111428" y="330283"/>
                      </a:cubicBezTo>
                      <a:cubicBezTo>
                        <a:pt x="1111428" y="366475"/>
                        <a:pt x="1085798" y="395815"/>
                        <a:pt x="1054182" y="395815"/>
                      </a:cubicBezTo>
                      <a:cubicBezTo>
                        <a:pt x="1022567" y="395815"/>
                        <a:pt x="996937" y="366475"/>
                        <a:pt x="996937" y="330283"/>
                      </a:cubicBezTo>
                      <a:cubicBezTo>
                        <a:pt x="996937" y="294091"/>
                        <a:pt x="1022567" y="264751"/>
                        <a:pt x="1054182" y="264751"/>
                      </a:cubicBezTo>
                      <a:close/>
                      <a:moveTo>
                        <a:pt x="1639700" y="344691"/>
                      </a:moveTo>
                      <a:cubicBezTo>
                        <a:pt x="1667843" y="344691"/>
                        <a:pt x="1690658" y="370790"/>
                        <a:pt x="1690658" y="402984"/>
                      </a:cubicBezTo>
                      <a:cubicBezTo>
                        <a:pt x="1690658" y="435178"/>
                        <a:pt x="1667843" y="461277"/>
                        <a:pt x="1639700" y="461277"/>
                      </a:cubicBezTo>
                      <a:cubicBezTo>
                        <a:pt x="1611556" y="461277"/>
                        <a:pt x="1588741" y="435178"/>
                        <a:pt x="1588741" y="402984"/>
                      </a:cubicBezTo>
                      <a:cubicBezTo>
                        <a:pt x="1588741" y="370790"/>
                        <a:pt x="1611556" y="344691"/>
                        <a:pt x="1639700" y="344691"/>
                      </a:cubicBezTo>
                      <a:close/>
                      <a:moveTo>
                        <a:pt x="494832" y="143018"/>
                      </a:moveTo>
                      <a:cubicBezTo>
                        <a:pt x="522450" y="143018"/>
                        <a:pt x="544839" y="172358"/>
                        <a:pt x="544839" y="208550"/>
                      </a:cubicBezTo>
                      <a:cubicBezTo>
                        <a:pt x="544839" y="244742"/>
                        <a:pt x="522450" y="274082"/>
                        <a:pt x="494832" y="274082"/>
                      </a:cubicBezTo>
                      <a:cubicBezTo>
                        <a:pt x="467215" y="274082"/>
                        <a:pt x="444826" y="244742"/>
                        <a:pt x="444826" y="208550"/>
                      </a:cubicBezTo>
                      <a:cubicBezTo>
                        <a:pt x="444826" y="172358"/>
                        <a:pt x="467215" y="143018"/>
                        <a:pt x="494832" y="143018"/>
                      </a:cubicBezTo>
                      <a:close/>
                      <a:moveTo>
                        <a:pt x="2105844" y="352208"/>
                      </a:moveTo>
                      <a:cubicBezTo>
                        <a:pt x="2129516" y="352208"/>
                        <a:pt x="2148706" y="374170"/>
                        <a:pt x="2148706" y="401262"/>
                      </a:cubicBezTo>
                      <a:cubicBezTo>
                        <a:pt x="2148706" y="428354"/>
                        <a:pt x="2129516" y="450316"/>
                        <a:pt x="2105844" y="450316"/>
                      </a:cubicBezTo>
                      <a:cubicBezTo>
                        <a:pt x="2082171" y="450316"/>
                        <a:pt x="2062981" y="428354"/>
                        <a:pt x="2062981" y="401262"/>
                      </a:cubicBezTo>
                      <a:cubicBezTo>
                        <a:pt x="2062981" y="374170"/>
                        <a:pt x="2082171" y="352208"/>
                        <a:pt x="2105844" y="352208"/>
                      </a:cubicBezTo>
                      <a:close/>
                      <a:moveTo>
                        <a:pt x="50006" y="0"/>
                      </a:moveTo>
                      <a:cubicBezTo>
                        <a:pt x="77624" y="0"/>
                        <a:pt x="100013" y="29340"/>
                        <a:pt x="100013" y="65532"/>
                      </a:cubicBezTo>
                      <a:cubicBezTo>
                        <a:pt x="100014" y="101724"/>
                        <a:pt x="77624" y="131064"/>
                        <a:pt x="50006" y="131064"/>
                      </a:cubicBezTo>
                      <a:cubicBezTo>
                        <a:pt x="22389" y="131064"/>
                        <a:pt x="0" y="101724"/>
                        <a:pt x="0" y="65532"/>
                      </a:cubicBezTo>
                      <a:cubicBezTo>
                        <a:pt x="0" y="29340"/>
                        <a:pt x="22389" y="0"/>
                        <a:pt x="50006" y="0"/>
                      </a:cubicBezTo>
                      <a:close/>
                    </a:path>
                  </a:pathLst>
                </a:custGeom>
                <a:solidFill>
                  <a:srgbClr val="FEEC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4069;p42">
                  <a:extLst>
                    <a:ext uri="{FF2B5EF4-FFF2-40B4-BE49-F238E27FC236}">
                      <a16:creationId xmlns:a16="http://schemas.microsoft.com/office/drawing/2014/main" id="{C7198EEF-94C8-9C30-BEF0-3CAB1FD49EEA}"/>
                    </a:ext>
                  </a:extLst>
                </p:cNvPr>
                <p:cNvSpPr/>
                <p:nvPr/>
              </p:nvSpPr>
              <p:spPr>
                <a:xfrm>
                  <a:off x="5649972" y="4456864"/>
                  <a:ext cx="2109596" cy="422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4" extrusionOk="0">
                      <a:moveTo>
                        <a:pt x="2687384" y="269367"/>
                      </a:moveTo>
                      <a:cubicBezTo>
                        <a:pt x="2687384" y="418134"/>
                        <a:pt x="2085792" y="538734"/>
                        <a:pt x="1343692" y="538734"/>
                      </a:cubicBezTo>
                      <a:cubicBezTo>
                        <a:pt x="601591" y="538734"/>
                        <a:pt x="0" y="418134"/>
                        <a:pt x="0" y="269367"/>
                      </a:cubicBezTo>
                      <a:cubicBezTo>
                        <a:pt x="0" y="120600"/>
                        <a:pt x="601591" y="0"/>
                        <a:pt x="1343692" y="0"/>
                      </a:cubicBezTo>
                      <a:cubicBezTo>
                        <a:pt x="2085792" y="0"/>
                        <a:pt x="2687384" y="120600"/>
                        <a:pt x="2687384" y="269367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4070;p42">
                  <a:extLst>
                    <a:ext uri="{FF2B5EF4-FFF2-40B4-BE49-F238E27FC236}">
                      <a16:creationId xmlns:a16="http://schemas.microsoft.com/office/drawing/2014/main" id="{73540600-E17F-7BE5-4092-0A579E0EE63B}"/>
                    </a:ext>
                  </a:extLst>
                </p:cNvPr>
                <p:cNvSpPr/>
                <p:nvPr/>
              </p:nvSpPr>
              <p:spPr>
                <a:xfrm>
                  <a:off x="5650421" y="4456864"/>
                  <a:ext cx="2109596" cy="422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3" extrusionOk="0">
                      <a:moveTo>
                        <a:pt x="1343692" y="0"/>
                      </a:moveTo>
                      <a:cubicBezTo>
                        <a:pt x="601599" y="0"/>
                        <a:pt x="0" y="120587"/>
                        <a:pt x="0" y="269367"/>
                      </a:cubicBezTo>
                      <a:cubicBezTo>
                        <a:pt x="0" y="418147"/>
                        <a:pt x="601599" y="538734"/>
                        <a:pt x="1343692" y="538734"/>
                      </a:cubicBezTo>
                      <a:cubicBezTo>
                        <a:pt x="2085784" y="538734"/>
                        <a:pt x="2687384" y="418147"/>
                        <a:pt x="2687384" y="269367"/>
                      </a:cubicBezTo>
                      <a:cubicBezTo>
                        <a:pt x="2687384" y="120587"/>
                        <a:pt x="2085784" y="0"/>
                        <a:pt x="1343692" y="0"/>
                      </a:cubicBezTo>
                      <a:close/>
                      <a:moveTo>
                        <a:pt x="1339025" y="514160"/>
                      </a:moveTo>
                      <a:cubicBezTo>
                        <a:pt x="634556" y="514160"/>
                        <a:pt x="63532" y="404527"/>
                        <a:pt x="63532" y="269367"/>
                      </a:cubicBezTo>
                      <a:cubicBezTo>
                        <a:pt x="63532" y="134207"/>
                        <a:pt x="634556" y="24479"/>
                        <a:pt x="1339025" y="24479"/>
                      </a:cubicBezTo>
                      <a:cubicBezTo>
                        <a:pt x="2043494" y="24479"/>
                        <a:pt x="2614422" y="134112"/>
                        <a:pt x="2614422" y="269367"/>
                      </a:cubicBezTo>
                      <a:cubicBezTo>
                        <a:pt x="2614422" y="404622"/>
                        <a:pt x="2043398" y="514160"/>
                        <a:pt x="1339025" y="51416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4071;p42">
                  <a:extLst>
                    <a:ext uri="{FF2B5EF4-FFF2-40B4-BE49-F238E27FC236}">
                      <a16:creationId xmlns:a16="http://schemas.microsoft.com/office/drawing/2014/main" id="{9D971A53-B7D2-D41A-6D1B-512FFF9CC381}"/>
                    </a:ext>
                  </a:extLst>
                </p:cNvPr>
                <p:cNvSpPr/>
                <p:nvPr/>
              </p:nvSpPr>
              <p:spPr>
                <a:xfrm>
                  <a:off x="5847170" y="4660866"/>
                  <a:ext cx="1716074" cy="200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082" h="255079" extrusionOk="0">
                      <a:moveTo>
                        <a:pt x="2186083" y="135827"/>
                      </a:moveTo>
                      <a:cubicBezTo>
                        <a:pt x="1963388" y="207264"/>
                        <a:pt x="1556195" y="255079"/>
                        <a:pt x="1090898" y="255079"/>
                      </a:cubicBezTo>
                      <a:cubicBezTo>
                        <a:pt x="625602" y="255079"/>
                        <a:pt x="223647" y="207836"/>
                        <a:pt x="0" y="137255"/>
                      </a:cubicBezTo>
                      <a:cubicBezTo>
                        <a:pt x="314325" y="50483"/>
                        <a:pt x="690848" y="0"/>
                        <a:pt x="1095566" y="0"/>
                      </a:cubicBezTo>
                      <a:cubicBezTo>
                        <a:pt x="1500283" y="0"/>
                        <a:pt x="1872710" y="49911"/>
                        <a:pt x="2186083" y="135827"/>
                      </a:cubicBezTo>
                      <a:close/>
                    </a:path>
                  </a:pathLst>
                </a:custGeom>
                <a:solidFill>
                  <a:srgbClr val="64301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4072;p42">
                  <a:extLst>
                    <a:ext uri="{FF2B5EF4-FFF2-40B4-BE49-F238E27FC236}">
                      <a16:creationId xmlns:a16="http://schemas.microsoft.com/office/drawing/2014/main" id="{465BF855-49FD-C618-2DDD-5C98D9CD8DF2}"/>
                    </a:ext>
                  </a:extLst>
                </p:cNvPr>
                <p:cNvSpPr/>
                <p:nvPr/>
              </p:nvSpPr>
              <p:spPr>
                <a:xfrm>
                  <a:off x="6078617" y="4769084"/>
                  <a:ext cx="1354107" cy="9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977" h="117252" extrusionOk="0">
                      <a:moveTo>
                        <a:pt x="1724978" y="43625"/>
                      </a:moveTo>
                      <a:cubicBezTo>
                        <a:pt x="1493425" y="89059"/>
                        <a:pt x="1170432" y="117253"/>
                        <a:pt x="813149" y="117253"/>
                      </a:cubicBezTo>
                      <a:cubicBezTo>
                        <a:pt x="504063" y="117253"/>
                        <a:pt x="220694" y="96107"/>
                        <a:pt x="0" y="61055"/>
                      </a:cubicBezTo>
                      <a:cubicBezTo>
                        <a:pt x="275844" y="22098"/>
                        <a:pt x="592931" y="0"/>
                        <a:pt x="930307" y="0"/>
                      </a:cubicBezTo>
                      <a:cubicBezTo>
                        <a:pt x="1213676" y="0"/>
                        <a:pt x="1482662" y="15621"/>
                        <a:pt x="1724978" y="43625"/>
                      </a:cubicBezTo>
                      <a:close/>
                    </a:path>
                  </a:pathLst>
                </a:custGeom>
                <a:solidFill>
                  <a:srgbClr val="884E3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2" name="Google Shape;4073;p42">
              <a:extLst>
                <a:ext uri="{FF2B5EF4-FFF2-40B4-BE49-F238E27FC236}">
                  <a16:creationId xmlns:a16="http://schemas.microsoft.com/office/drawing/2014/main" id="{74A1B19E-E575-9294-5D30-BABE4442A375}"/>
                </a:ext>
              </a:extLst>
            </p:cNvPr>
            <p:cNvSpPr/>
            <p:nvPr/>
          </p:nvSpPr>
          <p:spPr>
            <a:xfrm rot="-413639">
              <a:off x="7361032" y="5148454"/>
              <a:ext cx="1132085" cy="1505280"/>
            </a:xfrm>
            <a:custGeom>
              <a:avLst/>
              <a:gdLst/>
              <a:ahLst/>
              <a:cxnLst/>
              <a:rect l="l" t="t" r="r" b="b"/>
              <a:pathLst>
                <a:path w="1132393" h="1505689" extrusionOk="0">
                  <a:moveTo>
                    <a:pt x="1131888" y="6299"/>
                  </a:moveTo>
                  <a:cubicBezTo>
                    <a:pt x="1110389" y="94175"/>
                    <a:pt x="1068300" y="242038"/>
                    <a:pt x="1013149" y="363324"/>
                  </a:cubicBezTo>
                  <a:cubicBezTo>
                    <a:pt x="962896" y="473754"/>
                    <a:pt x="886972" y="640615"/>
                    <a:pt x="732947" y="798398"/>
                  </a:cubicBezTo>
                  <a:cubicBezTo>
                    <a:pt x="518056" y="1018696"/>
                    <a:pt x="441407" y="1071291"/>
                    <a:pt x="441407" y="1071291"/>
                  </a:cubicBezTo>
                  <a:cubicBezTo>
                    <a:pt x="393603" y="1104139"/>
                    <a:pt x="342080" y="1134554"/>
                    <a:pt x="326296" y="1193887"/>
                  </a:cubicBezTo>
                  <a:cubicBezTo>
                    <a:pt x="307792" y="1263327"/>
                    <a:pt x="348157" y="1335761"/>
                    <a:pt x="385439" y="1385548"/>
                  </a:cubicBezTo>
                  <a:cubicBezTo>
                    <a:pt x="394328" y="1397433"/>
                    <a:pt x="390428" y="1414559"/>
                    <a:pt x="377547" y="1421297"/>
                  </a:cubicBezTo>
                  <a:cubicBezTo>
                    <a:pt x="312508" y="1454707"/>
                    <a:pt x="182794" y="1509079"/>
                    <a:pt x="16070" y="1505523"/>
                  </a:cubicBezTo>
                  <a:cubicBezTo>
                    <a:pt x="-26564" y="1255185"/>
                    <a:pt x="22329" y="1108725"/>
                    <a:pt x="84465" y="1017761"/>
                  </a:cubicBezTo>
                  <a:cubicBezTo>
                    <a:pt x="195130" y="855953"/>
                    <a:pt x="335004" y="888520"/>
                    <a:pt x="508169" y="674399"/>
                  </a:cubicBezTo>
                  <a:cubicBezTo>
                    <a:pt x="574840" y="591857"/>
                    <a:pt x="620830" y="504449"/>
                    <a:pt x="750182" y="60391"/>
                  </a:cubicBezTo>
                  <a:cubicBezTo>
                    <a:pt x="750182" y="60297"/>
                    <a:pt x="750273" y="60204"/>
                    <a:pt x="750273" y="60110"/>
                  </a:cubicBezTo>
                  <a:cubicBezTo>
                    <a:pt x="886246" y="51687"/>
                    <a:pt x="1003443" y="33626"/>
                    <a:pt x="1096964" y="14722"/>
                  </a:cubicBezTo>
                  <a:cubicBezTo>
                    <a:pt x="1113564" y="11353"/>
                    <a:pt x="1136060" y="-10546"/>
                    <a:pt x="1131888" y="6299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" name="Google Shape;4074;p42">
              <a:extLst>
                <a:ext uri="{FF2B5EF4-FFF2-40B4-BE49-F238E27FC236}">
                  <a16:creationId xmlns:a16="http://schemas.microsoft.com/office/drawing/2014/main" id="{796C6986-BD5E-706D-EB0F-F36B3A2417FF}"/>
                </a:ext>
              </a:extLst>
            </p:cNvPr>
            <p:cNvGrpSpPr/>
            <p:nvPr/>
          </p:nvGrpSpPr>
          <p:grpSpPr>
            <a:xfrm>
              <a:off x="6380994" y="5101121"/>
              <a:ext cx="1524198" cy="1060014"/>
              <a:chOff x="6567690" y="5095743"/>
              <a:chExt cx="2109325" cy="1466944"/>
            </a:xfrm>
          </p:grpSpPr>
          <p:sp>
            <p:nvSpPr>
              <p:cNvPr id="44" name="Google Shape;4075;p42">
                <a:extLst>
                  <a:ext uri="{FF2B5EF4-FFF2-40B4-BE49-F238E27FC236}">
                    <a16:creationId xmlns:a16="http://schemas.microsoft.com/office/drawing/2014/main" id="{154A362A-D37F-57B0-4AC6-75DEEB5F685F}"/>
                  </a:ext>
                </a:extLst>
              </p:cNvPr>
              <p:cNvSpPr/>
              <p:nvPr/>
            </p:nvSpPr>
            <p:spPr>
              <a:xfrm>
                <a:off x="6588088" y="5285940"/>
                <a:ext cx="2088927" cy="1276747"/>
              </a:xfrm>
              <a:custGeom>
                <a:avLst/>
                <a:gdLst/>
                <a:ahLst/>
                <a:cxnLst/>
                <a:rect l="l" t="t" r="r" b="b"/>
                <a:pathLst>
                  <a:path w="2088927" h="1276747" extrusionOk="0">
                    <a:moveTo>
                      <a:pt x="2088928" y="0"/>
                    </a:moveTo>
                    <a:cubicBezTo>
                      <a:pt x="1993202" y="652653"/>
                      <a:pt x="1578483" y="1170718"/>
                      <a:pt x="1010222" y="1262539"/>
                    </a:cubicBezTo>
                    <a:cubicBezTo>
                      <a:pt x="864584" y="1286066"/>
                      <a:pt x="719709" y="1279874"/>
                      <a:pt x="579692" y="1247680"/>
                    </a:cubicBezTo>
                    <a:cubicBezTo>
                      <a:pt x="563118" y="1228820"/>
                      <a:pt x="538163" y="1200817"/>
                      <a:pt x="499396" y="1157859"/>
                    </a:cubicBezTo>
                    <a:cubicBezTo>
                      <a:pt x="372237" y="1016699"/>
                      <a:pt x="302133" y="880586"/>
                      <a:pt x="227267" y="735140"/>
                    </a:cubicBezTo>
                    <a:cubicBezTo>
                      <a:pt x="166116" y="616553"/>
                      <a:pt x="66294" y="419195"/>
                      <a:pt x="13335" y="142113"/>
                    </a:cubicBezTo>
                    <a:cubicBezTo>
                      <a:pt x="8192" y="115157"/>
                      <a:pt x="3810" y="88964"/>
                      <a:pt x="0" y="63722"/>
                    </a:cubicBezTo>
                    <a:cubicBezTo>
                      <a:pt x="243745" y="562356"/>
                      <a:pt x="613505" y="868204"/>
                      <a:pt x="972598" y="810197"/>
                    </a:cubicBezTo>
                    <a:cubicBezTo>
                      <a:pt x="1269968" y="762095"/>
                      <a:pt x="1495711" y="474726"/>
                      <a:pt x="1606582" y="64865"/>
                    </a:cubicBezTo>
                    <a:cubicBezTo>
                      <a:pt x="1781747" y="53340"/>
                      <a:pt x="1943195" y="29718"/>
                      <a:pt x="2088833" y="0"/>
                    </a:cubicBezTo>
                    <a:close/>
                  </a:path>
                </a:pathLst>
              </a:custGeom>
              <a:solidFill>
                <a:srgbClr val="FAFAFA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076;p42">
                <a:extLst>
                  <a:ext uri="{FF2B5EF4-FFF2-40B4-BE49-F238E27FC236}">
                    <a16:creationId xmlns:a16="http://schemas.microsoft.com/office/drawing/2014/main" id="{1929D3EB-92C4-FC8C-D348-10CB8B61B5C6}"/>
                  </a:ext>
                </a:extLst>
              </p:cNvPr>
              <p:cNvSpPr/>
              <p:nvPr/>
            </p:nvSpPr>
            <p:spPr>
              <a:xfrm>
                <a:off x="6567690" y="5095743"/>
                <a:ext cx="1627078" cy="1007437"/>
              </a:xfrm>
              <a:custGeom>
                <a:avLst/>
                <a:gdLst/>
                <a:ahLst/>
                <a:cxnLst/>
                <a:rect l="l" t="t" r="r" b="b"/>
                <a:pathLst>
                  <a:path w="1627078" h="1007437" extrusionOk="0">
                    <a:moveTo>
                      <a:pt x="1627079" y="255062"/>
                    </a:moveTo>
                    <a:cubicBezTo>
                      <a:pt x="1516208" y="664923"/>
                      <a:pt x="1290465" y="952292"/>
                      <a:pt x="993095" y="1000393"/>
                    </a:cubicBezTo>
                    <a:cubicBezTo>
                      <a:pt x="634003" y="1058496"/>
                      <a:pt x="264337" y="752553"/>
                      <a:pt x="20497" y="253919"/>
                    </a:cubicBezTo>
                    <a:cubicBezTo>
                      <a:pt x="7829" y="169432"/>
                      <a:pt x="2304" y="94566"/>
                      <a:pt x="18" y="33034"/>
                    </a:cubicBezTo>
                    <a:cubicBezTo>
                      <a:pt x="-743" y="9984"/>
                      <a:pt x="22307" y="-6304"/>
                      <a:pt x="43643" y="2364"/>
                    </a:cubicBezTo>
                    <a:cubicBezTo>
                      <a:pt x="320630" y="113711"/>
                      <a:pt x="754589" y="248299"/>
                      <a:pt x="1299133" y="261920"/>
                    </a:cubicBezTo>
                    <a:cubicBezTo>
                      <a:pt x="1413052" y="264682"/>
                      <a:pt x="1522495" y="262110"/>
                      <a:pt x="1627079" y="255157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72" name="Google Shape;3601;p33">
            <a:extLst>
              <a:ext uri="{FF2B5EF4-FFF2-40B4-BE49-F238E27FC236}">
                <a16:creationId xmlns:a16="http://schemas.microsoft.com/office/drawing/2014/main" id="{B17F9229-62A3-5EC5-C2BD-030CDDCD31A0}"/>
              </a:ext>
            </a:extLst>
          </p:cNvPr>
          <p:cNvGrpSpPr/>
          <p:nvPr/>
        </p:nvGrpSpPr>
        <p:grpSpPr>
          <a:xfrm>
            <a:off x="352179" y="4883254"/>
            <a:ext cx="2120406" cy="1830225"/>
            <a:chOff x="192646" y="4957819"/>
            <a:chExt cx="2120406" cy="1830225"/>
          </a:xfrm>
        </p:grpSpPr>
        <p:grpSp>
          <p:nvGrpSpPr>
            <p:cNvPr id="73" name="Google Shape;3602;p33">
              <a:extLst>
                <a:ext uri="{FF2B5EF4-FFF2-40B4-BE49-F238E27FC236}">
                  <a16:creationId xmlns:a16="http://schemas.microsoft.com/office/drawing/2014/main" id="{720389E4-594A-87B4-93D7-1DD0F4AEF7A8}"/>
                </a:ext>
              </a:extLst>
            </p:cNvPr>
            <p:cNvGrpSpPr/>
            <p:nvPr/>
          </p:nvGrpSpPr>
          <p:grpSpPr>
            <a:xfrm>
              <a:off x="192646" y="4957819"/>
              <a:ext cx="2120406" cy="1830225"/>
              <a:chOff x="1766978" y="3531254"/>
              <a:chExt cx="3928860" cy="3391189"/>
            </a:xfrm>
          </p:grpSpPr>
          <p:grpSp>
            <p:nvGrpSpPr>
              <p:cNvPr id="82" name="Google Shape;3603;p33">
                <a:extLst>
                  <a:ext uri="{FF2B5EF4-FFF2-40B4-BE49-F238E27FC236}">
                    <a16:creationId xmlns:a16="http://schemas.microsoft.com/office/drawing/2014/main" id="{8FB10741-A261-050E-F962-E892331F2BF8}"/>
                  </a:ext>
                </a:extLst>
              </p:cNvPr>
              <p:cNvGrpSpPr/>
              <p:nvPr/>
            </p:nvGrpSpPr>
            <p:grpSpPr>
              <a:xfrm>
                <a:off x="1766978" y="4528361"/>
                <a:ext cx="1585537" cy="2196863"/>
                <a:chOff x="7610376" y="705553"/>
                <a:chExt cx="1353540" cy="1875417"/>
              </a:xfrm>
            </p:grpSpPr>
            <p:grpSp>
              <p:nvGrpSpPr>
                <p:cNvPr id="175" name="Google Shape;3604;p33">
                  <a:extLst>
                    <a:ext uri="{FF2B5EF4-FFF2-40B4-BE49-F238E27FC236}">
                      <a16:creationId xmlns:a16="http://schemas.microsoft.com/office/drawing/2014/main" id="{60529C12-3B0D-F39C-3BC5-5B279F7E03B7}"/>
                    </a:ext>
                  </a:extLst>
                </p:cNvPr>
                <p:cNvGrpSpPr/>
                <p:nvPr/>
              </p:nvGrpSpPr>
              <p:grpSpPr>
                <a:xfrm>
                  <a:off x="7651120" y="1585683"/>
                  <a:ext cx="1312796" cy="995287"/>
                  <a:chOff x="3699722" y="1806533"/>
                  <a:chExt cx="3341299" cy="2533182"/>
                </a:xfrm>
              </p:grpSpPr>
              <p:grpSp>
                <p:nvGrpSpPr>
                  <p:cNvPr id="196" name="Google Shape;3605;p33">
                    <a:extLst>
                      <a:ext uri="{FF2B5EF4-FFF2-40B4-BE49-F238E27FC236}">
                        <a16:creationId xmlns:a16="http://schemas.microsoft.com/office/drawing/2014/main" id="{5B456F83-5BF9-6FF8-188D-F449B72BE44E}"/>
                      </a:ext>
                    </a:extLst>
                  </p:cNvPr>
                  <p:cNvGrpSpPr/>
                  <p:nvPr/>
                </p:nvGrpSpPr>
                <p:grpSpPr>
                  <a:xfrm>
                    <a:off x="3751784" y="2225115"/>
                    <a:ext cx="3226900" cy="1986512"/>
                    <a:chOff x="4296925" y="2658508"/>
                    <a:chExt cx="3226900" cy="1986512"/>
                  </a:xfrm>
                </p:grpSpPr>
                <p:grpSp>
                  <p:nvGrpSpPr>
                    <p:cNvPr id="214" name="Google Shape;3606;p33">
                      <a:extLst>
                        <a:ext uri="{FF2B5EF4-FFF2-40B4-BE49-F238E27FC236}">
                          <a16:creationId xmlns:a16="http://schemas.microsoft.com/office/drawing/2014/main" id="{BDC8148E-7D54-FFCF-16A0-16BF1522627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96925" y="2720530"/>
                      <a:ext cx="1136973" cy="1924490"/>
                      <a:chOff x="4323505" y="2715214"/>
                      <a:chExt cx="1136973" cy="1924490"/>
                    </a:xfrm>
                  </p:grpSpPr>
                  <p:sp>
                    <p:nvSpPr>
                      <p:cNvPr id="217" name="Google Shape;3607;p33">
                        <a:extLst>
                          <a:ext uri="{FF2B5EF4-FFF2-40B4-BE49-F238E27FC236}">
                            <a16:creationId xmlns:a16="http://schemas.microsoft.com/office/drawing/2014/main" id="{ADE5737B-3C06-6C8F-C67E-50A2A7495A3E}"/>
                          </a:ext>
                        </a:extLst>
                      </p:cNvPr>
                      <p:cNvSpPr/>
                      <p:nvPr/>
                    </p:nvSpPr>
                    <p:spPr>
                      <a:xfrm rot="9840178" flipH="1">
                        <a:off x="4876115" y="2725577"/>
                        <a:ext cx="335980" cy="184394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0914" h="2427501" extrusionOk="0">
                            <a:moveTo>
                              <a:pt x="19199" y="2424869"/>
                            </a:moveTo>
                            <a:cubicBezTo>
                              <a:pt x="114529" y="2457441"/>
                              <a:pt x="199750" y="2176976"/>
                              <a:pt x="268643" y="2176976"/>
                            </a:cubicBezTo>
                            <a:cubicBezTo>
                              <a:pt x="342128" y="2176976"/>
                              <a:pt x="312122" y="2453136"/>
                              <a:pt x="440914" y="2414005"/>
                            </a:cubicBezTo>
                            <a:lnTo>
                              <a:pt x="350892" y="41069"/>
                            </a:lnTo>
                            <a:lnTo>
                              <a:pt x="307991" y="31806"/>
                            </a:lnTo>
                            <a:cubicBezTo>
                              <a:pt x="255286" y="21850"/>
                              <a:pt x="200685" y="12918"/>
                              <a:pt x="144130" y="5019"/>
                            </a:cubicBezTo>
                            <a:lnTo>
                              <a:pt x="91581" y="0"/>
                            </a:lnTo>
                            <a:lnTo>
                              <a:pt x="0" y="2414005"/>
                            </a:lnTo>
                            <a:cubicBezTo>
                              <a:pt x="6443" y="2419135"/>
                              <a:pt x="12843" y="2422698"/>
                              <a:pt x="19199" y="2424869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BE9B69"/>
                          </a:gs>
                          <a:gs pos="55000">
                            <a:srgbClr val="D6C8B7"/>
                          </a:gs>
                          <a:gs pos="96740">
                            <a:srgbClr val="BE9B69"/>
                          </a:gs>
                          <a:gs pos="100000">
                            <a:srgbClr val="BE9B69"/>
                          </a:gs>
                        </a:gsLst>
                        <a:lin ang="10800025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1" i="0" u="none" strike="noStrike" cap="none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218" name="Google Shape;3608;p33">
                        <a:extLst>
                          <a:ext uri="{FF2B5EF4-FFF2-40B4-BE49-F238E27FC236}">
                            <a16:creationId xmlns:a16="http://schemas.microsoft.com/office/drawing/2014/main" id="{98687866-AE3C-A6E5-D7AB-447E96EAF499}"/>
                          </a:ext>
                        </a:extLst>
                      </p:cNvPr>
                      <p:cNvSpPr/>
                      <p:nvPr/>
                    </p:nvSpPr>
                    <p:spPr>
                      <a:xfrm rot="9420981">
                        <a:off x="4669344" y="2806326"/>
                        <a:ext cx="347227" cy="18388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0914" h="2417625" extrusionOk="0">
                            <a:moveTo>
                              <a:pt x="38128" y="2417509"/>
                            </a:moveTo>
                            <a:cubicBezTo>
                              <a:pt x="25601" y="2418380"/>
                              <a:pt x="12887" y="2414389"/>
                              <a:pt x="0" y="2404129"/>
                            </a:cubicBezTo>
                            <a:lnTo>
                              <a:pt x="18187" y="0"/>
                            </a:lnTo>
                            <a:lnTo>
                              <a:pt x="74452" y="1187"/>
                            </a:lnTo>
                            <a:lnTo>
                              <a:pt x="351038" y="35049"/>
                            </a:lnTo>
                            <a:lnTo>
                              <a:pt x="440914" y="2404129"/>
                            </a:lnTo>
                            <a:cubicBezTo>
                              <a:pt x="312122" y="2443260"/>
                              <a:pt x="342128" y="2167100"/>
                              <a:pt x="268643" y="2167100"/>
                            </a:cubicBezTo>
                            <a:cubicBezTo>
                              <a:pt x="204343" y="2167100"/>
                              <a:pt x="125819" y="2411416"/>
                              <a:pt x="38128" y="2417509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BE9B69"/>
                          </a:gs>
                          <a:gs pos="55000">
                            <a:srgbClr val="D6C8B7"/>
                          </a:gs>
                          <a:gs pos="96740">
                            <a:srgbClr val="BE9B69"/>
                          </a:gs>
                          <a:gs pos="100000">
                            <a:srgbClr val="BE9B69"/>
                          </a:gs>
                        </a:gsLst>
                        <a:lin ang="10800025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1" i="0" u="none" strike="noStrike" cap="none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15" name="Google Shape;3609;p33">
                      <a:extLst>
                        <a:ext uri="{FF2B5EF4-FFF2-40B4-BE49-F238E27FC236}">
                          <a16:creationId xmlns:a16="http://schemas.microsoft.com/office/drawing/2014/main" id="{CF24DE9E-C9CB-7290-7DF1-2E7CB77721A9}"/>
                        </a:ext>
                      </a:extLst>
                    </p:cNvPr>
                    <p:cNvSpPr/>
                    <p:nvPr/>
                  </p:nvSpPr>
                  <p:spPr>
                    <a:xfrm rot="-9840178">
                      <a:off x="6635234" y="2668871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16" name="Google Shape;3610;p33">
                      <a:extLst>
                        <a:ext uri="{FF2B5EF4-FFF2-40B4-BE49-F238E27FC236}">
                          <a16:creationId xmlns:a16="http://schemas.microsoft.com/office/drawing/2014/main" id="{5EB80DE5-0096-F327-1FC8-BFE949C8AB8F}"/>
                        </a:ext>
                      </a:extLst>
                    </p:cNvPr>
                    <p:cNvSpPr/>
                    <p:nvPr/>
                  </p:nvSpPr>
                  <p:spPr>
                    <a:xfrm rot="-9420981" flipH="1">
                      <a:off x="6830758" y="2749620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97" name="Google Shape;3611;p33">
                    <a:extLst>
                      <a:ext uri="{FF2B5EF4-FFF2-40B4-BE49-F238E27FC236}">
                        <a16:creationId xmlns:a16="http://schemas.microsoft.com/office/drawing/2014/main" id="{5A48F37A-915C-94E6-959E-CF2FEF4F3F5D}"/>
                      </a:ext>
                    </a:extLst>
                  </p:cNvPr>
                  <p:cNvSpPr/>
                  <p:nvPr/>
                </p:nvSpPr>
                <p:spPr>
                  <a:xfrm>
                    <a:off x="4319256" y="3571876"/>
                    <a:ext cx="2126400" cy="736800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rgbClr val="D6C8B7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98" name="Google Shape;3612;p33">
                    <a:extLst>
                      <a:ext uri="{FF2B5EF4-FFF2-40B4-BE49-F238E27FC236}">
                        <a16:creationId xmlns:a16="http://schemas.microsoft.com/office/drawing/2014/main" id="{7C5503E1-C352-1111-9CBE-9E13ABAF49E6}"/>
                      </a:ext>
                    </a:extLst>
                  </p:cNvPr>
                  <p:cNvGrpSpPr/>
                  <p:nvPr/>
                </p:nvGrpSpPr>
                <p:grpSpPr>
                  <a:xfrm>
                    <a:off x="3814899" y="1806533"/>
                    <a:ext cx="3149697" cy="1638549"/>
                    <a:chOff x="8088522" y="1876646"/>
                    <a:chExt cx="3149697" cy="1638549"/>
                  </a:xfrm>
                </p:grpSpPr>
                <p:sp>
                  <p:nvSpPr>
                    <p:cNvPr id="212" name="Google Shape;3613;p33">
                      <a:extLst>
                        <a:ext uri="{FF2B5EF4-FFF2-40B4-BE49-F238E27FC236}">
                          <a16:creationId xmlns:a16="http://schemas.microsoft.com/office/drawing/2014/main" id="{9D0B4E94-6D42-653A-E0E6-254B641A46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8522" y="1876646"/>
                      <a:ext cx="3149697" cy="16385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52840" h="2436504" extrusionOk="0">
                          <a:moveTo>
                            <a:pt x="1837314" y="70"/>
                          </a:moveTo>
                          <a:cubicBezTo>
                            <a:pt x="3052170" y="7159"/>
                            <a:pt x="3852840" y="700133"/>
                            <a:pt x="3852840" y="1084592"/>
                          </a:cubicBezTo>
                          <a:lnTo>
                            <a:pt x="3395056" y="2436504"/>
                          </a:lnTo>
                          <a:lnTo>
                            <a:pt x="399345" y="2436504"/>
                          </a:lnTo>
                          <a:lnTo>
                            <a:pt x="0" y="914471"/>
                          </a:lnTo>
                          <a:cubicBezTo>
                            <a:pt x="0" y="530012"/>
                            <a:pt x="622458" y="-7019"/>
                            <a:pt x="1837314" y="70"/>
                          </a:cubicBezTo>
                          <a:close/>
                        </a:path>
                      </a:pathLst>
                    </a:custGeom>
                    <a:solidFill>
                      <a:srgbClr val="C18B6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pic>
                  <p:nvPicPr>
                    <p:cNvPr id="213" name="Google Shape;3614;p33" descr="A black and white image of a mountain&#10;&#10;Description automatically generated with low confidence">
                      <a:extLst>
                        <a:ext uri="{FF2B5EF4-FFF2-40B4-BE49-F238E27FC236}">
                          <a16:creationId xmlns:a16="http://schemas.microsoft.com/office/drawing/2014/main" id="{38FAF358-81D4-DF58-1BC7-F43A53BA09EC}"/>
                        </a:ext>
                      </a:extLst>
                    </p:cNvPr>
                    <p:cNvPicPr preferRelativeResize="0"/>
                    <p:nvPr/>
                  </p:nvPicPr>
                  <p:blipFill rotWithShape="1">
                    <a:blip r:embed="rId2">
                      <a:alphaModFix amt="8000"/>
                    </a:blip>
                    <a:srcRect/>
                    <a:stretch/>
                  </p:blipFill>
                  <p:spPr>
                    <a:xfrm>
                      <a:off x="8150226" y="2365317"/>
                      <a:ext cx="2985089" cy="46995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</p:grpSp>
              <p:grpSp>
                <p:nvGrpSpPr>
                  <p:cNvPr id="199" name="Google Shape;3615;p33">
                    <a:extLst>
                      <a:ext uri="{FF2B5EF4-FFF2-40B4-BE49-F238E27FC236}">
                        <a16:creationId xmlns:a16="http://schemas.microsoft.com/office/drawing/2014/main" id="{3783FFE3-1BE2-D20E-B76B-7C8669CB4F54}"/>
                      </a:ext>
                    </a:extLst>
                  </p:cNvPr>
                  <p:cNvGrpSpPr/>
                  <p:nvPr/>
                </p:nvGrpSpPr>
                <p:grpSpPr>
                  <a:xfrm>
                    <a:off x="3699722" y="2477003"/>
                    <a:ext cx="3341299" cy="1862712"/>
                    <a:chOff x="4244861" y="2910394"/>
                    <a:chExt cx="3341299" cy="1862712"/>
                  </a:xfrm>
                </p:grpSpPr>
                <p:sp>
                  <p:nvSpPr>
                    <p:cNvPr id="200" name="Google Shape;3616;p33">
                      <a:extLst>
                        <a:ext uri="{FF2B5EF4-FFF2-40B4-BE49-F238E27FC236}">
                          <a16:creationId xmlns:a16="http://schemas.microsoft.com/office/drawing/2014/main" id="{F377B8F9-A459-3446-771F-0D9585E77526}"/>
                        </a:ext>
                      </a:extLst>
                    </p:cNvPr>
                    <p:cNvSpPr/>
                    <p:nvPr/>
                  </p:nvSpPr>
                  <p:spPr>
                    <a:xfrm rot="10567725" flipH="1">
                      <a:off x="5655430" y="3173630"/>
                      <a:ext cx="347210" cy="15742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7286" h="1570690" extrusionOk="0">
                          <a:moveTo>
                            <a:pt x="347286" y="1559218"/>
                          </a:moveTo>
                          <a:lnTo>
                            <a:pt x="285925" y="0"/>
                          </a:lnTo>
                          <a:lnTo>
                            <a:pt x="185682" y="1126"/>
                          </a:lnTo>
                          <a:cubicBezTo>
                            <a:pt x="175408" y="1405"/>
                            <a:pt x="165213" y="1817"/>
                            <a:pt x="155086" y="2225"/>
                          </a:cubicBezTo>
                          <a:lnTo>
                            <a:pt x="24330" y="10649"/>
                          </a:lnTo>
                          <a:lnTo>
                            <a:pt x="0" y="1559218"/>
                          </a:lnTo>
                          <a:cubicBezTo>
                            <a:pt x="10150" y="1567007"/>
                            <a:pt x="19368" y="1570513"/>
                            <a:pt x="27841" y="1570684"/>
                          </a:cubicBezTo>
                          <a:cubicBezTo>
                            <a:pt x="87153" y="1571877"/>
                            <a:pt x="109974" y="1409646"/>
                            <a:pt x="160620" y="1409645"/>
                          </a:cubicBezTo>
                          <a:cubicBezTo>
                            <a:pt x="218501" y="1409645"/>
                            <a:pt x="245842" y="1588930"/>
                            <a:pt x="347286" y="1559218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1" name="Google Shape;3617;p33">
                      <a:extLst>
                        <a:ext uri="{FF2B5EF4-FFF2-40B4-BE49-F238E27FC236}">
                          <a16:creationId xmlns:a16="http://schemas.microsoft.com/office/drawing/2014/main" id="{A788A31A-95F3-F37F-0D4B-4DAE81C6B6EB}"/>
                        </a:ext>
                      </a:extLst>
                    </p:cNvPr>
                    <p:cNvSpPr/>
                    <p:nvPr/>
                  </p:nvSpPr>
                  <p:spPr>
                    <a:xfrm rot="-10679728" flipH="1">
                      <a:off x="5920846" y="3171361"/>
                      <a:ext cx="336637" cy="15738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6431" h="1572864" extrusionOk="0">
                          <a:moveTo>
                            <a:pt x="14650" y="1570866"/>
                          </a:moveTo>
                          <a:cubicBezTo>
                            <a:pt x="87389" y="1595598"/>
                            <a:pt x="152415" y="1382640"/>
                            <a:pt x="204983" y="1382640"/>
                          </a:cubicBezTo>
                          <a:cubicBezTo>
                            <a:pt x="261054" y="1382640"/>
                            <a:pt x="238159" y="1592329"/>
                            <a:pt x="336431" y="1562617"/>
                          </a:cubicBezTo>
                          <a:lnTo>
                            <a:pt x="277770" y="23880"/>
                          </a:lnTo>
                          <a:lnTo>
                            <a:pt x="180229" y="10908"/>
                          </a:lnTo>
                          <a:lnTo>
                            <a:pt x="59573" y="0"/>
                          </a:lnTo>
                          <a:lnTo>
                            <a:pt x="0" y="1562616"/>
                          </a:lnTo>
                          <a:cubicBezTo>
                            <a:pt x="4916" y="1566512"/>
                            <a:pt x="9799" y="1569217"/>
                            <a:pt x="14650" y="1570866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2" name="Google Shape;3618;p33">
                      <a:extLst>
                        <a:ext uri="{FF2B5EF4-FFF2-40B4-BE49-F238E27FC236}">
                          <a16:creationId xmlns:a16="http://schemas.microsoft.com/office/drawing/2014/main" id="{E70ABBBD-3420-7B85-6273-4F6C4D0D0C59}"/>
                        </a:ext>
                      </a:extLst>
                    </p:cNvPr>
                    <p:cNvSpPr/>
                    <p:nvPr/>
                  </p:nvSpPr>
                  <p:spPr>
                    <a:xfrm rot="-10593467" flipH="1">
                      <a:off x="6178205" y="3079429"/>
                      <a:ext cx="324361" cy="16604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587" h="1661565" extrusionOk="0">
                          <a:moveTo>
                            <a:pt x="324587" y="1661565"/>
                          </a:moveTo>
                          <a:lnTo>
                            <a:pt x="237759" y="44454"/>
                          </a:lnTo>
                          <a:lnTo>
                            <a:pt x="104481" y="16732"/>
                          </a:lnTo>
                          <a:lnTo>
                            <a:pt x="0" y="0"/>
                          </a:lnTo>
                          <a:lnTo>
                            <a:pt x="36291" y="1537114"/>
                          </a:lnTo>
                          <a:cubicBezTo>
                            <a:pt x="114954" y="1599435"/>
                            <a:pt x="191402" y="1362253"/>
                            <a:pt x="239451" y="1382994"/>
                          </a:cubicBezTo>
                          <a:cubicBezTo>
                            <a:pt x="287500" y="1403736"/>
                            <a:pt x="304473" y="1643568"/>
                            <a:pt x="324587" y="1661565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3" name="Google Shape;3619;p33">
                      <a:extLst>
                        <a:ext uri="{FF2B5EF4-FFF2-40B4-BE49-F238E27FC236}">
                          <a16:creationId xmlns:a16="http://schemas.microsoft.com/office/drawing/2014/main" id="{A11A246E-D9A8-A5AF-B5DB-458184365175}"/>
                        </a:ext>
                      </a:extLst>
                    </p:cNvPr>
                    <p:cNvSpPr/>
                    <p:nvPr/>
                  </p:nvSpPr>
                  <p:spPr>
                    <a:xfrm rot="10722664" flipH="1">
                      <a:off x="6593274" y="3082537"/>
                      <a:ext cx="524914" cy="15556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4781" h="1555288" extrusionOk="0">
                          <a:moveTo>
                            <a:pt x="524781" y="1552457"/>
                          </a:moveTo>
                          <a:lnTo>
                            <a:pt x="233650" y="87285"/>
                          </a:lnTo>
                          <a:lnTo>
                            <a:pt x="230046" y="85263"/>
                          </a:lnTo>
                          <a:cubicBezTo>
                            <a:pt x="190800" y="65246"/>
                            <a:pt x="143616" y="45111"/>
                            <a:pt x="86976" y="26054"/>
                          </a:cubicBezTo>
                          <a:lnTo>
                            <a:pt x="0" y="0"/>
                          </a:lnTo>
                          <a:lnTo>
                            <a:pt x="240211" y="1542070"/>
                          </a:lnTo>
                          <a:cubicBezTo>
                            <a:pt x="250362" y="1549861"/>
                            <a:pt x="260294" y="1552933"/>
                            <a:pt x="269997" y="1552349"/>
                          </a:cubicBezTo>
                          <a:cubicBezTo>
                            <a:pt x="337919" y="1548265"/>
                            <a:pt x="394608" y="1365016"/>
                            <a:pt x="436108" y="1366530"/>
                          </a:cubicBezTo>
                          <a:cubicBezTo>
                            <a:pt x="483536" y="1368262"/>
                            <a:pt x="423338" y="1582169"/>
                            <a:pt x="524781" y="1552457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4" name="Google Shape;3620;p33">
                      <a:extLst>
                        <a:ext uri="{FF2B5EF4-FFF2-40B4-BE49-F238E27FC236}">
                          <a16:creationId xmlns:a16="http://schemas.microsoft.com/office/drawing/2014/main" id="{CC0A4576-0F43-EB27-4F13-BE6E5072750A}"/>
                        </a:ext>
                      </a:extLst>
                    </p:cNvPr>
                    <p:cNvSpPr/>
                    <p:nvPr/>
                  </p:nvSpPr>
                  <p:spPr>
                    <a:xfrm rot="10725637" flipH="1">
                      <a:off x="6342815" y="3079417"/>
                      <a:ext cx="524321" cy="16147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04037" h="1614297" extrusionOk="0">
                          <a:moveTo>
                            <a:pt x="214612" y="1613150"/>
                          </a:moveTo>
                          <a:cubicBezTo>
                            <a:pt x="282530" y="1633234"/>
                            <a:pt x="360562" y="1383094"/>
                            <a:pt x="407885" y="1383094"/>
                          </a:cubicBezTo>
                          <a:cubicBezTo>
                            <a:pt x="458360" y="1383094"/>
                            <a:pt x="415570" y="1635088"/>
                            <a:pt x="504037" y="1605376"/>
                          </a:cubicBezTo>
                          <a:lnTo>
                            <a:pt x="259869" y="52937"/>
                          </a:lnTo>
                          <a:lnTo>
                            <a:pt x="245021" y="48489"/>
                          </a:lnTo>
                          <a:cubicBezTo>
                            <a:pt x="178547" y="30807"/>
                            <a:pt x="101860" y="14797"/>
                            <a:pt x="13443" y="1653"/>
                          </a:cubicBezTo>
                          <a:lnTo>
                            <a:pt x="0" y="0"/>
                          </a:lnTo>
                          <a:lnTo>
                            <a:pt x="201175" y="1605376"/>
                          </a:lnTo>
                          <a:cubicBezTo>
                            <a:pt x="205601" y="1609271"/>
                            <a:pt x="210084" y="1611811"/>
                            <a:pt x="214612" y="161315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5" name="Google Shape;3621;p33">
                      <a:extLst>
                        <a:ext uri="{FF2B5EF4-FFF2-40B4-BE49-F238E27FC236}">
                          <a16:creationId xmlns:a16="http://schemas.microsoft.com/office/drawing/2014/main" id="{0F7F2D76-25EE-67CE-495A-33241FCC9396}"/>
                        </a:ext>
                      </a:extLst>
                    </p:cNvPr>
                    <p:cNvSpPr/>
                    <p:nvPr/>
                  </p:nvSpPr>
                  <p:spPr>
                    <a:xfrm rot="10722664" flipH="1">
                      <a:off x="6999950" y="2916616"/>
                      <a:ext cx="569760" cy="14689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69616" h="1468620" extrusionOk="0">
                          <a:moveTo>
                            <a:pt x="538552" y="1468620"/>
                          </a:moveTo>
                          <a:lnTo>
                            <a:pt x="569616" y="1465714"/>
                          </a:lnTo>
                          <a:lnTo>
                            <a:pt x="5748" y="584"/>
                          </a:lnTo>
                          <a:cubicBezTo>
                            <a:pt x="-41937" y="-28932"/>
                            <a:pt x="220922" y="1070767"/>
                            <a:pt x="283506" y="1288616"/>
                          </a:cubicBezTo>
                          <a:cubicBezTo>
                            <a:pt x="367849" y="1354249"/>
                            <a:pt x="332647" y="1278249"/>
                            <a:pt x="381253" y="1307679"/>
                          </a:cubicBezTo>
                          <a:cubicBezTo>
                            <a:pt x="423783" y="1333430"/>
                            <a:pt x="459659" y="1458674"/>
                            <a:pt x="538552" y="146862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41000">
                          <a:srgbClr val="BE9B69"/>
                        </a:gs>
                        <a:gs pos="51000">
                          <a:srgbClr val="D6C8B7"/>
                        </a:gs>
                        <a:gs pos="69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959990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6" name="Google Shape;3622;p33">
                      <a:extLst>
                        <a:ext uri="{FF2B5EF4-FFF2-40B4-BE49-F238E27FC236}">
                          <a16:creationId xmlns:a16="http://schemas.microsoft.com/office/drawing/2014/main" id="{868CC652-7B43-D661-DA0C-F57B906949EF}"/>
                        </a:ext>
                      </a:extLst>
                    </p:cNvPr>
                    <p:cNvSpPr/>
                    <p:nvPr/>
                  </p:nvSpPr>
                  <p:spPr>
                    <a:xfrm rot="10722664" flipH="1">
                      <a:off x="6792441" y="3036281"/>
                      <a:ext cx="538734" cy="15256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8598" h="1525288" extrusionOk="0">
                          <a:moveTo>
                            <a:pt x="505776" y="1525287"/>
                          </a:moveTo>
                          <a:cubicBezTo>
                            <a:pt x="507634" y="1525243"/>
                            <a:pt x="509459" y="1524348"/>
                            <a:pt x="511247" y="1522491"/>
                          </a:cubicBezTo>
                          <a:cubicBezTo>
                            <a:pt x="602964" y="1542043"/>
                            <a:pt x="447596" y="975582"/>
                            <a:pt x="288367" y="399964"/>
                          </a:cubicBezTo>
                          <a:lnTo>
                            <a:pt x="239811" y="224011"/>
                          </a:lnTo>
                          <a:lnTo>
                            <a:pt x="216505" y="171906"/>
                          </a:lnTo>
                          <a:cubicBezTo>
                            <a:pt x="216505" y="171906"/>
                            <a:pt x="186542" y="93696"/>
                            <a:pt x="29561" y="13625"/>
                          </a:cubicBezTo>
                          <a:lnTo>
                            <a:pt x="0" y="0"/>
                          </a:lnTo>
                          <a:lnTo>
                            <a:pt x="296719" y="1465362"/>
                          </a:lnTo>
                          <a:cubicBezTo>
                            <a:pt x="382847" y="1527684"/>
                            <a:pt x="373124" y="1316657"/>
                            <a:pt x="408879" y="1326178"/>
                          </a:cubicBezTo>
                          <a:cubicBezTo>
                            <a:pt x="442398" y="1335104"/>
                            <a:pt x="477899" y="1525949"/>
                            <a:pt x="505776" y="1525287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D6C8B7"/>
                        </a:gs>
                        <a:gs pos="44000">
                          <a:srgbClr val="D6C8B7"/>
                        </a:gs>
                        <a:gs pos="68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959990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7" name="Google Shape;3623;p33">
                      <a:extLst>
                        <a:ext uri="{FF2B5EF4-FFF2-40B4-BE49-F238E27FC236}">
                          <a16:creationId xmlns:a16="http://schemas.microsoft.com/office/drawing/2014/main" id="{038576D7-240B-79CB-3D40-B874BDBC4586}"/>
                        </a:ext>
                      </a:extLst>
                    </p:cNvPr>
                    <p:cNvSpPr/>
                    <p:nvPr/>
                  </p:nvSpPr>
                  <p:spPr>
                    <a:xfrm rot="10516321">
                      <a:off x="5367570" y="3201394"/>
                      <a:ext cx="347625" cy="15600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7310" h="1558628" extrusionOk="0">
                          <a:moveTo>
                            <a:pt x="30034" y="1558540"/>
                          </a:moveTo>
                          <a:cubicBezTo>
                            <a:pt x="20166" y="1559201"/>
                            <a:pt x="10151" y="1556171"/>
                            <a:pt x="0" y="1548381"/>
                          </a:cubicBezTo>
                          <a:lnTo>
                            <a:pt x="12151" y="0"/>
                          </a:lnTo>
                          <a:lnTo>
                            <a:pt x="63011" y="4038"/>
                          </a:lnTo>
                          <a:cubicBezTo>
                            <a:pt x="117092" y="9726"/>
                            <a:pt x="168598" y="16740"/>
                            <a:pt x="217640" y="24894"/>
                          </a:cubicBezTo>
                          <a:lnTo>
                            <a:pt x="287899" y="38805"/>
                          </a:lnTo>
                          <a:lnTo>
                            <a:pt x="347310" y="1548380"/>
                          </a:lnTo>
                          <a:cubicBezTo>
                            <a:pt x="245860" y="1578093"/>
                            <a:pt x="269496" y="1368404"/>
                            <a:pt x="211611" y="1368404"/>
                          </a:cubicBezTo>
                          <a:cubicBezTo>
                            <a:pt x="160962" y="1368404"/>
                            <a:pt x="99108" y="1553913"/>
                            <a:pt x="30034" y="155854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8" name="Google Shape;3624;p33">
                      <a:extLst>
                        <a:ext uri="{FF2B5EF4-FFF2-40B4-BE49-F238E27FC236}">
                          <a16:creationId xmlns:a16="http://schemas.microsoft.com/office/drawing/2014/main" id="{7056FF43-0BAC-1F05-3C54-4FE72C5684C0}"/>
                        </a:ext>
                      </a:extLst>
                    </p:cNvPr>
                    <p:cNvSpPr/>
                    <p:nvPr/>
                  </p:nvSpPr>
                  <p:spPr>
                    <a:xfrm rot="10400396">
                      <a:off x="5153224" y="3130171"/>
                      <a:ext cx="283903" cy="16179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7709" h="1619348" extrusionOk="0">
                          <a:moveTo>
                            <a:pt x="40556" y="1515753"/>
                          </a:moveTo>
                          <a:cubicBezTo>
                            <a:pt x="27019" y="1516190"/>
                            <a:pt x="13459" y="1513022"/>
                            <a:pt x="0" y="1505161"/>
                          </a:cubicBezTo>
                          <a:lnTo>
                            <a:pt x="33604" y="0"/>
                          </a:lnTo>
                          <a:lnTo>
                            <a:pt x="108981" y="17520"/>
                          </a:lnTo>
                          <a:cubicBezTo>
                            <a:pt x="152844" y="29212"/>
                            <a:pt x="194323" y="41778"/>
                            <a:pt x="233535" y="55032"/>
                          </a:cubicBezTo>
                          <a:lnTo>
                            <a:pt x="271934" y="69444"/>
                          </a:lnTo>
                          <a:lnTo>
                            <a:pt x="326729" y="1365441"/>
                          </a:lnTo>
                          <a:lnTo>
                            <a:pt x="322009" y="1357752"/>
                          </a:lnTo>
                          <a:cubicBezTo>
                            <a:pt x="313022" y="1350849"/>
                            <a:pt x="299173" y="1356793"/>
                            <a:pt x="278082" y="1349657"/>
                          </a:cubicBezTo>
                          <a:cubicBezTo>
                            <a:pt x="228868" y="1333004"/>
                            <a:pt x="135310" y="1512696"/>
                            <a:pt x="40556" y="1515753"/>
                          </a:cubicBezTo>
                          <a:close/>
                          <a:moveTo>
                            <a:pt x="337464" y="1619348"/>
                          </a:moveTo>
                          <a:lnTo>
                            <a:pt x="326729" y="1365441"/>
                          </a:lnTo>
                          <a:lnTo>
                            <a:pt x="329464" y="1369897"/>
                          </a:lnTo>
                          <a:cubicBezTo>
                            <a:pt x="337479" y="1394360"/>
                            <a:pt x="338264" y="1457025"/>
                            <a:pt x="337464" y="1619348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9" name="Google Shape;3625;p33">
                      <a:extLst>
                        <a:ext uri="{FF2B5EF4-FFF2-40B4-BE49-F238E27FC236}">
                          <a16:creationId xmlns:a16="http://schemas.microsoft.com/office/drawing/2014/main" id="{E72576AB-1152-E52D-54AB-9A6DE4A82D33}"/>
                        </a:ext>
                      </a:extLst>
                    </p:cNvPr>
                    <p:cNvSpPr/>
                    <p:nvPr/>
                  </p:nvSpPr>
                  <p:spPr>
                    <a:xfrm rot="10727254">
                      <a:off x="4834084" y="3160141"/>
                      <a:ext cx="471170" cy="15388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98481" h="1569952" extrusionOk="0">
                          <a:moveTo>
                            <a:pt x="222762" y="1569373"/>
                          </a:moveTo>
                          <a:cubicBezTo>
                            <a:pt x="213551" y="1571191"/>
                            <a:pt x="204471" y="1568821"/>
                            <a:pt x="195620" y="1561031"/>
                          </a:cubicBezTo>
                          <a:lnTo>
                            <a:pt x="0" y="0"/>
                          </a:lnTo>
                          <a:lnTo>
                            <a:pt x="99494" y="27105"/>
                          </a:lnTo>
                          <a:cubicBezTo>
                            <a:pt x="135481" y="38254"/>
                            <a:pt x="169374" y="50106"/>
                            <a:pt x="201272" y="62465"/>
                          </a:cubicBezTo>
                          <a:lnTo>
                            <a:pt x="267221" y="90667"/>
                          </a:lnTo>
                          <a:lnTo>
                            <a:pt x="498481" y="1561031"/>
                          </a:lnTo>
                          <a:cubicBezTo>
                            <a:pt x="492952" y="1562888"/>
                            <a:pt x="487935" y="1563645"/>
                            <a:pt x="483377" y="1563431"/>
                          </a:cubicBezTo>
                          <a:cubicBezTo>
                            <a:pt x="414998" y="1560228"/>
                            <a:pt x="449650" y="1338749"/>
                            <a:pt x="402328" y="1338749"/>
                          </a:cubicBezTo>
                          <a:cubicBezTo>
                            <a:pt x="358160" y="1338749"/>
                            <a:pt x="287242" y="1556649"/>
                            <a:pt x="222762" y="1569373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10" name="Google Shape;3626;p33">
                      <a:extLst>
                        <a:ext uri="{FF2B5EF4-FFF2-40B4-BE49-F238E27FC236}">
                          <a16:creationId xmlns:a16="http://schemas.microsoft.com/office/drawing/2014/main" id="{39AE8CAB-35F1-24D7-63DF-B518A116D2F9}"/>
                        </a:ext>
                      </a:extLst>
                    </p:cNvPr>
                    <p:cNvSpPr/>
                    <p:nvPr/>
                  </p:nvSpPr>
                  <p:spPr>
                    <a:xfrm rot="-10722060">
                      <a:off x="4260972" y="2975405"/>
                      <a:ext cx="618363" cy="147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60729" h="1439185" extrusionOk="0">
                          <a:moveTo>
                            <a:pt x="529665" y="1439185"/>
                          </a:moveTo>
                          <a:lnTo>
                            <a:pt x="560729" y="1436279"/>
                          </a:lnTo>
                          <a:lnTo>
                            <a:pt x="0" y="0"/>
                          </a:lnTo>
                          <a:lnTo>
                            <a:pt x="274619" y="1259181"/>
                          </a:lnTo>
                          <a:cubicBezTo>
                            <a:pt x="358962" y="1324814"/>
                            <a:pt x="323760" y="1248814"/>
                            <a:pt x="372366" y="1278244"/>
                          </a:cubicBezTo>
                          <a:cubicBezTo>
                            <a:pt x="414896" y="1303995"/>
                            <a:pt x="450772" y="1429239"/>
                            <a:pt x="529665" y="1439185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41000">
                          <a:srgbClr val="BE9B69"/>
                        </a:gs>
                        <a:gs pos="51000">
                          <a:srgbClr val="D6C8B7"/>
                        </a:gs>
                        <a:gs pos="69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959990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11" name="Google Shape;3627;p33">
                      <a:extLst>
                        <a:ext uri="{FF2B5EF4-FFF2-40B4-BE49-F238E27FC236}">
                          <a16:creationId xmlns:a16="http://schemas.microsoft.com/office/drawing/2014/main" id="{536D0995-0A54-5149-D02F-592D378DCBD6}"/>
                        </a:ext>
                      </a:extLst>
                    </p:cNvPr>
                    <p:cNvSpPr/>
                    <p:nvPr/>
                  </p:nvSpPr>
                  <p:spPr>
                    <a:xfrm rot="10721705">
                      <a:off x="4561721" y="3159261"/>
                      <a:ext cx="563614" cy="1471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3410" h="1482286" extrusionOk="0">
                          <a:moveTo>
                            <a:pt x="258626" y="1479348"/>
                          </a:moveTo>
                          <a:cubicBezTo>
                            <a:pt x="248923" y="1479931"/>
                            <a:pt x="238990" y="1476858"/>
                            <a:pt x="228840" y="1469068"/>
                          </a:cubicBezTo>
                          <a:lnTo>
                            <a:pt x="0" y="0"/>
                          </a:lnTo>
                          <a:lnTo>
                            <a:pt x="25127" y="10745"/>
                          </a:lnTo>
                          <a:cubicBezTo>
                            <a:pt x="81141" y="37104"/>
                            <a:pt x="129571" y="64714"/>
                            <a:pt x="171211" y="92022"/>
                          </a:cubicBezTo>
                          <a:lnTo>
                            <a:pt x="249453" y="151039"/>
                          </a:lnTo>
                          <a:lnTo>
                            <a:pt x="513410" y="1479455"/>
                          </a:lnTo>
                          <a:cubicBezTo>
                            <a:pt x="411967" y="1509167"/>
                            <a:pt x="472165" y="1295260"/>
                            <a:pt x="424737" y="1293529"/>
                          </a:cubicBezTo>
                          <a:cubicBezTo>
                            <a:pt x="383238" y="1292014"/>
                            <a:pt x="326548" y="1475263"/>
                            <a:pt x="258626" y="1479348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176" name="Google Shape;3628;p33">
                  <a:extLst>
                    <a:ext uri="{FF2B5EF4-FFF2-40B4-BE49-F238E27FC236}">
                      <a16:creationId xmlns:a16="http://schemas.microsoft.com/office/drawing/2014/main" id="{ACDDBD87-997F-482E-D53C-609AF9BFB724}"/>
                    </a:ext>
                  </a:extLst>
                </p:cNvPr>
                <p:cNvGrpSpPr/>
                <p:nvPr/>
              </p:nvGrpSpPr>
              <p:grpSpPr>
                <a:xfrm>
                  <a:off x="7610376" y="1442538"/>
                  <a:ext cx="1346382" cy="676721"/>
                  <a:chOff x="5525980" y="1774298"/>
                  <a:chExt cx="4820559" cy="2422916"/>
                </a:xfrm>
              </p:grpSpPr>
              <p:sp>
                <p:nvSpPr>
                  <p:cNvPr id="191" name="Google Shape;3629;p33">
                    <a:extLst>
                      <a:ext uri="{FF2B5EF4-FFF2-40B4-BE49-F238E27FC236}">
                        <a16:creationId xmlns:a16="http://schemas.microsoft.com/office/drawing/2014/main" id="{3B43AB55-D1C9-C171-43C4-DAE356FE3F1E}"/>
                      </a:ext>
                    </a:extLst>
                  </p:cNvPr>
                  <p:cNvSpPr/>
                  <p:nvPr/>
                </p:nvSpPr>
                <p:spPr>
                  <a:xfrm>
                    <a:off x="5525980" y="1774298"/>
                    <a:ext cx="4820559" cy="2422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3293" h="559565" extrusionOk="0">
                        <a:moveTo>
                          <a:pt x="434701" y="447347"/>
                        </a:moveTo>
                        <a:cubicBezTo>
                          <a:pt x="416127" y="450681"/>
                          <a:pt x="396410" y="454110"/>
                          <a:pt x="369550" y="456205"/>
                        </a:cubicBezTo>
                        <a:cubicBezTo>
                          <a:pt x="308590" y="461063"/>
                          <a:pt x="270204" y="463540"/>
                          <a:pt x="233057" y="440489"/>
                        </a:cubicBezTo>
                        <a:cubicBezTo>
                          <a:pt x="200672" y="420391"/>
                          <a:pt x="178478" y="386673"/>
                          <a:pt x="177050" y="384482"/>
                        </a:cubicBezTo>
                        <a:cubicBezTo>
                          <a:pt x="152570" y="346668"/>
                          <a:pt x="152380" y="315426"/>
                          <a:pt x="124567" y="303996"/>
                        </a:cubicBezTo>
                        <a:cubicBezTo>
                          <a:pt x="122281" y="303043"/>
                          <a:pt x="104564" y="295995"/>
                          <a:pt x="94849" y="303996"/>
                        </a:cubicBezTo>
                        <a:cubicBezTo>
                          <a:pt x="90372" y="307711"/>
                          <a:pt x="85705" y="316093"/>
                          <a:pt x="94849" y="366956"/>
                        </a:cubicBezTo>
                        <a:cubicBezTo>
                          <a:pt x="102564" y="410104"/>
                          <a:pt x="108089" y="416105"/>
                          <a:pt x="103612" y="429916"/>
                        </a:cubicBezTo>
                        <a:cubicBezTo>
                          <a:pt x="96563" y="451633"/>
                          <a:pt x="71513" y="471922"/>
                          <a:pt x="51129" y="466683"/>
                        </a:cubicBezTo>
                        <a:cubicBezTo>
                          <a:pt x="28460" y="460873"/>
                          <a:pt x="21983" y="426202"/>
                          <a:pt x="21411" y="422963"/>
                        </a:cubicBezTo>
                        <a:cubicBezTo>
                          <a:pt x="15220" y="387721"/>
                          <a:pt x="39890" y="376386"/>
                          <a:pt x="38937" y="340762"/>
                        </a:cubicBezTo>
                        <a:cubicBezTo>
                          <a:pt x="37985" y="306187"/>
                          <a:pt x="14267" y="299805"/>
                          <a:pt x="3980" y="261991"/>
                        </a:cubicBezTo>
                        <a:cubicBezTo>
                          <a:pt x="-7831" y="219128"/>
                          <a:pt x="9600" y="179409"/>
                          <a:pt x="17982" y="160549"/>
                        </a:cubicBezTo>
                        <a:cubicBezTo>
                          <a:pt x="63226" y="57298"/>
                          <a:pt x="229913" y="32819"/>
                          <a:pt x="357263" y="13579"/>
                        </a:cubicBezTo>
                        <a:cubicBezTo>
                          <a:pt x="434987" y="1863"/>
                          <a:pt x="502709" y="625"/>
                          <a:pt x="541000" y="148"/>
                        </a:cubicBezTo>
                        <a:cubicBezTo>
                          <a:pt x="632821" y="-1185"/>
                          <a:pt x="780077" y="6625"/>
                          <a:pt x="827988" y="17103"/>
                        </a:cubicBezTo>
                        <a:cubicBezTo>
                          <a:pt x="841895" y="20151"/>
                          <a:pt x="1071733" y="73110"/>
                          <a:pt x="1106213" y="216556"/>
                        </a:cubicBezTo>
                        <a:cubicBezTo>
                          <a:pt x="1121072" y="278564"/>
                          <a:pt x="1107928" y="328570"/>
                          <a:pt x="1107928" y="328570"/>
                        </a:cubicBezTo>
                        <a:cubicBezTo>
                          <a:pt x="1103927" y="343906"/>
                          <a:pt x="1093259" y="376481"/>
                          <a:pt x="1086973" y="395055"/>
                        </a:cubicBezTo>
                        <a:cubicBezTo>
                          <a:pt x="1073543" y="434774"/>
                          <a:pt x="1069447" y="441823"/>
                          <a:pt x="1071257" y="456301"/>
                        </a:cubicBezTo>
                        <a:cubicBezTo>
                          <a:pt x="1074781" y="485923"/>
                          <a:pt x="1095831" y="490972"/>
                          <a:pt x="1094021" y="514022"/>
                        </a:cubicBezTo>
                        <a:cubicBezTo>
                          <a:pt x="1092402" y="534501"/>
                          <a:pt x="1073638" y="557742"/>
                          <a:pt x="1052016" y="557742"/>
                        </a:cubicBezTo>
                        <a:cubicBezTo>
                          <a:pt x="1031347" y="557742"/>
                          <a:pt x="1014392" y="536501"/>
                          <a:pt x="1010011" y="517546"/>
                        </a:cubicBezTo>
                        <a:cubicBezTo>
                          <a:pt x="1003629" y="489733"/>
                          <a:pt x="1027156" y="479351"/>
                          <a:pt x="1029251" y="440584"/>
                        </a:cubicBezTo>
                        <a:cubicBezTo>
                          <a:pt x="1029537" y="434679"/>
                          <a:pt x="1031442" y="387244"/>
                          <a:pt x="1001248" y="368861"/>
                        </a:cubicBezTo>
                        <a:cubicBezTo>
                          <a:pt x="972006" y="351049"/>
                          <a:pt x="933144" y="372957"/>
                          <a:pt x="931239" y="374100"/>
                        </a:cubicBezTo>
                        <a:cubicBezTo>
                          <a:pt x="901807" y="391340"/>
                          <a:pt x="902093" y="415724"/>
                          <a:pt x="875232" y="461539"/>
                        </a:cubicBezTo>
                        <a:cubicBezTo>
                          <a:pt x="852086" y="501068"/>
                          <a:pt x="824559" y="548122"/>
                          <a:pt x="780744" y="557742"/>
                        </a:cubicBezTo>
                        <a:cubicBezTo>
                          <a:pt x="729309" y="569077"/>
                          <a:pt x="676636" y="524119"/>
                          <a:pt x="668730" y="517546"/>
                        </a:cubicBezTo>
                        <a:cubicBezTo>
                          <a:pt x="634440" y="488305"/>
                          <a:pt x="632059" y="462111"/>
                          <a:pt x="595197" y="445823"/>
                        </a:cubicBezTo>
                        <a:cubicBezTo>
                          <a:pt x="580529" y="439346"/>
                          <a:pt x="566051" y="436965"/>
                          <a:pt x="533951" y="437060"/>
                        </a:cubicBezTo>
                        <a:cubicBezTo>
                          <a:pt x="488803" y="437251"/>
                          <a:pt x="462895" y="442299"/>
                          <a:pt x="434606" y="447442"/>
                        </a:cubicBezTo>
                        <a:close/>
                      </a:path>
                    </a:pathLst>
                  </a:custGeom>
                  <a:solidFill>
                    <a:srgbClr val="3F272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2" name="Google Shape;3630;p33">
                    <a:extLst>
                      <a:ext uri="{FF2B5EF4-FFF2-40B4-BE49-F238E27FC236}">
                        <a16:creationId xmlns:a16="http://schemas.microsoft.com/office/drawing/2014/main" id="{3E264E0F-A183-EB72-217F-BB46F99E96A3}"/>
                      </a:ext>
                    </a:extLst>
                  </p:cNvPr>
                  <p:cNvSpPr/>
                  <p:nvPr/>
                </p:nvSpPr>
                <p:spPr>
                  <a:xfrm>
                    <a:off x="6607265" y="3185825"/>
                    <a:ext cx="667353" cy="3989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123" h="92133" extrusionOk="0">
                        <a:moveTo>
                          <a:pt x="108903" y="92028"/>
                        </a:moveTo>
                        <a:cubicBezTo>
                          <a:pt x="119285" y="91933"/>
                          <a:pt x="130049" y="91647"/>
                          <a:pt x="139383" y="87075"/>
                        </a:cubicBezTo>
                        <a:cubicBezTo>
                          <a:pt x="148718" y="82503"/>
                          <a:pt x="156052" y="72121"/>
                          <a:pt x="153671" y="62024"/>
                        </a:cubicBezTo>
                        <a:cubicBezTo>
                          <a:pt x="151194" y="51451"/>
                          <a:pt x="139574" y="45546"/>
                          <a:pt x="128715" y="44308"/>
                        </a:cubicBezTo>
                        <a:cubicBezTo>
                          <a:pt x="92520" y="40307"/>
                          <a:pt x="78233" y="37831"/>
                          <a:pt x="48610" y="15256"/>
                        </a:cubicBezTo>
                        <a:cubicBezTo>
                          <a:pt x="30608" y="1540"/>
                          <a:pt x="18225" y="-10366"/>
                          <a:pt x="6033" y="14304"/>
                        </a:cubicBezTo>
                        <a:cubicBezTo>
                          <a:pt x="-24923" y="76312"/>
                          <a:pt x="71470" y="92599"/>
                          <a:pt x="108808" y="9212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3" name="Google Shape;3631;p33">
                    <a:extLst>
                      <a:ext uri="{FF2B5EF4-FFF2-40B4-BE49-F238E27FC236}">
                        <a16:creationId xmlns:a16="http://schemas.microsoft.com/office/drawing/2014/main" id="{25319B99-6A6F-77D3-0174-2C4A3E8B33AA}"/>
                      </a:ext>
                    </a:extLst>
                  </p:cNvPr>
                  <p:cNvSpPr/>
                  <p:nvPr/>
                </p:nvSpPr>
                <p:spPr>
                  <a:xfrm>
                    <a:off x="8599732" y="3789048"/>
                    <a:ext cx="468506" cy="2553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00" h="58979" extrusionOk="0">
                        <a:moveTo>
                          <a:pt x="70199" y="588"/>
                        </a:moveTo>
                        <a:cubicBezTo>
                          <a:pt x="44006" y="-1889"/>
                          <a:pt x="16859" y="9351"/>
                          <a:pt x="0" y="29639"/>
                        </a:cubicBezTo>
                        <a:cubicBezTo>
                          <a:pt x="5144" y="45355"/>
                          <a:pt x="21336" y="55547"/>
                          <a:pt x="37624" y="58119"/>
                        </a:cubicBezTo>
                        <a:cubicBezTo>
                          <a:pt x="53912" y="60691"/>
                          <a:pt x="70676" y="57071"/>
                          <a:pt x="86678" y="52880"/>
                        </a:cubicBezTo>
                        <a:cubicBezTo>
                          <a:pt x="92107" y="51451"/>
                          <a:pt x="97727" y="49832"/>
                          <a:pt x="101918" y="46213"/>
                        </a:cubicBezTo>
                        <a:cubicBezTo>
                          <a:pt x="114014" y="35735"/>
                          <a:pt x="107252" y="14113"/>
                          <a:pt x="93440" y="6112"/>
                        </a:cubicBezTo>
                        <a:cubicBezTo>
                          <a:pt x="79629" y="-1889"/>
                          <a:pt x="62484" y="-365"/>
                          <a:pt x="46577" y="1445"/>
                        </a:cubicBezTo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4" name="Google Shape;3632;p33">
                    <a:extLst>
                      <a:ext uri="{FF2B5EF4-FFF2-40B4-BE49-F238E27FC236}">
                        <a16:creationId xmlns:a16="http://schemas.microsoft.com/office/drawing/2014/main" id="{5289020E-3CBA-9995-39B3-2991C3B1C831}"/>
                      </a:ext>
                    </a:extLst>
                  </p:cNvPr>
                  <p:cNvSpPr/>
                  <p:nvPr/>
                </p:nvSpPr>
                <p:spPr>
                  <a:xfrm>
                    <a:off x="5675558" y="3446068"/>
                    <a:ext cx="91670" cy="2449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171" h="56568" extrusionOk="0">
                        <a:moveTo>
                          <a:pt x="4669" y="21622"/>
                        </a:moveTo>
                        <a:cubicBezTo>
                          <a:pt x="1526" y="30290"/>
                          <a:pt x="-1808" y="39624"/>
                          <a:pt x="1145" y="48387"/>
                        </a:cubicBezTo>
                        <a:cubicBezTo>
                          <a:pt x="2764" y="53054"/>
                          <a:pt x="7241" y="57531"/>
                          <a:pt x="12003" y="56388"/>
                        </a:cubicBezTo>
                        <a:cubicBezTo>
                          <a:pt x="15813" y="55531"/>
                          <a:pt x="18194" y="51626"/>
                          <a:pt x="19337" y="47911"/>
                        </a:cubicBezTo>
                        <a:cubicBezTo>
                          <a:pt x="22100" y="39338"/>
                          <a:pt x="21528" y="29908"/>
                          <a:pt x="19052" y="21241"/>
                        </a:cubicBezTo>
                        <a:cubicBezTo>
                          <a:pt x="17051" y="14097"/>
                          <a:pt x="14003" y="5525"/>
                          <a:pt x="9050" y="0"/>
                        </a:cubicBezTo>
                        <a:cubicBezTo>
                          <a:pt x="8669" y="7430"/>
                          <a:pt x="7241" y="14478"/>
                          <a:pt x="4669" y="21622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5" name="Google Shape;3633;p33">
                    <a:extLst>
                      <a:ext uri="{FF2B5EF4-FFF2-40B4-BE49-F238E27FC236}">
                        <a16:creationId xmlns:a16="http://schemas.microsoft.com/office/drawing/2014/main" id="{139F6D52-D728-21BC-4AF8-6CBCB8E228B8}"/>
                      </a:ext>
                    </a:extLst>
                  </p:cNvPr>
                  <p:cNvSpPr/>
                  <p:nvPr/>
                </p:nvSpPr>
                <p:spPr>
                  <a:xfrm>
                    <a:off x="10045883" y="3819215"/>
                    <a:ext cx="126479" cy="2503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210" h="57827" extrusionOk="0">
                        <a:moveTo>
                          <a:pt x="5014" y="44958"/>
                        </a:moveTo>
                        <a:cubicBezTo>
                          <a:pt x="6348" y="48482"/>
                          <a:pt x="8158" y="51911"/>
                          <a:pt x="10920" y="54483"/>
                        </a:cubicBezTo>
                        <a:cubicBezTo>
                          <a:pt x="13682" y="57055"/>
                          <a:pt x="17683" y="58484"/>
                          <a:pt x="21302" y="57531"/>
                        </a:cubicBezTo>
                        <a:cubicBezTo>
                          <a:pt x="26350" y="56198"/>
                          <a:pt x="29303" y="50578"/>
                          <a:pt x="29208" y="45434"/>
                        </a:cubicBezTo>
                        <a:cubicBezTo>
                          <a:pt x="29113" y="40291"/>
                          <a:pt x="26636" y="35433"/>
                          <a:pt x="23969" y="30956"/>
                        </a:cubicBezTo>
                        <a:cubicBezTo>
                          <a:pt x="19683" y="23813"/>
                          <a:pt x="14730" y="17050"/>
                          <a:pt x="9205" y="10763"/>
                        </a:cubicBezTo>
                        <a:cubicBezTo>
                          <a:pt x="6253" y="7430"/>
                          <a:pt x="3490" y="4191"/>
                          <a:pt x="1681" y="0"/>
                        </a:cubicBezTo>
                        <a:cubicBezTo>
                          <a:pt x="-1558" y="13240"/>
                          <a:pt x="61" y="31814"/>
                          <a:pt x="5014" y="448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77" name="Google Shape;3634;p33">
                  <a:extLst>
                    <a:ext uri="{FF2B5EF4-FFF2-40B4-BE49-F238E27FC236}">
                      <a16:creationId xmlns:a16="http://schemas.microsoft.com/office/drawing/2014/main" id="{A2201882-B47A-32FB-6035-3B7A7BBCE95D}"/>
                    </a:ext>
                  </a:extLst>
                </p:cNvPr>
                <p:cNvSpPr/>
                <p:nvPr/>
              </p:nvSpPr>
              <p:spPr>
                <a:xfrm>
                  <a:off x="7697781" y="1350555"/>
                  <a:ext cx="1164847" cy="43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3256" h="1078580" extrusionOk="0">
                      <a:moveTo>
                        <a:pt x="2363312" y="1078485"/>
                      </a:moveTo>
                      <a:cubicBezTo>
                        <a:pt x="2332356" y="1078485"/>
                        <a:pt x="2301495" y="1078295"/>
                        <a:pt x="2270539" y="1077914"/>
                      </a:cubicBezTo>
                      <a:cubicBezTo>
                        <a:pt x="1600074" y="1069532"/>
                        <a:pt x="933324" y="970853"/>
                        <a:pt x="288958" y="784448"/>
                      </a:cubicBezTo>
                      <a:cubicBezTo>
                        <a:pt x="76741" y="723012"/>
                        <a:pt x="-45560" y="501270"/>
                        <a:pt x="15876" y="288958"/>
                      </a:cubicBezTo>
                      <a:cubicBezTo>
                        <a:pt x="77312" y="76741"/>
                        <a:pt x="299150" y="-45560"/>
                        <a:pt x="511366" y="15876"/>
                      </a:cubicBezTo>
                      <a:cubicBezTo>
                        <a:pt x="1086772" y="182278"/>
                        <a:pt x="1681989" y="270479"/>
                        <a:pt x="2280540" y="277909"/>
                      </a:cubicBezTo>
                      <a:cubicBezTo>
                        <a:pt x="2897474" y="285529"/>
                        <a:pt x="3512504" y="207519"/>
                        <a:pt x="4108387" y="45880"/>
                      </a:cubicBezTo>
                      <a:cubicBezTo>
                        <a:pt x="4321653" y="-11937"/>
                        <a:pt x="4541394" y="113984"/>
                        <a:pt x="4599211" y="327248"/>
                      </a:cubicBezTo>
                      <a:cubicBezTo>
                        <a:pt x="4657028" y="540513"/>
                        <a:pt x="4531107" y="760255"/>
                        <a:pt x="4317843" y="818072"/>
                      </a:cubicBezTo>
                      <a:cubicBezTo>
                        <a:pt x="3680334" y="991046"/>
                        <a:pt x="3023300" y="1078580"/>
                        <a:pt x="2363312" y="107858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78" name="Google Shape;3635;p33">
                  <a:extLst>
                    <a:ext uri="{FF2B5EF4-FFF2-40B4-BE49-F238E27FC236}">
                      <a16:creationId xmlns:a16="http://schemas.microsoft.com/office/drawing/2014/main" id="{7041E2C3-1ABB-B7D2-5212-FCF4CDAD72CF}"/>
                    </a:ext>
                  </a:extLst>
                </p:cNvPr>
                <p:cNvGrpSpPr/>
                <p:nvPr/>
              </p:nvGrpSpPr>
              <p:grpSpPr>
                <a:xfrm>
                  <a:off x="7724087" y="705553"/>
                  <a:ext cx="1160328" cy="878960"/>
                  <a:chOff x="2128743" y="3300519"/>
                  <a:chExt cx="1256174" cy="951564"/>
                </a:xfrm>
              </p:grpSpPr>
              <p:sp>
                <p:nvSpPr>
                  <p:cNvPr id="179" name="Google Shape;3636;p33">
                    <a:extLst>
                      <a:ext uri="{FF2B5EF4-FFF2-40B4-BE49-F238E27FC236}">
                        <a16:creationId xmlns:a16="http://schemas.microsoft.com/office/drawing/2014/main" id="{A4A80A75-4464-D080-EBB6-17ADA462DD5A}"/>
                      </a:ext>
                    </a:extLst>
                  </p:cNvPr>
                  <p:cNvSpPr/>
                  <p:nvPr/>
                </p:nvSpPr>
                <p:spPr>
                  <a:xfrm>
                    <a:off x="2615566" y="3335346"/>
                    <a:ext cx="514713" cy="628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4713" h="628967" extrusionOk="0">
                        <a:moveTo>
                          <a:pt x="349265" y="8985"/>
                        </a:moveTo>
                        <a:cubicBezTo>
                          <a:pt x="326119" y="21939"/>
                          <a:pt x="224106" y="53086"/>
                          <a:pt x="174671" y="177292"/>
                        </a:cubicBezTo>
                        <a:cubicBezTo>
                          <a:pt x="135238" y="276352"/>
                          <a:pt x="163051" y="348361"/>
                          <a:pt x="187721" y="380556"/>
                        </a:cubicBezTo>
                        <a:cubicBezTo>
                          <a:pt x="275065" y="494379"/>
                          <a:pt x="386793" y="525621"/>
                          <a:pt x="514714" y="628968"/>
                        </a:cubicBezTo>
                        <a:cubicBezTo>
                          <a:pt x="351741" y="626110"/>
                          <a:pt x="303735" y="617347"/>
                          <a:pt x="221058" y="584105"/>
                        </a:cubicBezTo>
                        <a:cubicBezTo>
                          <a:pt x="112759" y="540480"/>
                          <a:pt x="53894" y="457232"/>
                          <a:pt x="42179" y="435801"/>
                        </a:cubicBezTo>
                        <a:cubicBezTo>
                          <a:pt x="30653" y="414750"/>
                          <a:pt x="-22401" y="318167"/>
                          <a:pt x="10746" y="203676"/>
                        </a:cubicBezTo>
                        <a:cubicBezTo>
                          <a:pt x="34844" y="120618"/>
                          <a:pt x="91709" y="75279"/>
                          <a:pt x="114378" y="55372"/>
                        </a:cubicBezTo>
                        <a:cubicBezTo>
                          <a:pt x="212867" y="-31210"/>
                          <a:pt x="318404" y="9843"/>
                          <a:pt x="349265" y="89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100000">
                        <a:srgbClr val="583D3A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0" name="Google Shape;3637;p33">
                    <a:extLst>
                      <a:ext uri="{FF2B5EF4-FFF2-40B4-BE49-F238E27FC236}">
                        <a16:creationId xmlns:a16="http://schemas.microsoft.com/office/drawing/2014/main" id="{0E50AE2D-C883-A86F-0FFD-DC5993F72CDE}"/>
                      </a:ext>
                    </a:extLst>
                  </p:cNvPr>
                  <p:cNvSpPr/>
                  <p:nvPr/>
                </p:nvSpPr>
                <p:spPr>
                  <a:xfrm>
                    <a:off x="2128743" y="3544473"/>
                    <a:ext cx="591581" cy="6713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581" h="671308" extrusionOk="0">
                        <a:moveTo>
                          <a:pt x="370887" y="1788"/>
                        </a:moveTo>
                        <a:cubicBezTo>
                          <a:pt x="340026" y="-1450"/>
                          <a:pt x="266207" y="-4784"/>
                          <a:pt x="187340" y="35316"/>
                        </a:cubicBezTo>
                        <a:cubicBezTo>
                          <a:pt x="96091" y="81703"/>
                          <a:pt x="55514" y="157141"/>
                          <a:pt x="40846" y="185335"/>
                        </a:cubicBezTo>
                        <a:cubicBezTo>
                          <a:pt x="-5446" y="274298"/>
                          <a:pt x="-1636" y="357547"/>
                          <a:pt x="1984" y="391932"/>
                        </a:cubicBezTo>
                        <a:cubicBezTo>
                          <a:pt x="5698" y="426984"/>
                          <a:pt x="15795" y="523187"/>
                          <a:pt x="90280" y="594910"/>
                        </a:cubicBezTo>
                        <a:cubicBezTo>
                          <a:pt x="223345" y="723116"/>
                          <a:pt x="436610" y="652727"/>
                          <a:pt x="455660" y="646059"/>
                        </a:cubicBezTo>
                        <a:cubicBezTo>
                          <a:pt x="519668" y="623866"/>
                          <a:pt x="565102" y="589671"/>
                          <a:pt x="591581" y="566621"/>
                        </a:cubicBezTo>
                        <a:cubicBezTo>
                          <a:pt x="555291" y="574812"/>
                          <a:pt x="500141" y="584242"/>
                          <a:pt x="432704" y="584242"/>
                        </a:cubicBezTo>
                        <a:cubicBezTo>
                          <a:pt x="340312" y="584242"/>
                          <a:pt x="273827" y="584242"/>
                          <a:pt x="210295" y="540141"/>
                        </a:cubicBezTo>
                        <a:cubicBezTo>
                          <a:pt x="129619" y="484039"/>
                          <a:pt x="107997" y="394409"/>
                          <a:pt x="102568" y="370691"/>
                        </a:cubicBezTo>
                        <a:cubicBezTo>
                          <a:pt x="96757" y="344783"/>
                          <a:pt x="84375" y="273917"/>
                          <a:pt x="116665" y="194193"/>
                        </a:cubicBezTo>
                        <a:cubicBezTo>
                          <a:pt x="150383" y="110945"/>
                          <a:pt x="212201" y="69130"/>
                          <a:pt x="236680" y="52937"/>
                        </a:cubicBezTo>
                        <a:cubicBezTo>
                          <a:pt x="289734" y="18076"/>
                          <a:pt x="340978" y="6265"/>
                          <a:pt x="370792" y="178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26000">
                        <a:srgbClr val="583D3A"/>
                      </a:gs>
                      <a:gs pos="91000">
                        <a:srgbClr val="8B5C4E"/>
                      </a:gs>
                      <a:gs pos="100000">
                        <a:srgbClr val="8B5C4E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1" name="Google Shape;3638;p33">
                    <a:extLst>
                      <a:ext uri="{FF2B5EF4-FFF2-40B4-BE49-F238E27FC236}">
                        <a16:creationId xmlns:a16="http://schemas.microsoft.com/office/drawing/2014/main" id="{B03793D8-DEF6-1F39-AE23-05E6FE2FA44C}"/>
                      </a:ext>
                    </a:extLst>
                  </p:cNvPr>
                  <p:cNvSpPr/>
                  <p:nvPr/>
                </p:nvSpPr>
                <p:spPr>
                  <a:xfrm>
                    <a:off x="2164774" y="3538333"/>
                    <a:ext cx="607145" cy="6248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795" h="578536" extrusionOk="0">
                        <a:moveTo>
                          <a:pt x="262963" y="0"/>
                        </a:moveTo>
                        <a:cubicBezTo>
                          <a:pt x="236960" y="4572"/>
                          <a:pt x="195335" y="15240"/>
                          <a:pt x="151711" y="43434"/>
                        </a:cubicBezTo>
                        <a:cubicBezTo>
                          <a:pt x="78940" y="90583"/>
                          <a:pt x="47507" y="156210"/>
                          <a:pt x="35220" y="182785"/>
                        </a:cubicBezTo>
                        <a:cubicBezTo>
                          <a:pt x="17789" y="220409"/>
                          <a:pt x="-9643" y="279845"/>
                          <a:pt x="3407" y="356521"/>
                        </a:cubicBezTo>
                        <a:cubicBezTo>
                          <a:pt x="18361" y="443865"/>
                          <a:pt x="75892" y="494919"/>
                          <a:pt x="91703" y="508540"/>
                        </a:cubicBezTo>
                        <a:cubicBezTo>
                          <a:pt x="152949" y="561213"/>
                          <a:pt x="220100" y="568928"/>
                          <a:pt x="277060" y="575501"/>
                        </a:cubicBezTo>
                        <a:cubicBezTo>
                          <a:pt x="348878" y="583692"/>
                          <a:pt x="408029" y="573691"/>
                          <a:pt x="444795" y="564642"/>
                        </a:cubicBezTo>
                        <a:cubicBezTo>
                          <a:pt x="421173" y="559689"/>
                          <a:pt x="384692" y="549212"/>
                          <a:pt x="345926" y="524828"/>
                        </a:cubicBezTo>
                        <a:cubicBezTo>
                          <a:pt x="270011" y="476917"/>
                          <a:pt x="237055" y="407956"/>
                          <a:pt x="224101" y="380047"/>
                        </a:cubicBezTo>
                        <a:cubicBezTo>
                          <a:pt x="214385" y="358902"/>
                          <a:pt x="216481" y="320326"/>
                          <a:pt x="213814" y="261366"/>
                        </a:cubicBezTo>
                        <a:cubicBezTo>
                          <a:pt x="213433" y="253270"/>
                          <a:pt x="190859" y="218980"/>
                          <a:pt x="201146" y="168402"/>
                        </a:cubicBezTo>
                        <a:cubicBezTo>
                          <a:pt x="209337" y="128111"/>
                          <a:pt x="225911" y="68390"/>
                          <a:pt x="262963" y="9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26000">
                        <a:srgbClr val="583D3A"/>
                      </a:gs>
                      <a:gs pos="91000">
                        <a:srgbClr val="926756"/>
                      </a:gs>
                      <a:gs pos="100000">
                        <a:srgbClr val="926756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" name="Google Shape;3639;p33">
                    <a:extLst>
                      <a:ext uri="{FF2B5EF4-FFF2-40B4-BE49-F238E27FC236}">
                        <a16:creationId xmlns:a16="http://schemas.microsoft.com/office/drawing/2014/main" id="{05A0386A-90B5-CFA9-2D7C-8DE02773DC42}"/>
                      </a:ext>
                    </a:extLst>
                  </p:cNvPr>
                  <p:cNvSpPr/>
                  <p:nvPr/>
                </p:nvSpPr>
                <p:spPr>
                  <a:xfrm>
                    <a:off x="2300647" y="3631510"/>
                    <a:ext cx="123830" cy="3202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30" h="320230" extrusionOk="0">
                        <a:moveTo>
                          <a:pt x="123831" y="0"/>
                        </a:moveTo>
                        <a:lnTo>
                          <a:pt x="111734" y="64198"/>
                        </a:lnTo>
                        <a:cubicBezTo>
                          <a:pt x="100590" y="69532"/>
                          <a:pt x="81730" y="80010"/>
                          <a:pt x="66204" y="99536"/>
                        </a:cubicBezTo>
                        <a:cubicBezTo>
                          <a:pt x="2863" y="178689"/>
                          <a:pt x="50964" y="320231"/>
                          <a:pt x="50964" y="320231"/>
                        </a:cubicBezTo>
                        <a:cubicBezTo>
                          <a:pt x="50964" y="320231"/>
                          <a:pt x="3720" y="265557"/>
                          <a:pt x="291" y="195453"/>
                        </a:cubicBezTo>
                        <a:cubicBezTo>
                          <a:pt x="-566" y="177641"/>
                          <a:pt x="-2852" y="106394"/>
                          <a:pt x="50012" y="49054"/>
                        </a:cubicBezTo>
                        <a:cubicBezTo>
                          <a:pt x="76682" y="20193"/>
                          <a:pt x="106590" y="6382"/>
                          <a:pt x="123831" y="0"/>
                        </a:cubicBezTo>
                        <a:close/>
                      </a:path>
                    </a:pathLst>
                  </a:custGeom>
                  <a:solidFill>
                    <a:srgbClr val="583D3A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3" name="Google Shape;3640;p33">
                    <a:extLst>
                      <a:ext uri="{FF2B5EF4-FFF2-40B4-BE49-F238E27FC236}">
                        <a16:creationId xmlns:a16="http://schemas.microsoft.com/office/drawing/2014/main" id="{D098CEBC-41F1-8914-9EC7-FBB07FFDFACD}"/>
                      </a:ext>
                    </a:extLst>
                  </p:cNvPr>
                  <p:cNvSpPr/>
                  <p:nvPr/>
                </p:nvSpPr>
                <p:spPr>
                  <a:xfrm>
                    <a:off x="2510677" y="3313077"/>
                    <a:ext cx="666085" cy="864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6085" h="864596" extrusionOk="0">
                        <a:moveTo>
                          <a:pt x="665990" y="864596"/>
                        </a:moveTo>
                        <a:cubicBezTo>
                          <a:pt x="624270" y="726008"/>
                          <a:pt x="564358" y="671810"/>
                          <a:pt x="517686" y="647807"/>
                        </a:cubicBezTo>
                        <a:cubicBezTo>
                          <a:pt x="473013" y="624852"/>
                          <a:pt x="452535" y="635711"/>
                          <a:pt x="364143" y="602754"/>
                        </a:cubicBezTo>
                        <a:cubicBezTo>
                          <a:pt x="292229" y="575989"/>
                          <a:pt x="244509" y="558272"/>
                          <a:pt x="199932" y="512648"/>
                        </a:cubicBezTo>
                        <a:cubicBezTo>
                          <a:pt x="184311" y="496646"/>
                          <a:pt x="116683" y="427494"/>
                          <a:pt x="112587" y="315575"/>
                        </a:cubicBezTo>
                        <a:cubicBezTo>
                          <a:pt x="108111" y="194798"/>
                          <a:pt x="180882" y="116027"/>
                          <a:pt x="192026" y="104406"/>
                        </a:cubicBezTo>
                        <a:cubicBezTo>
                          <a:pt x="297372" y="-5798"/>
                          <a:pt x="444343" y="28682"/>
                          <a:pt x="454154" y="31159"/>
                        </a:cubicBezTo>
                        <a:cubicBezTo>
                          <a:pt x="428722" y="18776"/>
                          <a:pt x="386336" y="2298"/>
                          <a:pt x="332329" y="203"/>
                        </a:cubicBezTo>
                        <a:cubicBezTo>
                          <a:pt x="304516" y="-845"/>
                          <a:pt x="211266" y="-464"/>
                          <a:pt x="125827" y="70592"/>
                        </a:cubicBezTo>
                        <a:cubicBezTo>
                          <a:pt x="37149" y="144316"/>
                          <a:pt x="16004" y="244805"/>
                          <a:pt x="9336" y="278904"/>
                        </a:cubicBezTo>
                        <a:cubicBezTo>
                          <a:pt x="2669" y="313099"/>
                          <a:pt x="-14190" y="399395"/>
                          <a:pt x="25243" y="487216"/>
                        </a:cubicBezTo>
                        <a:cubicBezTo>
                          <a:pt x="74011" y="595706"/>
                          <a:pt x="177929" y="637997"/>
                          <a:pt x="250319" y="667429"/>
                        </a:cubicBezTo>
                        <a:cubicBezTo>
                          <a:pt x="320423" y="695909"/>
                          <a:pt x="337473" y="686479"/>
                          <a:pt x="409196" y="709625"/>
                        </a:cubicBezTo>
                        <a:cubicBezTo>
                          <a:pt x="473585" y="730389"/>
                          <a:pt x="564930" y="771918"/>
                          <a:pt x="666085" y="86450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100000">
                        <a:srgbClr val="926756"/>
                      </a:gs>
                    </a:gsLst>
                    <a:lin ang="185999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4" name="Google Shape;3641;p33">
                    <a:extLst>
                      <a:ext uri="{FF2B5EF4-FFF2-40B4-BE49-F238E27FC236}">
                        <a16:creationId xmlns:a16="http://schemas.microsoft.com/office/drawing/2014/main" id="{668222DE-C0CF-ADAA-DDA4-79FAE60EFC88}"/>
                      </a:ext>
                    </a:extLst>
                  </p:cNvPr>
                  <p:cNvSpPr/>
                  <p:nvPr/>
                </p:nvSpPr>
                <p:spPr>
                  <a:xfrm>
                    <a:off x="2408926" y="3300519"/>
                    <a:ext cx="565106" cy="778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106" h="778799" extrusionOk="0">
                        <a:moveTo>
                          <a:pt x="565011" y="50594"/>
                        </a:moveTo>
                        <a:cubicBezTo>
                          <a:pt x="496050" y="8875"/>
                          <a:pt x="434424" y="1636"/>
                          <a:pt x="403563" y="302"/>
                        </a:cubicBezTo>
                        <a:cubicBezTo>
                          <a:pt x="300788" y="-4174"/>
                          <a:pt x="225255" y="42117"/>
                          <a:pt x="181154" y="69168"/>
                        </a:cubicBezTo>
                        <a:cubicBezTo>
                          <a:pt x="146673" y="90314"/>
                          <a:pt x="102954" y="117079"/>
                          <a:pt x="64663" y="169752"/>
                        </a:cubicBezTo>
                        <a:cubicBezTo>
                          <a:pt x="-7060" y="268336"/>
                          <a:pt x="-1059" y="376540"/>
                          <a:pt x="1131" y="402734"/>
                        </a:cubicBezTo>
                        <a:cubicBezTo>
                          <a:pt x="10085" y="510557"/>
                          <a:pt x="66663" y="581518"/>
                          <a:pt x="93810" y="614570"/>
                        </a:cubicBezTo>
                        <a:cubicBezTo>
                          <a:pt x="117432" y="643430"/>
                          <a:pt x="224778" y="776876"/>
                          <a:pt x="395657" y="778781"/>
                        </a:cubicBezTo>
                        <a:cubicBezTo>
                          <a:pt x="466142" y="779543"/>
                          <a:pt x="522149" y="757635"/>
                          <a:pt x="554534" y="741728"/>
                        </a:cubicBezTo>
                        <a:cubicBezTo>
                          <a:pt x="537103" y="733727"/>
                          <a:pt x="510433" y="721631"/>
                          <a:pt x="477762" y="707343"/>
                        </a:cubicBezTo>
                        <a:cubicBezTo>
                          <a:pt x="351747" y="652193"/>
                          <a:pt x="339555" y="653146"/>
                          <a:pt x="302979" y="633239"/>
                        </a:cubicBezTo>
                        <a:cubicBezTo>
                          <a:pt x="270308" y="615427"/>
                          <a:pt x="182487" y="567326"/>
                          <a:pt x="138768" y="466456"/>
                        </a:cubicBezTo>
                        <a:cubicBezTo>
                          <a:pt x="129243" y="444453"/>
                          <a:pt x="94572" y="360919"/>
                          <a:pt x="125528" y="262526"/>
                        </a:cubicBezTo>
                        <a:cubicBezTo>
                          <a:pt x="154008" y="172133"/>
                          <a:pt x="220302" y="125366"/>
                          <a:pt x="247353" y="106316"/>
                        </a:cubicBezTo>
                        <a:cubicBezTo>
                          <a:pt x="320981" y="54404"/>
                          <a:pt x="394990" y="46403"/>
                          <a:pt x="432709" y="42784"/>
                        </a:cubicBezTo>
                        <a:cubicBezTo>
                          <a:pt x="488049" y="37450"/>
                          <a:pt x="534150" y="44022"/>
                          <a:pt x="565107" y="5069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27000">
                        <a:srgbClr val="583D3A"/>
                      </a:gs>
                      <a:gs pos="100000">
                        <a:srgbClr val="8B5C4E"/>
                      </a:gs>
                    </a:gsLst>
                    <a:lin ang="13800146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" name="Google Shape;3642;p33">
                    <a:extLst>
                      <a:ext uri="{FF2B5EF4-FFF2-40B4-BE49-F238E27FC236}">
                        <a16:creationId xmlns:a16="http://schemas.microsoft.com/office/drawing/2014/main" id="{605CEA5F-BB2E-0BAF-BC75-9FA9F00D6648}"/>
                      </a:ext>
                    </a:extLst>
                  </p:cNvPr>
                  <p:cNvSpPr/>
                  <p:nvPr/>
                </p:nvSpPr>
                <p:spPr>
                  <a:xfrm>
                    <a:off x="2792883" y="3340750"/>
                    <a:ext cx="494293" cy="6565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293" h="656558" extrusionOk="0">
                        <a:moveTo>
                          <a:pt x="165966" y="0"/>
                        </a:moveTo>
                        <a:cubicBezTo>
                          <a:pt x="148250" y="1619"/>
                          <a:pt x="100625" y="8477"/>
                          <a:pt x="60048" y="46292"/>
                        </a:cubicBezTo>
                        <a:cubicBezTo>
                          <a:pt x="28616" y="75629"/>
                          <a:pt x="17376" y="108871"/>
                          <a:pt x="11090" y="128397"/>
                        </a:cubicBezTo>
                        <a:cubicBezTo>
                          <a:pt x="-14342" y="206693"/>
                          <a:pt x="10804" y="276225"/>
                          <a:pt x="18996" y="297847"/>
                        </a:cubicBezTo>
                        <a:cubicBezTo>
                          <a:pt x="40808" y="355664"/>
                          <a:pt x="76050" y="390144"/>
                          <a:pt x="113007" y="426244"/>
                        </a:cubicBezTo>
                        <a:cubicBezTo>
                          <a:pt x="168348" y="480346"/>
                          <a:pt x="195970" y="507397"/>
                          <a:pt x="233499" y="517589"/>
                        </a:cubicBezTo>
                        <a:cubicBezTo>
                          <a:pt x="241404" y="519779"/>
                          <a:pt x="260264" y="524066"/>
                          <a:pt x="271884" y="540068"/>
                        </a:cubicBezTo>
                        <a:cubicBezTo>
                          <a:pt x="286077" y="559689"/>
                          <a:pt x="280933" y="585121"/>
                          <a:pt x="279790" y="590360"/>
                        </a:cubicBezTo>
                        <a:cubicBezTo>
                          <a:pt x="273408" y="621697"/>
                          <a:pt x="248548" y="638366"/>
                          <a:pt x="242738" y="641985"/>
                        </a:cubicBezTo>
                        <a:cubicBezTo>
                          <a:pt x="317795" y="646843"/>
                          <a:pt x="392757" y="651701"/>
                          <a:pt x="467814" y="656558"/>
                        </a:cubicBezTo>
                        <a:cubicBezTo>
                          <a:pt x="477148" y="639413"/>
                          <a:pt x="494198" y="602742"/>
                          <a:pt x="494293" y="553307"/>
                        </a:cubicBezTo>
                        <a:cubicBezTo>
                          <a:pt x="494293" y="534162"/>
                          <a:pt x="494007" y="493681"/>
                          <a:pt x="470481" y="454057"/>
                        </a:cubicBezTo>
                        <a:cubicBezTo>
                          <a:pt x="442668" y="407289"/>
                          <a:pt x="398186" y="388049"/>
                          <a:pt x="348656" y="366713"/>
                        </a:cubicBezTo>
                        <a:cubicBezTo>
                          <a:pt x="299888" y="345662"/>
                          <a:pt x="295125" y="353282"/>
                          <a:pt x="224164" y="328327"/>
                        </a:cubicBezTo>
                        <a:cubicBezTo>
                          <a:pt x="154060" y="303657"/>
                          <a:pt x="118437" y="290798"/>
                          <a:pt x="93100" y="260795"/>
                        </a:cubicBezTo>
                        <a:cubicBezTo>
                          <a:pt x="87385" y="254127"/>
                          <a:pt x="50142" y="208788"/>
                          <a:pt x="54714" y="145637"/>
                        </a:cubicBezTo>
                        <a:cubicBezTo>
                          <a:pt x="59191" y="83153"/>
                          <a:pt x="102816" y="27337"/>
                          <a:pt x="165966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100000">
                        <a:srgbClr val="926756"/>
                      </a:gs>
                    </a:gsLst>
                    <a:lin ang="1499992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6" name="Google Shape;3643;p33">
                    <a:extLst>
                      <a:ext uri="{FF2B5EF4-FFF2-40B4-BE49-F238E27FC236}">
                        <a16:creationId xmlns:a16="http://schemas.microsoft.com/office/drawing/2014/main" id="{9CC6FF03-D30C-DF31-A764-FB6B008E2A24}"/>
                      </a:ext>
                    </a:extLst>
                  </p:cNvPr>
                  <p:cNvSpPr/>
                  <p:nvPr/>
                </p:nvSpPr>
                <p:spPr>
                  <a:xfrm>
                    <a:off x="2836959" y="3338239"/>
                    <a:ext cx="491670" cy="6410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1670" h="622363" extrusionOk="0">
                        <a:moveTo>
                          <a:pt x="109237" y="0"/>
                        </a:moveTo>
                        <a:cubicBezTo>
                          <a:pt x="96093" y="9239"/>
                          <a:pt x="78091" y="23146"/>
                          <a:pt x="58945" y="42386"/>
                        </a:cubicBezTo>
                        <a:cubicBezTo>
                          <a:pt x="32942" y="68485"/>
                          <a:pt x="16845" y="84677"/>
                          <a:pt x="7320" y="111252"/>
                        </a:cubicBezTo>
                        <a:cubicBezTo>
                          <a:pt x="-7920" y="153924"/>
                          <a:pt x="4748" y="193167"/>
                          <a:pt x="8653" y="203930"/>
                        </a:cubicBezTo>
                        <a:cubicBezTo>
                          <a:pt x="24941" y="248983"/>
                          <a:pt x="59803" y="272034"/>
                          <a:pt x="77519" y="283369"/>
                        </a:cubicBezTo>
                        <a:cubicBezTo>
                          <a:pt x="117619" y="309086"/>
                          <a:pt x="130192" y="320516"/>
                          <a:pt x="213250" y="342329"/>
                        </a:cubicBezTo>
                        <a:cubicBezTo>
                          <a:pt x="281926" y="360331"/>
                          <a:pt x="327550" y="366046"/>
                          <a:pt x="363555" y="393287"/>
                        </a:cubicBezTo>
                        <a:cubicBezTo>
                          <a:pt x="382795" y="407860"/>
                          <a:pt x="422038" y="426815"/>
                          <a:pt x="437659" y="489966"/>
                        </a:cubicBezTo>
                        <a:cubicBezTo>
                          <a:pt x="453471" y="553879"/>
                          <a:pt x="429658" y="606647"/>
                          <a:pt x="421753" y="622364"/>
                        </a:cubicBezTo>
                        <a:cubicBezTo>
                          <a:pt x="437564" y="604266"/>
                          <a:pt x="469949" y="562451"/>
                          <a:pt x="482617" y="499205"/>
                        </a:cubicBezTo>
                        <a:cubicBezTo>
                          <a:pt x="489856" y="463391"/>
                          <a:pt x="503001" y="406337"/>
                          <a:pt x="472045" y="356235"/>
                        </a:cubicBezTo>
                        <a:cubicBezTo>
                          <a:pt x="454423" y="327660"/>
                          <a:pt x="430135" y="313563"/>
                          <a:pt x="403179" y="297942"/>
                        </a:cubicBezTo>
                        <a:cubicBezTo>
                          <a:pt x="376795" y="282607"/>
                          <a:pt x="359745" y="278225"/>
                          <a:pt x="272115" y="254222"/>
                        </a:cubicBezTo>
                        <a:cubicBezTo>
                          <a:pt x="184199" y="230124"/>
                          <a:pt x="166673" y="225171"/>
                          <a:pt x="141051" y="210502"/>
                        </a:cubicBezTo>
                        <a:cubicBezTo>
                          <a:pt x="109047" y="192214"/>
                          <a:pt x="81043" y="176308"/>
                          <a:pt x="68280" y="145637"/>
                        </a:cubicBezTo>
                        <a:cubicBezTo>
                          <a:pt x="41324" y="81153"/>
                          <a:pt x="103999" y="6191"/>
                          <a:pt x="109333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7" name="Google Shape;3644;p33">
                    <a:extLst>
                      <a:ext uri="{FF2B5EF4-FFF2-40B4-BE49-F238E27FC236}">
                        <a16:creationId xmlns:a16="http://schemas.microsoft.com/office/drawing/2014/main" id="{059FA88C-991D-599E-75BD-C62351B00846}"/>
                      </a:ext>
                    </a:extLst>
                  </p:cNvPr>
                  <p:cNvSpPr/>
                  <p:nvPr/>
                </p:nvSpPr>
                <p:spPr>
                  <a:xfrm>
                    <a:off x="2760222" y="3342520"/>
                    <a:ext cx="389870" cy="65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870" h="638174" extrusionOk="0">
                        <a:moveTo>
                          <a:pt x="204609" y="0"/>
                        </a:moveTo>
                        <a:cubicBezTo>
                          <a:pt x="182130" y="2953"/>
                          <a:pt x="144220" y="11049"/>
                          <a:pt x="106596" y="37052"/>
                        </a:cubicBezTo>
                        <a:cubicBezTo>
                          <a:pt x="42493" y="81534"/>
                          <a:pt x="23253" y="148019"/>
                          <a:pt x="13918" y="180023"/>
                        </a:cubicBezTo>
                        <a:cubicBezTo>
                          <a:pt x="6012" y="207169"/>
                          <a:pt x="-11514" y="270701"/>
                          <a:pt x="11251" y="341567"/>
                        </a:cubicBezTo>
                        <a:cubicBezTo>
                          <a:pt x="19729" y="367951"/>
                          <a:pt x="39540" y="412909"/>
                          <a:pt x="130409" y="487204"/>
                        </a:cubicBezTo>
                        <a:cubicBezTo>
                          <a:pt x="183844" y="530828"/>
                          <a:pt x="268902" y="590360"/>
                          <a:pt x="389870" y="638175"/>
                        </a:cubicBezTo>
                        <a:cubicBezTo>
                          <a:pt x="382536" y="612362"/>
                          <a:pt x="368153" y="575310"/>
                          <a:pt x="336911" y="542830"/>
                        </a:cubicBezTo>
                        <a:cubicBezTo>
                          <a:pt x="305764" y="510445"/>
                          <a:pt x="285000" y="510731"/>
                          <a:pt x="233660" y="476631"/>
                        </a:cubicBezTo>
                        <a:cubicBezTo>
                          <a:pt x="197751" y="452723"/>
                          <a:pt x="150697" y="421481"/>
                          <a:pt x="117169" y="365379"/>
                        </a:cubicBezTo>
                        <a:cubicBezTo>
                          <a:pt x="84022" y="310039"/>
                          <a:pt x="79545" y="256413"/>
                          <a:pt x="77450" y="227648"/>
                        </a:cubicBezTo>
                        <a:cubicBezTo>
                          <a:pt x="74592" y="188214"/>
                          <a:pt x="71544" y="146114"/>
                          <a:pt x="93357" y="100584"/>
                        </a:cubicBezTo>
                        <a:cubicBezTo>
                          <a:pt x="123741" y="37148"/>
                          <a:pt x="182225" y="9239"/>
                          <a:pt x="204609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50000">
                        <a:srgbClr val="583D3A"/>
                      </a:gs>
                      <a:gs pos="96000">
                        <a:srgbClr val="8B5C4E"/>
                      </a:gs>
                      <a:gs pos="100000">
                        <a:srgbClr val="8B5C4E"/>
                      </a:gs>
                    </a:gsLst>
                    <a:lin ang="185999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8" name="Google Shape;3645;p33">
                    <a:extLst>
                      <a:ext uri="{FF2B5EF4-FFF2-40B4-BE49-F238E27FC236}">
                        <a16:creationId xmlns:a16="http://schemas.microsoft.com/office/drawing/2014/main" id="{F5F4611A-9F1A-481A-1EF6-B6E3A9455DC0}"/>
                      </a:ext>
                    </a:extLst>
                  </p:cNvPr>
                  <p:cNvSpPr/>
                  <p:nvPr/>
                </p:nvSpPr>
                <p:spPr>
                  <a:xfrm>
                    <a:off x="2410672" y="3741905"/>
                    <a:ext cx="943775" cy="4367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3775" h="436721" extrusionOk="0">
                        <a:moveTo>
                          <a:pt x="1137" y="0"/>
                        </a:moveTo>
                        <a:cubicBezTo>
                          <a:pt x="-1149" y="25146"/>
                          <a:pt x="-1339" y="87440"/>
                          <a:pt x="13806" y="135350"/>
                        </a:cubicBezTo>
                        <a:cubicBezTo>
                          <a:pt x="17711" y="147828"/>
                          <a:pt x="52001" y="183261"/>
                          <a:pt x="108579" y="235553"/>
                        </a:cubicBezTo>
                        <a:cubicBezTo>
                          <a:pt x="172683" y="294799"/>
                          <a:pt x="242215" y="333946"/>
                          <a:pt x="337751" y="348805"/>
                        </a:cubicBezTo>
                        <a:cubicBezTo>
                          <a:pt x="421285" y="361759"/>
                          <a:pt x="516440" y="381953"/>
                          <a:pt x="601117" y="380714"/>
                        </a:cubicBezTo>
                        <a:cubicBezTo>
                          <a:pt x="682937" y="379476"/>
                          <a:pt x="704082" y="375094"/>
                          <a:pt x="778092" y="388620"/>
                        </a:cubicBezTo>
                        <a:cubicBezTo>
                          <a:pt x="869817" y="405384"/>
                          <a:pt x="943731" y="436721"/>
                          <a:pt x="943731" y="436721"/>
                        </a:cubicBezTo>
                        <a:cubicBezTo>
                          <a:pt x="943731" y="436721"/>
                          <a:pt x="948304" y="366713"/>
                          <a:pt x="864198" y="320611"/>
                        </a:cubicBezTo>
                        <a:cubicBezTo>
                          <a:pt x="832098" y="303086"/>
                          <a:pt x="766185" y="278511"/>
                          <a:pt x="697415" y="269272"/>
                        </a:cubicBezTo>
                        <a:cubicBezTo>
                          <a:pt x="592545" y="255175"/>
                          <a:pt x="605213" y="277178"/>
                          <a:pt x="484341" y="268319"/>
                        </a:cubicBezTo>
                        <a:cubicBezTo>
                          <a:pt x="377375" y="260509"/>
                          <a:pt x="275362" y="265652"/>
                          <a:pt x="216402" y="240792"/>
                        </a:cubicBezTo>
                        <a:cubicBezTo>
                          <a:pt x="178588" y="224885"/>
                          <a:pt x="121533" y="200025"/>
                          <a:pt x="75147" y="140208"/>
                        </a:cubicBezTo>
                        <a:cubicBezTo>
                          <a:pt x="31332" y="83629"/>
                          <a:pt x="5233" y="30766"/>
                          <a:pt x="1233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3100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9" name="Google Shape;3646;p33">
                    <a:extLst>
                      <a:ext uri="{FF2B5EF4-FFF2-40B4-BE49-F238E27FC236}">
                        <a16:creationId xmlns:a16="http://schemas.microsoft.com/office/drawing/2014/main" id="{AD8F439D-CEE1-D9AC-AFE3-1F17EFEE3FA9}"/>
                      </a:ext>
                    </a:extLst>
                  </p:cNvPr>
                  <p:cNvSpPr/>
                  <p:nvPr/>
                </p:nvSpPr>
                <p:spPr>
                  <a:xfrm>
                    <a:off x="2731659" y="3952677"/>
                    <a:ext cx="653258" cy="2788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3258" h="278813" extrusionOk="0">
                        <a:moveTo>
                          <a:pt x="620459" y="278813"/>
                        </a:moveTo>
                        <a:cubicBezTo>
                          <a:pt x="628269" y="268526"/>
                          <a:pt x="659130" y="225473"/>
                          <a:pt x="652272" y="167561"/>
                        </a:cubicBezTo>
                        <a:cubicBezTo>
                          <a:pt x="646176" y="116412"/>
                          <a:pt x="614363" y="84884"/>
                          <a:pt x="599313" y="70501"/>
                        </a:cubicBezTo>
                        <a:cubicBezTo>
                          <a:pt x="558356" y="31163"/>
                          <a:pt x="511969" y="21543"/>
                          <a:pt x="454533" y="10494"/>
                        </a:cubicBezTo>
                        <a:cubicBezTo>
                          <a:pt x="346615" y="-10366"/>
                          <a:pt x="251841" y="5827"/>
                          <a:pt x="235649" y="8684"/>
                        </a:cubicBezTo>
                        <a:cubicBezTo>
                          <a:pt x="193643" y="16209"/>
                          <a:pt x="171069" y="25162"/>
                          <a:pt x="122682" y="26305"/>
                        </a:cubicBezTo>
                        <a:cubicBezTo>
                          <a:pt x="77819" y="27448"/>
                          <a:pt x="24289" y="35926"/>
                          <a:pt x="0" y="30496"/>
                        </a:cubicBezTo>
                        <a:cubicBezTo>
                          <a:pt x="111157" y="63358"/>
                          <a:pt x="216503" y="59643"/>
                          <a:pt x="278035" y="63358"/>
                        </a:cubicBezTo>
                        <a:cubicBezTo>
                          <a:pt x="302990" y="64882"/>
                          <a:pt x="365665" y="67834"/>
                          <a:pt x="445770" y="88027"/>
                        </a:cubicBezTo>
                        <a:cubicBezTo>
                          <a:pt x="524161" y="107839"/>
                          <a:pt x="547973" y="126223"/>
                          <a:pt x="558737" y="135652"/>
                        </a:cubicBezTo>
                        <a:cubicBezTo>
                          <a:pt x="610934" y="181658"/>
                          <a:pt x="618935" y="249952"/>
                          <a:pt x="620554" y="27862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90" name="Google Shape;3647;p33">
                    <a:extLst>
                      <a:ext uri="{FF2B5EF4-FFF2-40B4-BE49-F238E27FC236}">
                        <a16:creationId xmlns:a16="http://schemas.microsoft.com/office/drawing/2014/main" id="{22A16E97-8588-B5A1-C733-4A5D9A10C93A}"/>
                      </a:ext>
                    </a:extLst>
                  </p:cNvPr>
                  <p:cNvSpPr/>
                  <p:nvPr/>
                </p:nvSpPr>
                <p:spPr>
                  <a:xfrm>
                    <a:off x="2408910" y="3724303"/>
                    <a:ext cx="944865" cy="527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4865" h="527780" extrusionOk="0">
                        <a:moveTo>
                          <a:pt x="7624" y="0"/>
                        </a:moveTo>
                        <a:cubicBezTo>
                          <a:pt x="1909" y="30385"/>
                          <a:pt x="-3139" y="74581"/>
                          <a:pt x="2385" y="127064"/>
                        </a:cubicBezTo>
                        <a:cubicBezTo>
                          <a:pt x="10386" y="202406"/>
                          <a:pt x="36009" y="256032"/>
                          <a:pt x="44010" y="271843"/>
                        </a:cubicBezTo>
                        <a:cubicBezTo>
                          <a:pt x="97731" y="378238"/>
                          <a:pt x="186789" y="429006"/>
                          <a:pt x="231271" y="453676"/>
                        </a:cubicBezTo>
                        <a:cubicBezTo>
                          <a:pt x="266609" y="473202"/>
                          <a:pt x="351572" y="518922"/>
                          <a:pt x="463681" y="517208"/>
                        </a:cubicBezTo>
                        <a:cubicBezTo>
                          <a:pt x="598650" y="515207"/>
                          <a:pt x="636655" y="446437"/>
                          <a:pt x="753336" y="453676"/>
                        </a:cubicBezTo>
                        <a:cubicBezTo>
                          <a:pt x="834966" y="458724"/>
                          <a:pt x="898974" y="497491"/>
                          <a:pt x="938883" y="527780"/>
                        </a:cubicBezTo>
                        <a:cubicBezTo>
                          <a:pt x="944598" y="508254"/>
                          <a:pt x="949551" y="479108"/>
                          <a:pt x="937169" y="451866"/>
                        </a:cubicBezTo>
                        <a:cubicBezTo>
                          <a:pt x="918214" y="410147"/>
                          <a:pt x="868684" y="394811"/>
                          <a:pt x="798390" y="381286"/>
                        </a:cubicBezTo>
                        <a:cubicBezTo>
                          <a:pt x="686566" y="359759"/>
                          <a:pt x="618272" y="361283"/>
                          <a:pt x="520926" y="354806"/>
                        </a:cubicBezTo>
                        <a:cubicBezTo>
                          <a:pt x="401578" y="346805"/>
                          <a:pt x="341856" y="342900"/>
                          <a:pt x="272895" y="319468"/>
                        </a:cubicBezTo>
                        <a:cubicBezTo>
                          <a:pt x="207744" y="297370"/>
                          <a:pt x="123258" y="268700"/>
                          <a:pt x="64774" y="185356"/>
                        </a:cubicBezTo>
                        <a:cubicBezTo>
                          <a:pt x="15244" y="114776"/>
                          <a:pt x="8196" y="38957"/>
                          <a:pt x="7529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21593863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83" name="Google Shape;3648;p33">
                <a:extLst>
                  <a:ext uri="{FF2B5EF4-FFF2-40B4-BE49-F238E27FC236}">
                    <a16:creationId xmlns:a16="http://schemas.microsoft.com/office/drawing/2014/main" id="{D1DBAC1B-BD90-DE18-FB21-21DFC45D3D11}"/>
                  </a:ext>
                </a:extLst>
              </p:cNvPr>
              <p:cNvGrpSpPr/>
              <p:nvPr/>
            </p:nvGrpSpPr>
            <p:grpSpPr>
              <a:xfrm>
                <a:off x="3992444" y="5379926"/>
                <a:ext cx="1703394" cy="1291415"/>
                <a:chOff x="3699722" y="1806532"/>
                <a:chExt cx="3341299" cy="2533180"/>
              </a:xfrm>
            </p:grpSpPr>
            <p:grpSp>
              <p:nvGrpSpPr>
                <p:cNvPr id="152" name="Google Shape;3649;p33">
                  <a:extLst>
                    <a:ext uri="{FF2B5EF4-FFF2-40B4-BE49-F238E27FC236}">
                      <a16:creationId xmlns:a16="http://schemas.microsoft.com/office/drawing/2014/main" id="{B2D31A56-568B-2592-348C-5E0FC29AC826}"/>
                    </a:ext>
                  </a:extLst>
                </p:cNvPr>
                <p:cNvGrpSpPr/>
                <p:nvPr/>
              </p:nvGrpSpPr>
              <p:grpSpPr>
                <a:xfrm>
                  <a:off x="3751786" y="2225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170" name="Google Shape;3650;p33">
                    <a:extLst>
                      <a:ext uri="{FF2B5EF4-FFF2-40B4-BE49-F238E27FC236}">
                        <a16:creationId xmlns:a16="http://schemas.microsoft.com/office/drawing/2014/main" id="{0A0084E9-C8EE-0812-7500-C8A715065C90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173" name="Google Shape;3651;p33">
                      <a:extLst>
                        <a:ext uri="{FF2B5EF4-FFF2-40B4-BE49-F238E27FC236}">
                          <a16:creationId xmlns:a16="http://schemas.microsoft.com/office/drawing/2014/main" id="{167464C6-DDDA-4D5D-A242-047D04041940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74" name="Google Shape;3652;p33">
                      <a:extLst>
                        <a:ext uri="{FF2B5EF4-FFF2-40B4-BE49-F238E27FC236}">
                          <a16:creationId xmlns:a16="http://schemas.microsoft.com/office/drawing/2014/main" id="{D4C65327-8C66-B8C2-A4B7-6401A4703B7E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71" name="Google Shape;3653;p33">
                    <a:extLst>
                      <a:ext uri="{FF2B5EF4-FFF2-40B4-BE49-F238E27FC236}">
                        <a16:creationId xmlns:a16="http://schemas.microsoft.com/office/drawing/2014/main" id="{AE429F52-3ECF-6E9C-C155-7DEAB16C6B95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" name="Google Shape;3654;p33">
                    <a:extLst>
                      <a:ext uri="{FF2B5EF4-FFF2-40B4-BE49-F238E27FC236}">
                        <a16:creationId xmlns:a16="http://schemas.microsoft.com/office/drawing/2014/main" id="{F286F43A-8E4A-E521-81BB-79CBA7A384F6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53" name="Google Shape;3655;p33">
                  <a:extLst>
                    <a:ext uri="{FF2B5EF4-FFF2-40B4-BE49-F238E27FC236}">
                      <a16:creationId xmlns:a16="http://schemas.microsoft.com/office/drawing/2014/main" id="{B3F94479-D0FD-4683-FCF9-C4B652D85421}"/>
                    </a:ext>
                  </a:extLst>
                </p:cNvPr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54" name="Google Shape;3656;p33">
                  <a:extLst>
                    <a:ext uri="{FF2B5EF4-FFF2-40B4-BE49-F238E27FC236}">
                      <a16:creationId xmlns:a16="http://schemas.microsoft.com/office/drawing/2014/main" id="{817AE85E-07C9-E3EC-B42D-B8315ECA5AED}"/>
                    </a:ext>
                  </a:extLst>
                </p:cNvPr>
                <p:cNvGrpSpPr/>
                <p:nvPr/>
              </p:nvGrpSpPr>
              <p:grpSpPr>
                <a:xfrm>
                  <a:off x="3814899" y="1806532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168" name="Google Shape;3657;p33">
                    <a:extLst>
                      <a:ext uri="{FF2B5EF4-FFF2-40B4-BE49-F238E27FC236}">
                        <a16:creationId xmlns:a16="http://schemas.microsoft.com/office/drawing/2014/main" id="{DF1EC148-A1F2-2216-2DEE-D05AAF0BA2B4}"/>
                      </a:ext>
                    </a:extLst>
                  </p:cNvPr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169" name="Google Shape;3658;p33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82CFA838-8133-8C73-0645-62B5F31011A5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55" name="Google Shape;3659;p33">
                  <a:extLst>
                    <a:ext uri="{FF2B5EF4-FFF2-40B4-BE49-F238E27FC236}">
                      <a16:creationId xmlns:a16="http://schemas.microsoft.com/office/drawing/2014/main" id="{D27950A4-25F6-4BDE-CDD5-28857F275582}"/>
                    </a:ext>
                  </a:extLst>
                </p:cNvPr>
                <p:cNvGrpSpPr/>
                <p:nvPr/>
              </p:nvGrpSpPr>
              <p:grpSpPr>
                <a:xfrm>
                  <a:off x="3699722" y="2477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156" name="Google Shape;3660;p33">
                    <a:extLst>
                      <a:ext uri="{FF2B5EF4-FFF2-40B4-BE49-F238E27FC236}">
                        <a16:creationId xmlns:a16="http://schemas.microsoft.com/office/drawing/2014/main" id="{0BC5F564-9837-B213-39A0-BAC46CB4CDF7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" name="Google Shape;3661;p33">
                    <a:extLst>
                      <a:ext uri="{FF2B5EF4-FFF2-40B4-BE49-F238E27FC236}">
                        <a16:creationId xmlns:a16="http://schemas.microsoft.com/office/drawing/2014/main" id="{B625529B-481D-41A4-545A-79650CA3A90D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3662;p33">
                    <a:extLst>
                      <a:ext uri="{FF2B5EF4-FFF2-40B4-BE49-F238E27FC236}">
                        <a16:creationId xmlns:a16="http://schemas.microsoft.com/office/drawing/2014/main" id="{3C133248-DF77-11D3-81F2-FE8FA7A5BFE2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3663;p33">
                    <a:extLst>
                      <a:ext uri="{FF2B5EF4-FFF2-40B4-BE49-F238E27FC236}">
                        <a16:creationId xmlns:a16="http://schemas.microsoft.com/office/drawing/2014/main" id="{D6158B1B-59CC-484A-7D33-49917304F484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0" name="Google Shape;3664;p33">
                    <a:extLst>
                      <a:ext uri="{FF2B5EF4-FFF2-40B4-BE49-F238E27FC236}">
                        <a16:creationId xmlns:a16="http://schemas.microsoft.com/office/drawing/2014/main" id="{92710002-C6C7-4A2C-729D-ED4D89DF6ED4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1" name="Google Shape;3665;p33">
                    <a:extLst>
                      <a:ext uri="{FF2B5EF4-FFF2-40B4-BE49-F238E27FC236}">
                        <a16:creationId xmlns:a16="http://schemas.microsoft.com/office/drawing/2014/main" id="{AD9A7B7F-D46B-D7C1-8427-A9D73C327082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2" name="Google Shape;3666;p33">
                    <a:extLst>
                      <a:ext uri="{FF2B5EF4-FFF2-40B4-BE49-F238E27FC236}">
                        <a16:creationId xmlns:a16="http://schemas.microsoft.com/office/drawing/2014/main" id="{3B515D2D-DC60-7FED-AB3B-8D844B905AAF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3" name="Google Shape;3667;p33">
                    <a:extLst>
                      <a:ext uri="{FF2B5EF4-FFF2-40B4-BE49-F238E27FC236}">
                        <a16:creationId xmlns:a16="http://schemas.microsoft.com/office/drawing/2014/main" id="{2E83D2DD-B5DF-9D87-C959-CC75714F0E8E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" name="Google Shape;3668;p33">
                    <a:extLst>
                      <a:ext uri="{FF2B5EF4-FFF2-40B4-BE49-F238E27FC236}">
                        <a16:creationId xmlns:a16="http://schemas.microsoft.com/office/drawing/2014/main" id="{FAA96063-9BF9-649C-2465-BCA73419BEBA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5" name="Google Shape;3669;p33">
                    <a:extLst>
                      <a:ext uri="{FF2B5EF4-FFF2-40B4-BE49-F238E27FC236}">
                        <a16:creationId xmlns:a16="http://schemas.microsoft.com/office/drawing/2014/main" id="{19B93CF6-D3C7-FA46-5B99-C515415DD495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6" name="Google Shape;3670;p33">
                    <a:extLst>
                      <a:ext uri="{FF2B5EF4-FFF2-40B4-BE49-F238E27FC236}">
                        <a16:creationId xmlns:a16="http://schemas.microsoft.com/office/drawing/2014/main" id="{924F7E18-1DC6-A2D7-339A-5F57CE2A1D8E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7" name="Google Shape;3671;p33">
                    <a:extLst>
                      <a:ext uri="{FF2B5EF4-FFF2-40B4-BE49-F238E27FC236}">
                        <a16:creationId xmlns:a16="http://schemas.microsoft.com/office/drawing/2014/main" id="{1E9692DB-BE58-21DF-8BED-8BA03AC0DFB9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4" name="Google Shape;3672;p33">
                <a:extLst>
                  <a:ext uri="{FF2B5EF4-FFF2-40B4-BE49-F238E27FC236}">
                    <a16:creationId xmlns:a16="http://schemas.microsoft.com/office/drawing/2014/main" id="{685A7896-F6AE-3C72-10EB-33CC970A30EC}"/>
                  </a:ext>
                </a:extLst>
              </p:cNvPr>
              <p:cNvGrpSpPr/>
              <p:nvPr/>
            </p:nvGrpSpPr>
            <p:grpSpPr>
              <a:xfrm>
                <a:off x="4019070" y="4550628"/>
                <a:ext cx="1560381" cy="1258299"/>
                <a:chOff x="5624511" y="3048014"/>
                <a:chExt cx="947638" cy="764180"/>
              </a:xfrm>
            </p:grpSpPr>
            <p:sp>
              <p:nvSpPr>
                <p:cNvPr id="139" name="Google Shape;3673;p33">
                  <a:extLst>
                    <a:ext uri="{FF2B5EF4-FFF2-40B4-BE49-F238E27FC236}">
                      <a16:creationId xmlns:a16="http://schemas.microsoft.com/office/drawing/2014/main" id="{1C46692A-6D04-7D29-B679-9753077C53CE}"/>
                    </a:ext>
                  </a:extLst>
                </p:cNvPr>
                <p:cNvSpPr/>
                <p:nvPr/>
              </p:nvSpPr>
              <p:spPr>
                <a:xfrm>
                  <a:off x="5823054" y="3204054"/>
                  <a:ext cx="349222" cy="219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222" h="219702" extrusionOk="0">
                      <a:moveTo>
                        <a:pt x="346573" y="66355"/>
                      </a:moveTo>
                      <a:cubicBezTo>
                        <a:pt x="365051" y="122076"/>
                        <a:pt x="284089" y="211420"/>
                        <a:pt x="190363" y="219136"/>
                      </a:cubicBezTo>
                      <a:cubicBezTo>
                        <a:pt x="110543" y="225708"/>
                        <a:pt x="9388" y="174082"/>
                        <a:pt x="625" y="119409"/>
                      </a:cubicBezTo>
                      <a:cubicBezTo>
                        <a:pt x="-7852" y="66545"/>
                        <a:pt x="71777" y="21682"/>
                        <a:pt x="127593" y="7490"/>
                      </a:cubicBezTo>
                      <a:cubicBezTo>
                        <a:pt x="210556" y="-13560"/>
                        <a:pt x="328190" y="10919"/>
                        <a:pt x="346573" y="66355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3674;p33">
                  <a:extLst>
                    <a:ext uri="{FF2B5EF4-FFF2-40B4-BE49-F238E27FC236}">
                      <a16:creationId xmlns:a16="http://schemas.microsoft.com/office/drawing/2014/main" id="{55F8C641-3FBD-102F-3367-68768413A1A5}"/>
                    </a:ext>
                  </a:extLst>
                </p:cNvPr>
                <p:cNvSpPr/>
                <p:nvPr/>
              </p:nvSpPr>
              <p:spPr>
                <a:xfrm>
                  <a:off x="5641466" y="3324847"/>
                  <a:ext cx="869525" cy="340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525" h="340667" extrusionOk="0">
                      <a:moveTo>
                        <a:pt x="0" y="230073"/>
                      </a:moveTo>
                      <a:cubicBezTo>
                        <a:pt x="22098" y="229501"/>
                        <a:pt x="55436" y="230549"/>
                        <a:pt x="94298" y="239503"/>
                      </a:cubicBezTo>
                      <a:cubicBezTo>
                        <a:pt x="166021" y="256171"/>
                        <a:pt x="198025" y="286651"/>
                        <a:pt x="246507" y="309892"/>
                      </a:cubicBezTo>
                      <a:cubicBezTo>
                        <a:pt x="320802" y="345421"/>
                        <a:pt x="388525" y="342373"/>
                        <a:pt x="479489" y="338277"/>
                      </a:cubicBezTo>
                      <a:cubicBezTo>
                        <a:pt x="610553" y="332371"/>
                        <a:pt x="701612" y="292271"/>
                        <a:pt x="732758" y="277412"/>
                      </a:cubicBezTo>
                      <a:cubicBezTo>
                        <a:pt x="798290" y="246170"/>
                        <a:pt x="852107" y="219500"/>
                        <a:pt x="866108" y="163779"/>
                      </a:cubicBezTo>
                      <a:cubicBezTo>
                        <a:pt x="875443" y="126631"/>
                        <a:pt x="865251" y="83102"/>
                        <a:pt x="840486" y="51479"/>
                      </a:cubicBezTo>
                      <a:cubicBezTo>
                        <a:pt x="810768" y="13474"/>
                        <a:pt x="768858" y="3854"/>
                        <a:pt x="755618" y="1377"/>
                      </a:cubicBezTo>
                      <a:cubicBezTo>
                        <a:pt x="739616" y="-1575"/>
                        <a:pt x="689420" y="-7766"/>
                        <a:pt x="556260" y="81197"/>
                      </a:cubicBezTo>
                      <a:cubicBezTo>
                        <a:pt x="450914" y="151587"/>
                        <a:pt x="458819" y="171304"/>
                        <a:pt x="402717" y="188068"/>
                      </a:cubicBezTo>
                      <a:cubicBezTo>
                        <a:pt x="349853" y="203879"/>
                        <a:pt x="304609" y="196354"/>
                        <a:pt x="214122" y="181305"/>
                      </a:cubicBezTo>
                      <a:cubicBezTo>
                        <a:pt x="172879" y="174447"/>
                        <a:pt x="148114" y="166636"/>
                        <a:pt x="142780" y="148824"/>
                      </a:cubicBezTo>
                      <a:cubicBezTo>
                        <a:pt x="137827" y="132156"/>
                        <a:pt x="151829" y="113677"/>
                        <a:pt x="160306" y="104152"/>
                      </a:cubicBezTo>
                      <a:cubicBezTo>
                        <a:pt x="158306" y="103200"/>
                        <a:pt x="128778" y="89579"/>
                        <a:pt x="101060" y="106819"/>
                      </a:cubicBezTo>
                      <a:cubicBezTo>
                        <a:pt x="80867" y="119392"/>
                        <a:pt x="69723" y="143300"/>
                        <a:pt x="72771" y="167684"/>
                      </a:cubicBezTo>
                      <a:cubicBezTo>
                        <a:pt x="68771" y="167494"/>
                        <a:pt x="36005" y="166255"/>
                        <a:pt x="14859" y="192068"/>
                      </a:cubicBezTo>
                      <a:cubicBezTo>
                        <a:pt x="2762" y="206832"/>
                        <a:pt x="572" y="223024"/>
                        <a:pt x="0" y="229978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3675;p33">
                  <a:extLst>
                    <a:ext uri="{FF2B5EF4-FFF2-40B4-BE49-F238E27FC236}">
                      <a16:creationId xmlns:a16="http://schemas.microsoft.com/office/drawing/2014/main" id="{CE603ED4-D816-89A2-89F8-AC70E6F57FD1}"/>
                    </a:ext>
                  </a:extLst>
                </p:cNvPr>
                <p:cNvSpPr/>
                <p:nvPr/>
              </p:nvSpPr>
              <p:spPr>
                <a:xfrm>
                  <a:off x="5624511" y="3429190"/>
                  <a:ext cx="947638" cy="383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7638" h="383004" extrusionOk="0">
                      <a:moveTo>
                        <a:pt x="881921" y="0"/>
                      </a:moveTo>
                      <a:cubicBezTo>
                        <a:pt x="864585" y="39148"/>
                        <a:pt x="831153" y="99441"/>
                        <a:pt x="768097" y="148304"/>
                      </a:cubicBezTo>
                      <a:cubicBezTo>
                        <a:pt x="630651" y="254603"/>
                        <a:pt x="454915" y="227171"/>
                        <a:pt x="407957" y="219837"/>
                      </a:cubicBezTo>
                      <a:cubicBezTo>
                        <a:pt x="373476" y="214408"/>
                        <a:pt x="281846" y="196691"/>
                        <a:pt x="174975" y="153638"/>
                      </a:cubicBezTo>
                      <a:cubicBezTo>
                        <a:pt x="99442" y="123253"/>
                        <a:pt x="43911" y="91345"/>
                        <a:pt x="16098" y="113919"/>
                      </a:cubicBezTo>
                      <a:cubicBezTo>
                        <a:pt x="-6095" y="131921"/>
                        <a:pt x="-856" y="176213"/>
                        <a:pt x="5525" y="198692"/>
                      </a:cubicBezTo>
                      <a:cubicBezTo>
                        <a:pt x="48007" y="348806"/>
                        <a:pt x="396717" y="423958"/>
                        <a:pt x="672752" y="360235"/>
                      </a:cubicBezTo>
                      <a:cubicBezTo>
                        <a:pt x="746094" y="343281"/>
                        <a:pt x="880492" y="310324"/>
                        <a:pt x="926974" y="206693"/>
                      </a:cubicBezTo>
                      <a:cubicBezTo>
                        <a:pt x="935261" y="188309"/>
                        <a:pt x="964026" y="124111"/>
                        <a:pt x="934880" y="61055"/>
                      </a:cubicBezTo>
                      <a:cubicBezTo>
                        <a:pt x="920211" y="29242"/>
                        <a:pt x="896399" y="10001"/>
                        <a:pt x="881921" y="191"/>
                      </a:cubicBezTo>
                      <a:close/>
                    </a:path>
                  </a:pathLst>
                </a:custGeom>
                <a:solidFill>
                  <a:srgbClr val="5C382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3676;p33">
                  <a:extLst>
                    <a:ext uri="{FF2B5EF4-FFF2-40B4-BE49-F238E27FC236}">
                      <a16:creationId xmlns:a16="http://schemas.microsoft.com/office/drawing/2014/main" id="{15DFF702-5A5B-39CD-27E5-06D07B34E739}"/>
                    </a:ext>
                  </a:extLst>
                </p:cNvPr>
                <p:cNvSpPr/>
                <p:nvPr/>
              </p:nvSpPr>
              <p:spPr>
                <a:xfrm>
                  <a:off x="5726346" y="3557873"/>
                  <a:ext cx="736923" cy="221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923" h="221180" extrusionOk="0">
                      <a:moveTo>
                        <a:pt x="13990" y="157544"/>
                      </a:moveTo>
                      <a:cubicBezTo>
                        <a:pt x="8751" y="150114"/>
                        <a:pt x="4655" y="142113"/>
                        <a:pt x="2084" y="133350"/>
                      </a:cubicBezTo>
                      <a:cubicBezTo>
                        <a:pt x="-393" y="125063"/>
                        <a:pt x="-1250" y="115729"/>
                        <a:pt x="2846" y="108109"/>
                      </a:cubicBezTo>
                      <a:cubicBezTo>
                        <a:pt x="5132" y="103918"/>
                        <a:pt x="8751" y="100584"/>
                        <a:pt x="12656" y="97822"/>
                      </a:cubicBezTo>
                      <a:cubicBezTo>
                        <a:pt x="41041" y="78010"/>
                        <a:pt x="79522" y="87440"/>
                        <a:pt x="113336" y="95345"/>
                      </a:cubicBezTo>
                      <a:cubicBezTo>
                        <a:pt x="228779" y="122396"/>
                        <a:pt x="349079" y="121444"/>
                        <a:pt x="466999" y="109728"/>
                      </a:cubicBezTo>
                      <a:cubicBezTo>
                        <a:pt x="515005" y="104966"/>
                        <a:pt x="563106" y="98393"/>
                        <a:pt x="608922" y="83153"/>
                      </a:cubicBezTo>
                      <a:cubicBezTo>
                        <a:pt x="657880" y="66866"/>
                        <a:pt x="704267" y="40100"/>
                        <a:pt x="736842" y="0"/>
                      </a:cubicBezTo>
                      <a:cubicBezTo>
                        <a:pt x="738462" y="29528"/>
                        <a:pt x="715602" y="52864"/>
                        <a:pt x="694361" y="72581"/>
                      </a:cubicBezTo>
                      <a:cubicBezTo>
                        <a:pt x="674549" y="90964"/>
                        <a:pt x="654737" y="109538"/>
                        <a:pt x="632353" y="124682"/>
                      </a:cubicBezTo>
                      <a:cubicBezTo>
                        <a:pt x="581299" y="159448"/>
                        <a:pt x="519863" y="175355"/>
                        <a:pt x="459379" y="187928"/>
                      </a:cubicBezTo>
                      <a:cubicBezTo>
                        <a:pt x="381845" y="204025"/>
                        <a:pt x="303359" y="215741"/>
                        <a:pt x="224302" y="220027"/>
                      </a:cubicBezTo>
                      <a:cubicBezTo>
                        <a:pt x="164961" y="223266"/>
                        <a:pt x="102191" y="221456"/>
                        <a:pt x="51233" y="190881"/>
                      </a:cubicBezTo>
                      <a:cubicBezTo>
                        <a:pt x="36945" y="182309"/>
                        <a:pt x="23610" y="171069"/>
                        <a:pt x="13990" y="157544"/>
                      </a:cubicBezTo>
                      <a:close/>
                    </a:path>
                  </a:pathLst>
                </a:custGeom>
                <a:solidFill>
                  <a:srgbClr val="ECC7A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3677;p33">
                  <a:extLst>
                    <a:ext uri="{FF2B5EF4-FFF2-40B4-BE49-F238E27FC236}">
                      <a16:creationId xmlns:a16="http://schemas.microsoft.com/office/drawing/2014/main" id="{2C38469E-0792-FCB3-4279-1121A191F32C}"/>
                    </a:ext>
                  </a:extLst>
                </p:cNvPr>
                <p:cNvSpPr/>
                <p:nvPr/>
              </p:nvSpPr>
              <p:spPr>
                <a:xfrm>
                  <a:off x="5738954" y="3557682"/>
                  <a:ext cx="724073" cy="1907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73" h="190779" extrusionOk="0">
                      <a:moveTo>
                        <a:pt x="10811" y="142208"/>
                      </a:moveTo>
                      <a:cubicBezTo>
                        <a:pt x="7001" y="137541"/>
                        <a:pt x="3953" y="132588"/>
                        <a:pt x="1953" y="127254"/>
                      </a:cubicBezTo>
                      <a:cubicBezTo>
                        <a:pt x="-333" y="121253"/>
                        <a:pt x="-1190" y="114491"/>
                        <a:pt x="2620" y="108966"/>
                      </a:cubicBezTo>
                      <a:cubicBezTo>
                        <a:pt x="4715" y="105918"/>
                        <a:pt x="8144" y="103537"/>
                        <a:pt x="11859" y="101537"/>
                      </a:cubicBezTo>
                      <a:cubicBezTo>
                        <a:pt x="38434" y="87154"/>
                        <a:pt x="74438" y="94012"/>
                        <a:pt x="105966" y="99727"/>
                      </a:cubicBezTo>
                      <a:cubicBezTo>
                        <a:pt x="213884" y="119348"/>
                        <a:pt x="326470" y="118682"/>
                        <a:pt x="436769" y="110109"/>
                      </a:cubicBezTo>
                      <a:cubicBezTo>
                        <a:pt x="481632" y="106680"/>
                        <a:pt x="526685" y="101822"/>
                        <a:pt x="569453" y="90773"/>
                      </a:cubicBezTo>
                      <a:cubicBezTo>
                        <a:pt x="615173" y="78962"/>
                        <a:pt x="693563" y="29147"/>
                        <a:pt x="724043" y="0"/>
                      </a:cubicBezTo>
                      <a:cubicBezTo>
                        <a:pt x="725567" y="21431"/>
                        <a:pt x="669275" y="68771"/>
                        <a:pt x="649367" y="83058"/>
                      </a:cubicBezTo>
                      <a:cubicBezTo>
                        <a:pt x="630889" y="96393"/>
                        <a:pt x="612315" y="109823"/>
                        <a:pt x="591360" y="120872"/>
                      </a:cubicBezTo>
                      <a:cubicBezTo>
                        <a:pt x="543545" y="146114"/>
                        <a:pt x="486109" y="157639"/>
                        <a:pt x="429530" y="166688"/>
                      </a:cubicBezTo>
                      <a:cubicBezTo>
                        <a:pt x="357045" y="178308"/>
                        <a:pt x="283607" y="186785"/>
                        <a:pt x="209598" y="189928"/>
                      </a:cubicBezTo>
                      <a:cubicBezTo>
                        <a:pt x="154067" y="192310"/>
                        <a:pt x="95393" y="190976"/>
                        <a:pt x="47673" y="168878"/>
                      </a:cubicBezTo>
                      <a:cubicBezTo>
                        <a:pt x="33100" y="162116"/>
                        <a:pt x="19670" y="153067"/>
                        <a:pt x="10621" y="142113"/>
                      </a:cubicBezTo>
                      <a:close/>
                    </a:path>
                  </a:pathLst>
                </a:custGeom>
                <a:solidFill>
                  <a:srgbClr val="FADB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4" name="Google Shape;3678;p33">
                  <a:extLst>
                    <a:ext uri="{FF2B5EF4-FFF2-40B4-BE49-F238E27FC236}">
                      <a16:creationId xmlns:a16="http://schemas.microsoft.com/office/drawing/2014/main" id="{91033DDE-5E6C-264D-7578-30F14F53F56E}"/>
                    </a:ext>
                  </a:extLst>
                </p:cNvPr>
                <p:cNvSpPr/>
                <p:nvPr/>
              </p:nvSpPr>
              <p:spPr>
                <a:xfrm>
                  <a:off x="5887830" y="3639312"/>
                  <a:ext cx="478209" cy="8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09" h="84862" extrusionOk="0">
                      <a:moveTo>
                        <a:pt x="5286" y="62294"/>
                      </a:moveTo>
                      <a:cubicBezTo>
                        <a:pt x="3572" y="60579"/>
                        <a:pt x="2143" y="58769"/>
                        <a:pt x="1191" y="56864"/>
                      </a:cubicBezTo>
                      <a:cubicBezTo>
                        <a:pt x="-238" y="54197"/>
                        <a:pt x="-714" y="51244"/>
                        <a:pt x="1667" y="48768"/>
                      </a:cubicBezTo>
                      <a:cubicBezTo>
                        <a:pt x="3000" y="47434"/>
                        <a:pt x="5096" y="46387"/>
                        <a:pt x="7287" y="45434"/>
                      </a:cubicBezTo>
                      <a:cubicBezTo>
                        <a:pt x="23479" y="39052"/>
                        <a:pt x="45482" y="42100"/>
                        <a:pt x="64722" y="44672"/>
                      </a:cubicBezTo>
                      <a:cubicBezTo>
                        <a:pt x="130635" y="53340"/>
                        <a:pt x="199406" y="54007"/>
                        <a:pt x="266748" y="49244"/>
                      </a:cubicBezTo>
                      <a:cubicBezTo>
                        <a:pt x="363617" y="42386"/>
                        <a:pt x="459534" y="12859"/>
                        <a:pt x="478203" y="0"/>
                      </a:cubicBezTo>
                      <a:cubicBezTo>
                        <a:pt x="479155" y="9430"/>
                        <a:pt x="373999" y="49149"/>
                        <a:pt x="361236" y="54007"/>
                      </a:cubicBezTo>
                      <a:cubicBezTo>
                        <a:pt x="332089" y="65151"/>
                        <a:pt x="297037" y="70199"/>
                        <a:pt x="262461" y="74200"/>
                      </a:cubicBezTo>
                      <a:cubicBezTo>
                        <a:pt x="218170" y="79343"/>
                        <a:pt x="173307" y="83058"/>
                        <a:pt x="128159" y="84487"/>
                      </a:cubicBezTo>
                      <a:cubicBezTo>
                        <a:pt x="94250" y="85534"/>
                        <a:pt x="58436" y="84963"/>
                        <a:pt x="29289" y="75152"/>
                      </a:cubicBezTo>
                      <a:cubicBezTo>
                        <a:pt x="19669" y="71914"/>
                        <a:pt x="10811" y="67532"/>
                        <a:pt x="5382" y="62103"/>
                      </a:cubicBezTo>
                      <a:close/>
                    </a:path>
                  </a:pathLst>
                </a:custGeom>
                <a:solidFill>
                  <a:srgbClr val="FBF4E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5" name="Google Shape;3679;p33">
                  <a:extLst>
                    <a:ext uri="{FF2B5EF4-FFF2-40B4-BE49-F238E27FC236}">
                      <a16:creationId xmlns:a16="http://schemas.microsoft.com/office/drawing/2014/main" id="{70E10536-BC03-871B-B2F0-08BB0BD68B04}"/>
                    </a:ext>
                  </a:extLst>
                </p:cNvPr>
                <p:cNvSpPr/>
                <p:nvPr/>
              </p:nvSpPr>
              <p:spPr>
                <a:xfrm>
                  <a:off x="6266020" y="3462051"/>
                  <a:ext cx="293400" cy="286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400" h="286531" extrusionOk="0">
                      <a:moveTo>
                        <a:pt x="183166" y="248507"/>
                      </a:moveTo>
                      <a:cubicBezTo>
                        <a:pt x="107347" y="290608"/>
                        <a:pt x="20002" y="287084"/>
                        <a:pt x="0" y="285940"/>
                      </a:cubicBezTo>
                      <a:cubicBezTo>
                        <a:pt x="45720" y="278035"/>
                        <a:pt x="130397" y="256508"/>
                        <a:pt x="197263" y="190595"/>
                      </a:cubicBezTo>
                      <a:cubicBezTo>
                        <a:pt x="233934" y="154495"/>
                        <a:pt x="245554" y="124492"/>
                        <a:pt x="248888" y="115157"/>
                      </a:cubicBezTo>
                      <a:cubicBezTo>
                        <a:pt x="266700" y="65342"/>
                        <a:pt x="257175" y="20193"/>
                        <a:pt x="251555" y="0"/>
                      </a:cubicBezTo>
                      <a:cubicBezTo>
                        <a:pt x="263366" y="11620"/>
                        <a:pt x="287846" y="39148"/>
                        <a:pt x="292608" y="79439"/>
                      </a:cubicBezTo>
                      <a:cubicBezTo>
                        <a:pt x="299180" y="135255"/>
                        <a:pt x="263271" y="177165"/>
                        <a:pt x="244983" y="198596"/>
                      </a:cubicBezTo>
                      <a:cubicBezTo>
                        <a:pt x="226695" y="219932"/>
                        <a:pt x="205454" y="236220"/>
                        <a:pt x="183261" y="248507"/>
                      </a:cubicBezTo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" name="Google Shape;3680;p33">
                  <a:extLst>
                    <a:ext uri="{FF2B5EF4-FFF2-40B4-BE49-F238E27FC236}">
                      <a16:creationId xmlns:a16="http://schemas.microsoft.com/office/drawing/2014/main" id="{DBEED5CB-7107-CF19-C901-A4C4893546C5}"/>
                    </a:ext>
                  </a:extLst>
                </p:cNvPr>
                <p:cNvSpPr/>
                <p:nvPr/>
              </p:nvSpPr>
              <p:spPr>
                <a:xfrm>
                  <a:off x="5712360" y="3048014"/>
                  <a:ext cx="682142" cy="526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142" h="526496" extrusionOk="0">
                      <a:moveTo>
                        <a:pt x="76268" y="374127"/>
                      </a:moveTo>
                      <a:cubicBezTo>
                        <a:pt x="73029" y="372984"/>
                        <a:pt x="44168" y="362888"/>
                        <a:pt x="21499" y="379461"/>
                      </a:cubicBezTo>
                      <a:cubicBezTo>
                        <a:pt x="4068" y="392130"/>
                        <a:pt x="-1552" y="414704"/>
                        <a:pt x="353" y="428896"/>
                      </a:cubicBezTo>
                      <a:cubicBezTo>
                        <a:pt x="7021" y="480903"/>
                        <a:pt x="124178" y="505287"/>
                        <a:pt x="164564" y="513669"/>
                      </a:cubicBezTo>
                      <a:cubicBezTo>
                        <a:pt x="314202" y="544720"/>
                        <a:pt x="433550" y="511859"/>
                        <a:pt x="494701" y="494238"/>
                      </a:cubicBezTo>
                      <a:cubicBezTo>
                        <a:pt x="621193" y="457757"/>
                        <a:pt x="649577" y="416133"/>
                        <a:pt x="657102" y="404226"/>
                      </a:cubicBezTo>
                      <a:cubicBezTo>
                        <a:pt x="694154" y="345267"/>
                        <a:pt x="679486" y="280497"/>
                        <a:pt x="678248" y="275353"/>
                      </a:cubicBezTo>
                      <a:cubicBezTo>
                        <a:pt x="662436" y="209821"/>
                        <a:pt x="610525" y="175912"/>
                        <a:pt x="600619" y="169435"/>
                      </a:cubicBezTo>
                      <a:cubicBezTo>
                        <a:pt x="548231" y="135240"/>
                        <a:pt x="459649" y="117524"/>
                        <a:pt x="454124" y="116476"/>
                      </a:cubicBezTo>
                      <a:cubicBezTo>
                        <a:pt x="436598" y="113047"/>
                        <a:pt x="412595" y="109428"/>
                        <a:pt x="397641" y="89997"/>
                      </a:cubicBezTo>
                      <a:cubicBezTo>
                        <a:pt x="387735" y="77138"/>
                        <a:pt x="377448" y="51611"/>
                        <a:pt x="390593" y="37038"/>
                      </a:cubicBezTo>
                      <a:cubicBezTo>
                        <a:pt x="399737" y="26941"/>
                        <a:pt x="417548" y="24846"/>
                        <a:pt x="434693" y="31704"/>
                      </a:cubicBezTo>
                      <a:cubicBezTo>
                        <a:pt x="432503" y="26560"/>
                        <a:pt x="425073" y="10844"/>
                        <a:pt x="408214" y="3414"/>
                      </a:cubicBezTo>
                      <a:cubicBezTo>
                        <a:pt x="379734" y="-9063"/>
                        <a:pt x="349254" y="16178"/>
                        <a:pt x="341158" y="22845"/>
                      </a:cubicBezTo>
                      <a:cubicBezTo>
                        <a:pt x="336300" y="26846"/>
                        <a:pt x="304296" y="53992"/>
                        <a:pt x="305820" y="96950"/>
                      </a:cubicBezTo>
                      <a:cubicBezTo>
                        <a:pt x="306106" y="105332"/>
                        <a:pt x="307154" y="133526"/>
                        <a:pt x="326966" y="149909"/>
                      </a:cubicBezTo>
                      <a:cubicBezTo>
                        <a:pt x="347921" y="167244"/>
                        <a:pt x="368876" y="154195"/>
                        <a:pt x="408214" y="162291"/>
                      </a:cubicBezTo>
                      <a:cubicBezTo>
                        <a:pt x="415167" y="163720"/>
                        <a:pt x="463268" y="174102"/>
                        <a:pt x="489462" y="208202"/>
                      </a:cubicBezTo>
                      <a:cubicBezTo>
                        <a:pt x="522800" y="251541"/>
                        <a:pt x="508703" y="317835"/>
                        <a:pt x="489462" y="356506"/>
                      </a:cubicBezTo>
                      <a:cubicBezTo>
                        <a:pt x="455553" y="424610"/>
                        <a:pt x="385354" y="447470"/>
                        <a:pt x="344682" y="460614"/>
                      </a:cubicBezTo>
                      <a:cubicBezTo>
                        <a:pt x="271530" y="484427"/>
                        <a:pt x="213142" y="472806"/>
                        <a:pt x="152277" y="460614"/>
                      </a:cubicBezTo>
                      <a:cubicBezTo>
                        <a:pt x="74458" y="445089"/>
                        <a:pt x="65981" y="423753"/>
                        <a:pt x="63980" y="416514"/>
                      </a:cubicBezTo>
                      <a:cubicBezTo>
                        <a:pt x="59789" y="400988"/>
                        <a:pt x="68457" y="384986"/>
                        <a:pt x="76363" y="374127"/>
                      </a:cubicBezTo>
                      <a:close/>
                    </a:path>
                  </a:pathLst>
                </a:custGeom>
                <a:solidFill>
                  <a:srgbClr val="FBD5B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7" name="Google Shape;3681;p33">
                  <a:extLst>
                    <a:ext uri="{FF2B5EF4-FFF2-40B4-BE49-F238E27FC236}">
                      <a16:creationId xmlns:a16="http://schemas.microsoft.com/office/drawing/2014/main" id="{18958718-D229-8BFF-441F-90CAAF19E468}"/>
                    </a:ext>
                  </a:extLst>
                </p:cNvPr>
                <p:cNvSpPr/>
                <p:nvPr/>
              </p:nvSpPr>
              <p:spPr>
                <a:xfrm>
                  <a:off x="5815290" y="3061049"/>
                  <a:ext cx="566679" cy="50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679" h="500274" extrusionOk="0">
                      <a:moveTo>
                        <a:pt x="266231" y="0"/>
                      </a:moveTo>
                      <a:cubicBezTo>
                        <a:pt x="236132" y="9049"/>
                        <a:pt x="215749" y="29718"/>
                        <a:pt x="216797" y="47625"/>
                      </a:cubicBezTo>
                      <a:cubicBezTo>
                        <a:pt x="218130" y="70009"/>
                        <a:pt x="252611" y="86297"/>
                        <a:pt x="267946" y="93535"/>
                      </a:cubicBezTo>
                      <a:cubicBezTo>
                        <a:pt x="271661" y="95250"/>
                        <a:pt x="278328" y="98203"/>
                        <a:pt x="285948" y="100965"/>
                      </a:cubicBezTo>
                      <a:cubicBezTo>
                        <a:pt x="298902" y="105823"/>
                        <a:pt x="308332" y="108204"/>
                        <a:pt x="318809" y="110966"/>
                      </a:cubicBezTo>
                      <a:cubicBezTo>
                        <a:pt x="369768" y="124301"/>
                        <a:pt x="387389" y="130588"/>
                        <a:pt x="396819" y="134112"/>
                      </a:cubicBezTo>
                      <a:cubicBezTo>
                        <a:pt x="400439" y="135446"/>
                        <a:pt x="403201" y="136493"/>
                        <a:pt x="406725" y="137922"/>
                      </a:cubicBezTo>
                      <a:cubicBezTo>
                        <a:pt x="411202" y="139732"/>
                        <a:pt x="461113" y="160496"/>
                        <a:pt x="483306" y="187071"/>
                      </a:cubicBezTo>
                      <a:cubicBezTo>
                        <a:pt x="513881" y="223552"/>
                        <a:pt x="507214" y="282607"/>
                        <a:pt x="486545" y="322612"/>
                      </a:cubicBezTo>
                      <a:cubicBezTo>
                        <a:pt x="440158" y="412718"/>
                        <a:pt x="297378" y="456819"/>
                        <a:pt x="203462" y="465392"/>
                      </a:cubicBezTo>
                      <a:cubicBezTo>
                        <a:pt x="147074" y="470535"/>
                        <a:pt x="83256" y="467773"/>
                        <a:pt x="29249" y="452628"/>
                      </a:cubicBezTo>
                      <a:cubicBezTo>
                        <a:pt x="23915" y="451104"/>
                        <a:pt x="8866" y="446723"/>
                        <a:pt x="4484" y="452628"/>
                      </a:cubicBezTo>
                      <a:cubicBezTo>
                        <a:pt x="-20947" y="487871"/>
                        <a:pt x="69254" y="491014"/>
                        <a:pt x="88019" y="494348"/>
                      </a:cubicBezTo>
                      <a:cubicBezTo>
                        <a:pt x="151550" y="505682"/>
                        <a:pt x="217178" y="498348"/>
                        <a:pt x="280900" y="492252"/>
                      </a:cubicBezTo>
                      <a:cubicBezTo>
                        <a:pt x="341384" y="486442"/>
                        <a:pt x="402153" y="475012"/>
                        <a:pt x="457017" y="447961"/>
                      </a:cubicBezTo>
                      <a:cubicBezTo>
                        <a:pt x="509214" y="422243"/>
                        <a:pt x="554172" y="374618"/>
                        <a:pt x="564364" y="315944"/>
                      </a:cubicBezTo>
                      <a:cubicBezTo>
                        <a:pt x="565983" y="306705"/>
                        <a:pt x="575032" y="250126"/>
                        <a:pt x="541409" y="199454"/>
                      </a:cubicBezTo>
                      <a:cubicBezTo>
                        <a:pt x="504547" y="143732"/>
                        <a:pt x="436824" y="126111"/>
                        <a:pt x="400153" y="116491"/>
                      </a:cubicBezTo>
                      <a:cubicBezTo>
                        <a:pt x="369768" y="108585"/>
                        <a:pt x="337097" y="104870"/>
                        <a:pt x="288901" y="82963"/>
                      </a:cubicBezTo>
                      <a:cubicBezTo>
                        <a:pt x="259183" y="69437"/>
                        <a:pt x="245372" y="58960"/>
                        <a:pt x="242990" y="44101"/>
                      </a:cubicBezTo>
                      <a:cubicBezTo>
                        <a:pt x="239657" y="23241"/>
                        <a:pt x="260707" y="4477"/>
                        <a:pt x="265946" y="0"/>
                      </a:cubicBezTo>
                      <a:close/>
                    </a:path>
                  </a:pathLst>
                </a:custGeom>
                <a:solidFill>
                  <a:srgbClr val="FFF2D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3682;p33">
                  <a:extLst>
                    <a:ext uri="{FF2B5EF4-FFF2-40B4-BE49-F238E27FC236}">
                      <a16:creationId xmlns:a16="http://schemas.microsoft.com/office/drawing/2014/main" id="{8A8DA2F2-4C83-76FC-34BB-320E9356AD0D}"/>
                    </a:ext>
                  </a:extLst>
                </p:cNvPr>
                <p:cNvSpPr/>
                <p:nvPr/>
              </p:nvSpPr>
              <p:spPr>
                <a:xfrm>
                  <a:off x="5739088" y="3048952"/>
                  <a:ext cx="526997" cy="475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997" h="475260" extrusionOk="0">
                      <a:moveTo>
                        <a:pt x="355673" y="0"/>
                      </a:moveTo>
                      <a:cubicBezTo>
                        <a:pt x="349767" y="4286"/>
                        <a:pt x="273186" y="46673"/>
                        <a:pt x="283759" y="88678"/>
                      </a:cubicBezTo>
                      <a:cubicBezTo>
                        <a:pt x="286045" y="97822"/>
                        <a:pt x="293570" y="114681"/>
                        <a:pt x="353958" y="142780"/>
                      </a:cubicBezTo>
                      <a:cubicBezTo>
                        <a:pt x="414347" y="170879"/>
                        <a:pt x="517598" y="167069"/>
                        <a:pt x="526170" y="247555"/>
                      </a:cubicBezTo>
                      <a:cubicBezTo>
                        <a:pt x="531123" y="294418"/>
                        <a:pt x="513407" y="345948"/>
                        <a:pt x="484641" y="383572"/>
                      </a:cubicBezTo>
                      <a:cubicBezTo>
                        <a:pt x="433206" y="450914"/>
                        <a:pt x="349672" y="461296"/>
                        <a:pt x="283854" y="469487"/>
                      </a:cubicBezTo>
                      <a:cubicBezTo>
                        <a:pt x="242135" y="474631"/>
                        <a:pt x="80305" y="494729"/>
                        <a:pt x="22583" y="409766"/>
                      </a:cubicBezTo>
                      <a:cubicBezTo>
                        <a:pt x="2676" y="380429"/>
                        <a:pt x="-13516" y="325850"/>
                        <a:pt x="16773" y="295847"/>
                      </a:cubicBezTo>
                      <a:cubicBezTo>
                        <a:pt x="66875" y="246126"/>
                        <a:pt x="161648" y="252127"/>
                        <a:pt x="216798" y="262223"/>
                      </a:cubicBezTo>
                      <a:cubicBezTo>
                        <a:pt x="337956" y="284321"/>
                        <a:pt x="390915" y="200692"/>
                        <a:pt x="365769" y="180118"/>
                      </a:cubicBezTo>
                      <a:cubicBezTo>
                        <a:pt x="329860" y="150686"/>
                        <a:pt x="280711" y="184976"/>
                        <a:pt x="244897" y="154019"/>
                      </a:cubicBezTo>
                      <a:cubicBezTo>
                        <a:pt x="216322" y="129254"/>
                        <a:pt x="222989" y="85820"/>
                        <a:pt x="223466" y="83058"/>
                      </a:cubicBezTo>
                      <a:cubicBezTo>
                        <a:pt x="230800" y="38862"/>
                        <a:pt x="295094" y="2858"/>
                        <a:pt x="355673" y="0"/>
                      </a:cubicBezTo>
                      <a:close/>
                    </a:path>
                  </a:pathLst>
                </a:custGeom>
                <a:solidFill>
                  <a:srgbClr val="5C382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" name="Google Shape;3683;p33">
                  <a:extLst>
                    <a:ext uri="{FF2B5EF4-FFF2-40B4-BE49-F238E27FC236}">
                      <a16:creationId xmlns:a16="http://schemas.microsoft.com/office/drawing/2014/main" id="{A5A461BB-ECC8-A870-515F-AF30E5C215B8}"/>
                    </a:ext>
                  </a:extLst>
                </p:cNvPr>
                <p:cNvSpPr/>
                <p:nvPr/>
              </p:nvSpPr>
              <p:spPr>
                <a:xfrm>
                  <a:off x="5794448" y="3212678"/>
                  <a:ext cx="406416" cy="27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416" h="273411" extrusionOk="0">
                      <a:moveTo>
                        <a:pt x="403850" y="65350"/>
                      </a:moveTo>
                      <a:cubicBezTo>
                        <a:pt x="392324" y="26964"/>
                        <a:pt x="342890" y="-563"/>
                        <a:pt x="280977" y="9"/>
                      </a:cubicBezTo>
                      <a:cubicBezTo>
                        <a:pt x="206206" y="675"/>
                        <a:pt x="95240" y="43062"/>
                        <a:pt x="71237" y="82495"/>
                      </a:cubicBezTo>
                      <a:cubicBezTo>
                        <a:pt x="116861" y="63826"/>
                        <a:pt x="176964" y="43443"/>
                        <a:pt x="243163" y="52682"/>
                      </a:cubicBezTo>
                      <a:cubicBezTo>
                        <a:pt x="254783" y="54301"/>
                        <a:pt x="273929" y="56397"/>
                        <a:pt x="283358" y="63255"/>
                      </a:cubicBezTo>
                      <a:cubicBezTo>
                        <a:pt x="294788" y="71541"/>
                        <a:pt x="297741" y="81733"/>
                        <a:pt x="294788" y="95449"/>
                      </a:cubicBezTo>
                      <a:cubicBezTo>
                        <a:pt x="290597" y="114690"/>
                        <a:pt x="277739" y="118119"/>
                        <a:pt x="261451" y="129168"/>
                      </a:cubicBezTo>
                      <a:cubicBezTo>
                        <a:pt x="210111" y="163934"/>
                        <a:pt x="142579" y="157647"/>
                        <a:pt x="84000" y="157076"/>
                      </a:cubicBezTo>
                      <a:cubicBezTo>
                        <a:pt x="61235" y="156790"/>
                        <a:pt x="8753" y="154599"/>
                        <a:pt x="1133" y="184317"/>
                      </a:cubicBezTo>
                      <a:cubicBezTo>
                        <a:pt x="-2677" y="199176"/>
                        <a:pt x="3609" y="214988"/>
                        <a:pt x="12753" y="227370"/>
                      </a:cubicBezTo>
                      <a:cubicBezTo>
                        <a:pt x="41233" y="265661"/>
                        <a:pt x="94382" y="277662"/>
                        <a:pt x="141722" y="272138"/>
                      </a:cubicBezTo>
                      <a:cubicBezTo>
                        <a:pt x="220970" y="262804"/>
                        <a:pt x="318315" y="229275"/>
                        <a:pt x="368512" y="164124"/>
                      </a:cubicBezTo>
                      <a:cubicBezTo>
                        <a:pt x="385847" y="141645"/>
                        <a:pt x="415280" y="103545"/>
                        <a:pt x="403850" y="65255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3684;p33">
                  <a:extLst>
                    <a:ext uri="{FF2B5EF4-FFF2-40B4-BE49-F238E27FC236}">
                      <a16:creationId xmlns:a16="http://schemas.microsoft.com/office/drawing/2014/main" id="{8CDF8EB8-6395-03E0-5A91-7A378BFD4477}"/>
                    </a:ext>
                  </a:extLst>
                </p:cNvPr>
                <p:cNvSpPr/>
                <p:nvPr/>
              </p:nvSpPr>
              <p:spPr>
                <a:xfrm>
                  <a:off x="5849699" y="3251263"/>
                  <a:ext cx="295943" cy="2064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943" h="206427" extrusionOk="0">
                      <a:moveTo>
                        <a:pt x="273065" y="0"/>
                      </a:moveTo>
                      <a:cubicBezTo>
                        <a:pt x="273065" y="0"/>
                        <a:pt x="300878" y="58293"/>
                        <a:pt x="258683" y="94679"/>
                      </a:cubicBezTo>
                      <a:cubicBezTo>
                        <a:pt x="210105" y="136589"/>
                        <a:pt x="145240" y="145066"/>
                        <a:pt x="86185" y="145733"/>
                      </a:cubicBezTo>
                      <a:cubicBezTo>
                        <a:pt x="70088" y="145923"/>
                        <a:pt x="53705" y="145828"/>
                        <a:pt x="37893" y="149543"/>
                      </a:cubicBezTo>
                      <a:cubicBezTo>
                        <a:pt x="21129" y="153448"/>
                        <a:pt x="-15161" y="171450"/>
                        <a:pt x="6937" y="192119"/>
                      </a:cubicBezTo>
                      <a:cubicBezTo>
                        <a:pt x="20177" y="204502"/>
                        <a:pt x="42084" y="204597"/>
                        <a:pt x="59039" y="205930"/>
                      </a:cubicBezTo>
                      <a:cubicBezTo>
                        <a:pt x="79041" y="207454"/>
                        <a:pt x="99329" y="205359"/>
                        <a:pt x="118951" y="201168"/>
                      </a:cubicBezTo>
                      <a:cubicBezTo>
                        <a:pt x="156956" y="192881"/>
                        <a:pt x="192865" y="175736"/>
                        <a:pt x="226107" y="155639"/>
                      </a:cubicBezTo>
                      <a:cubicBezTo>
                        <a:pt x="348218" y="81725"/>
                        <a:pt x="273065" y="95"/>
                        <a:pt x="273065" y="95"/>
                      </a:cubicBezTo>
                      <a:close/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" name="Google Shape;3685;p33">
                  <a:extLst>
                    <a:ext uri="{FF2B5EF4-FFF2-40B4-BE49-F238E27FC236}">
                      <a16:creationId xmlns:a16="http://schemas.microsoft.com/office/drawing/2014/main" id="{A150C4E9-1C8E-601C-EDF0-F0A2B837310E}"/>
                    </a:ext>
                  </a:extLst>
                </p:cNvPr>
                <p:cNvSpPr/>
                <p:nvPr/>
              </p:nvSpPr>
              <p:spPr>
                <a:xfrm>
                  <a:off x="5936074" y="3228854"/>
                  <a:ext cx="143463" cy="317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463" h="31743" extrusionOk="0">
                      <a:moveTo>
                        <a:pt x="0" y="31744"/>
                      </a:moveTo>
                      <a:cubicBezTo>
                        <a:pt x="43339" y="10122"/>
                        <a:pt x="70676" y="4598"/>
                        <a:pt x="96679" y="1264"/>
                      </a:cubicBezTo>
                      <a:cubicBezTo>
                        <a:pt x="114300" y="-1022"/>
                        <a:pt x="140589" y="-736"/>
                        <a:pt x="142970" y="6598"/>
                      </a:cubicBezTo>
                      <a:cubicBezTo>
                        <a:pt x="148304" y="22505"/>
                        <a:pt x="108871" y="19076"/>
                        <a:pt x="95441" y="19361"/>
                      </a:cubicBezTo>
                      <a:cubicBezTo>
                        <a:pt x="47530" y="20504"/>
                        <a:pt x="51721" y="20695"/>
                        <a:pt x="0" y="31744"/>
                      </a:cubicBezTo>
                      <a:close/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5" name="Google Shape;3686;p33">
                <a:extLst>
                  <a:ext uri="{FF2B5EF4-FFF2-40B4-BE49-F238E27FC236}">
                    <a16:creationId xmlns:a16="http://schemas.microsoft.com/office/drawing/2014/main" id="{0E55766E-4BD1-1B08-0177-7AF6A8E6D0D0}"/>
                  </a:ext>
                </a:extLst>
              </p:cNvPr>
              <p:cNvSpPr/>
              <p:nvPr/>
            </p:nvSpPr>
            <p:spPr>
              <a:xfrm rot="10800000" flipH="1">
                <a:off x="2827993" y="3838006"/>
                <a:ext cx="574200" cy="538200"/>
              </a:xfrm>
              <a:prstGeom prst="triangle">
                <a:avLst>
                  <a:gd name="adj" fmla="val 5377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28588" dist="19050" dir="14880000" algn="bl" rotWithShape="0">
                  <a:srgbClr val="000000">
                    <a:alpha val="2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3687;p33">
                <a:extLst>
                  <a:ext uri="{FF2B5EF4-FFF2-40B4-BE49-F238E27FC236}">
                    <a16:creationId xmlns:a16="http://schemas.microsoft.com/office/drawing/2014/main" id="{6234EC8A-82A3-BE16-1DD0-3D2D68007319}"/>
                  </a:ext>
                </a:extLst>
              </p:cNvPr>
              <p:cNvSpPr/>
              <p:nvPr/>
            </p:nvSpPr>
            <p:spPr>
              <a:xfrm rot="10800000" flipH="1">
                <a:off x="3437593" y="3838006"/>
                <a:ext cx="574200" cy="538200"/>
              </a:xfrm>
              <a:prstGeom prst="triangle">
                <a:avLst>
                  <a:gd name="adj" fmla="val 53771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128588" dist="19050" dir="14880000" algn="bl" rotWithShape="0">
                  <a:srgbClr val="000000">
                    <a:alpha val="2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3688;p33">
                <a:extLst>
                  <a:ext uri="{FF2B5EF4-FFF2-40B4-BE49-F238E27FC236}">
                    <a16:creationId xmlns:a16="http://schemas.microsoft.com/office/drawing/2014/main" id="{8DE1D8C9-5EC9-6412-B77A-6C39198D260A}"/>
                  </a:ext>
                </a:extLst>
              </p:cNvPr>
              <p:cNvSpPr/>
              <p:nvPr/>
            </p:nvSpPr>
            <p:spPr>
              <a:xfrm rot="10800000" flipH="1">
                <a:off x="4047193" y="3838006"/>
                <a:ext cx="574200" cy="538200"/>
              </a:xfrm>
              <a:prstGeom prst="triangle">
                <a:avLst>
                  <a:gd name="adj" fmla="val 5377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28588" dist="19050" dir="14880000" algn="bl" rotWithShape="0">
                  <a:srgbClr val="000000">
                    <a:alpha val="2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3689;p33">
                <a:extLst>
                  <a:ext uri="{FF2B5EF4-FFF2-40B4-BE49-F238E27FC236}">
                    <a16:creationId xmlns:a16="http://schemas.microsoft.com/office/drawing/2014/main" id="{2B7FC707-C41A-03C4-4763-119AC3628547}"/>
                  </a:ext>
                </a:extLst>
              </p:cNvPr>
              <p:cNvSpPr/>
              <p:nvPr/>
            </p:nvSpPr>
            <p:spPr>
              <a:xfrm>
                <a:off x="4568894" y="3807333"/>
                <a:ext cx="45147" cy="54703"/>
              </a:xfrm>
              <a:custGeom>
                <a:avLst/>
                <a:gdLst/>
                <a:ahLst/>
                <a:cxnLst/>
                <a:rect l="l" t="t" r="r" b="b"/>
                <a:pathLst>
                  <a:path w="125407" h="151954" extrusionOk="0">
                    <a:moveTo>
                      <a:pt x="23279" y="151454"/>
                    </a:moveTo>
                    <a:cubicBezTo>
                      <a:pt x="10125" y="151454"/>
                      <a:pt x="-533" y="140785"/>
                      <a:pt x="-524" y="127632"/>
                    </a:cubicBezTo>
                    <a:cubicBezTo>
                      <a:pt x="-524" y="119849"/>
                      <a:pt x="3277" y="112563"/>
                      <a:pt x="9659" y="108115"/>
                    </a:cubicBezTo>
                    <a:cubicBezTo>
                      <a:pt x="41548" y="85693"/>
                      <a:pt x="65513" y="53746"/>
                      <a:pt x="78143" y="16866"/>
                    </a:cubicBezTo>
                    <a:cubicBezTo>
                      <a:pt x="81706" y="4207"/>
                      <a:pt x="94860" y="-3166"/>
                      <a:pt x="107518" y="397"/>
                    </a:cubicBezTo>
                    <a:cubicBezTo>
                      <a:pt x="120177" y="3959"/>
                      <a:pt x="127550" y="17113"/>
                      <a:pt x="123987" y="29772"/>
                    </a:cubicBezTo>
                    <a:cubicBezTo>
                      <a:pt x="123768" y="30562"/>
                      <a:pt x="123502" y="31343"/>
                      <a:pt x="123196" y="32105"/>
                    </a:cubicBezTo>
                    <a:cubicBezTo>
                      <a:pt x="107328" y="78625"/>
                      <a:pt x="77114" y="118907"/>
                      <a:pt x="36900" y="147168"/>
                    </a:cubicBezTo>
                    <a:cubicBezTo>
                      <a:pt x="32928" y="150006"/>
                      <a:pt x="28156" y="151501"/>
                      <a:pt x="23279" y="151454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3690;p33">
                <a:extLst>
                  <a:ext uri="{FF2B5EF4-FFF2-40B4-BE49-F238E27FC236}">
                    <a16:creationId xmlns:a16="http://schemas.microsoft.com/office/drawing/2014/main" id="{C82B6291-BF83-5ECC-6CA4-911879A70E88}"/>
                  </a:ext>
                </a:extLst>
              </p:cNvPr>
              <p:cNvSpPr/>
              <p:nvPr/>
            </p:nvSpPr>
            <p:spPr>
              <a:xfrm rot="-811390">
                <a:off x="2902975" y="3514701"/>
                <a:ext cx="48752" cy="2233907"/>
              </a:xfrm>
              <a:prstGeom prst="can">
                <a:avLst>
                  <a:gd name="adj" fmla="val 25000"/>
                </a:avLst>
              </a:prstGeom>
              <a:gradFill>
                <a:gsLst>
                  <a:gs pos="0">
                    <a:srgbClr val="C18B65"/>
                  </a:gs>
                  <a:gs pos="56000">
                    <a:srgbClr val="FBF4E2"/>
                  </a:gs>
                  <a:gs pos="100000">
                    <a:srgbClr val="C18B65"/>
                  </a:gs>
                </a:gsLst>
                <a:lin ang="0" scaled="0"/>
              </a:gra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3691;p33">
                <a:extLst>
                  <a:ext uri="{FF2B5EF4-FFF2-40B4-BE49-F238E27FC236}">
                    <a16:creationId xmlns:a16="http://schemas.microsoft.com/office/drawing/2014/main" id="{D539A6DD-DBFD-8EF3-9EF9-201B0CA9437F}"/>
                  </a:ext>
                </a:extLst>
              </p:cNvPr>
              <p:cNvSpPr/>
              <p:nvPr/>
            </p:nvSpPr>
            <p:spPr>
              <a:xfrm rot="1032394" flipH="1">
                <a:off x="4369483" y="3514667"/>
                <a:ext cx="48679" cy="2233995"/>
              </a:xfrm>
              <a:prstGeom prst="can">
                <a:avLst>
                  <a:gd name="adj" fmla="val 25000"/>
                </a:avLst>
              </a:prstGeom>
              <a:gradFill>
                <a:gsLst>
                  <a:gs pos="0">
                    <a:srgbClr val="C18B65"/>
                  </a:gs>
                  <a:gs pos="56000">
                    <a:srgbClr val="FBF4E2"/>
                  </a:gs>
                  <a:gs pos="100000">
                    <a:srgbClr val="C18B65"/>
                  </a:gs>
                </a:gsLst>
                <a:lin ang="0" scaled="0"/>
              </a:gra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3692;p33">
                <a:extLst>
                  <a:ext uri="{FF2B5EF4-FFF2-40B4-BE49-F238E27FC236}">
                    <a16:creationId xmlns:a16="http://schemas.microsoft.com/office/drawing/2014/main" id="{11A90AD4-AE9F-EF36-7EE8-0C5A430CCBAE}"/>
                  </a:ext>
                </a:extLst>
              </p:cNvPr>
              <p:cNvSpPr/>
              <p:nvPr/>
            </p:nvSpPr>
            <p:spPr>
              <a:xfrm>
                <a:off x="2750784" y="3837825"/>
                <a:ext cx="1853286" cy="58187"/>
              </a:xfrm>
              <a:custGeom>
                <a:avLst/>
                <a:gdLst/>
                <a:ahLst/>
                <a:cxnLst/>
                <a:rect l="l" t="t" r="r" b="b"/>
                <a:pathLst>
                  <a:path w="69607" h="2185" extrusionOk="0">
                    <a:moveTo>
                      <a:pt x="0" y="0"/>
                    </a:moveTo>
                    <a:cubicBezTo>
                      <a:pt x="5299" y="358"/>
                      <a:pt x="20195" y="2077"/>
                      <a:pt x="31796" y="2149"/>
                    </a:cubicBezTo>
                    <a:cubicBezTo>
                      <a:pt x="43397" y="2221"/>
                      <a:pt x="63305" y="717"/>
                      <a:pt x="69607" y="430"/>
                    </a:cubicBezTo>
                  </a:path>
                </a:pathLst>
              </a:custGeom>
              <a:noFill/>
              <a:ln w="9525" cap="flat" cmpd="sng">
                <a:solidFill>
                  <a:srgbClr val="78624B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7150" dist="19050" dir="5400000" algn="bl" rotWithShape="0">
                  <a:srgbClr val="000000">
                    <a:alpha val="21000"/>
                  </a:srgbClr>
                </a:outerShdw>
              </a:effec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92" name="Google Shape;3693;p33">
                <a:extLst>
                  <a:ext uri="{FF2B5EF4-FFF2-40B4-BE49-F238E27FC236}">
                    <a16:creationId xmlns:a16="http://schemas.microsoft.com/office/drawing/2014/main" id="{9CD81D9A-D0A4-CA5F-86FF-0140A0702454}"/>
                  </a:ext>
                </a:extLst>
              </p:cNvPr>
              <p:cNvGrpSpPr/>
              <p:nvPr/>
            </p:nvGrpSpPr>
            <p:grpSpPr>
              <a:xfrm>
                <a:off x="2825578" y="5560565"/>
                <a:ext cx="1703394" cy="1361879"/>
                <a:chOff x="3792023" y="5911314"/>
                <a:chExt cx="3341299" cy="2671398"/>
              </a:xfrm>
            </p:grpSpPr>
            <p:sp>
              <p:nvSpPr>
                <p:cNvPr id="116" name="Google Shape;3694;p33">
                  <a:extLst>
                    <a:ext uri="{FF2B5EF4-FFF2-40B4-BE49-F238E27FC236}">
                      <a16:creationId xmlns:a16="http://schemas.microsoft.com/office/drawing/2014/main" id="{58AA2F62-8AED-DB07-8C23-D150168819F4}"/>
                    </a:ext>
                  </a:extLst>
                </p:cNvPr>
                <p:cNvSpPr/>
                <p:nvPr/>
              </p:nvSpPr>
              <p:spPr>
                <a:xfrm>
                  <a:off x="4411557" y="7814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C38F6D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17" name="Google Shape;3695;p33">
                  <a:extLst>
                    <a:ext uri="{FF2B5EF4-FFF2-40B4-BE49-F238E27FC236}">
                      <a16:creationId xmlns:a16="http://schemas.microsoft.com/office/drawing/2014/main" id="{750146B4-81C6-312E-E67B-DF13BFCBB218}"/>
                    </a:ext>
                  </a:extLst>
                </p:cNvPr>
                <p:cNvGrpSpPr/>
                <p:nvPr/>
              </p:nvGrpSpPr>
              <p:grpSpPr>
                <a:xfrm>
                  <a:off x="3844087" y="6468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134" name="Google Shape;3696;p33">
                    <a:extLst>
                      <a:ext uri="{FF2B5EF4-FFF2-40B4-BE49-F238E27FC236}">
                        <a16:creationId xmlns:a16="http://schemas.microsoft.com/office/drawing/2014/main" id="{7332FA91-84AD-816D-A4D9-893BCAAE1D56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137" name="Google Shape;3697;p33">
                      <a:extLst>
                        <a:ext uri="{FF2B5EF4-FFF2-40B4-BE49-F238E27FC236}">
                          <a16:creationId xmlns:a16="http://schemas.microsoft.com/office/drawing/2014/main" id="{0725FBA3-BDFE-091F-FAFD-B4EA10EB9A93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38" name="Google Shape;3698;p33">
                      <a:extLst>
                        <a:ext uri="{FF2B5EF4-FFF2-40B4-BE49-F238E27FC236}">
                          <a16:creationId xmlns:a16="http://schemas.microsoft.com/office/drawing/2014/main" id="{E889C529-4F7F-CC14-33CA-D9C36EF39D51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35" name="Google Shape;3699;p33">
                    <a:extLst>
                      <a:ext uri="{FF2B5EF4-FFF2-40B4-BE49-F238E27FC236}">
                        <a16:creationId xmlns:a16="http://schemas.microsoft.com/office/drawing/2014/main" id="{8EBF2CB1-FCD3-066A-2F15-BE0F95A071B4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" name="Google Shape;3700;p33">
                    <a:extLst>
                      <a:ext uri="{FF2B5EF4-FFF2-40B4-BE49-F238E27FC236}">
                        <a16:creationId xmlns:a16="http://schemas.microsoft.com/office/drawing/2014/main" id="{11FA4582-7794-9416-A2D8-B2564540FECE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8" name="Google Shape;3701;p33">
                  <a:extLst>
                    <a:ext uri="{FF2B5EF4-FFF2-40B4-BE49-F238E27FC236}">
                      <a16:creationId xmlns:a16="http://schemas.microsoft.com/office/drawing/2014/main" id="{9184DE70-066D-7EE3-E8CC-A1DAB7386534}"/>
                    </a:ext>
                  </a:extLst>
                </p:cNvPr>
                <p:cNvGrpSpPr/>
                <p:nvPr/>
              </p:nvGrpSpPr>
              <p:grpSpPr>
                <a:xfrm>
                  <a:off x="3873609" y="5911314"/>
                  <a:ext cx="3144956" cy="1639767"/>
                  <a:chOff x="4137839" y="-377629"/>
                  <a:chExt cx="3795047" cy="2436504"/>
                </a:xfrm>
              </p:grpSpPr>
              <p:sp>
                <p:nvSpPr>
                  <p:cNvPr id="132" name="Google Shape;3702;p33">
                    <a:extLst>
                      <a:ext uri="{FF2B5EF4-FFF2-40B4-BE49-F238E27FC236}">
                        <a16:creationId xmlns:a16="http://schemas.microsoft.com/office/drawing/2014/main" id="{ED1C597F-D4CD-117D-64C3-B59C516FDB3D}"/>
                      </a:ext>
                    </a:extLst>
                  </p:cNvPr>
                  <p:cNvSpPr/>
                  <p:nvPr/>
                </p:nvSpPr>
                <p:spPr>
                  <a:xfrm>
                    <a:off x="4137839" y="-377629"/>
                    <a:ext cx="3795047" cy="2436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49240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133" name="Google Shape;3703;p33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544E3D4D-9577-0AD0-5DCF-9FEAC0B26EA5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4212300" y="348461"/>
                    <a:ext cx="3602216" cy="698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19" name="Google Shape;3704;p33">
                  <a:extLst>
                    <a:ext uri="{FF2B5EF4-FFF2-40B4-BE49-F238E27FC236}">
                      <a16:creationId xmlns:a16="http://schemas.microsoft.com/office/drawing/2014/main" id="{94326A95-0B42-56A1-229A-D9B3BA4A5635}"/>
                    </a:ext>
                  </a:extLst>
                </p:cNvPr>
                <p:cNvGrpSpPr/>
                <p:nvPr/>
              </p:nvGrpSpPr>
              <p:grpSpPr>
                <a:xfrm>
                  <a:off x="3792023" y="6720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120" name="Google Shape;3705;p33">
                    <a:extLst>
                      <a:ext uri="{FF2B5EF4-FFF2-40B4-BE49-F238E27FC236}">
                        <a16:creationId xmlns:a16="http://schemas.microsoft.com/office/drawing/2014/main" id="{E2AC821C-8FF7-3AC6-5106-F904AEDE2BFA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1" name="Google Shape;3706;p33">
                    <a:extLst>
                      <a:ext uri="{FF2B5EF4-FFF2-40B4-BE49-F238E27FC236}">
                        <a16:creationId xmlns:a16="http://schemas.microsoft.com/office/drawing/2014/main" id="{7D9E04FE-DABF-5EF2-C939-B9074E88B3E6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2" name="Google Shape;3707;p33">
                    <a:extLst>
                      <a:ext uri="{FF2B5EF4-FFF2-40B4-BE49-F238E27FC236}">
                        <a16:creationId xmlns:a16="http://schemas.microsoft.com/office/drawing/2014/main" id="{0BB9003D-0714-0EC1-0128-2841D1F2D3FA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3" name="Google Shape;3708;p33">
                    <a:extLst>
                      <a:ext uri="{FF2B5EF4-FFF2-40B4-BE49-F238E27FC236}">
                        <a16:creationId xmlns:a16="http://schemas.microsoft.com/office/drawing/2014/main" id="{75E3C1E3-FED8-D0C8-B10B-8E71DB4F366A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4" name="Google Shape;3709;p33">
                    <a:extLst>
                      <a:ext uri="{FF2B5EF4-FFF2-40B4-BE49-F238E27FC236}">
                        <a16:creationId xmlns:a16="http://schemas.microsoft.com/office/drawing/2014/main" id="{48DA6438-11C6-94E4-4210-C5B00DE0D7E4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5" name="Google Shape;3710;p33">
                    <a:extLst>
                      <a:ext uri="{FF2B5EF4-FFF2-40B4-BE49-F238E27FC236}">
                        <a16:creationId xmlns:a16="http://schemas.microsoft.com/office/drawing/2014/main" id="{0EA8B742-10B0-B92B-6B02-A6F0174B51EA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6" name="Google Shape;3711;p33">
                    <a:extLst>
                      <a:ext uri="{FF2B5EF4-FFF2-40B4-BE49-F238E27FC236}">
                        <a16:creationId xmlns:a16="http://schemas.microsoft.com/office/drawing/2014/main" id="{DFA1872A-82D6-43BA-332B-331EFAD80E42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1A28B"/>
                      </a:gs>
                      <a:gs pos="44000">
                        <a:srgbClr val="D1A28B"/>
                      </a:gs>
                      <a:gs pos="68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" name="Google Shape;3712;p33">
                    <a:extLst>
                      <a:ext uri="{FF2B5EF4-FFF2-40B4-BE49-F238E27FC236}">
                        <a16:creationId xmlns:a16="http://schemas.microsoft.com/office/drawing/2014/main" id="{7D02EBEB-57B5-890B-CEB5-F4CBD4A20BF2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" name="Google Shape;3713;p33">
                    <a:extLst>
                      <a:ext uri="{FF2B5EF4-FFF2-40B4-BE49-F238E27FC236}">
                        <a16:creationId xmlns:a16="http://schemas.microsoft.com/office/drawing/2014/main" id="{65C56162-D3FC-0E24-F549-55D8C3D629E5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3714;p33">
                    <a:extLst>
                      <a:ext uri="{FF2B5EF4-FFF2-40B4-BE49-F238E27FC236}">
                        <a16:creationId xmlns:a16="http://schemas.microsoft.com/office/drawing/2014/main" id="{6713C4B6-41C3-D752-4C31-E3723204ACA1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3715;p33">
                    <a:extLst>
                      <a:ext uri="{FF2B5EF4-FFF2-40B4-BE49-F238E27FC236}">
                        <a16:creationId xmlns:a16="http://schemas.microsoft.com/office/drawing/2014/main" id="{CD38395F-6ED2-0C8B-7582-750E25F70BA2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3716;p33">
                    <a:extLst>
                      <a:ext uri="{FF2B5EF4-FFF2-40B4-BE49-F238E27FC236}">
                        <a16:creationId xmlns:a16="http://schemas.microsoft.com/office/drawing/2014/main" id="{F9107295-AA7C-FE2D-2F88-7481425D1767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93" name="Google Shape;3717;p33">
                <a:extLst>
                  <a:ext uri="{FF2B5EF4-FFF2-40B4-BE49-F238E27FC236}">
                    <a16:creationId xmlns:a16="http://schemas.microsoft.com/office/drawing/2014/main" id="{647119CA-B6E9-35CD-FEE0-49F6B0A2313A}"/>
                  </a:ext>
                </a:extLst>
              </p:cNvPr>
              <p:cNvGrpSpPr/>
              <p:nvPr/>
            </p:nvGrpSpPr>
            <p:grpSpPr>
              <a:xfrm>
                <a:off x="2779550" y="5348528"/>
                <a:ext cx="1784571" cy="896964"/>
                <a:chOff x="5525980" y="1774298"/>
                <a:chExt cx="4820559" cy="2422916"/>
              </a:xfrm>
            </p:grpSpPr>
            <p:sp>
              <p:nvSpPr>
                <p:cNvPr id="111" name="Google Shape;3718;p33">
                  <a:extLst>
                    <a:ext uri="{FF2B5EF4-FFF2-40B4-BE49-F238E27FC236}">
                      <a16:creationId xmlns:a16="http://schemas.microsoft.com/office/drawing/2014/main" id="{DA867147-9668-E694-1B79-42DC0C16BB4C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3719;p33">
                  <a:extLst>
                    <a:ext uri="{FF2B5EF4-FFF2-40B4-BE49-F238E27FC236}">
                      <a16:creationId xmlns:a16="http://schemas.microsoft.com/office/drawing/2014/main" id="{C0831CDE-571C-0573-3D9D-F69D8DE4F217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" name="Google Shape;3720;p33">
                  <a:extLst>
                    <a:ext uri="{FF2B5EF4-FFF2-40B4-BE49-F238E27FC236}">
                      <a16:creationId xmlns:a16="http://schemas.microsoft.com/office/drawing/2014/main" id="{0F495739-C501-289D-0427-D503BA172EA0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" name="Google Shape;3721;p33">
                  <a:extLst>
                    <a:ext uri="{FF2B5EF4-FFF2-40B4-BE49-F238E27FC236}">
                      <a16:creationId xmlns:a16="http://schemas.microsoft.com/office/drawing/2014/main" id="{9A926D35-9BC1-5E56-2144-2945CC784013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" name="Google Shape;3722;p33">
                  <a:extLst>
                    <a:ext uri="{FF2B5EF4-FFF2-40B4-BE49-F238E27FC236}">
                      <a16:creationId xmlns:a16="http://schemas.microsoft.com/office/drawing/2014/main" id="{BF1CBF10-0A6A-203A-0BC5-B5B5B2069515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94" name="Google Shape;3723;p33">
                <a:extLst>
                  <a:ext uri="{FF2B5EF4-FFF2-40B4-BE49-F238E27FC236}">
                    <a16:creationId xmlns:a16="http://schemas.microsoft.com/office/drawing/2014/main" id="{C6DA975A-7B4A-9FCC-BB91-A5007E29190B}"/>
                  </a:ext>
                </a:extLst>
              </p:cNvPr>
              <p:cNvGrpSpPr/>
              <p:nvPr/>
            </p:nvGrpSpPr>
            <p:grpSpPr>
              <a:xfrm>
                <a:off x="2855763" y="4555553"/>
                <a:ext cx="1749478" cy="1248158"/>
                <a:chOff x="522194" y="707971"/>
                <a:chExt cx="2016457" cy="1438632"/>
              </a:xfrm>
            </p:grpSpPr>
            <p:grpSp>
              <p:nvGrpSpPr>
                <p:cNvPr id="95" name="Google Shape;3724;p33">
                  <a:extLst>
                    <a:ext uri="{FF2B5EF4-FFF2-40B4-BE49-F238E27FC236}">
                      <a16:creationId xmlns:a16="http://schemas.microsoft.com/office/drawing/2014/main" id="{3DB62FA8-378C-1EFF-A332-864030D3FFD7}"/>
                    </a:ext>
                  </a:extLst>
                </p:cNvPr>
                <p:cNvGrpSpPr/>
                <p:nvPr/>
              </p:nvGrpSpPr>
              <p:grpSpPr>
                <a:xfrm flipH="1">
                  <a:off x="522194" y="1300139"/>
                  <a:ext cx="1269917" cy="831335"/>
                  <a:chOff x="8367806" y="4837617"/>
                  <a:chExt cx="1161545" cy="1307131"/>
                </a:xfrm>
              </p:grpSpPr>
              <p:sp>
                <p:nvSpPr>
                  <p:cNvPr id="109" name="Google Shape;3725;p33">
                    <a:extLst>
                      <a:ext uri="{FF2B5EF4-FFF2-40B4-BE49-F238E27FC236}">
                        <a16:creationId xmlns:a16="http://schemas.microsoft.com/office/drawing/2014/main" id="{FB02386F-D68D-C295-6895-E0AD67E18351}"/>
                      </a:ext>
                    </a:extLst>
                  </p:cNvPr>
                  <p:cNvSpPr/>
                  <p:nvPr/>
                </p:nvSpPr>
                <p:spPr>
                  <a:xfrm>
                    <a:off x="8429097" y="4837617"/>
                    <a:ext cx="1100254" cy="1307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603" h="2215476" extrusionOk="0">
                        <a:moveTo>
                          <a:pt x="675418" y="0"/>
                        </a:moveTo>
                        <a:cubicBezTo>
                          <a:pt x="675418" y="0"/>
                          <a:pt x="1442085" y="113824"/>
                          <a:pt x="1700213" y="736283"/>
                        </a:cubicBezTo>
                        <a:cubicBezTo>
                          <a:pt x="1958245" y="1358741"/>
                          <a:pt x="1517999" y="2256949"/>
                          <a:pt x="796957" y="2213991"/>
                        </a:cubicBezTo>
                        <a:cubicBezTo>
                          <a:pt x="75819" y="2170938"/>
                          <a:pt x="0" y="1798987"/>
                          <a:pt x="0" y="1798987"/>
                        </a:cubicBezTo>
                        <a:cubicBezTo>
                          <a:pt x="0" y="1798987"/>
                          <a:pt x="470154" y="996887"/>
                          <a:pt x="440246" y="941261"/>
                        </a:cubicBezTo>
                        <a:cubicBezTo>
                          <a:pt x="410337" y="885539"/>
                          <a:pt x="721138" y="318897"/>
                          <a:pt x="721138" y="318897"/>
                        </a:cubicBezTo>
                        <a:lnTo>
                          <a:pt x="675608" y="9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100000">
                        <a:schemeClr val="accent1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0" name="Google Shape;3726;p33">
                    <a:extLst>
                      <a:ext uri="{FF2B5EF4-FFF2-40B4-BE49-F238E27FC236}">
                        <a16:creationId xmlns:a16="http://schemas.microsoft.com/office/drawing/2014/main" id="{DB2FA9FC-06F4-8A5D-81B0-34B870EE8926}"/>
                      </a:ext>
                    </a:extLst>
                  </p:cNvPr>
                  <p:cNvSpPr/>
                  <p:nvPr/>
                </p:nvSpPr>
                <p:spPr>
                  <a:xfrm>
                    <a:off x="8367806" y="4856834"/>
                    <a:ext cx="1042889" cy="1180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135" h="1789034" extrusionOk="0">
                        <a:moveTo>
                          <a:pt x="918233" y="95"/>
                        </a:moveTo>
                        <a:cubicBezTo>
                          <a:pt x="918233" y="95"/>
                          <a:pt x="1548216" y="303657"/>
                          <a:pt x="1578601" y="819817"/>
                        </a:cubicBezTo>
                        <a:cubicBezTo>
                          <a:pt x="1608986" y="1335977"/>
                          <a:pt x="1187790" y="1943290"/>
                          <a:pt x="354734" y="1753457"/>
                        </a:cubicBezTo>
                        <a:cubicBezTo>
                          <a:pt x="-478418" y="1563719"/>
                          <a:pt x="417313" y="1073944"/>
                          <a:pt x="417313" y="1073944"/>
                        </a:cubicBezTo>
                        <a:cubicBezTo>
                          <a:pt x="417313" y="1073944"/>
                          <a:pt x="515992" y="362045"/>
                          <a:pt x="538757" y="317659"/>
                        </a:cubicBezTo>
                        <a:cubicBezTo>
                          <a:pt x="561522" y="273272"/>
                          <a:pt x="918328" y="0"/>
                          <a:pt x="918328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37000">
                        <a:schemeClr val="accent2"/>
                      </a:gs>
                      <a:gs pos="100000">
                        <a:schemeClr val="accent1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96" name="Google Shape;3727;p33">
                  <a:extLst>
                    <a:ext uri="{FF2B5EF4-FFF2-40B4-BE49-F238E27FC236}">
                      <a16:creationId xmlns:a16="http://schemas.microsoft.com/office/drawing/2014/main" id="{217F04D0-3D0F-BFAE-9EFF-2033E17D416D}"/>
                    </a:ext>
                  </a:extLst>
                </p:cNvPr>
                <p:cNvGrpSpPr/>
                <p:nvPr/>
              </p:nvGrpSpPr>
              <p:grpSpPr>
                <a:xfrm rot="1198242" flipH="1">
                  <a:off x="1362959" y="1134543"/>
                  <a:ext cx="1061338" cy="856566"/>
                  <a:chOff x="7187727" y="4796572"/>
                  <a:chExt cx="1281332" cy="1536386"/>
                </a:xfrm>
              </p:grpSpPr>
              <p:sp>
                <p:nvSpPr>
                  <p:cNvPr id="107" name="Google Shape;3728;p33">
                    <a:extLst>
                      <a:ext uri="{FF2B5EF4-FFF2-40B4-BE49-F238E27FC236}">
                        <a16:creationId xmlns:a16="http://schemas.microsoft.com/office/drawing/2014/main" id="{9B7F7767-7F02-AA4F-6AB6-A67D5B9BE98E}"/>
                      </a:ext>
                    </a:extLst>
                  </p:cNvPr>
                  <p:cNvSpPr/>
                  <p:nvPr/>
                </p:nvSpPr>
                <p:spPr>
                  <a:xfrm>
                    <a:off x="7187727" y="4796572"/>
                    <a:ext cx="1230699" cy="15363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4695" h="2327858" extrusionOk="0">
                        <a:moveTo>
                          <a:pt x="1154893" y="0"/>
                        </a:moveTo>
                        <a:cubicBezTo>
                          <a:pt x="1154893" y="0"/>
                          <a:pt x="349363" y="119634"/>
                          <a:pt x="78187" y="773621"/>
                        </a:cubicBezTo>
                        <a:cubicBezTo>
                          <a:pt x="-192990" y="1427702"/>
                          <a:pt x="269639" y="2371535"/>
                          <a:pt x="1027258" y="2326291"/>
                        </a:cubicBezTo>
                        <a:cubicBezTo>
                          <a:pt x="1784971" y="2281142"/>
                          <a:pt x="1864696" y="1890236"/>
                          <a:pt x="1864696" y="1890236"/>
                        </a:cubicBezTo>
                        <a:cubicBezTo>
                          <a:pt x="1864696" y="1890236"/>
                          <a:pt x="1370634" y="1047464"/>
                          <a:pt x="1402066" y="988981"/>
                        </a:cubicBezTo>
                        <a:cubicBezTo>
                          <a:pt x="1433499" y="930497"/>
                          <a:pt x="1106982" y="334994"/>
                          <a:pt x="1106982" y="334994"/>
                        </a:cubicBezTo>
                        <a:lnTo>
                          <a:pt x="1154797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8" name="Google Shape;3729;p33">
                    <a:extLst>
                      <a:ext uri="{FF2B5EF4-FFF2-40B4-BE49-F238E27FC236}">
                        <a16:creationId xmlns:a16="http://schemas.microsoft.com/office/drawing/2014/main" id="{72A5FF6A-F4A0-56B6-B0A9-674CC6DC6F21}"/>
                      </a:ext>
                    </a:extLst>
                  </p:cNvPr>
                  <p:cNvSpPr/>
                  <p:nvPr/>
                </p:nvSpPr>
                <p:spPr>
                  <a:xfrm>
                    <a:off x="7411889" y="4865008"/>
                    <a:ext cx="1057170" cy="12898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513" h="1240232" extrusionOk="0">
                        <a:moveTo>
                          <a:pt x="458881" y="0"/>
                        </a:moveTo>
                        <a:cubicBezTo>
                          <a:pt x="458881" y="0"/>
                          <a:pt x="706235" y="189412"/>
                          <a:pt x="722009" y="220205"/>
                        </a:cubicBezTo>
                        <a:cubicBezTo>
                          <a:pt x="737783" y="250999"/>
                          <a:pt x="806220" y="744513"/>
                          <a:pt x="806220" y="744513"/>
                        </a:cubicBezTo>
                        <a:cubicBezTo>
                          <a:pt x="806220" y="744513"/>
                          <a:pt x="1427181" y="1083995"/>
                          <a:pt x="849583" y="1215591"/>
                        </a:cubicBezTo>
                        <a:cubicBezTo>
                          <a:pt x="271984" y="1347123"/>
                          <a:pt x="-19990" y="926131"/>
                          <a:pt x="1063" y="568298"/>
                        </a:cubicBezTo>
                        <a:cubicBezTo>
                          <a:pt x="22116" y="210464"/>
                          <a:pt x="458881" y="0"/>
                          <a:pt x="458881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7" name="Google Shape;3730;p33">
                  <a:extLst>
                    <a:ext uri="{FF2B5EF4-FFF2-40B4-BE49-F238E27FC236}">
                      <a16:creationId xmlns:a16="http://schemas.microsoft.com/office/drawing/2014/main" id="{4ECED2D2-9512-B109-0F03-67CA1B3782F4}"/>
                    </a:ext>
                  </a:extLst>
                </p:cNvPr>
                <p:cNvSpPr/>
                <p:nvPr/>
              </p:nvSpPr>
              <p:spPr>
                <a:xfrm flipH="1">
                  <a:off x="676936" y="963287"/>
                  <a:ext cx="749770" cy="936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3731;p33">
                  <a:extLst>
                    <a:ext uri="{FF2B5EF4-FFF2-40B4-BE49-F238E27FC236}">
                      <a16:creationId xmlns:a16="http://schemas.microsoft.com/office/drawing/2014/main" id="{99ED68B5-459A-9CB0-6972-17624D32F8D9}"/>
                    </a:ext>
                  </a:extLst>
                </p:cNvPr>
                <p:cNvSpPr/>
                <p:nvPr/>
              </p:nvSpPr>
              <p:spPr>
                <a:xfrm flipH="1">
                  <a:off x="775125" y="1011880"/>
                  <a:ext cx="667607" cy="75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3732;p33">
                  <a:extLst>
                    <a:ext uri="{FF2B5EF4-FFF2-40B4-BE49-F238E27FC236}">
                      <a16:creationId xmlns:a16="http://schemas.microsoft.com/office/drawing/2014/main" id="{FB954EBA-6CBE-B96F-9F95-DBAFC0E70C8B}"/>
                    </a:ext>
                  </a:extLst>
                </p:cNvPr>
                <p:cNvSpPr/>
                <p:nvPr/>
              </p:nvSpPr>
              <p:spPr>
                <a:xfrm flipH="1">
                  <a:off x="988269" y="707971"/>
                  <a:ext cx="799836" cy="833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3103" h="1972133" extrusionOk="0">
                      <a:moveTo>
                        <a:pt x="356616" y="122085"/>
                      </a:moveTo>
                      <a:cubicBezTo>
                        <a:pt x="356616" y="122085"/>
                        <a:pt x="757428" y="-116040"/>
                        <a:pt x="1346454" y="72840"/>
                      </a:cubicBezTo>
                      <a:cubicBezTo>
                        <a:pt x="1935480" y="261626"/>
                        <a:pt x="1956721" y="986859"/>
                        <a:pt x="1830991" y="1288611"/>
                      </a:cubicBezTo>
                      <a:cubicBezTo>
                        <a:pt x="1705261" y="1590363"/>
                        <a:pt x="1404080" y="1931454"/>
                        <a:pt x="1160431" y="1962410"/>
                      </a:cubicBezTo>
                      <a:cubicBezTo>
                        <a:pt x="916876" y="1993461"/>
                        <a:pt x="425196" y="1940217"/>
                        <a:pt x="425196" y="1940217"/>
                      </a:cubicBezTo>
                      <a:lnTo>
                        <a:pt x="0" y="1926882"/>
                      </a:lnTo>
                      <a:lnTo>
                        <a:pt x="180784" y="1571218"/>
                      </a:lnTo>
                      <a:cubicBezTo>
                        <a:pt x="180784" y="1571218"/>
                        <a:pt x="655606" y="1256322"/>
                        <a:pt x="686562" y="1215174"/>
                      </a:cubicBezTo>
                      <a:cubicBezTo>
                        <a:pt x="717518" y="1174026"/>
                        <a:pt x="1187101" y="952569"/>
                        <a:pt x="1191482" y="939234"/>
                      </a:cubicBezTo>
                      <a:cubicBezTo>
                        <a:pt x="1195864" y="925995"/>
                        <a:pt x="1337596" y="757688"/>
                        <a:pt x="1337596" y="757688"/>
                      </a:cubicBezTo>
                      <a:cubicBezTo>
                        <a:pt x="1337596" y="757688"/>
                        <a:pt x="1195864" y="505275"/>
                        <a:pt x="1206913" y="474224"/>
                      </a:cubicBezTo>
                      <a:cubicBezTo>
                        <a:pt x="1217962" y="443172"/>
                        <a:pt x="1023176" y="279342"/>
                        <a:pt x="992124" y="239433"/>
                      </a:cubicBezTo>
                      <a:cubicBezTo>
                        <a:pt x="961072" y="199618"/>
                        <a:pt x="744093" y="121799"/>
                        <a:pt x="744093" y="121799"/>
                      </a:cubicBezTo>
                      <a:lnTo>
                        <a:pt x="356521" y="1220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" name="Google Shape;3733;p33">
                  <a:extLst>
                    <a:ext uri="{FF2B5EF4-FFF2-40B4-BE49-F238E27FC236}">
                      <a16:creationId xmlns:a16="http://schemas.microsoft.com/office/drawing/2014/main" id="{37B0EE21-050F-BAA9-05E2-1734B6AB0674}"/>
                    </a:ext>
                  </a:extLst>
                </p:cNvPr>
                <p:cNvSpPr/>
                <p:nvPr/>
              </p:nvSpPr>
              <p:spPr>
                <a:xfrm flipH="1">
                  <a:off x="1099896" y="738718"/>
                  <a:ext cx="717208" cy="77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637" h="1211016" extrusionOk="0">
                      <a:moveTo>
                        <a:pt x="558818" y="1052"/>
                      </a:moveTo>
                      <a:cubicBezTo>
                        <a:pt x="653842" y="5804"/>
                        <a:pt x="762737" y="27583"/>
                        <a:pt x="867938" y="85109"/>
                      </a:cubicBezTo>
                      <a:cubicBezTo>
                        <a:pt x="1148473" y="238511"/>
                        <a:pt x="1222440" y="739502"/>
                        <a:pt x="951206" y="922315"/>
                      </a:cubicBezTo>
                      <a:cubicBezTo>
                        <a:pt x="680034" y="1105128"/>
                        <a:pt x="320001" y="1150628"/>
                        <a:pt x="320001" y="1150628"/>
                      </a:cubicBezTo>
                      <a:cubicBezTo>
                        <a:pt x="320001" y="1150628"/>
                        <a:pt x="103378" y="1203228"/>
                        <a:pt x="99859" y="1210895"/>
                      </a:cubicBezTo>
                      <a:cubicBezTo>
                        <a:pt x="96340" y="1218562"/>
                        <a:pt x="0" y="860980"/>
                        <a:pt x="0" y="860980"/>
                      </a:cubicBezTo>
                      <a:lnTo>
                        <a:pt x="314080" y="765623"/>
                      </a:lnTo>
                      <a:lnTo>
                        <a:pt x="351833" y="725025"/>
                      </a:lnTo>
                      <a:cubicBezTo>
                        <a:pt x="421417" y="649965"/>
                        <a:pt x="491001" y="573814"/>
                        <a:pt x="491001" y="569446"/>
                      </a:cubicBezTo>
                      <a:cubicBezTo>
                        <a:pt x="491001" y="560711"/>
                        <a:pt x="587906" y="266979"/>
                        <a:pt x="595322" y="258243"/>
                      </a:cubicBezTo>
                      <a:cubicBezTo>
                        <a:pt x="599030" y="253844"/>
                        <a:pt x="580570" y="230890"/>
                        <a:pt x="559847" y="207505"/>
                      </a:cubicBezTo>
                      <a:lnTo>
                        <a:pt x="535973" y="181389"/>
                      </a:lnTo>
                      <a:lnTo>
                        <a:pt x="280736" y="32589"/>
                      </a:lnTo>
                      <a:lnTo>
                        <a:pt x="280536" y="32508"/>
                      </a:lnTo>
                      <a:lnTo>
                        <a:pt x="280599" y="32508"/>
                      </a:lnTo>
                      <a:lnTo>
                        <a:pt x="294329" y="28476"/>
                      </a:lnTo>
                      <a:cubicBezTo>
                        <a:pt x="330077" y="18650"/>
                        <a:pt x="432118" y="-5284"/>
                        <a:pt x="558818" y="105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3000">
                      <a:schemeClr val="accent2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" name="Google Shape;3734;p33">
                  <a:extLst>
                    <a:ext uri="{FF2B5EF4-FFF2-40B4-BE49-F238E27FC236}">
                      <a16:creationId xmlns:a16="http://schemas.microsoft.com/office/drawing/2014/main" id="{F0E30430-8FC9-010B-89B7-C0F71F35ACA1}"/>
                    </a:ext>
                  </a:extLst>
                </p:cNvPr>
                <p:cNvSpPr/>
                <p:nvPr/>
              </p:nvSpPr>
              <p:spPr>
                <a:xfrm flipH="1">
                  <a:off x="1360655" y="759403"/>
                  <a:ext cx="645321" cy="921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559" h="1899591" extrusionOk="0">
                      <a:moveTo>
                        <a:pt x="776585" y="34"/>
                      </a:moveTo>
                      <a:cubicBezTo>
                        <a:pt x="859995" y="1060"/>
                        <a:pt x="1200258" y="26943"/>
                        <a:pt x="1306252" y="375405"/>
                      </a:cubicBezTo>
                      <a:cubicBezTo>
                        <a:pt x="1427471" y="773648"/>
                        <a:pt x="1067704" y="1098746"/>
                        <a:pt x="836850" y="1233369"/>
                      </a:cubicBezTo>
                      <a:cubicBezTo>
                        <a:pt x="605997" y="1367991"/>
                        <a:pt x="483041" y="1533230"/>
                        <a:pt x="477166" y="1743066"/>
                      </a:cubicBezTo>
                      <a:cubicBezTo>
                        <a:pt x="471374" y="1952903"/>
                        <a:pt x="67339" y="1895148"/>
                        <a:pt x="59644" y="1883646"/>
                      </a:cubicBezTo>
                      <a:cubicBezTo>
                        <a:pt x="56759" y="1879333"/>
                        <a:pt x="66859" y="1823614"/>
                        <a:pt x="80811" y="1755038"/>
                      </a:cubicBezTo>
                      <a:lnTo>
                        <a:pt x="83673" y="1741320"/>
                      </a:lnTo>
                      <a:lnTo>
                        <a:pt x="59553" y="1739365"/>
                      </a:lnTo>
                      <a:cubicBezTo>
                        <a:pt x="47652" y="1737068"/>
                        <a:pt x="39538" y="1734544"/>
                        <a:pt x="39538" y="1734544"/>
                      </a:cubicBezTo>
                      <a:lnTo>
                        <a:pt x="8013" y="1604141"/>
                      </a:lnTo>
                      <a:cubicBezTo>
                        <a:pt x="8013" y="1604141"/>
                        <a:pt x="60224" y="1350700"/>
                        <a:pt x="8013" y="1148723"/>
                      </a:cubicBezTo>
                      <a:cubicBezTo>
                        <a:pt x="-44115" y="946747"/>
                        <a:pt x="175154" y="813945"/>
                        <a:pt x="175154" y="813945"/>
                      </a:cubicBezTo>
                      <a:cubicBezTo>
                        <a:pt x="175154" y="813945"/>
                        <a:pt x="723410" y="629262"/>
                        <a:pt x="734994" y="629262"/>
                      </a:cubicBezTo>
                      <a:cubicBezTo>
                        <a:pt x="746578" y="629262"/>
                        <a:pt x="991745" y="447476"/>
                        <a:pt x="997537" y="435892"/>
                      </a:cubicBezTo>
                      <a:cubicBezTo>
                        <a:pt x="1002605" y="425828"/>
                        <a:pt x="981129" y="247823"/>
                        <a:pt x="975681" y="203478"/>
                      </a:cubicBezTo>
                      <a:lnTo>
                        <a:pt x="975075" y="198575"/>
                      </a:lnTo>
                      <a:lnTo>
                        <a:pt x="961951" y="177582"/>
                      </a:lnTo>
                      <a:cubicBezTo>
                        <a:pt x="956953" y="169644"/>
                        <a:pt x="954098" y="165155"/>
                        <a:pt x="954098" y="165155"/>
                      </a:cubicBezTo>
                      <a:lnTo>
                        <a:pt x="757831" y="248"/>
                      </a:lnTo>
                      <a:lnTo>
                        <a:pt x="757996" y="248"/>
                      </a:lnTo>
                      <a:lnTo>
                        <a:pt x="758078" y="166"/>
                      </a:lnTo>
                      <a:lnTo>
                        <a:pt x="758190" y="242"/>
                      </a:lnTo>
                      <a:lnTo>
                        <a:pt x="762822" y="86"/>
                      </a:lnTo>
                      <a:cubicBezTo>
                        <a:pt x="765980" y="14"/>
                        <a:pt x="770628" y="-39"/>
                        <a:pt x="776585" y="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1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2" name="Google Shape;3735;p33">
                  <a:extLst>
                    <a:ext uri="{FF2B5EF4-FFF2-40B4-BE49-F238E27FC236}">
                      <a16:creationId xmlns:a16="http://schemas.microsoft.com/office/drawing/2014/main" id="{929BAB9D-7AEB-3996-056E-475E4C52616D}"/>
                    </a:ext>
                  </a:extLst>
                </p:cNvPr>
                <p:cNvSpPr/>
                <p:nvPr/>
              </p:nvSpPr>
              <p:spPr>
                <a:xfrm flipH="1">
                  <a:off x="1489400" y="759524"/>
                  <a:ext cx="568900" cy="804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508" h="1903380" extrusionOk="0">
                      <a:moveTo>
                        <a:pt x="996482" y="0"/>
                      </a:moveTo>
                      <a:cubicBezTo>
                        <a:pt x="996482" y="0"/>
                        <a:pt x="1235654" y="176022"/>
                        <a:pt x="1155930" y="438531"/>
                      </a:cubicBezTo>
                      <a:cubicBezTo>
                        <a:pt x="1076206" y="700945"/>
                        <a:pt x="541377" y="651129"/>
                        <a:pt x="352020" y="720852"/>
                      </a:cubicBezTo>
                      <a:cubicBezTo>
                        <a:pt x="162663" y="790575"/>
                        <a:pt x="-96417" y="1026414"/>
                        <a:pt x="36457" y="1361980"/>
                      </a:cubicBezTo>
                      <a:cubicBezTo>
                        <a:pt x="169331" y="1697546"/>
                        <a:pt x="149423" y="1813751"/>
                        <a:pt x="116181" y="1903381"/>
                      </a:cubicBezTo>
                      <a:cubicBezTo>
                        <a:pt x="116181" y="1903381"/>
                        <a:pt x="190381" y="1798130"/>
                        <a:pt x="179332" y="1576769"/>
                      </a:cubicBezTo>
                      <a:cubicBezTo>
                        <a:pt x="168283" y="1355312"/>
                        <a:pt x="265724" y="999839"/>
                        <a:pt x="637770" y="936784"/>
                      </a:cubicBezTo>
                      <a:cubicBezTo>
                        <a:pt x="1009817" y="873728"/>
                        <a:pt x="1302139" y="774002"/>
                        <a:pt x="1342049" y="478441"/>
                      </a:cubicBezTo>
                      <a:cubicBezTo>
                        <a:pt x="1381863" y="182785"/>
                        <a:pt x="1146024" y="33338"/>
                        <a:pt x="996577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3" name="Google Shape;3736;p33">
                  <a:extLst>
                    <a:ext uri="{FF2B5EF4-FFF2-40B4-BE49-F238E27FC236}">
                      <a16:creationId xmlns:a16="http://schemas.microsoft.com/office/drawing/2014/main" id="{A49BAEB8-3C9C-DCCF-3FE0-4F68CC2D0C5F}"/>
                    </a:ext>
                  </a:extLst>
                </p:cNvPr>
                <p:cNvSpPr/>
                <p:nvPr/>
              </p:nvSpPr>
              <p:spPr>
                <a:xfrm flipH="1">
                  <a:off x="949099" y="1161480"/>
                  <a:ext cx="1425271" cy="78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176" h="1614487" extrusionOk="0">
                      <a:moveTo>
                        <a:pt x="122169" y="1614488"/>
                      </a:moveTo>
                      <a:cubicBezTo>
                        <a:pt x="122169" y="1614488"/>
                        <a:pt x="-224446" y="970978"/>
                        <a:pt x="249995" y="797147"/>
                      </a:cubicBez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741925" y="605981"/>
                        <a:pt x="2356639" y="1081659"/>
                      </a:cubicBezTo>
                      <a:cubicBezTo>
                        <a:pt x="1971353" y="1557433"/>
                        <a:pt x="1230212" y="1512856"/>
                        <a:pt x="856737" y="1401318"/>
                      </a:cubicBezTo>
                      <a:cubicBezTo>
                        <a:pt x="483167" y="1289780"/>
                        <a:pt x="146553" y="1411224"/>
                        <a:pt x="122169" y="16144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">
                      <a:schemeClr val="accent1"/>
                    </a:gs>
                    <a:gs pos="64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3737;p33">
                  <a:extLst>
                    <a:ext uri="{FF2B5EF4-FFF2-40B4-BE49-F238E27FC236}">
                      <a16:creationId xmlns:a16="http://schemas.microsoft.com/office/drawing/2014/main" id="{5D04C7FF-5E1D-CEC5-4E8E-1D24404D1BAC}"/>
                    </a:ext>
                  </a:extLst>
                </p:cNvPr>
                <p:cNvSpPr/>
                <p:nvPr/>
              </p:nvSpPr>
              <p:spPr>
                <a:xfrm rot="200180" flipH="1">
                  <a:off x="961426" y="1137345"/>
                  <a:ext cx="1443534" cy="75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910" h="1614487" extrusionOk="0">
                      <a:moveTo>
                        <a:pt x="249995" y="797147"/>
                      </a:move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655533" y="742855"/>
                        <a:pt x="2001166" y="981075"/>
                      </a:cubicBezTo>
                      <a:cubicBezTo>
                        <a:pt x="1346798" y="1219295"/>
                        <a:pt x="562891" y="762095"/>
                        <a:pt x="263901" y="1040797"/>
                      </a:cubicBezTo>
                      <a:cubicBezTo>
                        <a:pt x="2821" y="1226153"/>
                        <a:pt x="122169" y="1614488"/>
                        <a:pt x="122169" y="1614488"/>
                      </a:cubicBezTo>
                      <a:cubicBezTo>
                        <a:pt x="122169" y="1614488"/>
                        <a:pt x="-224446" y="970978"/>
                        <a:pt x="249995" y="797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5" name="Google Shape;3738;p33">
                  <a:extLst>
                    <a:ext uri="{FF2B5EF4-FFF2-40B4-BE49-F238E27FC236}">
                      <a16:creationId xmlns:a16="http://schemas.microsoft.com/office/drawing/2014/main" id="{1AC6642F-5D8D-930A-EC52-3B929ACB3125}"/>
                    </a:ext>
                  </a:extLst>
                </p:cNvPr>
                <p:cNvSpPr/>
                <p:nvPr/>
              </p:nvSpPr>
              <p:spPr>
                <a:xfrm>
                  <a:off x="764823" y="1286015"/>
                  <a:ext cx="1652224" cy="84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792" h="607987" extrusionOk="0">
                      <a:moveTo>
                        <a:pt x="1190792" y="501491"/>
                      </a:moveTo>
                      <a:cubicBezTo>
                        <a:pt x="907709" y="547973"/>
                        <a:pt x="949715" y="538163"/>
                        <a:pt x="619102" y="597408"/>
                      </a:cubicBezTo>
                      <a:cubicBezTo>
                        <a:pt x="357926" y="644176"/>
                        <a:pt x="140947" y="528923"/>
                        <a:pt x="57698" y="388620"/>
                      </a:cubicBezTo>
                      <a:cubicBezTo>
                        <a:pt x="-49648" y="207455"/>
                        <a:pt x="25694" y="0"/>
                        <a:pt x="25694" y="0"/>
                      </a:cubicBezTo>
                      <a:cubicBezTo>
                        <a:pt x="25694" y="0"/>
                        <a:pt x="25980" y="2762"/>
                        <a:pt x="26742" y="7715"/>
                      </a:cubicBezTo>
                      <a:cubicBezTo>
                        <a:pt x="25504" y="76391"/>
                        <a:pt x="45316" y="144971"/>
                        <a:pt x="75224" y="205264"/>
                      </a:cubicBezTo>
                      <a:cubicBezTo>
                        <a:pt x="120659" y="296894"/>
                        <a:pt x="191620" y="373571"/>
                        <a:pt x="276488" y="422720"/>
                      </a:cubicBezTo>
                      <a:cubicBezTo>
                        <a:pt x="361451" y="471964"/>
                        <a:pt x="508802" y="482251"/>
                        <a:pt x="602147" y="457581"/>
                      </a:cubicBezTo>
                      <a:cubicBezTo>
                        <a:pt x="807030" y="403384"/>
                        <a:pt x="926950" y="314801"/>
                        <a:pt x="1190792" y="5015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80000">
                      <a:schemeClr val="accent2"/>
                    </a:gs>
                    <a:gs pos="100000">
                      <a:schemeClr val="accent1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6" name="Google Shape;3739;p33">
                  <a:extLst>
                    <a:ext uri="{FF2B5EF4-FFF2-40B4-BE49-F238E27FC236}">
                      <a16:creationId xmlns:a16="http://schemas.microsoft.com/office/drawing/2014/main" id="{399427E5-51CB-91E9-59F0-C50E3F57F987}"/>
                    </a:ext>
                  </a:extLst>
                </p:cNvPr>
                <p:cNvSpPr/>
                <p:nvPr/>
              </p:nvSpPr>
              <p:spPr>
                <a:xfrm>
                  <a:off x="801819" y="1316781"/>
                  <a:ext cx="1615196" cy="68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105" h="493871" extrusionOk="0">
                      <a:moveTo>
                        <a:pt x="1164105" y="493871"/>
                      </a:moveTo>
                      <a:cubicBezTo>
                        <a:pt x="933124" y="353187"/>
                        <a:pt x="711858" y="457867"/>
                        <a:pt x="529264" y="476250"/>
                      </a:cubicBezTo>
                      <a:cubicBezTo>
                        <a:pt x="433252" y="485870"/>
                        <a:pt x="334763" y="464344"/>
                        <a:pt x="249800" y="415100"/>
                      </a:cubicBezTo>
                      <a:cubicBezTo>
                        <a:pt x="164933" y="365951"/>
                        <a:pt x="93971" y="289274"/>
                        <a:pt x="48537" y="197644"/>
                      </a:cubicBezTo>
                      <a:cubicBezTo>
                        <a:pt x="18629" y="137255"/>
                        <a:pt x="-1183" y="68675"/>
                        <a:pt x="55" y="0"/>
                      </a:cubicBezTo>
                      <a:cubicBezTo>
                        <a:pt x="4817" y="30385"/>
                        <a:pt x="28535" y="144971"/>
                        <a:pt x="123499" y="237458"/>
                      </a:cubicBezTo>
                      <a:cubicBezTo>
                        <a:pt x="258849" y="369284"/>
                        <a:pt x="496974" y="360236"/>
                        <a:pt x="723002" y="319564"/>
                      </a:cubicBezTo>
                      <a:cubicBezTo>
                        <a:pt x="912455" y="285560"/>
                        <a:pt x="1114861" y="324898"/>
                        <a:pt x="1164010" y="49377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62000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 dirty="0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74" name="Google Shape;3740;p33">
              <a:extLst>
                <a:ext uri="{FF2B5EF4-FFF2-40B4-BE49-F238E27FC236}">
                  <a16:creationId xmlns:a16="http://schemas.microsoft.com/office/drawing/2014/main" id="{932BEBB8-5E46-A72B-94AB-F9A773DAF1CE}"/>
                </a:ext>
              </a:extLst>
            </p:cNvPr>
            <p:cNvGrpSpPr/>
            <p:nvPr/>
          </p:nvGrpSpPr>
          <p:grpSpPr>
            <a:xfrm rot="-1063929">
              <a:off x="600469" y="5089600"/>
              <a:ext cx="275358" cy="139267"/>
              <a:chOff x="3118700" y="1228997"/>
              <a:chExt cx="928740" cy="446135"/>
            </a:xfrm>
          </p:grpSpPr>
          <p:sp>
            <p:nvSpPr>
              <p:cNvPr id="79" name="Google Shape;3741;p33">
                <a:extLst>
                  <a:ext uri="{FF2B5EF4-FFF2-40B4-BE49-F238E27FC236}">
                    <a16:creationId xmlns:a16="http://schemas.microsoft.com/office/drawing/2014/main" id="{3F6518C3-00BF-C836-966A-6E928A92F208}"/>
                  </a:ext>
                </a:extLst>
              </p:cNvPr>
              <p:cNvSpPr/>
              <p:nvPr/>
            </p:nvSpPr>
            <p:spPr>
              <a:xfrm>
                <a:off x="3118700" y="1228997"/>
                <a:ext cx="928740" cy="446135"/>
              </a:xfrm>
              <a:custGeom>
                <a:avLst/>
                <a:gdLst/>
                <a:ahLst/>
                <a:cxnLst/>
                <a:rect l="l" t="t" r="r" b="b"/>
                <a:pathLst>
                  <a:path w="1803379" h="866281" extrusionOk="0">
                    <a:moveTo>
                      <a:pt x="44778" y="865777"/>
                    </a:moveTo>
                    <a:lnTo>
                      <a:pt x="42587" y="865777"/>
                    </a:lnTo>
                    <a:cubicBezTo>
                      <a:pt x="29519" y="864567"/>
                      <a:pt x="19860" y="853043"/>
                      <a:pt x="20965" y="839964"/>
                    </a:cubicBezTo>
                    <a:cubicBezTo>
                      <a:pt x="26109" y="782814"/>
                      <a:pt x="49540" y="730999"/>
                      <a:pt x="69543" y="692517"/>
                    </a:cubicBezTo>
                    <a:cubicBezTo>
                      <a:pt x="149296" y="538975"/>
                      <a:pt x="270549" y="410892"/>
                      <a:pt x="419492" y="322852"/>
                    </a:cubicBezTo>
                    <a:lnTo>
                      <a:pt x="373581" y="331710"/>
                    </a:lnTo>
                    <a:cubicBezTo>
                      <a:pt x="316907" y="342664"/>
                      <a:pt x="258138" y="353999"/>
                      <a:pt x="197845" y="349141"/>
                    </a:cubicBezTo>
                    <a:cubicBezTo>
                      <a:pt x="128026" y="343521"/>
                      <a:pt x="67257" y="314375"/>
                      <a:pt x="31062" y="269226"/>
                    </a:cubicBezTo>
                    <a:cubicBezTo>
                      <a:pt x="-7038" y="221030"/>
                      <a:pt x="-11229" y="148926"/>
                      <a:pt x="21537" y="85584"/>
                    </a:cubicBezTo>
                    <a:cubicBezTo>
                      <a:pt x="77258" y="-21762"/>
                      <a:pt x="221562" y="-3474"/>
                      <a:pt x="281379" y="9384"/>
                    </a:cubicBezTo>
                    <a:cubicBezTo>
                      <a:pt x="303906" y="15081"/>
                      <a:pt x="325632" y="23558"/>
                      <a:pt x="346054" y="34626"/>
                    </a:cubicBezTo>
                    <a:lnTo>
                      <a:pt x="346911" y="34626"/>
                    </a:lnTo>
                    <a:cubicBezTo>
                      <a:pt x="440065" y="80536"/>
                      <a:pt x="548936" y="131495"/>
                      <a:pt x="661998" y="156165"/>
                    </a:cubicBezTo>
                    <a:cubicBezTo>
                      <a:pt x="720005" y="167880"/>
                      <a:pt x="778707" y="175901"/>
                      <a:pt x="837734" y="180168"/>
                    </a:cubicBezTo>
                    <a:cubicBezTo>
                      <a:pt x="901647" y="168262"/>
                      <a:pt x="965845" y="158737"/>
                      <a:pt x="1029282" y="149307"/>
                    </a:cubicBezTo>
                    <a:lnTo>
                      <a:pt x="1357799" y="100443"/>
                    </a:lnTo>
                    <a:cubicBezTo>
                      <a:pt x="1424474" y="90442"/>
                      <a:pt x="1494007" y="80155"/>
                      <a:pt x="1564206" y="87775"/>
                    </a:cubicBezTo>
                    <a:cubicBezTo>
                      <a:pt x="1645359" y="96538"/>
                      <a:pt x="1713748" y="129780"/>
                      <a:pt x="1756801" y="181311"/>
                    </a:cubicBezTo>
                    <a:cubicBezTo>
                      <a:pt x="1809379" y="244176"/>
                      <a:pt x="1817952" y="334663"/>
                      <a:pt x="1777280" y="396480"/>
                    </a:cubicBezTo>
                    <a:cubicBezTo>
                      <a:pt x="1746229" y="443534"/>
                      <a:pt x="1688983" y="473252"/>
                      <a:pt x="1624118" y="475824"/>
                    </a:cubicBezTo>
                    <a:cubicBezTo>
                      <a:pt x="1575636" y="477633"/>
                      <a:pt x="1524106" y="465727"/>
                      <a:pt x="1462193" y="437724"/>
                    </a:cubicBezTo>
                    <a:cubicBezTo>
                      <a:pt x="1415702" y="415988"/>
                      <a:pt x="1370363" y="391861"/>
                      <a:pt x="1326367" y="365429"/>
                    </a:cubicBezTo>
                    <a:cubicBezTo>
                      <a:pt x="1271598" y="333806"/>
                      <a:pt x="1214924" y="301040"/>
                      <a:pt x="1155583" y="279704"/>
                    </a:cubicBezTo>
                    <a:cubicBezTo>
                      <a:pt x="1138534" y="273513"/>
                      <a:pt x="1121294" y="268179"/>
                      <a:pt x="1103863" y="263512"/>
                    </a:cubicBezTo>
                    <a:cubicBezTo>
                      <a:pt x="1170538" y="307708"/>
                      <a:pt x="1224830" y="365524"/>
                      <a:pt x="1265788" y="413435"/>
                    </a:cubicBezTo>
                    <a:cubicBezTo>
                      <a:pt x="1363857" y="528478"/>
                      <a:pt x="1446706" y="655665"/>
                      <a:pt x="1512295" y="791863"/>
                    </a:cubicBezTo>
                    <a:cubicBezTo>
                      <a:pt x="1514076" y="793835"/>
                      <a:pt x="1515524" y="796093"/>
                      <a:pt x="1516581" y="798531"/>
                    </a:cubicBezTo>
                    <a:lnTo>
                      <a:pt x="1525535" y="819867"/>
                    </a:lnTo>
                    <a:cubicBezTo>
                      <a:pt x="1530421" y="832078"/>
                      <a:pt x="1524496" y="845937"/>
                      <a:pt x="1512285" y="850823"/>
                    </a:cubicBezTo>
                    <a:cubicBezTo>
                      <a:pt x="1500608" y="855509"/>
                      <a:pt x="1487301" y="850290"/>
                      <a:pt x="1481910" y="838917"/>
                    </a:cubicBezTo>
                    <a:cubicBezTo>
                      <a:pt x="1416206" y="696423"/>
                      <a:pt x="1331281" y="563615"/>
                      <a:pt x="1229497" y="444201"/>
                    </a:cubicBezTo>
                    <a:cubicBezTo>
                      <a:pt x="1164251" y="368001"/>
                      <a:pt x="1062619" y="263226"/>
                      <a:pt x="934222" y="245224"/>
                    </a:cubicBezTo>
                    <a:cubicBezTo>
                      <a:pt x="868881" y="235699"/>
                      <a:pt x="801444" y="248843"/>
                      <a:pt x="736198" y="261511"/>
                    </a:cubicBezTo>
                    <a:lnTo>
                      <a:pt x="620088" y="283895"/>
                    </a:lnTo>
                    <a:cubicBezTo>
                      <a:pt x="576330" y="298678"/>
                      <a:pt x="533658" y="316471"/>
                      <a:pt x="492358" y="337140"/>
                    </a:cubicBezTo>
                    <a:cubicBezTo>
                      <a:pt x="329518" y="420055"/>
                      <a:pt x="196673" y="551805"/>
                      <a:pt x="112405" y="713949"/>
                    </a:cubicBezTo>
                    <a:cubicBezTo>
                      <a:pt x="94498" y="748620"/>
                      <a:pt x="73353" y="794721"/>
                      <a:pt x="69066" y="843775"/>
                    </a:cubicBezTo>
                    <a:cubicBezTo>
                      <a:pt x="68057" y="856376"/>
                      <a:pt x="57418" y="866016"/>
                      <a:pt x="44778" y="865777"/>
                    </a:cubicBezTo>
                    <a:close/>
                    <a:moveTo>
                      <a:pt x="1020995" y="199027"/>
                    </a:moveTo>
                    <a:cubicBezTo>
                      <a:pt x="1072392" y="206057"/>
                      <a:pt x="1122941" y="218277"/>
                      <a:pt x="1171871" y="235508"/>
                    </a:cubicBezTo>
                    <a:cubicBezTo>
                      <a:pt x="1235117" y="258654"/>
                      <a:pt x="1293601" y="292658"/>
                      <a:pt x="1350179" y="325043"/>
                    </a:cubicBezTo>
                    <a:cubicBezTo>
                      <a:pt x="1392746" y="350656"/>
                      <a:pt x="1436619" y="374030"/>
                      <a:pt x="1481624" y="395052"/>
                    </a:cubicBezTo>
                    <a:cubicBezTo>
                      <a:pt x="1536393" y="419531"/>
                      <a:pt x="1581065" y="430295"/>
                      <a:pt x="1622023" y="428580"/>
                    </a:cubicBezTo>
                    <a:cubicBezTo>
                      <a:pt x="1670886" y="426675"/>
                      <a:pt x="1714986" y="404482"/>
                      <a:pt x="1737275" y="370668"/>
                    </a:cubicBezTo>
                    <a:cubicBezTo>
                      <a:pt x="1765850" y="326758"/>
                      <a:pt x="1758802" y="258558"/>
                      <a:pt x="1720035" y="212172"/>
                    </a:cubicBezTo>
                    <a:cubicBezTo>
                      <a:pt x="1684983" y="170167"/>
                      <a:pt x="1627738" y="142925"/>
                      <a:pt x="1558872" y="135972"/>
                    </a:cubicBezTo>
                    <a:cubicBezTo>
                      <a:pt x="1494768" y="129019"/>
                      <a:pt x="1428665" y="138829"/>
                      <a:pt x="1364657" y="148354"/>
                    </a:cubicBezTo>
                    <a:lnTo>
                      <a:pt x="1036045" y="197217"/>
                    </a:lnTo>
                    <a:close/>
                    <a:moveTo>
                      <a:pt x="192320" y="47294"/>
                    </a:moveTo>
                    <a:cubicBezTo>
                      <a:pt x="142885" y="47294"/>
                      <a:pt x="88593" y="59676"/>
                      <a:pt x="63637" y="107778"/>
                    </a:cubicBezTo>
                    <a:cubicBezTo>
                      <a:pt x="38682" y="155879"/>
                      <a:pt x="41158" y="206266"/>
                      <a:pt x="67924" y="239699"/>
                    </a:cubicBezTo>
                    <a:cubicBezTo>
                      <a:pt x="95927" y="274656"/>
                      <a:pt x="144124" y="297325"/>
                      <a:pt x="201274" y="301992"/>
                    </a:cubicBezTo>
                    <a:cubicBezTo>
                      <a:pt x="255185" y="306279"/>
                      <a:pt x="310620" y="295611"/>
                      <a:pt x="364246" y="285228"/>
                    </a:cubicBezTo>
                    <a:lnTo>
                      <a:pt x="606658" y="238461"/>
                    </a:lnTo>
                    <a:cubicBezTo>
                      <a:pt x="635995" y="228555"/>
                      <a:pt x="665617" y="219696"/>
                      <a:pt x="695526" y="211886"/>
                    </a:cubicBezTo>
                    <a:cubicBezTo>
                      <a:pt x="680858" y="209410"/>
                      <a:pt x="666189" y="206647"/>
                      <a:pt x="651616" y="203409"/>
                    </a:cubicBezTo>
                    <a:cubicBezTo>
                      <a:pt x="533410" y="177691"/>
                      <a:pt x="421396" y="125208"/>
                      <a:pt x="325670" y="78155"/>
                    </a:cubicBezTo>
                    <a:lnTo>
                      <a:pt x="324813" y="77679"/>
                    </a:lnTo>
                    <a:cubicBezTo>
                      <a:pt x="307830" y="68392"/>
                      <a:pt x="289790" y="61162"/>
                      <a:pt x="271092" y="56152"/>
                    </a:cubicBezTo>
                    <a:cubicBezTo>
                      <a:pt x="245307" y="50418"/>
                      <a:pt x="219009" y="47323"/>
                      <a:pt x="192606" y="46913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3742;p33">
                <a:extLst>
                  <a:ext uri="{FF2B5EF4-FFF2-40B4-BE49-F238E27FC236}">
                    <a16:creationId xmlns:a16="http://schemas.microsoft.com/office/drawing/2014/main" id="{86255495-3A75-884F-629B-4C5BFADC4829}"/>
                  </a:ext>
                </a:extLst>
              </p:cNvPr>
              <p:cNvSpPr/>
              <p:nvPr/>
            </p:nvSpPr>
            <p:spPr>
              <a:xfrm>
                <a:off x="3533030" y="1301516"/>
                <a:ext cx="64585" cy="78256"/>
              </a:xfrm>
              <a:custGeom>
                <a:avLst/>
                <a:gdLst/>
                <a:ahLst/>
                <a:cxnLst/>
                <a:rect l="l" t="t" r="r" b="b"/>
                <a:pathLst>
                  <a:path w="125407" h="151954" extrusionOk="0">
                    <a:moveTo>
                      <a:pt x="23279" y="151454"/>
                    </a:moveTo>
                    <a:cubicBezTo>
                      <a:pt x="10125" y="151454"/>
                      <a:pt x="-533" y="140785"/>
                      <a:pt x="-524" y="127632"/>
                    </a:cubicBezTo>
                    <a:cubicBezTo>
                      <a:pt x="-524" y="119849"/>
                      <a:pt x="3277" y="112563"/>
                      <a:pt x="9659" y="108115"/>
                    </a:cubicBezTo>
                    <a:cubicBezTo>
                      <a:pt x="41548" y="85693"/>
                      <a:pt x="65513" y="53746"/>
                      <a:pt x="78143" y="16866"/>
                    </a:cubicBezTo>
                    <a:cubicBezTo>
                      <a:pt x="81706" y="4207"/>
                      <a:pt x="94860" y="-3166"/>
                      <a:pt x="107518" y="397"/>
                    </a:cubicBezTo>
                    <a:cubicBezTo>
                      <a:pt x="120177" y="3959"/>
                      <a:pt x="127550" y="17113"/>
                      <a:pt x="123987" y="29772"/>
                    </a:cubicBezTo>
                    <a:cubicBezTo>
                      <a:pt x="123768" y="30562"/>
                      <a:pt x="123502" y="31343"/>
                      <a:pt x="123196" y="32105"/>
                    </a:cubicBezTo>
                    <a:cubicBezTo>
                      <a:pt x="107328" y="78625"/>
                      <a:pt x="77114" y="118907"/>
                      <a:pt x="36900" y="147168"/>
                    </a:cubicBezTo>
                    <a:cubicBezTo>
                      <a:pt x="32928" y="150006"/>
                      <a:pt x="28156" y="151501"/>
                      <a:pt x="23279" y="151454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3743;p33">
                <a:extLst>
                  <a:ext uri="{FF2B5EF4-FFF2-40B4-BE49-F238E27FC236}">
                    <a16:creationId xmlns:a16="http://schemas.microsoft.com/office/drawing/2014/main" id="{820EAF74-AA1E-397D-E943-D63837BBE429}"/>
                  </a:ext>
                </a:extLst>
              </p:cNvPr>
              <p:cNvSpPr/>
              <p:nvPr/>
            </p:nvSpPr>
            <p:spPr>
              <a:xfrm>
                <a:off x="3534320" y="1293417"/>
                <a:ext cx="71517" cy="81452"/>
              </a:xfrm>
              <a:custGeom>
                <a:avLst/>
                <a:gdLst/>
                <a:ahLst/>
                <a:cxnLst/>
                <a:rect l="l" t="t" r="r" b="b"/>
                <a:pathLst>
                  <a:path w="138868" h="158159" extrusionOk="0">
                    <a:moveTo>
                      <a:pt x="107091" y="157660"/>
                    </a:moveTo>
                    <a:cubicBezTo>
                      <a:pt x="93937" y="157650"/>
                      <a:pt x="83288" y="146982"/>
                      <a:pt x="83288" y="133838"/>
                    </a:cubicBezTo>
                    <a:cubicBezTo>
                      <a:pt x="83288" y="129085"/>
                      <a:pt x="84717" y="124446"/>
                      <a:pt x="87374" y="120512"/>
                    </a:cubicBezTo>
                    <a:cubicBezTo>
                      <a:pt x="91851" y="94890"/>
                      <a:pt x="93946" y="70601"/>
                      <a:pt x="82136" y="58028"/>
                    </a:cubicBezTo>
                    <a:cubicBezTo>
                      <a:pt x="78964" y="54733"/>
                      <a:pt x="75135" y="52132"/>
                      <a:pt x="70896" y="50408"/>
                    </a:cubicBezTo>
                    <a:cubicBezTo>
                      <a:pt x="65438" y="47522"/>
                      <a:pt x="59181" y="46494"/>
                      <a:pt x="53084" y="47456"/>
                    </a:cubicBezTo>
                    <a:lnTo>
                      <a:pt x="50608" y="48408"/>
                    </a:lnTo>
                    <a:cubicBezTo>
                      <a:pt x="50379" y="49542"/>
                      <a:pt x="50065" y="50656"/>
                      <a:pt x="49656" y="51742"/>
                    </a:cubicBezTo>
                    <a:cubicBezTo>
                      <a:pt x="45455" y="63667"/>
                      <a:pt x="33663" y="71173"/>
                      <a:pt x="21081" y="69935"/>
                    </a:cubicBezTo>
                    <a:cubicBezTo>
                      <a:pt x="8031" y="68772"/>
                      <a:pt x="-1599" y="57247"/>
                      <a:pt x="-427" y="44198"/>
                    </a:cubicBezTo>
                    <a:cubicBezTo>
                      <a:pt x="-313" y="42922"/>
                      <a:pt x="-103" y="41655"/>
                      <a:pt x="221" y="40407"/>
                    </a:cubicBezTo>
                    <a:cubicBezTo>
                      <a:pt x="925" y="37569"/>
                      <a:pt x="1887" y="34797"/>
                      <a:pt x="3078" y="32120"/>
                    </a:cubicBezTo>
                    <a:cubicBezTo>
                      <a:pt x="3850" y="29786"/>
                      <a:pt x="4936" y="27577"/>
                      <a:pt x="6316" y="25548"/>
                    </a:cubicBezTo>
                    <a:cubicBezTo>
                      <a:pt x="7041" y="24482"/>
                      <a:pt x="7869" y="23491"/>
                      <a:pt x="8793" y="22595"/>
                    </a:cubicBezTo>
                    <a:cubicBezTo>
                      <a:pt x="16889" y="11861"/>
                      <a:pt x="28481" y="4279"/>
                      <a:pt x="41559" y="1164"/>
                    </a:cubicBezTo>
                    <a:cubicBezTo>
                      <a:pt x="57885" y="-2331"/>
                      <a:pt x="74916" y="-284"/>
                      <a:pt x="89946" y="6975"/>
                    </a:cubicBezTo>
                    <a:cubicBezTo>
                      <a:pt x="99938" y="11270"/>
                      <a:pt x="108977" y="17519"/>
                      <a:pt x="116521" y="25358"/>
                    </a:cubicBezTo>
                    <a:cubicBezTo>
                      <a:pt x="146715" y="57552"/>
                      <a:pt x="138238" y="104891"/>
                      <a:pt x="133666" y="130133"/>
                    </a:cubicBezTo>
                    <a:cubicBezTo>
                      <a:pt x="132523" y="138915"/>
                      <a:pt x="128094" y="146944"/>
                      <a:pt x="121283" y="152612"/>
                    </a:cubicBezTo>
                    <a:cubicBezTo>
                      <a:pt x="117216" y="155774"/>
                      <a:pt x="112244" y="157546"/>
                      <a:pt x="107091" y="157660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" name="Google Shape;3744;p33">
              <a:extLst>
                <a:ext uri="{FF2B5EF4-FFF2-40B4-BE49-F238E27FC236}">
                  <a16:creationId xmlns:a16="http://schemas.microsoft.com/office/drawing/2014/main" id="{7DFE7710-52A0-1BBA-0661-939E3859964A}"/>
                </a:ext>
              </a:extLst>
            </p:cNvPr>
            <p:cNvGrpSpPr/>
            <p:nvPr/>
          </p:nvGrpSpPr>
          <p:grpSpPr>
            <a:xfrm>
              <a:off x="1586519" y="5098685"/>
              <a:ext cx="273421" cy="140131"/>
              <a:chOff x="3118700" y="1228997"/>
              <a:chExt cx="928740" cy="446135"/>
            </a:xfrm>
          </p:grpSpPr>
          <p:sp>
            <p:nvSpPr>
              <p:cNvPr id="76" name="Google Shape;3745;p33">
                <a:extLst>
                  <a:ext uri="{FF2B5EF4-FFF2-40B4-BE49-F238E27FC236}">
                    <a16:creationId xmlns:a16="http://schemas.microsoft.com/office/drawing/2014/main" id="{29428D42-8E5A-FAB8-3B87-3A611A891BA5}"/>
                  </a:ext>
                </a:extLst>
              </p:cNvPr>
              <p:cNvSpPr/>
              <p:nvPr/>
            </p:nvSpPr>
            <p:spPr>
              <a:xfrm>
                <a:off x="3118700" y="1228997"/>
                <a:ext cx="928740" cy="446135"/>
              </a:xfrm>
              <a:custGeom>
                <a:avLst/>
                <a:gdLst/>
                <a:ahLst/>
                <a:cxnLst/>
                <a:rect l="l" t="t" r="r" b="b"/>
                <a:pathLst>
                  <a:path w="1803379" h="866281" extrusionOk="0">
                    <a:moveTo>
                      <a:pt x="44778" y="865777"/>
                    </a:moveTo>
                    <a:lnTo>
                      <a:pt x="42587" y="865777"/>
                    </a:lnTo>
                    <a:cubicBezTo>
                      <a:pt x="29519" y="864567"/>
                      <a:pt x="19860" y="853043"/>
                      <a:pt x="20965" y="839964"/>
                    </a:cubicBezTo>
                    <a:cubicBezTo>
                      <a:pt x="26109" y="782814"/>
                      <a:pt x="49540" y="730999"/>
                      <a:pt x="69543" y="692517"/>
                    </a:cubicBezTo>
                    <a:cubicBezTo>
                      <a:pt x="149296" y="538975"/>
                      <a:pt x="270549" y="410892"/>
                      <a:pt x="419492" y="322852"/>
                    </a:cubicBezTo>
                    <a:lnTo>
                      <a:pt x="373581" y="331710"/>
                    </a:lnTo>
                    <a:cubicBezTo>
                      <a:pt x="316907" y="342664"/>
                      <a:pt x="258138" y="353999"/>
                      <a:pt x="197845" y="349141"/>
                    </a:cubicBezTo>
                    <a:cubicBezTo>
                      <a:pt x="128026" y="343521"/>
                      <a:pt x="67257" y="314375"/>
                      <a:pt x="31062" y="269226"/>
                    </a:cubicBezTo>
                    <a:cubicBezTo>
                      <a:pt x="-7038" y="221030"/>
                      <a:pt x="-11229" y="148926"/>
                      <a:pt x="21537" y="85584"/>
                    </a:cubicBezTo>
                    <a:cubicBezTo>
                      <a:pt x="77258" y="-21762"/>
                      <a:pt x="221562" y="-3474"/>
                      <a:pt x="281379" y="9384"/>
                    </a:cubicBezTo>
                    <a:cubicBezTo>
                      <a:pt x="303906" y="15081"/>
                      <a:pt x="325632" y="23558"/>
                      <a:pt x="346054" y="34626"/>
                    </a:cubicBezTo>
                    <a:lnTo>
                      <a:pt x="346911" y="34626"/>
                    </a:lnTo>
                    <a:cubicBezTo>
                      <a:pt x="440065" y="80536"/>
                      <a:pt x="548936" y="131495"/>
                      <a:pt x="661998" y="156165"/>
                    </a:cubicBezTo>
                    <a:cubicBezTo>
                      <a:pt x="720005" y="167880"/>
                      <a:pt x="778707" y="175901"/>
                      <a:pt x="837734" y="180168"/>
                    </a:cubicBezTo>
                    <a:cubicBezTo>
                      <a:pt x="901647" y="168262"/>
                      <a:pt x="965845" y="158737"/>
                      <a:pt x="1029282" y="149307"/>
                    </a:cubicBezTo>
                    <a:lnTo>
                      <a:pt x="1357799" y="100443"/>
                    </a:lnTo>
                    <a:cubicBezTo>
                      <a:pt x="1424474" y="90442"/>
                      <a:pt x="1494007" y="80155"/>
                      <a:pt x="1564206" y="87775"/>
                    </a:cubicBezTo>
                    <a:cubicBezTo>
                      <a:pt x="1645359" y="96538"/>
                      <a:pt x="1713748" y="129780"/>
                      <a:pt x="1756801" y="181311"/>
                    </a:cubicBezTo>
                    <a:cubicBezTo>
                      <a:pt x="1809379" y="244176"/>
                      <a:pt x="1817952" y="334663"/>
                      <a:pt x="1777280" y="396480"/>
                    </a:cubicBezTo>
                    <a:cubicBezTo>
                      <a:pt x="1746229" y="443534"/>
                      <a:pt x="1688983" y="473252"/>
                      <a:pt x="1624118" y="475824"/>
                    </a:cubicBezTo>
                    <a:cubicBezTo>
                      <a:pt x="1575636" y="477633"/>
                      <a:pt x="1524106" y="465727"/>
                      <a:pt x="1462193" y="437724"/>
                    </a:cubicBezTo>
                    <a:cubicBezTo>
                      <a:pt x="1415702" y="415988"/>
                      <a:pt x="1370363" y="391861"/>
                      <a:pt x="1326367" y="365429"/>
                    </a:cubicBezTo>
                    <a:cubicBezTo>
                      <a:pt x="1271598" y="333806"/>
                      <a:pt x="1214924" y="301040"/>
                      <a:pt x="1155583" y="279704"/>
                    </a:cubicBezTo>
                    <a:cubicBezTo>
                      <a:pt x="1138534" y="273513"/>
                      <a:pt x="1121294" y="268179"/>
                      <a:pt x="1103863" y="263512"/>
                    </a:cubicBezTo>
                    <a:cubicBezTo>
                      <a:pt x="1170538" y="307708"/>
                      <a:pt x="1224830" y="365524"/>
                      <a:pt x="1265788" y="413435"/>
                    </a:cubicBezTo>
                    <a:cubicBezTo>
                      <a:pt x="1363857" y="528478"/>
                      <a:pt x="1446706" y="655665"/>
                      <a:pt x="1512295" y="791863"/>
                    </a:cubicBezTo>
                    <a:cubicBezTo>
                      <a:pt x="1514076" y="793835"/>
                      <a:pt x="1515524" y="796093"/>
                      <a:pt x="1516581" y="798531"/>
                    </a:cubicBezTo>
                    <a:lnTo>
                      <a:pt x="1525535" y="819867"/>
                    </a:lnTo>
                    <a:cubicBezTo>
                      <a:pt x="1530421" y="832078"/>
                      <a:pt x="1524496" y="845937"/>
                      <a:pt x="1512285" y="850823"/>
                    </a:cubicBezTo>
                    <a:cubicBezTo>
                      <a:pt x="1500608" y="855509"/>
                      <a:pt x="1487301" y="850290"/>
                      <a:pt x="1481910" y="838917"/>
                    </a:cubicBezTo>
                    <a:cubicBezTo>
                      <a:pt x="1416206" y="696423"/>
                      <a:pt x="1331281" y="563615"/>
                      <a:pt x="1229497" y="444201"/>
                    </a:cubicBezTo>
                    <a:cubicBezTo>
                      <a:pt x="1164251" y="368001"/>
                      <a:pt x="1062619" y="263226"/>
                      <a:pt x="934222" y="245224"/>
                    </a:cubicBezTo>
                    <a:cubicBezTo>
                      <a:pt x="868881" y="235699"/>
                      <a:pt x="801444" y="248843"/>
                      <a:pt x="736198" y="261511"/>
                    </a:cubicBezTo>
                    <a:lnTo>
                      <a:pt x="620088" y="283895"/>
                    </a:lnTo>
                    <a:cubicBezTo>
                      <a:pt x="576330" y="298678"/>
                      <a:pt x="533658" y="316471"/>
                      <a:pt x="492358" y="337140"/>
                    </a:cubicBezTo>
                    <a:cubicBezTo>
                      <a:pt x="329518" y="420055"/>
                      <a:pt x="196673" y="551805"/>
                      <a:pt x="112405" y="713949"/>
                    </a:cubicBezTo>
                    <a:cubicBezTo>
                      <a:pt x="94498" y="748620"/>
                      <a:pt x="73353" y="794721"/>
                      <a:pt x="69066" y="843775"/>
                    </a:cubicBezTo>
                    <a:cubicBezTo>
                      <a:pt x="68057" y="856376"/>
                      <a:pt x="57418" y="866016"/>
                      <a:pt x="44778" y="865777"/>
                    </a:cubicBezTo>
                    <a:close/>
                    <a:moveTo>
                      <a:pt x="1020995" y="199027"/>
                    </a:moveTo>
                    <a:cubicBezTo>
                      <a:pt x="1072392" y="206057"/>
                      <a:pt x="1122941" y="218277"/>
                      <a:pt x="1171871" y="235508"/>
                    </a:cubicBezTo>
                    <a:cubicBezTo>
                      <a:pt x="1235117" y="258654"/>
                      <a:pt x="1293601" y="292658"/>
                      <a:pt x="1350179" y="325043"/>
                    </a:cubicBezTo>
                    <a:cubicBezTo>
                      <a:pt x="1392746" y="350656"/>
                      <a:pt x="1436619" y="374030"/>
                      <a:pt x="1481624" y="395052"/>
                    </a:cubicBezTo>
                    <a:cubicBezTo>
                      <a:pt x="1536393" y="419531"/>
                      <a:pt x="1581065" y="430295"/>
                      <a:pt x="1622023" y="428580"/>
                    </a:cubicBezTo>
                    <a:cubicBezTo>
                      <a:pt x="1670886" y="426675"/>
                      <a:pt x="1714986" y="404482"/>
                      <a:pt x="1737275" y="370668"/>
                    </a:cubicBezTo>
                    <a:cubicBezTo>
                      <a:pt x="1765850" y="326758"/>
                      <a:pt x="1758802" y="258558"/>
                      <a:pt x="1720035" y="212172"/>
                    </a:cubicBezTo>
                    <a:cubicBezTo>
                      <a:pt x="1684983" y="170167"/>
                      <a:pt x="1627738" y="142925"/>
                      <a:pt x="1558872" y="135972"/>
                    </a:cubicBezTo>
                    <a:cubicBezTo>
                      <a:pt x="1494768" y="129019"/>
                      <a:pt x="1428665" y="138829"/>
                      <a:pt x="1364657" y="148354"/>
                    </a:cubicBezTo>
                    <a:lnTo>
                      <a:pt x="1036045" y="197217"/>
                    </a:lnTo>
                    <a:close/>
                    <a:moveTo>
                      <a:pt x="192320" y="47294"/>
                    </a:moveTo>
                    <a:cubicBezTo>
                      <a:pt x="142885" y="47294"/>
                      <a:pt x="88593" y="59676"/>
                      <a:pt x="63637" y="107778"/>
                    </a:cubicBezTo>
                    <a:cubicBezTo>
                      <a:pt x="38682" y="155879"/>
                      <a:pt x="41158" y="206266"/>
                      <a:pt x="67924" y="239699"/>
                    </a:cubicBezTo>
                    <a:cubicBezTo>
                      <a:pt x="95927" y="274656"/>
                      <a:pt x="144124" y="297325"/>
                      <a:pt x="201274" y="301992"/>
                    </a:cubicBezTo>
                    <a:cubicBezTo>
                      <a:pt x="255185" y="306279"/>
                      <a:pt x="310620" y="295611"/>
                      <a:pt x="364246" y="285228"/>
                    </a:cubicBezTo>
                    <a:lnTo>
                      <a:pt x="606658" y="238461"/>
                    </a:lnTo>
                    <a:cubicBezTo>
                      <a:pt x="635995" y="228555"/>
                      <a:pt x="665617" y="219696"/>
                      <a:pt x="695526" y="211886"/>
                    </a:cubicBezTo>
                    <a:cubicBezTo>
                      <a:pt x="680858" y="209410"/>
                      <a:pt x="666189" y="206647"/>
                      <a:pt x="651616" y="203409"/>
                    </a:cubicBezTo>
                    <a:cubicBezTo>
                      <a:pt x="533410" y="177691"/>
                      <a:pt x="421396" y="125208"/>
                      <a:pt x="325670" y="78155"/>
                    </a:cubicBezTo>
                    <a:lnTo>
                      <a:pt x="324813" y="77679"/>
                    </a:lnTo>
                    <a:cubicBezTo>
                      <a:pt x="307830" y="68392"/>
                      <a:pt x="289790" y="61162"/>
                      <a:pt x="271092" y="56152"/>
                    </a:cubicBezTo>
                    <a:cubicBezTo>
                      <a:pt x="245307" y="50418"/>
                      <a:pt x="219009" y="47323"/>
                      <a:pt x="192606" y="46913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3746;p33">
                <a:extLst>
                  <a:ext uri="{FF2B5EF4-FFF2-40B4-BE49-F238E27FC236}">
                    <a16:creationId xmlns:a16="http://schemas.microsoft.com/office/drawing/2014/main" id="{4EFD8D9B-6D1F-9C31-0133-0A3950B2304D}"/>
                  </a:ext>
                </a:extLst>
              </p:cNvPr>
              <p:cNvSpPr/>
              <p:nvPr/>
            </p:nvSpPr>
            <p:spPr>
              <a:xfrm>
                <a:off x="3533030" y="1301516"/>
                <a:ext cx="64585" cy="78256"/>
              </a:xfrm>
              <a:custGeom>
                <a:avLst/>
                <a:gdLst/>
                <a:ahLst/>
                <a:cxnLst/>
                <a:rect l="l" t="t" r="r" b="b"/>
                <a:pathLst>
                  <a:path w="125407" h="151954" extrusionOk="0">
                    <a:moveTo>
                      <a:pt x="23279" y="151454"/>
                    </a:moveTo>
                    <a:cubicBezTo>
                      <a:pt x="10125" y="151454"/>
                      <a:pt x="-533" y="140785"/>
                      <a:pt x="-524" y="127632"/>
                    </a:cubicBezTo>
                    <a:cubicBezTo>
                      <a:pt x="-524" y="119849"/>
                      <a:pt x="3277" y="112563"/>
                      <a:pt x="9659" y="108115"/>
                    </a:cubicBezTo>
                    <a:cubicBezTo>
                      <a:pt x="41548" y="85693"/>
                      <a:pt x="65513" y="53746"/>
                      <a:pt x="78143" y="16866"/>
                    </a:cubicBezTo>
                    <a:cubicBezTo>
                      <a:pt x="81706" y="4207"/>
                      <a:pt x="94860" y="-3166"/>
                      <a:pt x="107518" y="397"/>
                    </a:cubicBezTo>
                    <a:cubicBezTo>
                      <a:pt x="120177" y="3959"/>
                      <a:pt x="127550" y="17113"/>
                      <a:pt x="123987" y="29772"/>
                    </a:cubicBezTo>
                    <a:cubicBezTo>
                      <a:pt x="123768" y="30562"/>
                      <a:pt x="123502" y="31343"/>
                      <a:pt x="123196" y="32105"/>
                    </a:cubicBezTo>
                    <a:cubicBezTo>
                      <a:pt x="107328" y="78625"/>
                      <a:pt x="77114" y="118907"/>
                      <a:pt x="36900" y="147168"/>
                    </a:cubicBezTo>
                    <a:cubicBezTo>
                      <a:pt x="32928" y="150006"/>
                      <a:pt x="28156" y="151501"/>
                      <a:pt x="23279" y="151454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3747;p33">
                <a:extLst>
                  <a:ext uri="{FF2B5EF4-FFF2-40B4-BE49-F238E27FC236}">
                    <a16:creationId xmlns:a16="http://schemas.microsoft.com/office/drawing/2014/main" id="{C555C68A-7FB3-CF79-A535-B11202E741D2}"/>
                  </a:ext>
                </a:extLst>
              </p:cNvPr>
              <p:cNvSpPr/>
              <p:nvPr/>
            </p:nvSpPr>
            <p:spPr>
              <a:xfrm>
                <a:off x="3534320" y="1293417"/>
                <a:ext cx="71517" cy="81452"/>
              </a:xfrm>
              <a:custGeom>
                <a:avLst/>
                <a:gdLst/>
                <a:ahLst/>
                <a:cxnLst/>
                <a:rect l="l" t="t" r="r" b="b"/>
                <a:pathLst>
                  <a:path w="138868" h="158159" extrusionOk="0">
                    <a:moveTo>
                      <a:pt x="107091" y="157660"/>
                    </a:moveTo>
                    <a:cubicBezTo>
                      <a:pt x="93937" y="157650"/>
                      <a:pt x="83288" y="146982"/>
                      <a:pt x="83288" y="133838"/>
                    </a:cubicBezTo>
                    <a:cubicBezTo>
                      <a:pt x="83288" y="129085"/>
                      <a:pt x="84717" y="124446"/>
                      <a:pt x="87374" y="120512"/>
                    </a:cubicBezTo>
                    <a:cubicBezTo>
                      <a:pt x="91851" y="94890"/>
                      <a:pt x="93946" y="70601"/>
                      <a:pt x="82136" y="58028"/>
                    </a:cubicBezTo>
                    <a:cubicBezTo>
                      <a:pt x="78964" y="54733"/>
                      <a:pt x="75135" y="52132"/>
                      <a:pt x="70896" y="50408"/>
                    </a:cubicBezTo>
                    <a:cubicBezTo>
                      <a:pt x="65438" y="47522"/>
                      <a:pt x="59181" y="46494"/>
                      <a:pt x="53084" y="47456"/>
                    </a:cubicBezTo>
                    <a:lnTo>
                      <a:pt x="50608" y="48408"/>
                    </a:lnTo>
                    <a:cubicBezTo>
                      <a:pt x="50379" y="49542"/>
                      <a:pt x="50065" y="50656"/>
                      <a:pt x="49656" y="51742"/>
                    </a:cubicBezTo>
                    <a:cubicBezTo>
                      <a:pt x="45455" y="63667"/>
                      <a:pt x="33663" y="71173"/>
                      <a:pt x="21081" y="69935"/>
                    </a:cubicBezTo>
                    <a:cubicBezTo>
                      <a:pt x="8031" y="68772"/>
                      <a:pt x="-1599" y="57247"/>
                      <a:pt x="-427" y="44198"/>
                    </a:cubicBezTo>
                    <a:cubicBezTo>
                      <a:pt x="-313" y="42922"/>
                      <a:pt x="-103" y="41655"/>
                      <a:pt x="221" y="40407"/>
                    </a:cubicBezTo>
                    <a:cubicBezTo>
                      <a:pt x="925" y="37569"/>
                      <a:pt x="1887" y="34797"/>
                      <a:pt x="3078" y="32120"/>
                    </a:cubicBezTo>
                    <a:cubicBezTo>
                      <a:pt x="3850" y="29786"/>
                      <a:pt x="4936" y="27577"/>
                      <a:pt x="6316" y="25548"/>
                    </a:cubicBezTo>
                    <a:cubicBezTo>
                      <a:pt x="7041" y="24482"/>
                      <a:pt x="7869" y="23491"/>
                      <a:pt x="8793" y="22595"/>
                    </a:cubicBezTo>
                    <a:cubicBezTo>
                      <a:pt x="16889" y="11861"/>
                      <a:pt x="28481" y="4279"/>
                      <a:pt x="41559" y="1164"/>
                    </a:cubicBezTo>
                    <a:cubicBezTo>
                      <a:pt x="57885" y="-2331"/>
                      <a:pt x="74916" y="-284"/>
                      <a:pt x="89946" y="6975"/>
                    </a:cubicBezTo>
                    <a:cubicBezTo>
                      <a:pt x="99938" y="11270"/>
                      <a:pt x="108977" y="17519"/>
                      <a:pt x="116521" y="25358"/>
                    </a:cubicBezTo>
                    <a:cubicBezTo>
                      <a:pt x="146715" y="57552"/>
                      <a:pt x="138238" y="104891"/>
                      <a:pt x="133666" y="130133"/>
                    </a:cubicBezTo>
                    <a:cubicBezTo>
                      <a:pt x="132523" y="138915"/>
                      <a:pt x="128094" y="146944"/>
                      <a:pt x="121283" y="152612"/>
                    </a:cubicBezTo>
                    <a:cubicBezTo>
                      <a:pt x="117216" y="155774"/>
                      <a:pt x="112244" y="157546"/>
                      <a:pt x="107091" y="157660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0231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CD60F9F-95B7-DA70-96EA-2A128E9CC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0944" y="1032706"/>
            <a:ext cx="271502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giải</a:t>
            </a:r>
            <a:endParaRPr lang="vi-VN" altLang="en-US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9FD470-94FF-923B-7C36-6254510FF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3424" y="1623531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Chiều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rộng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nhật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A71DBF-E2D8-7533-4EB7-AF080E671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000" y="2269862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(16 – 4) : 2 = 6 (cm)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F60202D-5F8F-1DE4-F785-11BBF8EF5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000" y="2972016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Chiều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dài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nhật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4EC78FB-B57E-4434-34B8-35B4CF9AD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066" y="3590637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6 + 4 = 10 (cm)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EF8820-8DF6-62D9-5FFD-D236B6789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000" y="4216711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Diện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tích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hình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nhật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A3B7E6-606E-F757-7C64-3FD46E60A9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3424" y="4898277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10 x 6 = 60 (cm</a:t>
            </a:r>
            <a:r>
              <a:rPr lang="en-US" altLang="en-US" sz="3600" b="1" baseline="300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)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699D4B9-EA83-1A1F-1229-136C09FB6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5723" y="5652573"/>
            <a:ext cx="774984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Đáp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altLang="en-US" sz="3600" b="1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60 cm</a:t>
            </a:r>
            <a:r>
              <a:rPr lang="en-US" altLang="en-US" sz="3600" b="1" baseline="30000" dirty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  <a:endParaRPr lang="vi-VN" altLang="en-US" sz="3600" b="1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C636D7-E012-2126-94D6-424E50CE1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4282" y="598078"/>
            <a:ext cx="2164375" cy="884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4000" i="1" u="none" strike="noStrike" cap="none" normalizeH="0" baseline="0" dirty="0" err="1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kumimoji="0" lang="en-US" altLang="en-US" sz="4000" i="1" u="none" strike="noStrike" cap="none" normalizeH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2:</a:t>
            </a:r>
            <a:endParaRPr kumimoji="0" lang="en-US" altLang="en-US" sz="4000" i="1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18" name="Google Shape;4031;p42">
            <a:extLst>
              <a:ext uri="{FF2B5EF4-FFF2-40B4-BE49-F238E27FC236}">
                <a16:creationId xmlns:a16="http://schemas.microsoft.com/office/drawing/2014/main" id="{8E812B18-8DF1-54B6-BBD1-F04D2111C478}"/>
              </a:ext>
            </a:extLst>
          </p:cNvPr>
          <p:cNvGrpSpPr/>
          <p:nvPr/>
        </p:nvGrpSpPr>
        <p:grpSpPr>
          <a:xfrm flipH="1">
            <a:off x="58331" y="4918326"/>
            <a:ext cx="2689575" cy="1991180"/>
            <a:chOff x="7346248" y="3447208"/>
            <a:chExt cx="4903509" cy="3630228"/>
          </a:xfrm>
        </p:grpSpPr>
        <p:sp>
          <p:nvSpPr>
            <p:cNvPr id="19" name="Google Shape;4032;p42">
              <a:extLst>
                <a:ext uri="{FF2B5EF4-FFF2-40B4-BE49-F238E27FC236}">
                  <a16:creationId xmlns:a16="http://schemas.microsoft.com/office/drawing/2014/main" id="{ADE3E11C-4C84-59CF-07AB-E2BE2E35DD37}"/>
                </a:ext>
              </a:extLst>
            </p:cNvPr>
            <p:cNvSpPr/>
            <p:nvPr/>
          </p:nvSpPr>
          <p:spPr>
            <a:xfrm rot="-153174">
              <a:off x="8722422" y="3935199"/>
              <a:ext cx="2012878" cy="517638"/>
            </a:xfrm>
            <a:custGeom>
              <a:avLst/>
              <a:gdLst/>
              <a:ahLst/>
              <a:cxnLst/>
              <a:rect l="l" t="t" r="r" b="b"/>
              <a:pathLst>
                <a:path w="2561631" h="658757" extrusionOk="0">
                  <a:moveTo>
                    <a:pt x="262583" y="539123"/>
                  </a:moveTo>
                  <a:cubicBezTo>
                    <a:pt x="32840" y="294426"/>
                    <a:pt x="-13261" y="208701"/>
                    <a:pt x="2931" y="184889"/>
                  </a:cubicBezTo>
                  <a:cubicBezTo>
                    <a:pt x="23505" y="154599"/>
                    <a:pt x="126375" y="250897"/>
                    <a:pt x="251534" y="221084"/>
                  </a:cubicBezTo>
                  <a:cubicBezTo>
                    <a:pt x="397647" y="186222"/>
                    <a:pt x="397076" y="21630"/>
                    <a:pt x="522329" y="1723"/>
                  </a:cubicBezTo>
                  <a:cubicBezTo>
                    <a:pt x="643964" y="-17613"/>
                    <a:pt x="681492" y="131834"/>
                    <a:pt x="843608" y="148503"/>
                  </a:cubicBezTo>
                  <a:cubicBezTo>
                    <a:pt x="1014105" y="166029"/>
                    <a:pt x="1052110" y="8771"/>
                    <a:pt x="1217083" y="29155"/>
                  </a:cubicBezTo>
                  <a:cubicBezTo>
                    <a:pt x="1368816" y="47919"/>
                    <a:pt x="1377198" y="185841"/>
                    <a:pt x="1530074" y="215940"/>
                  </a:cubicBezTo>
                  <a:cubicBezTo>
                    <a:pt x="1736481" y="256612"/>
                    <a:pt x="1820016" y="24583"/>
                    <a:pt x="1987370" y="79447"/>
                  </a:cubicBezTo>
                  <a:cubicBezTo>
                    <a:pt x="2118529" y="122405"/>
                    <a:pt x="2116910" y="281282"/>
                    <a:pt x="2295313" y="379484"/>
                  </a:cubicBezTo>
                  <a:cubicBezTo>
                    <a:pt x="2395992" y="434920"/>
                    <a:pt x="2495433" y="438825"/>
                    <a:pt x="2561632" y="434158"/>
                  </a:cubicBezTo>
                  <a:cubicBezTo>
                    <a:pt x="2513150" y="509024"/>
                    <a:pt x="2386562" y="564460"/>
                    <a:pt x="2416185" y="658757"/>
                  </a:cubicBezTo>
                  <a:cubicBezTo>
                    <a:pt x="1698286" y="618848"/>
                    <a:pt x="980482" y="578938"/>
                    <a:pt x="262583" y="5390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4033;p42">
              <a:extLst>
                <a:ext uri="{FF2B5EF4-FFF2-40B4-BE49-F238E27FC236}">
                  <a16:creationId xmlns:a16="http://schemas.microsoft.com/office/drawing/2014/main" id="{11CF9A34-3A1D-E021-7570-2B6DB4EA12AE}"/>
                </a:ext>
              </a:extLst>
            </p:cNvPr>
            <p:cNvSpPr/>
            <p:nvPr/>
          </p:nvSpPr>
          <p:spPr>
            <a:xfrm rot="-153174">
              <a:off x="8959722" y="3693258"/>
              <a:ext cx="1487246" cy="777243"/>
            </a:xfrm>
            <a:custGeom>
              <a:avLst/>
              <a:gdLst/>
              <a:ahLst/>
              <a:cxnLst/>
              <a:rect l="l" t="t" r="r" b="b"/>
              <a:pathLst>
                <a:path w="1892701" h="989136" extrusionOk="0">
                  <a:moveTo>
                    <a:pt x="0" y="830831"/>
                  </a:moveTo>
                  <a:cubicBezTo>
                    <a:pt x="66199" y="324101"/>
                    <a:pt x="526732" y="-42992"/>
                    <a:pt x="1030891" y="4061"/>
                  </a:cubicBezTo>
                  <a:cubicBezTo>
                    <a:pt x="1528286" y="50448"/>
                    <a:pt x="1910715" y="485264"/>
                    <a:pt x="1892046" y="989137"/>
                  </a:cubicBezTo>
                  <a:cubicBezTo>
                    <a:pt x="1261396" y="936368"/>
                    <a:pt x="630650" y="883600"/>
                    <a:pt x="0" y="8309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4034;p42">
              <a:extLst>
                <a:ext uri="{FF2B5EF4-FFF2-40B4-BE49-F238E27FC236}">
                  <a16:creationId xmlns:a16="http://schemas.microsoft.com/office/drawing/2014/main" id="{A433C0B2-E55C-C781-735A-2548727D93B7}"/>
                </a:ext>
              </a:extLst>
            </p:cNvPr>
            <p:cNvSpPr/>
            <p:nvPr/>
          </p:nvSpPr>
          <p:spPr>
            <a:xfrm rot="1367103">
              <a:off x="9639157" y="3788487"/>
              <a:ext cx="892916" cy="551946"/>
            </a:xfrm>
            <a:custGeom>
              <a:avLst/>
              <a:gdLst/>
              <a:ahLst/>
              <a:cxnLst/>
              <a:rect l="l" t="t" r="r" b="b"/>
              <a:pathLst>
                <a:path w="892397" h="551625" extrusionOk="0">
                  <a:moveTo>
                    <a:pt x="892397" y="443803"/>
                  </a:moveTo>
                  <a:cubicBezTo>
                    <a:pt x="793433" y="479712"/>
                    <a:pt x="694468" y="515621"/>
                    <a:pt x="595503" y="551626"/>
                  </a:cubicBezTo>
                  <a:cubicBezTo>
                    <a:pt x="537305" y="460186"/>
                    <a:pt x="453676" y="352172"/>
                    <a:pt x="335471" y="249969"/>
                  </a:cubicBezTo>
                  <a:cubicBezTo>
                    <a:pt x="222790" y="152719"/>
                    <a:pt x="106680" y="84615"/>
                    <a:pt x="0" y="36799"/>
                  </a:cubicBezTo>
                  <a:cubicBezTo>
                    <a:pt x="353473" y="-81977"/>
                    <a:pt x="747236" y="95473"/>
                    <a:pt x="892397" y="443803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4035;p42">
              <a:extLst>
                <a:ext uri="{FF2B5EF4-FFF2-40B4-BE49-F238E27FC236}">
                  <a16:creationId xmlns:a16="http://schemas.microsoft.com/office/drawing/2014/main" id="{DBD4340D-B2A6-56E5-00A8-A1ABC90D701D}"/>
                </a:ext>
              </a:extLst>
            </p:cNvPr>
            <p:cNvSpPr/>
            <p:nvPr/>
          </p:nvSpPr>
          <p:spPr>
            <a:xfrm rot="-153174">
              <a:off x="9354611" y="3564417"/>
              <a:ext cx="778992" cy="365873"/>
            </a:xfrm>
            <a:custGeom>
              <a:avLst/>
              <a:gdLst/>
              <a:ahLst/>
              <a:cxnLst/>
              <a:rect l="l" t="t" r="r" b="b"/>
              <a:pathLst>
                <a:path w="991362" h="465618" extrusionOk="0">
                  <a:moveTo>
                    <a:pt x="991362" y="347758"/>
                  </a:moveTo>
                  <a:cubicBezTo>
                    <a:pt x="926592" y="385382"/>
                    <a:pt x="717328" y="495776"/>
                    <a:pt x="440627" y="457772"/>
                  </a:cubicBezTo>
                  <a:cubicBezTo>
                    <a:pt x="212503" y="426434"/>
                    <a:pt x="60484" y="310896"/>
                    <a:pt x="0" y="259366"/>
                  </a:cubicBezTo>
                  <a:cubicBezTo>
                    <a:pt x="54293" y="229267"/>
                    <a:pt x="186690" y="163544"/>
                    <a:pt x="367665" y="150400"/>
                  </a:cubicBezTo>
                  <a:cubicBezTo>
                    <a:pt x="376619" y="137636"/>
                    <a:pt x="384238" y="121825"/>
                    <a:pt x="388334" y="102680"/>
                  </a:cubicBezTo>
                  <a:cubicBezTo>
                    <a:pt x="399764" y="49054"/>
                    <a:pt x="374142" y="7906"/>
                    <a:pt x="368998" y="0"/>
                  </a:cubicBezTo>
                  <a:cubicBezTo>
                    <a:pt x="451580" y="13907"/>
                    <a:pt x="534162" y="27813"/>
                    <a:pt x="616744" y="41815"/>
                  </a:cubicBezTo>
                  <a:cubicBezTo>
                    <a:pt x="608647" y="52483"/>
                    <a:pt x="594836" y="74009"/>
                    <a:pt x="591026" y="104203"/>
                  </a:cubicBezTo>
                  <a:cubicBezTo>
                    <a:pt x="588169" y="127254"/>
                    <a:pt x="591979" y="147733"/>
                    <a:pt x="597884" y="164116"/>
                  </a:cubicBezTo>
                  <a:cubicBezTo>
                    <a:pt x="800481" y="203168"/>
                    <a:pt x="936879" y="303467"/>
                    <a:pt x="991267" y="34775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4036;p42">
              <a:extLst>
                <a:ext uri="{FF2B5EF4-FFF2-40B4-BE49-F238E27FC236}">
                  <a16:creationId xmlns:a16="http://schemas.microsoft.com/office/drawing/2014/main" id="{5A87F768-53FF-09A1-D65E-9CFB8D659343}"/>
                </a:ext>
              </a:extLst>
            </p:cNvPr>
            <p:cNvSpPr/>
            <p:nvPr/>
          </p:nvSpPr>
          <p:spPr>
            <a:xfrm rot="-153174">
              <a:off x="9359329" y="3749685"/>
              <a:ext cx="778992" cy="181379"/>
            </a:xfrm>
            <a:custGeom>
              <a:avLst/>
              <a:gdLst/>
              <a:ahLst/>
              <a:cxnLst/>
              <a:rect l="l" t="t" r="r" b="b"/>
              <a:pathLst>
                <a:path w="991361" h="230827" extrusionOk="0">
                  <a:moveTo>
                    <a:pt x="991362" y="112967"/>
                  </a:moveTo>
                  <a:cubicBezTo>
                    <a:pt x="926592" y="150590"/>
                    <a:pt x="717328" y="260985"/>
                    <a:pt x="440626" y="222980"/>
                  </a:cubicBezTo>
                  <a:cubicBezTo>
                    <a:pt x="212503" y="191643"/>
                    <a:pt x="60484" y="76105"/>
                    <a:pt x="0" y="24575"/>
                  </a:cubicBezTo>
                  <a:cubicBezTo>
                    <a:pt x="12192" y="17812"/>
                    <a:pt x="28289" y="9335"/>
                    <a:pt x="48006" y="0"/>
                  </a:cubicBezTo>
                  <a:cubicBezTo>
                    <a:pt x="124301" y="57245"/>
                    <a:pt x="260032" y="139160"/>
                    <a:pt x="446532" y="164783"/>
                  </a:cubicBezTo>
                  <a:cubicBezTo>
                    <a:pt x="673703" y="196025"/>
                    <a:pt x="855345" y="127159"/>
                    <a:pt x="948976" y="80772"/>
                  </a:cubicBezTo>
                  <a:cubicBezTo>
                    <a:pt x="966406" y="93155"/>
                    <a:pt x="980503" y="104204"/>
                    <a:pt x="991362" y="11306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4037;p42">
              <a:extLst>
                <a:ext uri="{FF2B5EF4-FFF2-40B4-BE49-F238E27FC236}">
                  <a16:creationId xmlns:a16="http://schemas.microsoft.com/office/drawing/2014/main" id="{D11382D3-FB15-39EF-FA00-911F35C5F5C0}"/>
                </a:ext>
              </a:extLst>
            </p:cNvPr>
            <p:cNvSpPr/>
            <p:nvPr/>
          </p:nvSpPr>
          <p:spPr>
            <a:xfrm rot="-5268685">
              <a:off x="9676597" y="3313232"/>
              <a:ext cx="159079" cy="443866"/>
            </a:xfrm>
            <a:custGeom>
              <a:avLst/>
              <a:gdLst/>
              <a:ahLst/>
              <a:cxnLst/>
              <a:rect l="l" t="t" r="r" b="b"/>
              <a:pathLst>
                <a:path w="202501" h="565022" extrusionOk="0">
                  <a:moveTo>
                    <a:pt x="202501" y="282511"/>
                  </a:moveTo>
                  <a:cubicBezTo>
                    <a:pt x="202501" y="438538"/>
                    <a:pt x="157170" y="565023"/>
                    <a:pt x="101251" y="565023"/>
                  </a:cubicBezTo>
                  <a:cubicBezTo>
                    <a:pt x="45331" y="565023"/>
                    <a:pt x="0" y="438538"/>
                    <a:pt x="0" y="282511"/>
                  </a:cubicBezTo>
                  <a:cubicBezTo>
                    <a:pt x="0" y="126485"/>
                    <a:pt x="45331" y="0"/>
                    <a:pt x="101251" y="0"/>
                  </a:cubicBezTo>
                  <a:cubicBezTo>
                    <a:pt x="157170" y="0"/>
                    <a:pt x="202501" y="126485"/>
                    <a:pt x="202501" y="28251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4038;p42">
              <a:extLst>
                <a:ext uri="{FF2B5EF4-FFF2-40B4-BE49-F238E27FC236}">
                  <a16:creationId xmlns:a16="http://schemas.microsoft.com/office/drawing/2014/main" id="{20D99BAA-59DF-B2E6-0084-52A38C66116C}"/>
                </a:ext>
              </a:extLst>
            </p:cNvPr>
            <p:cNvSpPr/>
            <p:nvPr/>
          </p:nvSpPr>
          <p:spPr>
            <a:xfrm rot="-153174">
              <a:off x="9539090" y="3510064"/>
              <a:ext cx="442627" cy="114731"/>
            </a:xfrm>
            <a:custGeom>
              <a:avLst/>
              <a:gdLst/>
              <a:ahLst/>
              <a:cxnLst/>
              <a:rect l="l" t="t" r="r" b="b"/>
              <a:pathLst>
                <a:path w="563296" h="146009" extrusionOk="0">
                  <a:moveTo>
                    <a:pt x="563062" y="65913"/>
                  </a:moveTo>
                  <a:cubicBezTo>
                    <a:pt x="558395" y="121730"/>
                    <a:pt x="428569" y="156305"/>
                    <a:pt x="273121" y="143256"/>
                  </a:cubicBezTo>
                  <a:cubicBezTo>
                    <a:pt x="117578" y="130112"/>
                    <a:pt x="-4628" y="74295"/>
                    <a:pt x="135" y="18669"/>
                  </a:cubicBezTo>
                  <a:cubicBezTo>
                    <a:pt x="611" y="12097"/>
                    <a:pt x="2992" y="5810"/>
                    <a:pt x="6897" y="0"/>
                  </a:cubicBezTo>
                  <a:cubicBezTo>
                    <a:pt x="34805" y="46101"/>
                    <a:pt x="142057" y="87440"/>
                    <a:pt x="273026" y="98489"/>
                  </a:cubicBezTo>
                  <a:cubicBezTo>
                    <a:pt x="410091" y="110014"/>
                    <a:pt x="527343" y="84487"/>
                    <a:pt x="556299" y="39910"/>
                  </a:cubicBezTo>
                  <a:cubicBezTo>
                    <a:pt x="561538" y="48482"/>
                    <a:pt x="563919" y="57245"/>
                    <a:pt x="563157" y="66008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4039;p42">
              <a:extLst>
                <a:ext uri="{FF2B5EF4-FFF2-40B4-BE49-F238E27FC236}">
                  <a16:creationId xmlns:a16="http://schemas.microsoft.com/office/drawing/2014/main" id="{E8CE8B35-FA87-9AF5-0431-AD18F003D29C}"/>
                </a:ext>
              </a:extLst>
            </p:cNvPr>
            <p:cNvSpPr/>
            <p:nvPr/>
          </p:nvSpPr>
          <p:spPr>
            <a:xfrm rot="-405786">
              <a:off x="9138433" y="3869285"/>
              <a:ext cx="1160322" cy="426993"/>
            </a:xfrm>
            <a:custGeom>
              <a:avLst/>
              <a:gdLst/>
              <a:ahLst/>
              <a:cxnLst/>
              <a:rect l="l" t="t" r="r" b="b"/>
              <a:pathLst>
                <a:path w="1477241" h="543618" extrusionOk="0">
                  <a:moveTo>
                    <a:pt x="1041346" y="427032"/>
                  </a:moveTo>
                  <a:cubicBezTo>
                    <a:pt x="1069489" y="427032"/>
                    <a:pt x="1092304" y="453131"/>
                    <a:pt x="1092304" y="485325"/>
                  </a:cubicBezTo>
                  <a:cubicBezTo>
                    <a:pt x="1092304" y="517519"/>
                    <a:pt x="1069489" y="543618"/>
                    <a:pt x="1041346" y="543618"/>
                  </a:cubicBezTo>
                  <a:cubicBezTo>
                    <a:pt x="1013202" y="543618"/>
                    <a:pt x="990387" y="517519"/>
                    <a:pt x="990387" y="485325"/>
                  </a:cubicBezTo>
                  <a:cubicBezTo>
                    <a:pt x="990387" y="453131"/>
                    <a:pt x="1013202" y="427032"/>
                    <a:pt x="1041346" y="427032"/>
                  </a:cubicBezTo>
                  <a:close/>
                  <a:moveTo>
                    <a:pt x="1426282" y="414003"/>
                  </a:moveTo>
                  <a:cubicBezTo>
                    <a:pt x="1454425" y="414002"/>
                    <a:pt x="1477241" y="440102"/>
                    <a:pt x="1477241" y="472296"/>
                  </a:cubicBezTo>
                  <a:cubicBezTo>
                    <a:pt x="1477241" y="504489"/>
                    <a:pt x="1454426" y="530589"/>
                    <a:pt x="1426282" y="530588"/>
                  </a:cubicBezTo>
                  <a:cubicBezTo>
                    <a:pt x="1398138" y="530589"/>
                    <a:pt x="1375323" y="504490"/>
                    <a:pt x="1375323" y="472295"/>
                  </a:cubicBezTo>
                  <a:cubicBezTo>
                    <a:pt x="1375323" y="440101"/>
                    <a:pt x="1398138" y="414003"/>
                    <a:pt x="1426282" y="414003"/>
                  </a:cubicBezTo>
                  <a:close/>
                  <a:moveTo>
                    <a:pt x="383159" y="318952"/>
                  </a:moveTo>
                  <a:cubicBezTo>
                    <a:pt x="411302" y="318952"/>
                    <a:pt x="434117" y="345051"/>
                    <a:pt x="434118" y="377245"/>
                  </a:cubicBezTo>
                  <a:cubicBezTo>
                    <a:pt x="434118" y="409439"/>
                    <a:pt x="411303" y="435538"/>
                    <a:pt x="383160" y="435538"/>
                  </a:cubicBezTo>
                  <a:cubicBezTo>
                    <a:pt x="355016" y="435538"/>
                    <a:pt x="332201" y="409439"/>
                    <a:pt x="332200" y="377245"/>
                  </a:cubicBezTo>
                  <a:cubicBezTo>
                    <a:pt x="332200" y="345051"/>
                    <a:pt x="355016" y="318952"/>
                    <a:pt x="383159" y="318952"/>
                  </a:cubicBezTo>
                  <a:close/>
                  <a:moveTo>
                    <a:pt x="50959" y="198573"/>
                  </a:moveTo>
                  <a:cubicBezTo>
                    <a:pt x="79102" y="198573"/>
                    <a:pt x="101917" y="224672"/>
                    <a:pt x="101917" y="256866"/>
                  </a:cubicBezTo>
                  <a:cubicBezTo>
                    <a:pt x="101917" y="289060"/>
                    <a:pt x="79102" y="315159"/>
                    <a:pt x="50959" y="315159"/>
                  </a:cubicBezTo>
                  <a:cubicBezTo>
                    <a:pt x="22815" y="315159"/>
                    <a:pt x="0" y="289060"/>
                    <a:pt x="0" y="256866"/>
                  </a:cubicBezTo>
                  <a:cubicBezTo>
                    <a:pt x="0" y="224672"/>
                    <a:pt x="22815" y="198573"/>
                    <a:pt x="50959" y="198573"/>
                  </a:cubicBezTo>
                  <a:close/>
                  <a:moveTo>
                    <a:pt x="775141" y="211633"/>
                  </a:moveTo>
                  <a:cubicBezTo>
                    <a:pt x="803284" y="211633"/>
                    <a:pt x="826099" y="237732"/>
                    <a:pt x="826099" y="269926"/>
                  </a:cubicBezTo>
                  <a:cubicBezTo>
                    <a:pt x="826099" y="302120"/>
                    <a:pt x="803284" y="328219"/>
                    <a:pt x="775141" y="328219"/>
                  </a:cubicBezTo>
                  <a:cubicBezTo>
                    <a:pt x="746998" y="328219"/>
                    <a:pt x="724182" y="302120"/>
                    <a:pt x="724182" y="269926"/>
                  </a:cubicBezTo>
                  <a:cubicBezTo>
                    <a:pt x="724182" y="237732"/>
                    <a:pt x="746997" y="211633"/>
                    <a:pt x="775141" y="211633"/>
                  </a:cubicBezTo>
                  <a:close/>
                  <a:moveTo>
                    <a:pt x="1204789" y="236809"/>
                  </a:moveTo>
                  <a:cubicBezTo>
                    <a:pt x="1232932" y="236809"/>
                    <a:pt x="1255748" y="262908"/>
                    <a:pt x="1255748" y="295102"/>
                  </a:cubicBezTo>
                  <a:cubicBezTo>
                    <a:pt x="1255748" y="327296"/>
                    <a:pt x="1232933" y="353395"/>
                    <a:pt x="1204789" y="353395"/>
                  </a:cubicBezTo>
                  <a:cubicBezTo>
                    <a:pt x="1176645" y="353395"/>
                    <a:pt x="1153830" y="327296"/>
                    <a:pt x="1153830" y="295102"/>
                  </a:cubicBezTo>
                  <a:cubicBezTo>
                    <a:pt x="1153830" y="262908"/>
                    <a:pt x="1176645" y="236809"/>
                    <a:pt x="1204789" y="236809"/>
                  </a:cubicBezTo>
                  <a:close/>
                  <a:moveTo>
                    <a:pt x="1426654" y="197385"/>
                  </a:moveTo>
                  <a:cubicBezTo>
                    <a:pt x="1444434" y="197385"/>
                    <a:pt x="1458848" y="213889"/>
                    <a:pt x="1458848" y="234247"/>
                  </a:cubicBezTo>
                  <a:cubicBezTo>
                    <a:pt x="1458848" y="254605"/>
                    <a:pt x="1444434" y="271108"/>
                    <a:pt x="1426654" y="271108"/>
                  </a:cubicBezTo>
                  <a:cubicBezTo>
                    <a:pt x="1408873" y="271108"/>
                    <a:pt x="1394459" y="254605"/>
                    <a:pt x="1394459" y="234247"/>
                  </a:cubicBezTo>
                  <a:cubicBezTo>
                    <a:pt x="1394459" y="213889"/>
                    <a:pt x="1408873" y="197385"/>
                    <a:pt x="1426654" y="197385"/>
                  </a:cubicBezTo>
                  <a:close/>
                  <a:moveTo>
                    <a:pt x="374810" y="83933"/>
                  </a:moveTo>
                  <a:cubicBezTo>
                    <a:pt x="402953" y="83933"/>
                    <a:pt x="425769" y="110032"/>
                    <a:pt x="425769" y="142226"/>
                  </a:cubicBezTo>
                  <a:cubicBezTo>
                    <a:pt x="425769" y="174420"/>
                    <a:pt x="402954" y="200519"/>
                    <a:pt x="374810" y="200519"/>
                  </a:cubicBezTo>
                  <a:cubicBezTo>
                    <a:pt x="346666" y="200519"/>
                    <a:pt x="323851" y="174420"/>
                    <a:pt x="323851" y="142226"/>
                  </a:cubicBezTo>
                  <a:cubicBezTo>
                    <a:pt x="323851" y="110032"/>
                    <a:pt x="346666" y="83933"/>
                    <a:pt x="374810" y="83933"/>
                  </a:cubicBezTo>
                  <a:close/>
                  <a:moveTo>
                    <a:pt x="152533" y="0"/>
                  </a:moveTo>
                  <a:cubicBezTo>
                    <a:pt x="170314" y="0"/>
                    <a:pt x="184728" y="16504"/>
                    <a:pt x="184728" y="36862"/>
                  </a:cubicBezTo>
                  <a:cubicBezTo>
                    <a:pt x="184728" y="57220"/>
                    <a:pt x="170314" y="73723"/>
                    <a:pt x="152533" y="73723"/>
                  </a:cubicBezTo>
                  <a:cubicBezTo>
                    <a:pt x="134753" y="73723"/>
                    <a:pt x="120339" y="57220"/>
                    <a:pt x="120339" y="36862"/>
                  </a:cubicBezTo>
                  <a:cubicBezTo>
                    <a:pt x="120339" y="16504"/>
                    <a:pt x="134753" y="0"/>
                    <a:pt x="15253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4040;p42">
              <a:extLst>
                <a:ext uri="{FF2B5EF4-FFF2-40B4-BE49-F238E27FC236}">
                  <a16:creationId xmlns:a16="http://schemas.microsoft.com/office/drawing/2014/main" id="{ABA1E9A8-DD52-EAEF-BD04-8AD437B02238}"/>
                </a:ext>
              </a:extLst>
            </p:cNvPr>
            <p:cNvSpPr/>
            <p:nvPr/>
          </p:nvSpPr>
          <p:spPr>
            <a:xfrm rot="-153174">
              <a:off x="7350864" y="3882131"/>
              <a:ext cx="380420" cy="97219"/>
            </a:xfrm>
            <a:custGeom>
              <a:avLst/>
              <a:gdLst/>
              <a:ahLst/>
              <a:cxnLst/>
              <a:rect l="l" t="t" r="r" b="b"/>
              <a:pathLst>
                <a:path w="484130" h="123723" extrusionOk="0">
                  <a:moveTo>
                    <a:pt x="483913" y="58437"/>
                  </a:moveTo>
                  <a:cubicBezTo>
                    <a:pt x="484199" y="61390"/>
                    <a:pt x="484294" y="64247"/>
                    <a:pt x="483627" y="67200"/>
                  </a:cubicBezTo>
                  <a:cubicBezTo>
                    <a:pt x="481627" y="65200"/>
                    <a:pt x="479531" y="63295"/>
                    <a:pt x="477436" y="61390"/>
                  </a:cubicBezTo>
                  <a:cubicBezTo>
                    <a:pt x="475817" y="59961"/>
                    <a:pt x="473626" y="59104"/>
                    <a:pt x="471340" y="59104"/>
                  </a:cubicBezTo>
                  <a:cubicBezTo>
                    <a:pt x="427239" y="60152"/>
                    <a:pt x="399617" y="114539"/>
                    <a:pt x="359040" y="113015"/>
                  </a:cubicBezTo>
                  <a:cubicBezTo>
                    <a:pt x="282554" y="110348"/>
                    <a:pt x="196448" y="55580"/>
                    <a:pt x="123868" y="104252"/>
                  </a:cubicBezTo>
                  <a:cubicBezTo>
                    <a:pt x="85673" y="129779"/>
                    <a:pt x="44429" y="124541"/>
                    <a:pt x="233" y="119778"/>
                  </a:cubicBezTo>
                  <a:lnTo>
                    <a:pt x="233" y="119778"/>
                  </a:lnTo>
                  <a:cubicBezTo>
                    <a:pt x="-5577" y="73582"/>
                    <a:pt x="97865" y="22337"/>
                    <a:pt x="231405" y="5478"/>
                  </a:cubicBezTo>
                  <a:cubicBezTo>
                    <a:pt x="365041" y="-11476"/>
                    <a:pt x="478007" y="12241"/>
                    <a:pt x="483818" y="5843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4041;p42">
              <a:extLst>
                <a:ext uri="{FF2B5EF4-FFF2-40B4-BE49-F238E27FC236}">
                  <a16:creationId xmlns:a16="http://schemas.microsoft.com/office/drawing/2014/main" id="{103AADA2-20CA-7D92-C974-874CEA242C29}"/>
                </a:ext>
              </a:extLst>
            </p:cNvPr>
            <p:cNvSpPr/>
            <p:nvPr/>
          </p:nvSpPr>
          <p:spPr>
            <a:xfrm rot="-153174">
              <a:off x="7388868" y="3910964"/>
              <a:ext cx="1006230" cy="1704913"/>
            </a:xfrm>
            <a:custGeom>
              <a:avLst/>
              <a:gdLst/>
              <a:ahLst/>
              <a:cxnLst/>
              <a:rect l="l" t="t" r="r" b="b"/>
              <a:pathLst>
                <a:path w="1280549" h="2169708" extrusionOk="0">
                  <a:moveTo>
                    <a:pt x="1278588" y="1366076"/>
                  </a:moveTo>
                  <a:cubicBezTo>
                    <a:pt x="1284112" y="1452086"/>
                    <a:pt x="1281350" y="1591628"/>
                    <a:pt x="1224676" y="1749266"/>
                  </a:cubicBezTo>
                  <a:cubicBezTo>
                    <a:pt x="1143714" y="1973961"/>
                    <a:pt x="998362" y="2109121"/>
                    <a:pt x="926258" y="2167795"/>
                  </a:cubicBezTo>
                  <a:cubicBezTo>
                    <a:pt x="924639" y="2169128"/>
                    <a:pt x="922639" y="2169795"/>
                    <a:pt x="920543" y="2169700"/>
                  </a:cubicBezTo>
                  <a:cubicBezTo>
                    <a:pt x="586311" y="2162366"/>
                    <a:pt x="346567" y="1919669"/>
                    <a:pt x="290655" y="1596581"/>
                  </a:cubicBezTo>
                  <a:cubicBezTo>
                    <a:pt x="240744" y="1308068"/>
                    <a:pt x="430006" y="1094423"/>
                    <a:pt x="424672" y="818483"/>
                  </a:cubicBezTo>
                  <a:cubicBezTo>
                    <a:pt x="420862" y="616744"/>
                    <a:pt x="344947" y="465582"/>
                    <a:pt x="310276" y="398335"/>
                  </a:cubicBezTo>
                  <a:cubicBezTo>
                    <a:pt x="201787" y="188309"/>
                    <a:pt x="90820" y="126206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8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2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42877" y="55435"/>
                    <a:pt x="581358" y="123825"/>
                    <a:pt x="624601" y="238887"/>
                  </a:cubicBezTo>
                  <a:cubicBezTo>
                    <a:pt x="681085" y="388810"/>
                    <a:pt x="678418" y="485299"/>
                    <a:pt x="714422" y="716375"/>
                  </a:cubicBezTo>
                  <a:cubicBezTo>
                    <a:pt x="734425" y="844772"/>
                    <a:pt x="751189" y="951738"/>
                    <a:pt x="810720" y="1052989"/>
                  </a:cubicBezTo>
                  <a:cubicBezTo>
                    <a:pt x="846058" y="1113187"/>
                    <a:pt x="960548" y="1279874"/>
                    <a:pt x="1272111" y="1358360"/>
                  </a:cubicBezTo>
                  <a:cubicBezTo>
                    <a:pt x="1275730" y="1359218"/>
                    <a:pt x="1278493" y="1362361"/>
                    <a:pt x="1278683" y="1366171"/>
                  </a:cubicBezTo>
                  <a:close/>
                </a:path>
              </a:pathLst>
            </a:custGeom>
            <a:gradFill>
              <a:gsLst>
                <a:gs pos="0">
                  <a:srgbClr val="FAFAFA"/>
                </a:gs>
                <a:gs pos="73000">
                  <a:srgbClr val="E6E6E6"/>
                </a:gs>
                <a:gs pos="100000">
                  <a:srgbClr val="E6E6E6"/>
                </a:gs>
              </a:gsLst>
              <a:lin ang="0" scaled="0"/>
            </a:gradFill>
            <a:ln>
              <a:noFill/>
            </a:ln>
            <a:effectLst>
              <a:outerShdw blurRad="157163" dist="571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4042;p42">
              <a:extLst>
                <a:ext uri="{FF2B5EF4-FFF2-40B4-BE49-F238E27FC236}">
                  <a16:creationId xmlns:a16="http://schemas.microsoft.com/office/drawing/2014/main" id="{5929A64F-D6CB-DE8F-7474-9B8772ADF945}"/>
                </a:ext>
              </a:extLst>
            </p:cNvPr>
            <p:cNvSpPr/>
            <p:nvPr/>
          </p:nvSpPr>
          <p:spPr>
            <a:xfrm rot="-153174">
              <a:off x="7348091" y="3916676"/>
              <a:ext cx="433167" cy="92423"/>
            </a:xfrm>
            <a:custGeom>
              <a:avLst/>
              <a:gdLst/>
              <a:ahLst/>
              <a:cxnLst/>
              <a:rect l="l" t="t" r="r" b="b"/>
              <a:pathLst>
                <a:path w="551258" h="117620" extrusionOk="0">
                  <a:moveTo>
                    <a:pt x="551259" y="81248"/>
                  </a:moveTo>
                  <a:cubicBezTo>
                    <a:pt x="544972" y="74200"/>
                    <a:pt x="538591" y="67437"/>
                    <a:pt x="531923" y="61055"/>
                  </a:cubicBezTo>
                  <a:cubicBezTo>
                    <a:pt x="529923" y="59055"/>
                    <a:pt x="527827" y="57150"/>
                    <a:pt x="525732" y="55245"/>
                  </a:cubicBezTo>
                  <a:cubicBezTo>
                    <a:pt x="524113" y="53816"/>
                    <a:pt x="521922" y="52959"/>
                    <a:pt x="519636" y="52959"/>
                  </a:cubicBezTo>
                  <a:cubicBezTo>
                    <a:pt x="475535" y="54007"/>
                    <a:pt x="447913" y="108395"/>
                    <a:pt x="407336" y="106871"/>
                  </a:cubicBezTo>
                  <a:cubicBezTo>
                    <a:pt x="330850" y="104204"/>
                    <a:pt x="244744" y="49435"/>
                    <a:pt x="172164" y="98108"/>
                  </a:cubicBezTo>
                  <a:cubicBezTo>
                    <a:pt x="140065" y="119634"/>
                    <a:pt x="105679" y="119348"/>
                    <a:pt x="69294" y="115824"/>
                  </a:cubicBezTo>
                  <a:cubicBezTo>
                    <a:pt x="46529" y="100870"/>
                    <a:pt x="24717" y="88583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9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3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14016" y="28099"/>
                    <a:pt x="533066" y="51721"/>
                    <a:pt x="551259" y="81153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72000">
                  <a:srgbClr val="F3ECAF"/>
                </a:gs>
                <a:gs pos="100000">
                  <a:srgbClr val="BE9C6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4043;p42">
              <a:extLst>
                <a:ext uri="{FF2B5EF4-FFF2-40B4-BE49-F238E27FC236}">
                  <a16:creationId xmlns:a16="http://schemas.microsoft.com/office/drawing/2014/main" id="{3387B10C-D93B-81C5-55BB-ECC70356A709}"/>
                </a:ext>
              </a:extLst>
            </p:cNvPr>
            <p:cNvSpPr/>
            <p:nvPr/>
          </p:nvSpPr>
          <p:spPr>
            <a:xfrm rot="-153174">
              <a:off x="8811628" y="6197874"/>
              <a:ext cx="1785440" cy="503481"/>
            </a:xfrm>
            <a:custGeom>
              <a:avLst/>
              <a:gdLst/>
              <a:ahLst/>
              <a:cxnLst/>
              <a:rect l="l" t="t" r="r" b="b"/>
              <a:pathLst>
                <a:path w="2272188" h="640741" extrusionOk="0">
                  <a:moveTo>
                    <a:pt x="95" y="0"/>
                  </a:moveTo>
                  <a:cubicBezTo>
                    <a:pt x="17240" y="85725"/>
                    <a:pt x="34290" y="171355"/>
                    <a:pt x="51435" y="257080"/>
                  </a:cubicBezTo>
                  <a:cubicBezTo>
                    <a:pt x="201073" y="482251"/>
                    <a:pt x="553212" y="565499"/>
                    <a:pt x="1022509" y="622173"/>
                  </a:cubicBezTo>
                  <a:cubicBezTo>
                    <a:pt x="1583722" y="689896"/>
                    <a:pt x="1955387" y="559689"/>
                    <a:pt x="2203418" y="435959"/>
                  </a:cubicBezTo>
                  <a:cubicBezTo>
                    <a:pt x="2226374" y="341757"/>
                    <a:pt x="2249329" y="247555"/>
                    <a:pt x="2272189" y="153353"/>
                  </a:cubicBezTo>
                  <a:cubicBezTo>
                    <a:pt x="1514761" y="102203"/>
                    <a:pt x="757428" y="51149"/>
                    <a:pt x="0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4044;p42">
              <a:extLst>
                <a:ext uri="{FF2B5EF4-FFF2-40B4-BE49-F238E27FC236}">
                  <a16:creationId xmlns:a16="http://schemas.microsoft.com/office/drawing/2014/main" id="{C60BD04B-A8B4-BCA2-01DF-A5BFA589C710}"/>
                </a:ext>
              </a:extLst>
            </p:cNvPr>
            <p:cNvSpPr/>
            <p:nvPr/>
          </p:nvSpPr>
          <p:spPr>
            <a:xfrm rot="-153174">
              <a:off x="8847989" y="6352943"/>
              <a:ext cx="1716133" cy="357907"/>
            </a:xfrm>
            <a:custGeom>
              <a:avLst/>
              <a:gdLst/>
              <a:ahLst/>
              <a:cxnLst/>
              <a:rect l="l" t="t" r="r" b="b"/>
              <a:pathLst>
                <a:path w="2183987" h="455480" extrusionOk="0">
                  <a:moveTo>
                    <a:pt x="2183987" y="178022"/>
                  </a:moveTo>
                  <a:cubicBezTo>
                    <a:pt x="2178082" y="202216"/>
                    <a:pt x="2172177" y="226504"/>
                    <a:pt x="2166271" y="250698"/>
                  </a:cubicBezTo>
                  <a:cubicBezTo>
                    <a:pt x="1918240" y="374428"/>
                    <a:pt x="1546574" y="504635"/>
                    <a:pt x="985266" y="436912"/>
                  </a:cubicBezTo>
                  <a:cubicBezTo>
                    <a:pt x="516065" y="380238"/>
                    <a:pt x="163925" y="296990"/>
                    <a:pt x="14288" y="71819"/>
                  </a:cubicBezTo>
                  <a:cubicBezTo>
                    <a:pt x="9430" y="47816"/>
                    <a:pt x="4667" y="24003"/>
                    <a:pt x="0" y="0"/>
                  </a:cubicBezTo>
                  <a:cubicBezTo>
                    <a:pt x="166783" y="213265"/>
                    <a:pt x="523399" y="295466"/>
                    <a:pt x="991934" y="352330"/>
                  </a:cubicBezTo>
                  <a:cubicBezTo>
                    <a:pt x="1548098" y="419767"/>
                    <a:pt x="1925860" y="300704"/>
                    <a:pt x="2183987" y="17802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4045;p42">
              <a:extLst>
                <a:ext uri="{FF2B5EF4-FFF2-40B4-BE49-F238E27FC236}">
                  <a16:creationId xmlns:a16="http://schemas.microsoft.com/office/drawing/2014/main" id="{D990F5A6-AA37-5C1E-4D7B-3376FB0DE17E}"/>
                </a:ext>
              </a:extLst>
            </p:cNvPr>
            <p:cNvSpPr/>
            <p:nvPr/>
          </p:nvSpPr>
          <p:spPr>
            <a:xfrm rot="-153174">
              <a:off x="10675123" y="4577872"/>
              <a:ext cx="500117" cy="378305"/>
            </a:xfrm>
            <a:custGeom>
              <a:avLst/>
              <a:gdLst/>
              <a:ahLst/>
              <a:cxnLst/>
              <a:rect l="l" t="t" r="r" b="b"/>
              <a:pathLst>
                <a:path w="636460" h="481439" extrusionOk="0">
                  <a:moveTo>
                    <a:pt x="7239" y="1523"/>
                  </a:moveTo>
                  <a:cubicBezTo>
                    <a:pt x="34386" y="-17622"/>
                    <a:pt x="128302" y="150208"/>
                    <a:pt x="276035" y="142588"/>
                  </a:cubicBezTo>
                  <a:cubicBezTo>
                    <a:pt x="363379" y="138111"/>
                    <a:pt x="431483" y="74199"/>
                    <a:pt x="474917" y="21906"/>
                  </a:cubicBezTo>
                  <a:lnTo>
                    <a:pt x="636461" y="161448"/>
                  </a:lnTo>
                  <a:cubicBezTo>
                    <a:pt x="625698" y="173449"/>
                    <a:pt x="610934" y="192594"/>
                    <a:pt x="600647" y="218979"/>
                  </a:cubicBezTo>
                  <a:cubicBezTo>
                    <a:pt x="564833" y="310514"/>
                    <a:pt x="626079" y="376427"/>
                    <a:pt x="600933" y="426624"/>
                  </a:cubicBezTo>
                  <a:cubicBezTo>
                    <a:pt x="571024" y="486345"/>
                    <a:pt x="433960" y="494346"/>
                    <a:pt x="333566" y="464724"/>
                  </a:cubicBezTo>
                  <a:cubicBezTo>
                    <a:pt x="71533" y="387476"/>
                    <a:pt x="-29527" y="27431"/>
                    <a:pt x="7335" y="142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4046;p42">
              <a:extLst>
                <a:ext uri="{FF2B5EF4-FFF2-40B4-BE49-F238E27FC236}">
                  <a16:creationId xmlns:a16="http://schemas.microsoft.com/office/drawing/2014/main" id="{493C7CC3-800E-7812-A077-517D2B2F265B}"/>
                </a:ext>
              </a:extLst>
            </p:cNvPr>
            <p:cNvSpPr/>
            <p:nvPr/>
          </p:nvSpPr>
          <p:spPr>
            <a:xfrm rot="-153174">
              <a:off x="10908533" y="3697747"/>
              <a:ext cx="1292955" cy="2196157"/>
            </a:xfrm>
            <a:custGeom>
              <a:avLst/>
              <a:gdLst/>
              <a:ahLst/>
              <a:cxnLst/>
              <a:rect l="l" t="t" r="r" b="b"/>
              <a:pathLst>
                <a:path w="1645442" h="2794876" extrusionOk="0">
                  <a:moveTo>
                    <a:pt x="722975" y="1147012"/>
                  </a:moveTo>
                  <a:cubicBezTo>
                    <a:pt x="725261" y="1083766"/>
                    <a:pt x="649823" y="1021187"/>
                    <a:pt x="581719" y="1017091"/>
                  </a:cubicBezTo>
                  <a:cubicBezTo>
                    <a:pt x="502185" y="1012329"/>
                    <a:pt x="479420" y="1089862"/>
                    <a:pt x="410459" y="1088719"/>
                  </a:cubicBezTo>
                  <a:cubicBezTo>
                    <a:pt x="310256" y="1087005"/>
                    <a:pt x="225579" y="921079"/>
                    <a:pt x="197861" y="804303"/>
                  </a:cubicBezTo>
                  <a:cubicBezTo>
                    <a:pt x="190051" y="771632"/>
                    <a:pt x="150236" y="588466"/>
                    <a:pt x="258154" y="418064"/>
                  </a:cubicBezTo>
                  <a:cubicBezTo>
                    <a:pt x="386266" y="215944"/>
                    <a:pt x="624962" y="185654"/>
                    <a:pt x="732976" y="172033"/>
                  </a:cubicBezTo>
                  <a:cubicBezTo>
                    <a:pt x="827178" y="160127"/>
                    <a:pt x="1066065" y="129838"/>
                    <a:pt x="1262566" y="288524"/>
                  </a:cubicBezTo>
                  <a:cubicBezTo>
                    <a:pt x="1468973" y="455212"/>
                    <a:pt x="1483927" y="713530"/>
                    <a:pt x="1489166" y="803827"/>
                  </a:cubicBezTo>
                  <a:cubicBezTo>
                    <a:pt x="1507549" y="1120438"/>
                    <a:pt x="1337813" y="1358182"/>
                    <a:pt x="1269233" y="1454098"/>
                  </a:cubicBezTo>
                  <a:cubicBezTo>
                    <a:pt x="1133311" y="1644408"/>
                    <a:pt x="1044348" y="1654219"/>
                    <a:pt x="760313" y="1953685"/>
                  </a:cubicBezTo>
                  <a:cubicBezTo>
                    <a:pt x="597054" y="2125801"/>
                    <a:pt x="624200" y="2129611"/>
                    <a:pt x="500852" y="2252960"/>
                  </a:cubicBezTo>
                  <a:cubicBezTo>
                    <a:pt x="423985" y="2329827"/>
                    <a:pt x="377312" y="2367355"/>
                    <a:pt x="341879" y="2449461"/>
                  </a:cubicBezTo>
                  <a:cubicBezTo>
                    <a:pt x="331592" y="2473274"/>
                    <a:pt x="267013" y="2629007"/>
                    <a:pt x="341879" y="2735878"/>
                  </a:cubicBezTo>
                  <a:cubicBezTo>
                    <a:pt x="349595" y="2746927"/>
                    <a:pt x="385885" y="2798743"/>
                    <a:pt x="429986" y="2794647"/>
                  </a:cubicBezTo>
                  <a:cubicBezTo>
                    <a:pt x="491041" y="2788932"/>
                    <a:pt x="518473" y="2663297"/>
                    <a:pt x="522854" y="2643961"/>
                  </a:cubicBezTo>
                  <a:cubicBezTo>
                    <a:pt x="541618" y="2560332"/>
                    <a:pt x="517616" y="2532709"/>
                    <a:pt x="536380" y="2459462"/>
                  </a:cubicBezTo>
                  <a:cubicBezTo>
                    <a:pt x="550286" y="2405265"/>
                    <a:pt x="577623" y="2364784"/>
                    <a:pt x="616009" y="2319064"/>
                  </a:cubicBezTo>
                  <a:cubicBezTo>
                    <a:pt x="755169" y="2153519"/>
                    <a:pt x="1028632" y="1933396"/>
                    <a:pt x="1164839" y="1805476"/>
                  </a:cubicBezTo>
                  <a:cubicBezTo>
                    <a:pt x="1271995" y="1704796"/>
                    <a:pt x="1411632" y="1571351"/>
                    <a:pt x="1517169" y="1355515"/>
                  </a:cubicBezTo>
                  <a:cubicBezTo>
                    <a:pt x="1559555" y="1268742"/>
                    <a:pt x="1648233" y="1082147"/>
                    <a:pt x="1645375" y="827353"/>
                  </a:cubicBezTo>
                  <a:cubicBezTo>
                    <a:pt x="1644137" y="719911"/>
                    <a:pt x="1639565" y="530459"/>
                    <a:pt x="1518026" y="338816"/>
                  </a:cubicBezTo>
                  <a:cubicBezTo>
                    <a:pt x="1482593" y="282904"/>
                    <a:pt x="1395344" y="149269"/>
                    <a:pt x="1225228" y="65830"/>
                  </a:cubicBezTo>
                  <a:cubicBezTo>
                    <a:pt x="1054825" y="-17705"/>
                    <a:pt x="899187" y="-2941"/>
                    <a:pt x="762027" y="10204"/>
                  </a:cubicBezTo>
                  <a:cubicBezTo>
                    <a:pt x="602198" y="25444"/>
                    <a:pt x="395029" y="45160"/>
                    <a:pt x="219388" y="207181"/>
                  </a:cubicBezTo>
                  <a:cubicBezTo>
                    <a:pt x="175478" y="247662"/>
                    <a:pt x="28888" y="387108"/>
                    <a:pt x="3646" y="614565"/>
                  </a:cubicBezTo>
                  <a:cubicBezTo>
                    <a:pt x="-16356" y="795254"/>
                    <a:pt x="51271" y="931652"/>
                    <a:pt x="76989" y="981754"/>
                  </a:cubicBezTo>
                  <a:cubicBezTo>
                    <a:pt x="107755" y="1041761"/>
                    <a:pt x="169096" y="1161490"/>
                    <a:pt x="305779" y="1232356"/>
                  </a:cubicBezTo>
                  <a:cubicBezTo>
                    <a:pt x="343879" y="1252168"/>
                    <a:pt x="452560" y="1308556"/>
                    <a:pt x="572765" y="1272933"/>
                  </a:cubicBezTo>
                  <a:cubicBezTo>
                    <a:pt x="586957" y="1268742"/>
                    <a:pt x="720022" y="1229404"/>
                    <a:pt x="722975" y="114701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4047;p42">
              <a:extLst>
                <a:ext uri="{FF2B5EF4-FFF2-40B4-BE49-F238E27FC236}">
                  <a16:creationId xmlns:a16="http://schemas.microsoft.com/office/drawing/2014/main" id="{E61596DB-0D0C-715F-FBFF-52F71009AE37}"/>
                </a:ext>
              </a:extLst>
            </p:cNvPr>
            <p:cNvSpPr/>
            <p:nvPr/>
          </p:nvSpPr>
          <p:spPr>
            <a:xfrm rot="-153174">
              <a:off x="8135834" y="4112041"/>
              <a:ext cx="3108428" cy="2357831"/>
            </a:xfrm>
            <a:custGeom>
              <a:avLst/>
              <a:gdLst/>
              <a:ahLst/>
              <a:cxnLst/>
              <a:rect l="l" t="t" r="r" b="b"/>
              <a:pathLst>
                <a:path w="3955851" h="3000625" extrusionOk="0">
                  <a:moveTo>
                    <a:pt x="816007" y="0"/>
                  </a:moveTo>
                  <a:cubicBezTo>
                    <a:pt x="940118" y="166592"/>
                    <a:pt x="935260" y="287274"/>
                    <a:pt x="925735" y="343090"/>
                  </a:cubicBezTo>
                  <a:cubicBezTo>
                    <a:pt x="909352" y="439769"/>
                    <a:pt x="852297" y="498539"/>
                    <a:pt x="614267" y="733711"/>
                  </a:cubicBezTo>
                  <a:cubicBezTo>
                    <a:pt x="556641" y="790575"/>
                    <a:pt x="464153" y="881920"/>
                    <a:pt x="347472" y="996220"/>
                  </a:cubicBezTo>
                  <a:cubicBezTo>
                    <a:pt x="351187" y="1088231"/>
                    <a:pt x="345567" y="1240441"/>
                    <a:pt x="280988" y="1412748"/>
                  </a:cubicBezTo>
                  <a:cubicBezTo>
                    <a:pt x="201263" y="1625346"/>
                    <a:pt x="72200" y="1760601"/>
                    <a:pt x="0" y="1826324"/>
                  </a:cubicBezTo>
                  <a:cubicBezTo>
                    <a:pt x="12192" y="1924431"/>
                    <a:pt x="43053" y="2073116"/>
                    <a:pt x="130873" y="2229422"/>
                  </a:cubicBezTo>
                  <a:cubicBezTo>
                    <a:pt x="185261" y="2326196"/>
                    <a:pt x="312706" y="2516791"/>
                    <a:pt x="644843" y="2699576"/>
                  </a:cubicBezTo>
                  <a:cubicBezTo>
                    <a:pt x="1072515" y="2934938"/>
                    <a:pt x="1479137" y="2958941"/>
                    <a:pt x="2003108" y="2984278"/>
                  </a:cubicBezTo>
                  <a:cubicBezTo>
                    <a:pt x="2579656" y="3012186"/>
                    <a:pt x="2891314" y="3023426"/>
                    <a:pt x="3260408" y="2855405"/>
                  </a:cubicBezTo>
                  <a:cubicBezTo>
                    <a:pt x="3448812" y="2769584"/>
                    <a:pt x="3750278" y="2632329"/>
                    <a:pt x="3887438" y="2308574"/>
                  </a:cubicBezTo>
                  <a:cubicBezTo>
                    <a:pt x="4032409" y="1966531"/>
                    <a:pt x="3905726" y="1624584"/>
                    <a:pt x="3881152" y="1558290"/>
                  </a:cubicBezTo>
                  <a:cubicBezTo>
                    <a:pt x="3831431" y="1424083"/>
                    <a:pt x="3747040" y="1309783"/>
                    <a:pt x="3578162" y="1081183"/>
                  </a:cubicBezTo>
                  <a:cubicBezTo>
                    <a:pt x="3345466" y="766191"/>
                    <a:pt x="3218022" y="669893"/>
                    <a:pt x="3229928" y="507682"/>
                  </a:cubicBezTo>
                  <a:cubicBezTo>
                    <a:pt x="3239262" y="379667"/>
                    <a:pt x="3302222" y="272415"/>
                    <a:pt x="3371183" y="213550"/>
                  </a:cubicBezTo>
                  <a:cubicBezTo>
                    <a:pt x="3295936" y="273272"/>
                    <a:pt x="3216402" y="346615"/>
                    <a:pt x="3099626" y="329089"/>
                  </a:cubicBezTo>
                  <a:cubicBezTo>
                    <a:pt x="2987326" y="312134"/>
                    <a:pt x="2968466" y="235648"/>
                    <a:pt x="2842927" y="206216"/>
                  </a:cubicBezTo>
                  <a:cubicBezTo>
                    <a:pt x="2689003" y="170212"/>
                    <a:pt x="2648331" y="269081"/>
                    <a:pt x="2478691" y="256032"/>
                  </a:cubicBezTo>
                  <a:cubicBezTo>
                    <a:pt x="2282762" y="240982"/>
                    <a:pt x="2271332" y="104013"/>
                    <a:pt x="2097405" y="98488"/>
                  </a:cubicBezTo>
                  <a:cubicBezTo>
                    <a:pt x="1913191" y="92583"/>
                    <a:pt x="1886045" y="244983"/>
                    <a:pt x="1697831" y="239363"/>
                  </a:cubicBezTo>
                  <a:cubicBezTo>
                    <a:pt x="1523429" y="234220"/>
                    <a:pt x="1491710" y="101727"/>
                    <a:pt x="1317117" y="115252"/>
                  </a:cubicBezTo>
                  <a:cubicBezTo>
                    <a:pt x="1189673" y="125158"/>
                    <a:pt x="1154430" y="199834"/>
                    <a:pt x="1050322" y="186880"/>
                  </a:cubicBezTo>
                  <a:cubicBezTo>
                    <a:pt x="943165" y="173450"/>
                    <a:pt x="865632" y="79819"/>
                    <a:pt x="815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7175" dist="85725" dir="21540000" algn="b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4048;p42">
              <a:extLst>
                <a:ext uri="{FF2B5EF4-FFF2-40B4-BE49-F238E27FC236}">
                  <a16:creationId xmlns:a16="http://schemas.microsoft.com/office/drawing/2014/main" id="{13EF6B21-6554-A59B-5D06-8FD5C45CD33E}"/>
                </a:ext>
              </a:extLst>
            </p:cNvPr>
            <p:cNvSpPr/>
            <p:nvPr/>
          </p:nvSpPr>
          <p:spPr>
            <a:xfrm rot="-405786">
              <a:off x="8199215" y="4221656"/>
              <a:ext cx="3021993" cy="2246646"/>
            </a:xfrm>
            <a:custGeom>
              <a:avLst/>
              <a:gdLst/>
              <a:ahLst/>
              <a:cxnLst/>
              <a:rect l="l" t="t" r="r" b="b"/>
              <a:pathLst>
                <a:path w="3847390" h="2860273" extrusionOk="0">
                  <a:moveTo>
                    <a:pt x="2052294" y="2754134"/>
                  </a:moveTo>
                  <a:cubicBezTo>
                    <a:pt x="2070075" y="2754134"/>
                    <a:pt x="2084489" y="2770638"/>
                    <a:pt x="2084489" y="2790995"/>
                  </a:cubicBezTo>
                  <a:cubicBezTo>
                    <a:pt x="2084489" y="2811353"/>
                    <a:pt x="2070075" y="2827857"/>
                    <a:pt x="2052294" y="2827856"/>
                  </a:cubicBezTo>
                  <a:cubicBezTo>
                    <a:pt x="2034514" y="2827856"/>
                    <a:pt x="2020100" y="2811353"/>
                    <a:pt x="2020100" y="2790996"/>
                  </a:cubicBezTo>
                  <a:cubicBezTo>
                    <a:pt x="2020100" y="2770637"/>
                    <a:pt x="2034514" y="2754133"/>
                    <a:pt x="2052294" y="2754134"/>
                  </a:cubicBezTo>
                  <a:close/>
                  <a:moveTo>
                    <a:pt x="2580965" y="2786551"/>
                  </a:moveTo>
                  <a:cubicBezTo>
                    <a:pt x="2598746" y="2786551"/>
                    <a:pt x="2613160" y="2803055"/>
                    <a:pt x="2613160" y="2823412"/>
                  </a:cubicBezTo>
                  <a:cubicBezTo>
                    <a:pt x="2613160" y="2843770"/>
                    <a:pt x="2598746" y="2860274"/>
                    <a:pt x="2580965" y="2860273"/>
                  </a:cubicBezTo>
                  <a:cubicBezTo>
                    <a:pt x="2563185" y="2860273"/>
                    <a:pt x="2548771" y="2843770"/>
                    <a:pt x="2548771" y="2823413"/>
                  </a:cubicBezTo>
                  <a:cubicBezTo>
                    <a:pt x="2548771" y="2803054"/>
                    <a:pt x="2563185" y="2786550"/>
                    <a:pt x="2580965" y="2786551"/>
                  </a:cubicBezTo>
                  <a:close/>
                  <a:moveTo>
                    <a:pt x="1453798" y="2667580"/>
                  </a:moveTo>
                  <a:cubicBezTo>
                    <a:pt x="1471578" y="2667581"/>
                    <a:pt x="1485992" y="2684085"/>
                    <a:pt x="1485992" y="2704443"/>
                  </a:cubicBezTo>
                  <a:cubicBezTo>
                    <a:pt x="1485992" y="2724801"/>
                    <a:pt x="1471578" y="2741304"/>
                    <a:pt x="1453798" y="2741304"/>
                  </a:cubicBezTo>
                  <a:cubicBezTo>
                    <a:pt x="1436017" y="2741304"/>
                    <a:pt x="1421603" y="2724801"/>
                    <a:pt x="1421603" y="2704443"/>
                  </a:cubicBezTo>
                  <a:cubicBezTo>
                    <a:pt x="1421603" y="2684084"/>
                    <a:pt x="1436017" y="2667581"/>
                    <a:pt x="1453798" y="2667580"/>
                  </a:cubicBezTo>
                  <a:close/>
                  <a:moveTo>
                    <a:pt x="951955" y="2576520"/>
                  </a:moveTo>
                  <a:cubicBezTo>
                    <a:pt x="969735" y="2576521"/>
                    <a:pt x="984149" y="2593025"/>
                    <a:pt x="984149" y="2613383"/>
                  </a:cubicBezTo>
                  <a:cubicBezTo>
                    <a:pt x="984149" y="2633740"/>
                    <a:pt x="969735" y="2650244"/>
                    <a:pt x="951955" y="2650244"/>
                  </a:cubicBezTo>
                  <a:cubicBezTo>
                    <a:pt x="934174" y="2650244"/>
                    <a:pt x="919760" y="2633741"/>
                    <a:pt x="919760" y="2613383"/>
                  </a:cubicBezTo>
                  <a:cubicBezTo>
                    <a:pt x="919760" y="2593024"/>
                    <a:pt x="934174" y="2576521"/>
                    <a:pt x="951955" y="2576520"/>
                  </a:cubicBezTo>
                  <a:close/>
                  <a:moveTo>
                    <a:pt x="3100965" y="2717273"/>
                  </a:moveTo>
                  <a:cubicBezTo>
                    <a:pt x="3118746" y="2717273"/>
                    <a:pt x="3133159" y="2733777"/>
                    <a:pt x="3133159" y="2754134"/>
                  </a:cubicBezTo>
                  <a:cubicBezTo>
                    <a:pt x="3133160" y="2774492"/>
                    <a:pt x="3118745" y="2790996"/>
                    <a:pt x="3100965" y="2790995"/>
                  </a:cubicBezTo>
                  <a:cubicBezTo>
                    <a:pt x="3083184" y="2790995"/>
                    <a:pt x="3068771" y="2774492"/>
                    <a:pt x="3068771" y="2754135"/>
                  </a:cubicBezTo>
                  <a:cubicBezTo>
                    <a:pt x="3068770" y="2733776"/>
                    <a:pt x="3083185" y="2717272"/>
                    <a:pt x="3100965" y="2717273"/>
                  </a:cubicBezTo>
                  <a:close/>
                  <a:moveTo>
                    <a:pt x="2876691" y="2626312"/>
                  </a:moveTo>
                  <a:cubicBezTo>
                    <a:pt x="2894471" y="2626313"/>
                    <a:pt x="2908885" y="2642817"/>
                    <a:pt x="2908885" y="2663174"/>
                  </a:cubicBezTo>
                  <a:cubicBezTo>
                    <a:pt x="2908885" y="2683532"/>
                    <a:pt x="2894471" y="2700036"/>
                    <a:pt x="2876691" y="2700035"/>
                  </a:cubicBezTo>
                  <a:cubicBezTo>
                    <a:pt x="2858910" y="2700035"/>
                    <a:pt x="2844496" y="2683532"/>
                    <a:pt x="2844496" y="2663175"/>
                  </a:cubicBezTo>
                  <a:cubicBezTo>
                    <a:pt x="2844496" y="2642816"/>
                    <a:pt x="2858910" y="2626312"/>
                    <a:pt x="2876691" y="2626312"/>
                  </a:cubicBezTo>
                  <a:close/>
                  <a:moveTo>
                    <a:pt x="2336362" y="2576556"/>
                  </a:moveTo>
                  <a:cubicBezTo>
                    <a:pt x="2354143" y="2576555"/>
                    <a:pt x="2368557" y="2593059"/>
                    <a:pt x="2368556" y="2613417"/>
                  </a:cubicBezTo>
                  <a:cubicBezTo>
                    <a:pt x="2368557" y="2633775"/>
                    <a:pt x="2354142" y="2650279"/>
                    <a:pt x="2336362" y="2650278"/>
                  </a:cubicBezTo>
                  <a:cubicBezTo>
                    <a:pt x="2318582" y="2650278"/>
                    <a:pt x="2304168" y="2633775"/>
                    <a:pt x="2304168" y="2613417"/>
                  </a:cubicBezTo>
                  <a:cubicBezTo>
                    <a:pt x="2304167" y="2593059"/>
                    <a:pt x="2318582" y="2576555"/>
                    <a:pt x="2336362" y="2576556"/>
                  </a:cubicBezTo>
                  <a:close/>
                  <a:moveTo>
                    <a:pt x="1794328" y="2515124"/>
                  </a:moveTo>
                  <a:cubicBezTo>
                    <a:pt x="1822470" y="2515124"/>
                    <a:pt x="1845286" y="2541223"/>
                    <a:pt x="1845286" y="2573417"/>
                  </a:cubicBezTo>
                  <a:cubicBezTo>
                    <a:pt x="1845286" y="2605611"/>
                    <a:pt x="1822472" y="2631710"/>
                    <a:pt x="1794328" y="2631710"/>
                  </a:cubicBezTo>
                  <a:cubicBezTo>
                    <a:pt x="1766184" y="2631710"/>
                    <a:pt x="1743369" y="2605611"/>
                    <a:pt x="1743369" y="2573417"/>
                  </a:cubicBezTo>
                  <a:cubicBezTo>
                    <a:pt x="1743368" y="2541223"/>
                    <a:pt x="1766184" y="2515124"/>
                    <a:pt x="1794328" y="2515124"/>
                  </a:cubicBezTo>
                  <a:close/>
                  <a:moveTo>
                    <a:pt x="3347783" y="2576454"/>
                  </a:moveTo>
                  <a:cubicBezTo>
                    <a:pt x="3365564" y="2576454"/>
                    <a:pt x="3379978" y="2592958"/>
                    <a:pt x="3379978" y="2613316"/>
                  </a:cubicBezTo>
                  <a:cubicBezTo>
                    <a:pt x="3379978" y="2633674"/>
                    <a:pt x="3365564" y="2650178"/>
                    <a:pt x="3347783" y="2650178"/>
                  </a:cubicBezTo>
                  <a:cubicBezTo>
                    <a:pt x="3330003" y="2650178"/>
                    <a:pt x="3315589" y="2633674"/>
                    <a:pt x="3315589" y="2613316"/>
                  </a:cubicBezTo>
                  <a:cubicBezTo>
                    <a:pt x="3315589" y="2592958"/>
                    <a:pt x="3330003" y="2576454"/>
                    <a:pt x="3347783" y="2576454"/>
                  </a:cubicBezTo>
                  <a:close/>
                  <a:moveTo>
                    <a:pt x="1217072" y="2421582"/>
                  </a:moveTo>
                  <a:cubicBezTo>
                    <a:pt x="1234854" y="2421582"/>
                    <a:pt x="1249267" y="2438086"/>
                    <a:pt x="1249267" y="2458444"/>
                  </a:cubicBezTo>
                  <a:cubicBezTo>
                    <a:pt x="1249268" y="2478801"/>
                    <a:pt x="1234854" y="2495306"/>
                    <a:pt x="1217072" y="2495305"/>
                  </a:cubicBezTo>
                  <a:cubicBezTo>
                    <a:pt x="1199292" y="2495306"/>
                    <a:pt x="1184878" y="2478802"/>
                    <a:pt x="1184879" y="2458444"/>
                  </a:cubicBezTo>
                  <a:cubicBezTo>
                    <a:pt x="1184878" y="2438085"/>
                    <a:pt x="1199293" y="2421582"/>
                    <a:pt x="1217072" y="2421582"/>
                  </a:cubicBezTo>
                  <a:close/>
                  <a:moveTo>
                    <a:pt x="474994" y="2354602"/>
                  </a:moveTo>
                  <a:cubicBezTo>
                    <a:pt x="492776" y="2354602"/>
                    <a:pt x="507189" y="2371106"/>
                    <a:pt x="507189" y="2391463"/>
                  </a:cubicBezTo>
                  <a:cubicBezTo>
                    <a:pt x="507190" y="2411821"/>
                    <a:pt x="492776" y="2428326"/>
                    <a:pt x="474995" y="2428325"/>
                  </a:cubicBezTo>
                  <a:cubicBezTo>
                    <a:pt x="457214" y="2428325"/>
                    <a:pt x="442801" y="2411821"/>
                    <a:pt x="442801" y="2391464"/>
                  </a:cubicBezTo>
                  <a:cubicBezTo>
                    <a:pt x="442800" y="2371105"/>
                    <a:pt x="457215" y="2354601"/>
                    <a:pt x="474994" y="2354602"/>
                  </a:cubicBezTo>
                  <a:close/>
                  <a:moveTo>
                    <a:pt x="686333" y="2315063"/>
                  </a:moveTo>
                  <a:cubicBezTo>
                    <a:pt x="704114" y="2315063"/>
                    <a:pt x="718528" y="2331567"/>
                    <a:pt x="718528" y="2351925"/>
                  </a:cubicBezTo>
                  <a:cubicBezTo>
                    <a:pt x="718528" y="2372283"/>
                    <a:pt x="704114" y="2388786"/>
                    <a:pt x="686333" y="2388786"/>
                  </a:cubicBezTo>
                  <a:cubicBezTo>
                    <a:pt x="668553" y="2388786"/>
                    <a:pt x="654139" y="2372283"/>
                    <a:pt x="654139" y="2351925"/>
                  </a:cubicBezTo>
                  <a:cubicBezTo>
                    <a:pt x="654139" y="2331567"/>
                    <a:pt x="668553" y="2315063"/>
                    <a:pt x="686333" y="2315063"/>
                  </a:cubicBezTo>
                  <a:close/>
                  <a:moveTo>
                    <a:pt x="2147385" y="2358325"/>
                  </a:moveTo>
                  <a:cubicBezTo>
                    <a:pt x="2175527" y="2358325"/>
                    <a:pt x="2198344" y="2384424"/>
                    <a:pt x="2198344" y="2416618"/>
                  </a:cubicBezTo>
                  <a:cubicBezTo>
                    <a:pt x="2198344" y="2448812"/>
                    <a:pt x="2175528" y="2474911"/>
                    <a:pt x="2147385" y="2474911"/>
                  </a:cubicBezTo>
                  <a:cubicBezTo>
                    <a:pt x="2119241" y="2474911"/>
                    <a:pt x="2096426" y="2448812"/>
                    <a:pt x="2096426" y="2416618"/>
                  </a:cubicBezTo>
                  <a:cubicBezTo>
                    <a:pt x="2096425" y="2384424"/>
                    <a:pt x="2119241" y="2358325"/>
                    <a:pt x="2147385" y="2358325"/>
                  </a:cubicBezTo>
                  <a:close/>
                  <a:moveTo>
                    <a:pt x="2707337" y="2384498"/>
                  </a:moveTo>
                  <a:cubicBezTo>
                    <a:pt x="2735480" y="2384498"/>
                    <a:pt x="2758295" y="2410597"/>
                    <a:pt x="2758295" y="2442791"/>
                  </a:cubicBezTo>
                  <a:cubicBezTo>
                    <a:pt x="2758295" y="2474985"/>
                    <a:pt x="2735481" y="2501084"/>
                    <a:pt x="2707337" y="2501084"/>
                  </a:cubicBezTo>
                  <a:cubicBezTo>
                    <a:pt x="2679193" y="2501084"/>
                    <a:pt x="2656378" y="2474985"/>
                    <a:pt x="2656378" y="2442791"/>
                  </a:cubicBezTo>
                  <a:cubicBezTo>
                    <a:pt x="2656378" y="2410597"/>
                    <a:pt x="2679193" y="2384498"/>
                    <a:pt x="2707337" y="2384498"/>
                  </a:cubicBezTo>
                  <a:close/>
                  <a:moveTo>
                    <a:pt x="3199442" y="2414447"/>
                  </a:moveTo>
                  <a:cubicBezTo>
                    <a:pt x="3217223" y="2414447"/>
                    <a:pt x="3231637" y="2430951"/>
                    <a:pt x="3231637" y="2451309"/>
                  </a:cubicBezTo>
                  <a:cubicBezTo>
                    <a:pt x="3231637" y="2471667"/>
                    <a:pt x="3217223" y="2488171"/>
                    <a:pt x="3199442" y="2488171"/>
                  </a:cubicBezTo>
                  <a:cubicBezTo>
                    <a:pt x="3181662" y="2488171"/>
                    <a:pt x="3167248" y="2471667"/>
                    <a:pt x="3167248" y="2451309"/>
                  </a:cubicBezTo>
                  <a:cubicBezTo>
                    <a:pt x="3167248" y="2430950"/>
                    <a:pt x="3181662" y="2414447"/>
                    <a:pt x="3199442" y="2414447"/>
                  </a:cubicBezTo>
                  <a:close/>
                  <a:moveTo>
                    <a:pt x="286398" y="2153822"/>
                  </a:moveTo>
                  <a:cubicBezTo>
                    <a:pt x="304179" y="2153822"/>
                    <a:pt x="318593" y="2170326"/>
                    <a:pt x="318592" y="2190684"/>
                  </a:cubicBezTo>
                  <a:cubicBezTo>
                    <a:pt x="318593" y="2211042"/>
                    <a:pt x="304179" y="2227545"/>
                    <a:pt x="286398" y="2227545"/>
                  </a:cubicBezTo>
                  <a:cubicBezTo>
                    <a:pt x="268618" y="2227545"/>
                    <a:pt x="254204" y="2211042"/>
                    <a:pt x="254204" y="2190684"/>
                  </a:cubicBezTo>
                  <a:cubicBezTo>
                    <a:pt x="254203" y="2170326"/>
                    <a:pt x="268618" y="2153822"/>
                    <a:pt x="286398" y="2153822"/>
                  </a:cubicBezTo>
                  <a:close/>
                  <a:moveTo>
                    <a:pt x="1504565" y="2201442"/>
                  </a:moveTo>
                  <a:cubicBezTo>
                    <a:pt x="1532708" y="2201442"/>
                    <a:pt x="1555524" y="2227541"/>
                    <a:pt x="1555525" y="2259734"/>
                  </a:cubicBezTo>
                  <a:cubicBezTo>
                    <a:pt x="1555525" y="2291929"/>
                    <a:pt x="1532709" y="2318028"/>
                    <a:pt x="1504566" y="2318028"/>
                  </a:cubicBezTo>
                  <a:cubicBezTo>
                    <a:pt x="1476422" y="2318027"/>
                    <a:pt x="1453607" y="2291929"/>
                    <a:pt x="1453606" y="2259735"/>
                  </a:cubicBezTo>
                  <a:cubicBezTo>
                    <a:pt x="1453606" y="2227541"/>
                    <a:pt x="1476422" y="2201442"/>
                    <a:pt x="1504565" y="2201442"/>
                  </a:cubicBezTo>
                  <a:close/>
                  <a:moveTo>
                    <a:pt x="888155" y="2115077"/>
                  </a:moveTo>
                  <a:cubicBezTo>
                    <a:pt x="916298" y="2115077"/>
                    <a:pt x="939114" y="2141176"/>
                    <a:pt x="939114" y="2173369"/>
                  </a:cubicBezTo>
                  <a:cubicBezTo>
                    <a:pt x="939114" y="2205564"/>
                    <a:pt x="916298" y="2231662"/>
                    <a:pt x="888155" y="2231662"/>
                  </a:cubicBezTo>
                  <a:cubicBezTo>
                    <a:pt x="860011" y="2231662"/>
                    <a:pt x="837196" y="2205563"/>
                    <a:pt x="837196" y="2173370"/>
                  </a:cubicBezTo>
                  <a:cubicBezTo>
                    <a:pt x="837196" y="2141175"/>
                    <a:pt x="860011" y="2115076"/>
                    <a:pt x="888155" y="2115077"/>
                  </a:cubicBezTo>
                  <a:close/>
                  <a:moveTo>
                    <a:pt x="3627438" y="2297284"/>
                  </a:moveTo>
                  <a:cubicBezTo>
                    <a:pt x="3645219" y="2297284"/>
                    <a:pt x="3659633" y="2313788"/>
                    <a:pt x="3659633" y="2334145"/>
                  </a:cubicBezTo>
                  <a:cubicBezTo>
                    <a:pt x="3659633" y="2354503"/>
                    <a:pt x="3645219" y="2371007"/>
                    <a:pt x="3627438" y="2371006"/>
                  </a:cubicBezTo>
                  <a:cubicBezTo>
                    <a:pt x="3609658" y="2371007"/>
                    <a:pt x="3595244" y="2354504"/>
                    <a:pt x="3595244" y="2334146"/>
                  </a:cubicBezTo>
                  <a:cubicBezTo>
                    <a:pt x="3595244" y="2313787"/>
                    <a:pt x="3609658" y="2297283"/>
                    <a:pt x="3627438" y="2297284"/>
                  </a:cubicBezTo>
                  <a:close/>
                  <a:moveTo>
                    <a:pt x="424252" y="1962352"/>
                  </a:moveTo>
                  <a:cubicBezTo>
                    <a:pt x="442033" y="1962352"/>
                    <a:pt x="456447" y="1978856"/>
                    <a:pt x="456447" y="1999214"/>
                  </a:cubicBezTo>
                  <a:cubicBezTo>
                    <a:pt x="456447" y="2019572"/>
                    <a:pt x="442033" y="2036076"/>
                    <a:pt x="424252" y="2036076"/>
                  </a:cubicBezTo>
                  <a:cubicBezTo>
                    <a:pt x="406472" y="2036076"/>
                    <a:pt x="392058" y="2019572"/>
                    <a:pt x="392058" y="1999214"/>
                  </a:cubicBezTo>
                  <a:cubicBezTo>
                    <a:pt x="392058" y="1978856"/>
                    <a:pt x="406472" y="1962352"/>
                    <a:pt x="424252" y="1962352"/>
                  </a:cubicBezTo>
                  <a:close/>
                  <a:moveTo>
                    <a:pt x="3089613" y="2115127"/>
                  </a:moveTo>
                  <a:cubicBezTo>
                    <a:pt x="3117756" y="2115127"/>
                    <a:pt x="3140571" y="2141225"/>
                    <a:pt x="3140571" y="2173419"/>
                  </a:cubicBezTo>
                  <a:cubicBezTo>
                    <a:pt x="3140571" y="2205614"/>
                    <a:pt x="3117757" y="2231713"/>
                    <a:pt x="3089613" y="2231712"/>
                  </a:cubicBezTo>
                  <a:cubicBezTo>
                    <a:pt x="3061469" y="2231712"/>
                    <a:pt x="3038654" y="2205613"/>
                    <a:pt x="3038654" y="2173420"/>
                  </a:cubicBezTo>
                  <a:cubicBezTo>
                    <a:pt x="3038654" y="2141225"/>
                    <a:pt x="3061469" y="2115126"/>
                    <a:pt x="3089613" y="2115127"/>
                  </a:cubicBezTo>
                  <a:close/>
                  <a:moveTo>
                    <a:pt x="2525795" y="2041759"/>
                  </a:moveTo>
                  <a:cubicBezTo>
                    <a:pt x="2553938" y="2041759"/>
                    <a:pt x="2576754" y="2067858"/>
                    <a:pt x="2576755" y="2100052"/>
                  </a:cubicBezTo>
                  <a:cubicBezTo>
                    <a:pt x="2576755" y="2132246"/>
                    <a:pt x="2553939" y="2158345"/>
                    <a:pt x="2525796" y="2158345"/>
                  </a:cubicBezTo>
                  <a:cubicBezTo>
                    <a:pt x="2497652" y="2158345"/>
                    <a:pt x="2474837" y="2132246"/>
                    <a:pt x="2474836" y="2100052"/>
                  </a:cubicBezTo>
                  <a:cubicBezTo>
                    <a:pt x="2474836" y="2067858"/>
                    <a:pt x="2497652" y="2041759"/>
                    <a:pt x="2525795" y="2041759"/>
                  </a:cubicBezTo>
                  <a:close/>
                  <a:moveTo>
                    <a:pt x="1865507" y="1970731"/>
                  </a:moveTo>
                  <a:cubicBezTo>
                    <a:pt x="1893650" y="1970731"/>
                    <a:pt x="1916466" y="1996830"/>
                    <a:pt x="1916466" y="2029023"/>
                  </a:cubicBezTo>
                  <a:cubicBezTo>
                    <a:pt x="1916466" y="2061218"/>
                    <a:pt x="1893651" y="2087317"/>
                    <a:pt x="1865507" y="2087317"/>
                  </a:cubicBezTo>
                  <a:cubicBezTo>
                    <a:pt x="1837363" y="2087316"/>
                    <a:pt x="1814548" y="2061218"/>
                    <a:pt x="1814548" y="2029024"/>
                  </a:cubicBezTo>
                  <a:cubicBezTo>
                    <a:pt x="1814548" y="1996829"/>
                    <a:pt x="1837363" y="1970731"/>
                    <a:pt x="1865507" y="1970731"/>
                  </a:cubicBezTo>
                  <a:close/>
                  <a:moveTo>
                    <a:pt x="1241428" y="1870902"/>
                  </a:moveTo>
                  <a:cubicBezTo>
                    <a:pt x="1269572" y="1870902"/>
                    <a:pt x="1292387" y="1897001"/>
                    <a:pt x="1292387" y="1929195"/>
                  </a:cubicBezTo>
                  <a:cubicBezTo>
                    <a:pt x="1292387" y="1961389"/>
                    <a:pt x="1269572" y="1987488"/>
                    <a:pt x="1241428" y="1987488"/>
                  </a:cubicBezTo>
                  <a:cubicBezTo>
                    <a:pt x="1213284" y="1987488"/>
                    <a:pt x="1190469" y="1961389"/>
                    <a:pt x="1190469" y="1929195"/>
                  </a:cubicBezTo>
                  <a:cubicBezTo>
                    <a:pt x="1190469" y="1897001"/>
                    <a:pt x="1213284" y="1870902"/>
                    <a:pt x="1241428" y="1870902"/>
                  </a:cubicBezTo>
                  <a:close/>
                  <a:moveTo>
                    <a:pt x="108286" y="1770719"/>
                  </a:moveTo>
                  <a:cubicBezTo>
                    <a:pt x="126066" y="1770719"/>
                    <a:pt x="140480" y="1787223"/>
                    <a:pt x="140480" y="1807581"/>
                  </a:cubicBezTo>
                  <a:cubicBezTo>
                    <a:pt x="140480" y="1827939"/>
                    <a:pt x="126066" y="1844443"/>
                    <a:pt x="108286" y="1844442"/>
                  </a:cubicBezTo>
                  <a:cubicBezTo>
                    <a:pt x="90505" y="1844442"/>
                    <a:pt x="76091" y="1827939"/>
                    <a:pt x="76091" y="1807581"/>
                  </a:cubicBezTo>
                  <a:cubicBezTo>
                    <a:pt x="76091" y="1787223"/>
                    <a:pt x="90505" y="1770719"/>
                    <a:pt x="108286" y="1770719"/>
                  </a:cubicBezTo>
                  <a:close/>
                  <a:moveTo>
                    <a:pt x="3536559" y="2013894"/>
                  </a:moveTo>
                  <a:cubicBezTo>
                    <a:pt x="3564702" y="2013894"/>
                    <a:pt x="3587518" y="2039992"/>
                    <a:pt x="3587518" y="2072186"/>
                  </a:cubicBezTo>
                  <a:cubicBezTo>
                    <a:pt x="3587518" y="2104381"/>
                    <a:pt x="3564703" y="2130479"/>
                    <a:pt x="3536559" y="2130479"/>
                  </a:cubicBezTo>
                  <a:cubicBezTo>
                    <a:pt x="3508415" y="2130479"/>
                    <a:pt x="3485600" y="2104380"/>
                    <a:pt x="3485600" y="2072187"/>
                  </a:cubicBezTo>
                  <a:cubicBezTo>
                    <a:pt x="3485600" y="2039992"/>
                    <a:pt x="3508415" y="2013893"/>
                    <a:pt x="3536559" y="2013894"/>
                  </a:cubicBezTo>
                  <a:close/>
                  <a:moveTo>
                    <a:pt x="636398" y="1773079"/>
                  </a:moveTo>
                  <a:cubicBezTo>
                    <a:pt x="664541" y="1773079"/>
                    <a:pt x="687356" y="1799178"/>
                    <a:pt x="687356" y="1831372"/>
                  </a:cubicBezTo>
                  <a:cubicBezTo>
                    <a:pt x="687356" y="1863566"/>
                    <a:pt x="664541" y="1889665"/>
                    <a:pt x="636398" y="1889665"/>
                  </a:cubicBezTo>
                  <a:cubicBezTo>
                    <a:pt x="608254" y="1889665"/>
                    <a:pt x="585439" y="1863566"/>
                    <a:pt x="585439" y="1831372"/>
                  </a:cubicBezTo>
                  <a:cubicBezTo>
                    <a:pt x="585439" y="1799178"/>
                    <a:pt x="608254" y="1773079"/>
                    <a:pt x="636398" y="1773079"/>
                  </a:cubicBezTo>
                  <a:close/>
                  <a:moveTo>
                    <a:pt x="3815196" y="1959050"/>
                  </a:moveTo>
                  <a:cubicBezTo>
                    <a:pt x="3832977" y="1959050"/>
                    <a:pt x="3847390" y="1975554"/>
                    <a:pt x="3847390" y="1995912"/>
                  </a:cubicBezTo>
                  <a:cubicBezTo>
                    <a:pt x="3847391" y="2016269"/>
                    <a:pt x="3832976" y="2032773"/>
                    <a:pt x="3815196" y="2032772"/>
                  </a:cubicBezTo>
                  <a:cubicBezTo>
                    <a:pt x="3797415" y="2032773"/>
                    <a:pt x="3783001" y="2016270"/>
                    <a:pt x="3783002" y="1995912"/>
                  </a:cubicBezTo>
                  <a:cubicBezTo>
                    <a:pt x="3783001" y="1975554"/>
                    <a:pt x="3797416" y="1959049"/>
                    <a:pt x="3815196" y="1959050"/>
                  </a:cubicBezTo>
                  <a:close/>
                  <a:moveTo>
                    <a:pt x="2242569" y="1716714"/>
                  </a:moveTo>
                  <a:cubicBezTo>
                    <a:pt x="2270711" y="1716714"/>
                    <a:pt x="2293527" y="1742813"/>
                    <a:pt x="2293527" y="1775007"/>
                  </a:cubicBezTo>
                  <a:cubicBezTo>
                    <a:pt x="2293527" y="1807201"/>
                    <a:pt x="2270712" y="1833300"/>
                    <a:pt x="2242569" y="1833300"/>
                  </a:cubicBezTo>
                  <a:cubicBezTo>
                    <a:pt x="2214425" y="1833300"/>
                    <a:pt x="2191610" y="1807201"/>
                    <a:pt x="2191610" y="1775007"/>
                  </a:cubicBezTo>
                  <a:cubicBezTo>
                    <a:pt x="2191609" y="1742813"/>
                    <a:pt x="2214425" y="1716714"/>
                    <a:pt x="2242569" y="1716714"/>
                  </a:cubicBezTo>
                  <a:close/>
                  <a:moveTo>
                    <a:pt x="2876720" y="1753712"/>
                  </a:moveTo>
                  <a:cubicBezTo>
                    <a:pt x="2904863" y="1753712"/>
                    <a:pt x="2927678" y="1779811"/>
                    <a:pt x="2927678" y="1812005"/>
                  </a:cubicBezTo>
                  <a:cubicBezTo>
                    <a:pt x="2927678" y="1844199"/>
                    <a:pt x="2904864" y="1870298"/>
                    <a:pt x="2876720" y="1870298"/>
                  </a:cubicBezTo>
                  <a:cubicBezTo>
                    <a:pt x="2848576" y="1870298"/>
                    <a:pt x="2825761" y="1844199"/>
                    <a:pt x="2825761" y="1812005"/>
                  </a:cubicBezTo>
                  <a:cubicBezTo>
                    <a:pt x="2825761" y="1779811"/>
                    <a:pt x="2848576" y="1753712"/>
                    <a:pt x="2876720" y="1753712"/>
                  </a:cubicBezTo>
                  <a:close/>
                  <a:moveTo>
                    <a:pt x="229466" y="1560086"/>
                  </a:moveTo>
                  <a:cubicBezTo>
                    <a:pt x="257609" y="1560086"/>
                    <a:pt x="280424" y="1586185"/>
                    <a:pt x="280424" y="1618379"/>
                  </a:cubicBezTo>
                  <a:cubicBezTo>
                    <a:pt x="280424" y="1650573"/>
                    <a:pt x="257609" y="1676672"/>
                    <a:pt x="229466" y="1676672"/>
                  </a:cubicBezTo>
                  <a:cubicBezTo>
                    <a:pt x="201322" y="1676672"/>
                    <a:pt x="178507" y="1650573"/>
                    <a:pt x="178507" y="1618379"/>
                  </a:cubicBezTo>
                  <a:cubicBezTo>
                    <a:pt x="178507" y="1586185"/>
                    <a:pt x="201322" y="1560086"/>
                    <a:pt x="229466" y="1560086"/>
                  </a:cubicBezTo>
                  <a:close/>
                  <a:moveTo>
                    <a:pt x="3358402" y="1753794"/>
                  </a:moveTo>
                  <a:cubicBezTo>
                    <a:pt x="3386544" y="1753794"/>
                    <a:pt x="3409360" y="1779893"/>
                    <a:pt x="3409360" y="1812087"/>
                  </a:cubicBezTo>
                  <a:cubicBezTo>
                    <a:pt x="3409360" y="1844281"/>
                    <a:pt x="3386546" y="1870380"/>
                    <a:pt x="3358402" y="1870380"/>
                  </a:cubicBezTo>
                  <a:cubicBezTo>
                    <a:pt x="3330258" y="1870380"/>
                    <a:pt x="3307443" y="1844281"/>
                    <a:pt x="3307443" y="1812087"/>
                  </a:cubicBezTo>
                  <a:cubicBezTo>
                    <a:pt x="3307442" y="1779893"/>
                    <a:pt x="3330258" y="1753794"/>
                    <a:pt x="3358402" y="1753794"/>
                  </a:cubicBezTo>
                  <a:close/>
                  <a:moveTo>
                    <a:pt x="32195" y="1493314"/>
                  </a:moveTo>
                  <a:cubicBezTo>
                    <a:pt x="49975" y="1493314"/>
                    <a:pt x="64390" y="1509819"/>
                    <a:pt x="64390" y="1530176"/>
                  </a:cubicBezTo>
                  <a:cubicBezTo>
                    <a:pt x="64389" y="1550534"/>
                    <a:pt x="49976" y="1567037"/>
                    <a:pt x="32196" y="1567038"/>
                  </a:cubicBezTo>
                  <a:cubicBezTo>
                    <a:pt x="14415" y="1567037"/>
                    <a:pt x="1" y="1550534"/>
                    <a:pt x="0" y="1530176"/>
                  </a:cubicBezTo>
                  <a:cubicBezTo>
                    <a:pt x="1" y="1509818"/>
                    <a:pt x="14415" y="1493314"/>
                    <a:pt x="32195" y="1493314"/>
                  </a:cubicBezTo>
                  <a:close/>
                  <a:moveTo>
                    <a:pt x="1595095" y="1592147"/>
                  </a:moveTo>
                  <a:cubicBezTo>
                    <a:pt x="1623238" y="1592147"/>
                    <a:pt x="1646053" y="1618246"/>
                    <a:pt x="1646053" y="1650440"/>
                  </a:cubicBezTo>
                  <a:cubicBezTo>
                    <a:pt x="1646054" y="1682634"/>
                    <a:pt x="1623239" y="1708733"/>
                    <a:pt x="1595095" y="1708733"/>
                  </a:cubicBezTo>
                  <a:cubicBezTo>
                    <a:pt x="1566952" y="1708733"/>
                    <a:pt x="1544136" y="1682634"/>
                    <a:pt x="1544136" y="1650440"/>
                  </a:cubicBezTo>
                  <a:cubicBezTo>
                    <a:pt x="1544136" y="1618246"/>
                    <a:pt x="1566951" y="1592147"/>
                    <a:pt x="1595095" y="1592147"/>
                  </a:cubicBezTo>
                  <a:close/>
                  <a:moveTo>
                    <a:pt x="902128" y="1471922"/>
                  </a:moveTo>
                  <a:cubicBezTo>
                    <a:pt x="930271" y="1471922"/>
                    <a:pt x="953086" y="1498021"/>
                    <a:pt x="953086" y="1530215"/>
                  </a:cubicBezTo>
                  <a:cubicBezTo>
                    <a:pt x="953086" y="1562409"/>
                    <a:pt x="930271" y="1588508"/>
                    <a:pt x="902128" y="1588508"/>
                  </a:cubicBezTo>
                  <a:cubicBezTo>
                    <a:pt x="873984" y="1588508"/>
                    <a:pt x="851169" y="1562409"/>
                    <a:pt x="851169" y="1530215"/>
                  </a:cubicBezTo>
                  <a:cubicBezTo>
                    <a:pt x="851169" y="1498021"/>
                    <a:pt x="873984" y="1471922"/>
                    <a:pt x="902128" y="1471922"/>
                  </a:cubicBezTo>
                  <a:close/>
                  <a:moveTo>
                    <a:pt x="3736361" y="1650260"/>
                  </a:moveTo>
                  <a:cubicBezTo>
                    <a:pt x="3764504" y="1650260"/>
                    <a:pt x="3787320" y="1676359"/>
                    <a:pt x="3787320" y="1708553"/>
                  </a:cubicBezTo>
                  <a:cubicBezTo>
                    <a:pt x="3787320" y="1740747"/>
                    <a:pt x="3764505" y="1766846"/>
                    <a:pt x="3736361" y="1766846"/>
                  </a:cubicBezTo>
                  <a:cubicBezTo>
                    <a:pt x="3708217" y="1766846"/>
                    <a:pt x="3685402" y="1740747"/>
                    <a:pt x="3685402" y="1708553"/>
                  </a:cubicBezTo>
                  <a:cubicBezTo>
                    <a:pt x="3685402" y="1676359"/>
                    <a:pt x="3708217" y="1650260"/>
                    <a:pt x="3736361" y="1650260"/>
                  </a:cubicBezTo>
                  <a:close/>
                  <a:moveTo>
                    <a:pt x="491960" y="1302329"/>
                  </a:moveTo>
                  <a:cubicBezTo>
                    <a:pt x="520103" y="1302328"/>
                    <a:pt x="542918" y="1328427"/>
                    <a:pt x="542918" y="1360621"/>
                  </a:cubicBezTo>
                  <a:cubicBezTo>
                    <a:pt x="542918" y="1392815"/>
                    <a:pt x="520103" y="1418914"/>
                    <a:pt x="491960" y="1418914"/>
                  </a:cubicBezTo>
                  <a:cubicBezTo>
                    <a:pt x="463816" y="1418914"/>
                    <a:pt x="441001" y="1392815"/>
                    <a:pt x="441001" y="1360621"/>
                  </a:cubicBezTo>
                  <a:cubicBezTo>
                    <a:pt x="441001" y="1328427"/>
                    <a:pt x="463816" y="1302328"/>
                    <a:pt x="491960" y="1302329"/>
                  </a:cubicBezTo>
                  <a:close/>
                  <a:moveTo>
                    <a:pt x="2661379" y="1328332"/>
                  </a:moveTo>
                  <a:cubicBezTo>
                    <a:pt x="2689521" y="1328332"/>
                    <a:pt x="2712337" y="1354431"/>
                    <a:pt x="2712337" y="1386625"/>
                  </a:cubicBezTo>
                  <a:cubicBezTo>
                    <a:pt x="2712337" y="1418819"/>
                    <a:pt x="2689523" y="1444918"/>
                    <a:pt x="2661379" y="1444918"/>
                  </a:cubicBezTo>
                  <a:cubicBezTo>
                    <a:pt x="2633235" y="1444918"/>
                    <a:pt x="2610420" y="1418819"/>
                    <a:pt x="2610420" y="1386625"/>
                  </a:cubicBezTo>
                  <a:cubicBezTo>
                    <a:pt x="2610419" y="1354431"/>
                    <a:pt x="2633235" y="1328332"/>
                    <a:pt x="2661379" y="1328332"/>
                  </a:cubicBezTo>
                  <a:close/>
                  <a:moveTo>
                    <a:pt x="3165426" y="1343963"/>
                  </a:moveTo>
                  <a:cubicBezTo>
                    <a:pt x="3193568" y="1343963"/>
                    <a:pt x="3216384" y="1370062"/>
                    <a:pt x="3216384" y="1402256"/>
                  </a:cubicBezTo>
                  <a:cubicBezTo>
                    <a:pt x="3216384" y="1434450"/>
                    <a:pt x="3193568" y="1460549"/>
                    <a:pt x="3165426" y="1460549"/>
                  </a:cubicBezTo>
                  <a:cubicBezTo>
                    <a:pt x="3137282" y="1460549"/>
                    <a:pt x="3114467" y="1434450"/>
                    <a:pt x="3114467" y="1402256"/>
                  </a:cubicBezTo>
                  <a:cubicBezTo>
                    <a:pt x="3114466" y="1370062"/>
                    <a:pt x="3137282" y="1343963"/>
                    <a:pt x="3165426" y="1343963"/>
                  </a:cubicBezTo>
                  <a:close/>
                  <a:moveTo>
                    <a:pt x="1969166" y="1239668"/>
                  </a:moveTo>
                  <a:cubicBezTo>
                    <a:pt x="1997309" y="1239668"/>
                    <a:pt x="2020124" y="1265767"/>
                    <a:pt x="2020124" y="1297961"/>
                  </a:cubicBezTo>
                  <a:cubicBezTo>
                    <a:pt x="2020124" y="1330155"/>
                    <a:pt x="1997309" y="1356254"/>
                    <a:pt x="1969166" y="1356254"/>
                  </a:cubicBezTo>
                  <a:cubicBezTo>
                    <a:pt x="1941022" y="1356254"/>
                    <a:pt x="1918207" y="1330155"/>
                    <a:pt x="1918207" y="1297961"/>
                  </a:cubicBezTo>
                  <a:cubicBezTo>
                    <a:pt x="1918207" y="1265767"/>
                    <a:pt x="1941022" y="1239668"/>
                    <a:pt x="1969166" y="1239668"/>
                  </a:cubicBezTo>
                  <a:close/>
                  <a:moveTo>
                    <a:pt x="3536444" y="1302307"/>
                  </a:moveTo>
                  <a:cubicBezTo>
                    <a:pt x="3564587" y="1302307"/>
                    <a:pt x="3587402" y="1328406"/>
                    <a:pt x="3587402" y="1360600"/>
                  </a:cubicBezTo>
                  <a:cubicBezTo>
                    <a:pt x="3587402" y="1392794"/>
                    <a:pt x="3564588" y="1418893"/>
                    <a:pt x="3536444" y="1418893"/>
                  </a:cubicBezTo>
                  <a:cubicBezTo>
                    <a:pt x="3508300" y="1418893"/>
                    <a:pt x="3485485" y="1392794"/>
                    <a:pt x="3485485" y="1360600"/>
                  </a:cubicBezTo>
                  <a:cubicBezTo>
                    <a:pt x="3485485" y="1328406"/>
                    <a:pt x="3508300" y="1302307"/>
                    <a:pt x="3536444" y="1302307"/>
                  </a:cubicBezTo>
                  <a:close/>
                  <a:moveTo>
                    <a:pt x="1348305" y="1144581"/>
                  </a:moveTo>
                  <a:cubicBezTo>
                    <a:pt x="1376449" y="1144581"/>
                    <a:pt x="1399264" y="1170680"/>
                    <a:pt x="1399264" y="1202874"/>
                  </a:cubicBezTo>
                  <a:cubicBezTo>
                    <a:pt x="1399265" y="1235068"/>
                    <a:pt x="1376449" y="1261167"/>
                    <a:pt x="1348305" y="1261167"/>
                  </a:cubicBezTo>
                  <a:cubicBezTo>
                    <a:pt x="1320162" y="1261167"/>
                    <a:pt x="1297346" y="1235068"/>
                    <a:pt x="1297346" y="1202874"/>
                  </a:cubicBezTo>
                  <a:cubicBezTo>
                    <a:pt x="1297346" y="1170680"/>
                    <a:pt x="1320162" y="1144581"/>
                    <a:pt x="1348305" y="1144581"/>
                  </a:cubicBezTo>
                  <a:close/>
                  <a:moveTo>
                    <a:pt x="806964" y="1025737"/>
                  </a:moveTo>
                  <a:cubicBezTo>
                    <a:pt x="835108" y="1025737"/>
                    <a:pt x="857923" y="1051836"/>
                    <a:pt x="857923" y="1084030"/>
                  </a:cubicBezTo>
                  <a:cubicBezTo>
                    <a:pt x="857923" y="1116224"/>
                    <a:pt x="835108" y="1142323"/>
                    <a:pt x="806964" y="1142323"/>
                  </a:cubicBezTo>
                  <a:cubicBezTo>
                    <a:pt x="778820" y="1142323"/>
                    <a:pt x="756005" y="1116224"/>
                    <a:pt x="756005" y="1084030"/>
                  </a:cubicBezTo>
                  <a:cubicBezTo>
                    <a:pt x="756005" y="1051836"/>
                    <a:pt x="778820" y="1025737"/>
                    <a:pt x="806964" y="1025737"/>
                  </a:cubicBezTo>
                  <a:close/>
                  <a:moveTo>
                    <a:pt x="471472" y="838074"/>
                  </a:moveTo>
                  <a:cubicBezTo>
                    <a:pt x="499615" y="838074"/>
                    <a:pt x="522430" y="864173"/>
                    <a:pt x="522430" y="896367"/>
                  </a:cubicBezTo>
                  <a:cubicBezTo>
                    <a:pt x="522430" y="928561"/>
                    <a:pt x="499615" y="954660"/>
                    <a:pt x="471472" y="954660"/>
                  </a:cubicBezTo>
                  <a:cubicBezTo>
                    <a:pt x="443328" y="954660"/>
                    <a:pt x="420513" y="928561"/>
                    <a:pt x="420513" y="896367"/>
                  </a:cubicBezTo>
                  <a:cubicBezTo>
                    <a:pt x="420513" y="864173"/>
                    <a:pt x="443328" y="838074"/>
                    <a:pt x="471472" y="838074"/>
                  </a:cubicBezTo>
                  <a:close/>
                  <a:moveTo>
                    <a:pt x="2336298" y="923192"/>
                  </a:moveTo>
                  <a:cubicBezTo>
                    <a:pt x="2364440" y="923192"/>
                    <a:pt x="2387256" y="949291"/>
                    <a:pt x="2387256" y="981485"/>
                  </a:cubicBezTo>
                  <a:cubicBezTo>
                    <a:pt x="2387256" y="1013679"/>
                    <a:pt x="2364442" y="1039778"/>
                    <a:pt x="2336298" y="1039778"/>
                  </a:cubicBezTo>
                  <a:cubicBezTo>
                    <a:pt x="2308154" y="1039778"/>
                    <a:pt x="2285339" y="1013679"/>
                    <a:pt x="2285339" y="981485"/>
                  </a:cubicBezTo>
                  <a:cubicBezTo>
                    <a:pt x="2285338" y="949291"/>
                    <a:pt x="2308154" y="923192"/>
                    <a:pt x="2336298" y="923192"/>
                  </a:cubicBezTo>
                  <a:close/>
                  <a:moveTo>
                    <a:pt x="2876725" y="958172"/>
                  </a:moveTo>
                  <a:cubicBezTo>
                    <a:pt x="2904868" y="958172"/>
                    <a:pt x="2927683" y="984271"/>
                    <a:pt x="2927683" y="1016465"/>
                  </a:cubicBezTo>
                  <a:cubicBezTo>
                    <a:pt x="2927683" y="1048659"/>
                    <a:pt x="2904869" y="1074758"/>
                    <a:pt x="2876725" y="1074758"/>
                  </a:cubicBezTo>
                  <a:cubicBezTo>
                    <a:pt x="2848581" y="1074758"/>
                    <a:pt x="2825766" y="1048659"/>
                    <a:pt x="2825766" y="1016465"/>
                  </a:cubicBezTo>
                  <a:cubicBezTo>
                    <a:pt x="2825766" y="984271"/>
                    <a:pt x="2848581" y="958172"/>
                    <a:pt x="2876725" y="958172"/>
                  </a:cubicBezTo>
                  <a:close/>
                  <a:moveTo>
                    <a:pt x="1711268" y="838053"/>
                  </a:moveTo>
                  <a:cubicBezTo>
                    <a:pt x="1739411" y="838053"/>
                    <a:pt x="1762226" y="864152"/>
                    <a:pt x="1762226" y="896346"/>
                  </a:cubicBezTo>
                  <a:cubicBezTo>
                    <a:pt x="1762226" y="928540"/>
                    <a:pt x="1739412" y="954639"/>
                    <a:pt x="1711268" y="954639"/>
                  </a:cubicBezTo>
                  <a:cubicBezTo>
                    <a:pt x="1683124" y="954639"/>
                    <a:pt x="1660309" y="928540"/>
                    <a:pt x="1660309" y="896346"/>
                  </a:cubicBezTo>
                  <a:cubicBezTo>
                    <a:pt x="1660309" y="864152"/>
                    <a:pt x="1683124" y="838053"/>
                    <a:pt x="1711268" y="838053"/>
                  </a:cubicBezTo>
                  <a:close/>
                  <a:moveTo>
                    <a:pt x="3295683" y="936435"/>
                  </a:moveTo>
                  <a:cubicBezTo>
                    <a:pt x="3323826" y="936434"/>
                    <a:pt x="3346641" y="962533"/>
                    <a:pt x="3346641" y="994728"/>
                  </a:cubicBezTo>
                  <a:cubicBezTo>
                    <a:pt x="3346641" y="1026922"/>
                    <a:pt x="3323827" y="1053021"/>
                    <a:pt x="3295683" y="1053020"/>
                  </a:cubicBezTo>
                  <a:cubicBezTo>
                    <a:pt x="3267539" y="1053021"/>
                    <a:pt x="3244724" y="1026922"/>
                    <a:pt x="3244724" y="994727"/>
                  </a:cubicBezTo>
                  <a:cubicBezTo>
                    <a:pt x="3244724" y="962533"/>
                    <a:pt x="3267539" y="936435"/>
                    <a:pt x="3295683" y="936435"/>
                  </a:cubicBezTo>
                  <a:close/>
                  <a:moveTo>
                    <a:pt x="1151067" y="715512"/>
                  </a:moveTo>
                  <a:cubicBezTo>
                    <a:pt x="1179210" y="715511"/>
                    <a:pt x="1202026" y="741611"/>
                    <a:pt x="1202026" y="773805"/>
                  </a:cubicBezTo>
                  <a:cubicBezTo>
                    <a:pt x="1202026" y="805998"/>
                    <a:pt x="1179210" y="832097"/>
                    <a:pt x="1151067" y="832097"/>
                  </a:cubicBezTo>
                  <a:cubicBezTo>
                    <a:pt x="1122923" y="832098"/>
                    <a:pt x="1100108" y="805999"/>
                    <a:pt x="1100108" y="773804"/>
                  </a:cubicBezTo>
                  <a:cubicBezTo>
                    <a:pt x="1100108" y="741610"/>
                    <a:pt x="1122923" y="715512"/>
                    <a:pt x="1151067" y="715512"/>
                  </a:cubicBezTo>
                  <a:close/>
                  <a:moveTo>
                    <a:pt x="786081" y="591329"/>
                  </a:moveTo>
                  <a:cubicBezTo>
                    <a:pt x="814224" y="591329"/>
                    <a:pt x="837039" y="617428"/>
                    <a:pt x="837039" y="649622"/>
                  </a:cubicBezTo>
                  <a:cubicBezTo>
                    <a:pt x="837039" y="681816"/>
                    <a:pt x="814224" y="707915"/>
                    <a:pt x="786081" y="707915"/>
                  </a:cubicBezTo>
                  <a:cubicBezTo>
                    <a:pt x="757937" y="707915"/>
                    <a:pt x="735122" y="681816"/>
                    <a:pt x="735122" y="649622"/>
                  </a:cubicBezTo>
                  <a:cubicBezTo>
                    <a:pt x="735122" y="617428"/>
                    <a:pt x="757937" y="591329"/>
                    <a:pt x="786081" y="591329"/>
                  </a:cubicBezTo>
                  <a:close/>
                  <a:moveTo>
                    <a:pt x="3047713" y="619166"/>
                  </a:moveTo>
                  <a:cubicBezTo>
                    <a:pt x="3075856" y="619166"/>
                    <a:pt x="3098671" y="645265"/>
                    <a:pt x="3098671" y="677459"/>
                  </a:cubicBezTo>
                  <a:cubicBezTo>
                    <a:pt x="3098671" y="709653"/>
                    <a:pt x="3075856" y="735752"/>
                    <a:pt x="3047713" y="735752"/>
                  </a:cubicBezTo>
                  <a:cubicBezTo>
                    <a:pt x="3019569" y="735752"/>
                    <a:pt x="2996754" y="709653"/>
                    <a:pt x="2996754" y="677459"/>
                  </a:cubicBezTo>
                  <a:cubicBezTo>
                    <a:pt x="2996754" y="645265"/>
                    <a:pt x="3019569" y="619166"/>
                    <a:pt x="3047713" y="619166"/>
                  </a:cubicBezTo>
                  <a:close/>
                  <a:moveTo>
                    <a:pt x="2612761" y="569254"/>
                  </a:moveTo>
                  <a:cubicBezTo>
                    <a:pt x="2640904" y="569254"/>
                    <a:pt x="2663720" y="595353"/>
                    <a:pt x="2663720" y="627547"/>
                  </a:cubicBezTo>
                  <a:cubicBezTo>
                    <a:pt x="2663720" y="659741"/>
                    <a:pt x="2640905" y="685840"/>
                    <a:pt x="2612761" y="685840"/>
                  </a:cubicBezTo>
                  <a:cubicBezTo>
                    <a:pt x="2584617" y="685840"/>
                    <a:pt x="2561802" y="659741"/>
                    <a:pt x="2561802" y="627547"/>
                  </a:cubicBezTo>
                  <a:cubicBezTo>
                    <a:pt x="2561802" y="595353"/>
                    <a:pt x="2584617" y="569254"/>
                    <a:pt x="2612761" y="569254"/>
                  </a:cubicBezTo>
                  <a:close/>
                  <a:moveTo>
                    <a:pt x="2076412" y="522150"/>
                  </a:moveTo>
                  <a:cubicBezTo>
                    <a:pt x="2104555" y="522150"/>
                    <a:pt x="2127371" y="548249"/>
                    <a:pt x="2127372" y="580443"/>
                  </a:cubicBezTo>
                  <a:cubicBezTo>
                    <a:pt x="2127372" y="612637"/>
                    <a:pt x="2104556" y="638736"/>
                    <a:pt x="2076413" y="638736"/>
                  </a:cubicBezTo>
                  <a:cubicBezTo>
                    <a:pt x="2048269" y="638736"/>
                    <a:pt x="2025454" y="612637"/>
                    <a:pt x="2025453" y="580443"/>
                  </a:cubicBezTo>
                  <a:cubicBezTo>
                    <a:pt x="2025453" y="548249"/>
                    <a:pt x="2048269" y="522150"/>
                    <a:pt x="2076412" y="522150"/>
                  </a:cubicBezTo>
                  <a:close/>
                  <a:moveTo>
                    <a:pt x="1544920" y="426054"/>
                  </a:moveTo>
                  <a:cubicBezTo>
                    <a:pt x="1573063" y="426054"/>
                    <a:pt x="1595879" y="452153"/>
                    <a:pt x="1595879" y="484347"/>
                  </a:cubicBezTo>
                  <a:cubicBezTo>
                    <a:pt x="1595879" y="516541"/>
                    <a:pt x="1573064" y="542640"/>
                    <a:pt x="1544920" y="542640"/>
                  </a:cubicBezTo>
                  <a:cubicBezTo>
                    <a:pt x="1516776" y="542640"/>
                    <a:pt x="1493961" y="516541"/>
                    <a:pt x="1493961" y="484347"/>
                  </a:cubicBezTo>
                  <a:cubicBezTo>
                    <a:pt x="1493961" y="452153"/>
                    <a:pt x="1516776" y="426054"/>
                    <a:pt x="1544920" y="426054"/>
                  </a:cubicBezTo>
                  <a:close/>
                  <a:moveTo>
                    <a:pt x="1098898" y="329991"/>
                  </a:moveTo>
                  <a:cubicBezTo>
                    <a:pt x="1127041" y="329991"/>
                    <a:pt x="1149856" y="356090"/>
                    <a:pt x="1149856" y="388284"/>
                  </a:cubicBezTo>
                  <a:cubicBezTo>
                    <a:pt x="1149856" y="420478"/>
                    <a:pt x="1127041" y="446577"/>
                    <a:pt x="1098898" y="446577"/>
                  </a:cubicBezTo>
                  <a:cubicBezTo>
                    <a:pt x="1070754" y="446577"/>
                    <a:pt x="1047939" y="420478"/>
                    <a:pt x="1047939" y="388284"/>
                  </a:cubicBezTo>
                  <a:cubicBezTo>
                    <a:pt x="1047939" y="356090"/>
                    <a:pt x="1070754" y="329991"/>
                    <a:pt x="1098898" y="329991"/>
                  </a:cubicBezTo>
                  <a:close/>
                  <a:moveTo>
                    <a:pt x="3213566" y="321872"/>
                  </a:moveTo>
                  <a:cubicBezTo>
                    <a:pt x="3231347" y="321873"/>
                    <a:pt x="3245761" y="338377"/>
                    <a:pt x="3245761" y="358734"/>
                  </a:cubicBezTo>
                  <a:cubicBezTo>
                    <a:pt x="3245761" y="379093"/>
                    <a:pt x="3231347" y="395595"/>
                    <a:pt x="3213566" y="395596"/>
                  </a:cubicBezTo>
                  <a:cubicBezTo>
                    <a:pt x="3195786" y="395596"/>
                    <a:pt x="3181372" y="379093"/>
                    <a:pt x="3181372" y="358735"/>
                  </a:cubicBezTo>
                  <a:cubicBezTo>
                    <a:pt x="3181372" y="338377"/>
                    <a:pt x="3195786" y="321872"/>
                    <a:pt x="3213566" y="321872"/>
                  </a:cubicBezTo>
                  <a:close/>
                  <a:moveTo>
                    <a:pt x="2925115" y="271436"/>
                  </a:moveTo>
                  <a:cubicBezTo>
                    <a:pt x="2953258" y="271436"/>
                    <a:pt x="2976073" y="297535"/>
                    <a:pt x="2976073" y="329729"/>
                  </a:cubicBezTo>
                  <a:cubicBezTo>
                    <a:pt x="2976073" y="361923"/>
                    <a:pt x="2953259" y="388022"/>
                    <a:pt x="2925115" y="388022"/>
                  </a:cubicBezTo>
                  <a:cubicBezTo>
                    <a:pt x="2896971" y="388022"/>
                    <a:pt x="2874156" y="361923"/>
                    <a:pt x="2874156" y="329729"/>
                  </a:cubicBezTo>
                  <a:cubicBezTo>
                    <a:pt x="2874156" y="297535"/>
                    <a:pt x="2896971" y="271436"/>
                    <a:pt x="2925115" y="271436"/>
                  </a:cubicBezTo>
                  <a:close/>
                  <a:moveTo>
                    <a:pt x="2445553" y="179434"/>
                  </a:moveTo>
                  <a:cubicBezTo>
                    <a:pt x="2473696" y="179434"/>
                    <a:pt x="2496511" y="205533"/>
                    <a:pt x="2496511" y="237727"/>
                  </a:cubicBezTo>
                  <a:cubicBezTo>
                    <a:pt x="2496511" y="269921"/>
                    <a:pt x="2473697" y="296020"/>
                    <a:pt x="2445553" y="296020"/>
                  </a:cubicBezTo>
                  <a:cubicBezTo>
                    <a:pt x="2417409" y="296020"/>
                    <a:pt x="2394594" y="269921"/>
                    <a:pt x="2394594" y="237727"/>
                  </a:cubicBezTo>
                  <a:cubicBezTo>
                    <a:pt x="2394594" y="205533"/>
                    <a:pt x="2417409" y="179434"/>
                    <a:pt x="2445553" y="179434"/>
                  </a:cubicBezTo>
                  <a:close/>
                  <a:moveTo>
                    <a:pt x="1837575" y="104347"/>
                  </a:moveTo>
                  <a:cubicBezTo>
                    <a:pt x="1865718" y="104347"/>
                    <a:pt x="1888534" y="130446"/>
                    <a:pt x="1888534" y="162640"/>
                  </a:cubicBezTo>
                  <a:cubicBezTo>
                    <a:pt x="1888534" y="194834"/>
                    <a:pt x="1865719" y="220933"/>
                    <a:pt x="1837575" y="220933"/>
                  </a:cubicBezTo>
                  <a:cubicBezTo>
                    <a:pt x="1809431" y="220933"/>
                    <a:pt x="1786616" y="194834"/>
                    <a:pt x="1786616" y="162640"/>
                  </a:cubicBezTo>
                  <a:cubicBezTo>
                    <a:pt x="1786616" y="130446"/>
                    <a:pt x="1809431" y="104347"/>
                    <a:pt x="1837575" y="104347"/>
                  </a:cubicBezTo>
                  <a:close/>
                  <a:moveTo>
                    <a:pt x="1295080" y="32705"/>
                  </a:moveTo>
                  <a:cubicBezTo>
                    <a:pt x="1312862" y="32705"/>
                    <a:pt x="1327275" y="49209"/>
                    <a:pt x="1327275" y="69567"/>
                  </a:cubicBezTo>
                  <a:cubicBezTo>
                    <a:pt x="1327276" y="89925"/>
                    <a:pt x="1312861" y="106428"/>
                    <a:pt x="1295081" y="106428"/>
                  </a:cubicBezTo>
                  <a:cubicBezTo>
                    <a:pt x="1277300" y="106428"/>
                    <a:pt x="1262887" y="89925"/>
                    <a:pt x="1262887" y="69567"/>
                  </a:cubicBezTo>
                  <a:cubicBezTo>
                    <a:pt x="1262886" y="49209"/>
                    <a:pt x="1277301" y="32705"/>
                    <a:pt x="1295080" y="32705"/>
                  </a:cubicBezTo>
                  <a:close/>
                  <a:moveTo>
                    <a:pt x="1002654" y="0"/>
                  </a:moveTo>
                  <a:cubicBezTo>
                    <a:pt x="1020436" y="0"/>
                    <a:pt x="1034849" y="16504"/>
                    <a:pt x="1034849" y="36862"/>
                  </a:cubicBezTo>
                  <a:cubicBezTo>
                    <a:pt x="1034850" y="57220"/>
                    <a:pt x="1020436" y="73724"/>
                    <a:pt x="1002654" y="73724"/>
                  </a:cubicBezTo>
                  <a:cubicBezTo>
                    <a:pt x="984874" y="73724"/>
                    <a:pt x="970461" y="57220"/>
                    <a:pt x="970461" y="36862"/>
                  </a:cubicBezTo>
                  <a:cubicBezTo>
                    <a:pt x="970460" y="16504"/>
                    <a:pt x="984875" y="0"/>
                    <a:pt x="100265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4049;p42">
              <a:extLst>
                <a:ext uri="{FF2B5EF4-FFF2-40B4-BE49-F238E27FC236}">
                  <a16:creationId xmlns:a16="http://schemas.microsoft.com/office/drawing/2014/main" id="{718B5040-EC56-C4CD-2256-5C5776397DDE}"/>
                </a:ext>
              </a:extLst>
            </p:cNvPr>
            <p:cNvSpPr/>
            <p:nvPr/>
          </p:nvSpPr>
          <p:spPr>
            <a:xfrm rot="-150306">
              <a:off x="8743887" y="4140850"/>
              <a:ext cx="2032901" cy="230880"/>
            </a:xfrm>
            <a:custGeom>
              <a:avLst/>
              <a:gdLst/>
              <a:ahLst/>
              <a:cxnLst/>
              <a:rect l="l" t="t" r="r" b="b"/>
              <a:pathLst>
                <a:path w="2538698" h="381227" extrusionOk="0">
                  <a:moveTo>
                    <a:pt x="2538698" y="167259"/>
                  </a:moveTo>
                  <a:cubicBezTo>
                    <a:pt x="2492597" y="206883"/>
                    <a:pt x="2448973" y="268129"/>
                    <a:pt x="2422398" y="342900"/>
                  </a:cubicBezTo>
                  <a:cubicBezTo>
                    <a:pt x="2375154" y="370713"/>
                    <a:pt x="2322195" y="388239"/>
                    <a:pt x="2257996" y="378523"/>
                  </a:cubicBezTo>
                  <a:cubicBezTo>
                    <a:pt x="2144840" y="361283"/>
                    <a:pt x="2125694" y="283750"/>
                    <a:pt x="1999107" y="253841"/>
                  </a:cubicBezTo>
                  <a:cubicBezTo>
                    <a:pt x="1843945" y="217075"/>
                    <a:pt x="1803178" y="317087"/>
                    <a:pt x="1632204" y="303562"/>
                  </a:cubicBezTo>
                  <a:cubicBezTo>
                    <a:pt x="1434846" y="288036"/>
                    <a:pt x="1423035" y="149447"/>
                    <a:pt x="1247775" y="143542"/>
                  </a:cubicBezTo>
                  <a:cubicBezTo>
                    <a:pt x="1062133" y="137351"/>
                    <a:pt x="1035082" y="291465"/>
                    <a:pt x="845439" y="285464"/>
                  </a:cubicBezTo>
                  <a:cubicBezTo>
                    <a:pt x="669703" y="279940"/>
                    <a:pt x="637604" y="145923"/>
                    <a:pt x="461677" y="159353"/>
                  </a:cubicBezTo>
                  <a:cubicBezTo>
                    <a:pt x="333280" y="169164"/>
                    <a:pt x="297942" y="244602"/>
                    <a:pt x="193072" y="231267"/>
                  </a:cubicBezTo>
                  <a:cubicBezTo>
                    <a:pt x="147923" y="225647"/>
                    <a:pt x="108013" y="205645"/>
                    <a:pt x="73152" y="178499"/>
                  </a:cubicBezTo>
                  <a:cubicBezTo>
                    <a:pt x="64103" y="129350"/>
                    <a:pt x="43339" y="69342"/>
                    <a:pt x="0" y="0"/>
                  </a:cubicBezTo>
                  <a:cubicBezTo>
                    <a:pt x="48863" y="64865"/>
                    <a:pt x="115443" y="125730"/>
                    <a:pt x="200215" y="136398"/>
                  </a:cubicBezTo>
                  <a:cubicBezTo>
                    <a:pt x="305086" y="149733"/>
                    <a:pt x="340519" y="74295"/>
                    <a:pt x="468821" y="64484"/>
                  </a:cubicBezTo>
                  <a:cubicBezTo>
                    <a:pt x="644652" y="51054"/>
                    <a:pt x="676847" y="185071"/>
                    <a:pt x="852583" y="190595"/>
                  </a:cubicBezTo>
                  <a:cubicBezTo>
                    <a:pt x="1042226" y="196596"/>
                    <a:pt x="1069277" y="42481"/>
                    <a:pt x="1254919" y="48673"/>
                  </a:cubicBezTo>
                  <a:cubicBezTo>
                    <a:pt x="1430179" y="54674"/>
                    <a:pt x="1441894" y="193167"/>
                    <a:pt x="1639348" y="208693"/>
                  </a:cubicBezTo>
                  <a:cubicBezTo>
                    <a:pt x="1810321" y="222218"/>
                    <a:pt x="1851088" y="122301"/>
                    <a:pt x="2006251" y="158972"/>
                  </a:cubicBezTo>
                  <a:cubicBezTo>
                    <a:pt x="2132838" y="188881"/>
                    <a:pt x="2151888" y="266414"/>
                    <a:pt x="2265140" y="283655"/>
                  </a:cubicBezTo>
                  <a:cubicBezTo>
                    <a:pt x="2382869" y="301657"/>
                    <a:pt x="2462879" y="227552"/>
                    <a:pt x="2538603" y="167164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4050;p42">
              <a:extLst>
                <a:ext uri="{FF2B5EF4-FFF2-40B4-BE49-F238E27FC236}">
                  <a16:creationId xmlns:a16="http://schemas.microsoft.com/office/drawing/2014/main" id="{8F17EA15-4CB8-FE8D-CAE2-C408BCC58E63}"/>
                </a:ext>
              </a:extLst>
            </p:cNvPr>
            <p:cNvSpPr/>
            <p:nvPr/>
          </p:nvSpPr>
          <p:spPr>
            <a:xfrm rot="1256456">
              <a:off x="8537377" y="4532657"/>
              <a:ext cx="1076800" cy="1064254"/>
            </a:xfrm>
            <a:custGeom>
              <a:avLst/>
              <a:gdLst/>
              <a:ahLst/>
              <a:cxnLst/>
              <a:rect l="l" t="t" r="r" b="b"/>
              <a:pathLst>
                <a:path w="1123661" h="1083772" extrusionOk="0">
                  <a:moveTo>
                    <a:pt x="13083" y="681562"/>
                  </a:moveTo>
                  <a:cubicBezTo>
                    <a:pt x="-53402" y="392287"/>
                    <a:pt x="154243" y="180070"/>
                    <a:pt x="171960" y="162544"/>
                  </a:cubicBezTo>
                  <a:cubicBezTo>
                    <a:pt x="363317" y="-26336"/>
                    <a:pt x="613730" y="-905"/>
                    <a:pt x="659164" y="3667"/>
                  </a:cubicBezTo>
                  <a:cubicBezTo>
                    <a:pt x="718314" y="9668"/>
                    <a:pt x="977108" y="35957"/>
                    <a:pt x="1082836" y="236649"/>
                  </a:cubicBezTo>
                  <a:cubicBezTo>
                    <a:pt x="1216567" y="490681"/>
                    <a:pt x="981109" y="788051"/>
                    <a:pt x="955772" y="819198"/>
                  </a:cubicBezTo>
                  <a:cubicBezTo>
                    <a:pt x="936151" y="843296"/>
                    <a:pt x="662974" y="1168099"/>
                    <a:pt x="341505" y="1062847"/>
                  </a:cubicBezTo>
                  <a:cubicBezTo>
                    <a:pt x="86330" y="979313"/>
                    <a:pt x="16321" y="695468"/>
                    <a:pt x="13178" y="681562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4051;p42">
              <a:extLst>
                <a:ext uri="{FF2B5EF4-FFF2-40B4-BE49-F238E27FC236}">
                  <a16:creationId xmlns:a16="http://schemas.microsoft.com/office/drawing/2014/main" id="{90BB8249-B6E3-07DC-D72B-C4EF6A145816}"/>
                </a:ext>
              </a:extLst>
            </p:cNvPr>
            <p:cNvSpPr/>
            <p:nvPr/>
          </p:nvSpPr>
          <p:spPr>
            <a:xfrm rot="1293721">
              <a:off x="8265557" y="4483546"/>
              <a:ext cx="1689332" cy="1786300"/>
            </a:xfrm>
            <a:custGeom>
              <a:avLst/>
              <a:gdLst/>
              <a:ahLst/>
              <a:cxnLst/>
              <a:rect l="l" t="t" r="r" b="b"/>
              <a:pathLst>
                <a:path w="1689369" h="1786339" extrusionOk="0">
                  <a:moveTo>
                    <a:pt x="536302" y="112681"/>
                  </a:moveTo>
                  <a:cubicBezTo>
                    <a:pt x="465314" y="136095"/>
                    <a:pt x="389161" y="176983"/>
                    <a:pt x="321323" y="247353"/>
                  </a:cubicBezTo>
                  <a:cubicBezTo>
                    <a:pt x="304575" y="264765"/>
                    <a:pt x="108366" y="475519"/>
                    <a:pt x="175525" y="758661"/>
                  </a:cubicBezTo>
                  <a:lnTo>
                    <a:pt x="175616" y="758660"/>
                  </a:lnTo>
                  <a:cubicBezTo>
                    <a:pt x="178793" y="772272"/>
                    <a:pt x="249260" y="1050043"/>
                    <a:pt x="494560" y="1129013"/>
                  </a:cubicBezTo>
                  <a:cubicBezTo>
                    <a:pt x="803589" y="1228514"/>
                    <a:pt x="1061167" y="906479"/>
                    <a:pt x="1079657" y="882595"/>
                  </a:cubicBezTo>
                  <a:cubicBezTo>
                    <a:pt x="1103536" y="851723"/>
                    <a:pt x="1325337" y="557061"/>
                    <a:pt x="1194229" y="309307"/>
                  </a:cubicBezTo>
                  <a:cubicBezTo>
                    <a:pt x="1090577" y="113575"/>
                    <a:pt x="842507" y="90835"/>
                    <a:pt x="785809" y="85645"/>
                  </a:cubicBezTo>
                  <a:cubicBezTo>
                    <a:pt x="758589" y="83177"/>
                    <a:pt x="654618" y="73659"/>
                    <a:pt x="536302" y="112681"/>
                  </a:cubicBezTo>
                  <a:close/>
                  <a:moveTo>
                    <a:pt x="436243" y="79870"/>
                  </a:moveTo>
                  <a:cubicBezTo>
                    <a:pt x="539773" y="34752"/>
                    <a:pt x="665283" y="191"/>
                    <a:pt x="810051" y="1"/>
                  </a:cubicBezTo>
                  <a:cubicBezTo>
                    <a:pt x="892028" y="-94"/>
                    <a:pt x="1314000" y="10379"/>
                    <a:pt x="1551170" y="349328"/>
                  </a:cubicBezTo>
                  <a:cubicBezTo>
                    <a:pt x="1770630" y="663047"/>
                    <a:pt x="1696557" y="1064646"/>
                    <a:pt x="1551170" y="1312764"/>
                  </a:cubicBezTo>
                  <a:cubicBezTo>
                    <a:pt x="1479667" y="1434824"/>
                    <a:pt x="1385409" y="1529178"/>
                    <a:pt x="1278773" y="1600395"/>
                  </a:cubicBezTo>
                  <a:cubicBezTo>
                    <a:pt x="1132149" y="1656379"/>
                    <a:pt x="985524" y="1712267"/>
                    <a:pt x="838900" y="1768156"/>
                  </a:cubicBezTo>
                  <a:cubicBezTo>
                    <a:pt x="674186" y="1795481"/>
                    <a:pt x="510900" y="1790339"/>
                    <a:pt x="375320" y="1763871"/>
                  </a:cubicBezTo>
                  <a:lnTo>
                    <a:pt x="375129" y="1763871"/>
                  </a:lnTo>
                  <a:cubicBezTo>
                    <a:pt x="313148" y="1736641"/>
                    <a:pt x="269922" y="1708268"/>
                    <a:pt x="241073" y="1687418"/>
                  </a:cubicBezTo>
                  <a:cubicBezTo>
                    <a:pt x="131485" y="1607916"/>
                    <a:pt x="63315" y="1515752"/>
                    <a:pt x="23993" y="1452247"/>
                  </a:cubicBezTo>
                  <a:cubicBezTo>
                    <a:pt x="52747" y="1384362"/>
                    <a:pt x="98543" y="1250781"/>
                    <a:pt x="85975" y="1079784"/>
                  </a:cubicBezTo>
                  <a:cubicBezTo>
                    <a:pt x="75884" y="941252"/>
                    <a:pt x="31610" y="834997"/>
                    <a:pt x="0" y="773111"/>
                  </a:cubicBezTo>
                  <a:cubicBezTo>
                    <a:pt x="43892" y="657811"/>
                    <a:pt x="78454" y="565932"/>
                    <a:pt x="100066" y="508711"/>
                  </a:cubicBezTo>
                  <a:cubicBezTo>
                    <a:pt x="157098" y="357040"/>
                    <a:pt x="186042" y="278587"/>
                    <a:pt x="194324" y="223079"/>
                  </a:cubicBezTo>
                  <a:cubicBezTo>
                    <a:pt x="251166" y="180663"/>
                    <a:pt x="332713" y="124988"/>
                    <a:pt x="436243" y="79870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4052;p42">
              <a:extLst>
                <a:ext uri="{FF2B5EF4-FFF2-40B4-BE49-F238E27FC236}">
                  <a16:creationId xmlns:a16="http://schemas.microsoft.com/office/drawing/2014/main" id="{77F6A9A8-69BE-3BA3-DD37-060E2D026241}"/>
                </a:ext>
              </a:extLst>
            </p:cNvPr>
            <p:cNvSpPr/>
            <p:nvPr/>
          </p:nvSpPr>
          <p:spPr>
            <a:xfrm rot="1390832">
              <a:off x="9744663" y="4253624"/>
              <a:ext cx="1535305" cy="2627710"/>
            </a:xfrm>
            <a:custGeom>
              <a:avLst/>
              <a:gdLst/>
              <a:ahLst/>
              <a:cxnLst/>
              <a:rect l="l" t="t" r="r" b="b"/>
              <a:pathLst>
                <a:path w="1474004" h="2522791" extrusionOk="0">
                  <a:moveTo>
                    <a:pt x="1216247" y="1847850"/>
                  </a:moveTo>
                  <a:cubicBezTo>
                    <a:pt x="1174337" y="1896428"/>
                    <a:pt x="1131665" y="1938814"/>
                    <a:pt x="1086707" y="1977009"/>
                  </a:cubicBezTo>
                  <a:cubicBezTo>
                    <a:pt x="1094423" y="2016157"/>
                    <a:pt x="1102043" y="2055305"/>
                    <a:pt x="1109663" y="2094452"/>
                  </a:cubicBezTo>
                  <a:cubicBezTo>
                    <a:pt x="1000887" y="2229993"/>
                    <a:pt x="835057" y="2395633"/>
                    <a:pt x="549402" y="2522791"/>
                  </a:cubicBezTo>
                  <a:cubicBezTo>
                    <a:pt x="532733" y="2420969"/>
                    <a:pt x="534829" y="2338578"/>
                    <a:pt x="546926" y="2271617"/>
                  </a:cubicBezTo>
                  <a:cubicBezTo>
                    <a:pt x="559213" y="2204085"/>
                    <a:pt x="581597" y="2152269"/>
                    <a:pt x="605504" y="2112359"/>
                  </a:cubicBezTo>
                  <a:cubicBezTo>
                    <a:pt x="625412" y="2078927"/>
                    <a:pt x="647033" y="2052733"/>
                    <a:pt x="670274" y="2030254"/>
                  </a:cubicBezTo>
                  <a:cubicBezTo>
                    <a:pt x="762286" y="1941576"/>
                    <a:pt x="880777" y="1911477"/>
                    <a:pt x="1029176" y="1730978"/>
                  </a:cubicBezTo>
                  <a:cubicBezTo>
                    <a:pt x="1122331" y="1617631"/>
                    <a:pt x="1239488" y="1474946"/>
                    <a:pt x="1219772" y="1307402"/>
                  </a:cubicBezTo>
                  <a:cubicBezTo>
                    <a:pt x="1200626" y="1144238"/>
                    <a:pt x="1061180" y="1038130"/>
                    <a:pt x="880872" y="904875"/>
                  </a:cubicBezTo>
                  <a:cubicBezTo>
                    <a:pt x="666464" y="746474"/>
                    <a:pt x="544925" y="723329"/>
                    <a:pt x="404241" y="640080"/>
                  </a:cubicBezTo>
                  <a:cubicBezTo>
                    <a:pt x="277273" y="564928"/>
                    <a:pt x="129540" y="437769"/>
                    <a:pt x="0" y="206788"/>
                  </a:cubicBezTo>
                  <a:cubicBezTo>
                    <a:pt x="22574" y="187262"/>
                    <a:pt x="49340" y="170879"/>
                    <a:pt x="92297" y="162020"/>
                  </a:cubicBezTo>
                  <a:cubicBezTo>
                    <a:pt x="187738" y="142494"/>
                    <a:pt x="224885" y="188976"/>
                    <a:pt x="307276" y="165164"/>
                  </a:cubicBezTo>
                  <a:cubicBezTo>
                    <a:pt x="393001" y="140208"/>
                    <a:pt x="424339" y="64770"/>
                    <a:pt x="457105" y="0"/>
                  </a:cubicBezTo>
                  <a:cubicBezTo>
                    <a:pt x="428435" y="62198"/>
                    <a:pt x="419100" y="155734"/>
                    <a:pt x="453200" y="246507"/>
                  </a:cubicBezTo>
                  <a:cubicBezTo>
                    <a:pt x="496253" y="361569"/>
                    <a:pt x="614172" y="387382"/>
                    <a:pt x="873443" y="529971"/>
                  </a:cubicBezTo>
                  <a:cubicBezTo>
                    <a:pt x="1061561" y="633413"/>
                    <a:pt x="1155668" y="685133"/>
                    <a:pt x="1232154" y="761524"/>
                  </a:cubicBezTo>
                  <a:cubicBezTo>
                    <a:pt x="1269968" y="799243"/>
                    <a:pt x="1465040" y="993838"/>
                    <a:pt x="1473708" y="1274350"/>
                  </a:cubicBezTo>
                  <a:cubicBezTo>
                    <a:pt x="1481900" y="1539907"/>
                    <a:pt x="1318451" y="1729359"/>
                    <a:pt x="1216247" y="1847850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Google Shape;4053;p42">
            <a:extLst>
              <a:ext uri="{FF2B5EF4-FFF2-40B4-BE49-F238E27FC236}">
                <a16:creationId xmlns:a16="http://schemas.microsoft.com/office/drawing/2014/main" id="{A9108CCF-442C-4507-F146-3B99F6E65C39}"/>
              </a:ext>
            </a:extLst>
          </p:cNvPr>
          <p:cNvGrpSpPr/>
          <p:nvPr/>
        </p:nvGrpSpPr>
        <p:grpSpPr>
          <a:xfrm flipH="1">
            <a:off x="1908382" y="5628810"/>
            <a:ext cx="1476132" cy="1093582"/>
            <a:chOff x="6122956" y="4863620"/>
            <a:chExt cx="2691216" cy="1993769"/>
          </a:xfrm>
        </p:grpSpPr>
        <p:grpSp>
          <p:nvGrpSpPr>
            <p:cNvPr id="41" name="Google Shape;4054;p42">
              <a:extLst>
                <a:ext uri="{FF2B5EF4-FFF2-40B4-BE49-F238E27FC236}">
                  <a16:creationId xmlns:a16="http://schemas.microsoft.com/office/drawing/2014/main" id="{A29F0A1E-585D-02E8-2B9C-0645A198C96B}"/>
                </a:ext>
              </a:extLst>
            </p:cNvPr>
            <p:cNvGrpSpPr/>
            <p:nvPr/>
          </p:nvGrpSpPr>
          <p:grpSpPr>
            <a:xfrm>
              <a:off x="6122956" y="4863620"/>
              <a:ext cx="2691216" cy="1993769"/>
              <a:chOff x="4629309" y="4201403"/>
              <a:chExt cx="3322899" cy="2461747"/>
            </a:xfrm>
          </p:grpSpPr>
          <p:grpSp>
            <p:nvGrpSpPr>
              <p:cNvPr id="46" name="Google Shape;4055;p42">
                <a:extLst>
                  <a:ext uri="{FF2B5EF4-FFF2-40B4-BE49-F238E27FC236}">
                    <a16:creationId xmlns:a16="http://schemas.microsoft.com/office/drawing/2014/main" id="{6A9C95CA-FF91-7E9E-4821-BD075DDA632A}"/>
                  </a:ext>
                </a:extLst>
              </p:cNvPr>
              <p:cNvGrpSpPr/>
              <p:nvPr/>
            </p:nvGrpSpPr>
            <p:grpSpPr>
              <a:xfrm>
                <a:off x="4629309" y="5834981"/>
                <a:ext cx="3012258" cy="828170"/>
                <a:chOff x="2291005" y="4750768"/>
                <a:chExt cx="2572820" cy="707354"/>
              </a:xfrm>
            </p:grpSpPr>
            <p:sp>
              <p:nvSpPr>
                <p:cNvPr id="58" name="Google Shape;4056;p42">
                  <a:extLst>
                    <a:ext uri="{FF2B5EF4-FFF2-40B4-BE49-F238E27FC236}">
                      <a16:creationId xmlns:a16="http://schemas.microsoft.com/office/drawing/2014/main" id="{D2FD112F-588C-92BD-9436-FCD41666D2A2}"/>
                    </a:ext>
                  </a:extLst>
                </p:cNvPr>
                <p:cNvSpPr/>
                <p:nvPr/>
              </p:nvSpPr>
              <p:spPr>
                <a:xfrm>
                  <a:off x="2919548" y="5131377"/>
                  <a:ext cx="1327415" cy="326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59" name="Google Shape;4057;p42">
                  <a:extLst>
                    <a:ext uri="{FF2B5EF4-FFF2-40B4-BE49-F238E27FC236}">
                      <a16:creationId xmlns:a16="http://schemas.microsoft.com/office/drawing/2014/main" id="{030D9AAE-8C18-07CB-F522-095E3B964FC1}"/>
                    </a:ext>
                  </a:extLst>
                </p:cNvPr>
                <p:cNvGrpSpPr/>
                <p:nvPr/>
              </p:nvGrpSpPr>
              <p:grpSpPr>
                <a:xfrm>
                  <a:off x="2307678" y="4750768"/>
                  <a:ext cx="2556147" cy="652281"/>
                  <a:chOff x="2667889" y="2329024"/>
                  <a:chExt cx="6545831" cy="1670373"/>
                </a:xfrm>
              </p:grpSpPr>
              <p:sp>
                <p:nvSpPr>
                  <p:cNvPr id="61" name="Google Shape;4058;p42">
                    <a:extLst>
                      <a:ext uri="{FF2B5EF4-FFF2-40B4-BE49-F238E27FC236}">
                        <a16:creationId xmlns:a16="http://schemas.microsoft.com/office/drawing/2014/main" id="{FF304EAF-5C03-A8DD-2149-5FABB790D815}"/>
                      </a:ext>
                    </a:extLst>
                  </p:cNvPr>
                  <p:cNvSpPr/>
                  <p:nvPr/>
                </p:nvSpPr>
                <p:spPr>
                  <a:xfrm>
                    <a:off x="2667889" y="2383633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3" y="807147"/>
                        </a:moveTo>
                        <a:cubicBezTo>
                          <a:pt x="6089083" y="1253327"/>
                          <a:pt x="4725960" y="1615029"/>
                          <a:pt x="3044512" y="1615029"/>
                        </a:cubicBezTo>
                        <a:cubicBezTo>
                          <a:pt x="1363063" y="1615029"/>
                          <a:pt x="-60" y="1253327"/>
                          <a:pt x="-60" y="807147"/>
                        </a:cubicBezTo>
                        <a:cubicBezTo>
                          <a:pt x="-60" y="360967"/>
                          <a:pt x="1363063" y="-735"/>
                          <a:pt x="3044512" y="-735"/>
                        </a:cubicBezTo>
                        <a:cubicBezTo>
                          <a:pt x="4725960" y="-735"/>
                          <a:pt x="6089083" y="360967"/>
                          <a:pt x="6089083" y="807147"/>
                        </a:cubicBez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" name="Google Shape;4059;p42">
                    <a:extLst>
                      <a:ext uri="{FF2B5EF4-FFF2-40B4-BE49-F238E27FC236}">
                        <a16:creationId xmlns:a16="http://schemas.microsoft.com/office/drawing/2014/main" id="{8E3BC47A-BE88-BEF4-D4C1-D8DDC28C4B05}"/>
                      </a:ext>
                    </a:extLst>
                  </p:cNvPr>
                  <p:cNvSpPr/>
                  <p:nvPr/>
                </p:nvSpPr>
                <p:spPr>
                  <a:xfrm>
                    <a:off x="2667892" y="2329024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4" y="807141"/>
                        </a:moveTo>
                        <a:cubicBezTo>
                          <a:pt x="6089084" y="1253321"/>
                          <a:pt x="4725961" y="1615023"/>
                          <a:pt x="3044513" y="1615023"/>
                        </a:cubicBezTo>
                        <a:cubicBezTo>
                          <a:pt x="1363065" y="1615023"/>
                          <a:pt x="-58" y="1253321"/>
                          <a:pt x="-58" y="807141"/>
                        </a:cubicBezTo>
                        <a:cubicBezTo>
                          <a:pt x="-58" y="360961"/>
                          <a:pt x="1363065" y="-741"/>
                          <a:pt x="3044513" y="-741"/>
                        </a:cubicBezTo>
                        <a:cubicBezTo>
                          <a:pt x="4725961" y="-741"/>
                          <a:pt x="6089084" y="360961"/>
                          <a:pt x="6089084" y="80714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10800025" scaled="0"/>
                  </a:gradFill>
                  <a:ln>
                    <a:noFill/>
                  </a:ln>
                  <a:effectLst>
                    <a:outerShdw blurRad="57150" dist="47625" dir="5400000" algn="bl" rotWithShape="0">
                      <a:srgbClr val="000000">
                        <a:alpha val="15690"/>
                      </a:srgbClr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" name="Google Shape;4060;p42">
                    <a:extLst>
                      <a:ext uri="{FF2B5EF4-FFF2-40B4-BE49-F238E27FC236}">
                        <a16:creationId xmlns:a16="http://schemas.microsoft.com/office/drawing/2014/main" id="{AD7BE778-A438-ADC7-67E7-C9FE4BC34E85}"/>
                      </a:ext>
                    </a:extLst>
                  </p:cNvPr>
                  <p:cNvSpPr/>
                  <p:nvPr/>
                </p:nvSpPr>
                <p:spPr>
                  <a:xfrm>
                    <a:off x="3777418" y="2762888"/>
                    <a:ext cx="4390679" cy="103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4353" h="837806" extrusionOk="0">
                        <a:moveTo>
                          <a:pt x="4084298" y="418166"/>
                        </a:moveTo>
                        <a:cubicBezTo>
                          <a:pt x="4084298" y="649520"/>
                          <a:pt x="3169970" y="837069"/>
                          <a:pt x="2042122" y="837069"/>
                        </a:cubicBezTo>
                        <a:cubicBezTo>
                          <a:pt x="914273" y="837069"/>
                          <a:pt x="-55" y="649520"/>
                          <a:pt x="-55" y="418166"/>
                        </a:cubicBezTo>
                        <a:cubicBezTo>
                          <a:pt x="-55" y="186813"/>
                          <a:pt x="914273" y="-737"/>
                          <a:pt x="2042122" y="-737"/>
                        </a:cubicBezTo>
                        <a:cubicBezTo>
                          <a:pt x="3169970" y="-737"/>
                          <a:pt x="4084298" y="186813"/>
                          <a:pt x="4084298" y="4181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0" name="Google Shape;4061;p42">
                  <a:extLst>
                    <a:ext uri="{FF2B5EF4-FFF2-40B4-BE49-F238E27FC236}">
                      <a16:creationId xmlns:a16="http://schemas.microsoft.com/office/drawing/2014/main" id="{8C96CE44-13B2-E190-39BC-2740D56CA8F3}"/>
                    </a:ext>
                  </a:extLst>
                </p:cNvPr>
                <p:cNvSpPr/>
                <p:nvPr/>
              </p:nvSpPr>
              <p:spPr>
                <a:xfrm>
                  <a:off x="2291005" y="4758147"/>
                  <a:ext cx="2563800" cy="600900"/>
                </a:xfrm>
                <a:prstGeom prst="donut">
                  <a:avLst>
                    <a:gd name="adj" fmla="val 3141"/>
                  </a:avLst>
                </a:pr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7" name="Google Shape;4062;p42">
                <a:extLst>
                  <a:ext uri="{FF2B5EF4-FFF2-40B4-BE49-F238E27FC236}">
                    <a16:creationId xmlns:a16="http://schemas.microsoft.com/office/drawing/2014/main" id="{B9D67264-35F6-0747-8692-329953464A38}"/>
                  </a:ext>
                </a:extLst>
              </p:cNvPr>
              <p:cNvGrpSpPr/>
              <p:nvPr/>
            </p:nvGrpSpPr>
            <p:grpSpPr>
              <a:xfrm>
                <a:off x="4931938" y="4201403"/>
                <a:ext cx="3020270" cy="2297167"/>
                <a:chOff x="5649972" y="4456864"/>
                <a:chExt cx="2579663" cy="1962049"/>
              </a:xfrm>
            </p:grpSpPr>
            <p:sp>
              <p:nvSpPr>
                <p:cNvPr id="48" name="Google Shape;4063;p42">
                  <a:extLst>
                    <a:ext uri="{FF2B5EF4-FFF2-40B4-BE49-F238E27FC236}">
                      <a16:creationId xmlns:a16="http://schemas.microsoft.com/office/drawing/2014/main" id="{73967B66-A506-EF9C-2568-B813FEFB75AD}"/>
                    </a:ext>
                  </a:extLst>
                </p:cNvPr>
                <p:cNvSpPr/>
                <p:nvPr/>
              </p:nvSpPr>
              <p:spPr>
                <a:xfrm>
                  <a:off x="7179402" y="4840250"/>
                  <a:ext cx="1050233" cy="1064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77" h="1356157" extrusionOk="0">
                      <a:moveTo>
                        <a:pt x="474431" y="386369"/>
                      </a:moveTo>
                      <a:cubicBezTo>
                        <a:pt x="566824" y="292167"/>
                        <a:pt x="701698" y="279022"/>
                        <a:pt x="790375" y="173771"/>
                      </a:cubicBezTo>
                      <a:cubicBezTo>
                        <a:pt x="861337" y="89475"/>
                        <a:pt x="942871" y="-3966"/>
                        <a:pt x="1062695" y="130"/>
                      </a:cubicBezTo>
                      <a:cubicBezTo>
                        <a:pt x="1171471" y="3940"/>
                        <a:pt x="1265768" y="79188"/>
                        <a:pt x="1307583" y="177581"/>
                      </a:cubicBezTo>
                      <a:cubicBezTo>
                        <a:pt x="1349207" y="275593"/>
                        <a:pt x="1343683" y="388179"/>
                        <a:pt x="1316632" y="491144"/>
                      </a:cubicBezTo>
                      <a:cubicBezTo>
                        <a:pt x="1258815" y="711457"/>
                        <a:pt x="1102033" y="894623"/>
                        <a:pt x="908104" y="1009590"/>
                      </a:cubicBezTo>
                      <a:cubicBezTo>
                        <a:pt x="759991" y="1097410"/>
                        <a:pt x="605876" y="1136653"/>
                        <a:pt x="434426" y="1140273"/>
                      </a:cubicBezTo>
                      <a:cubicBezTo>
                        <a:pt x="398898" y="1141035"/>
                        <a:pt x="362893" y="1141320"/>
                        <a:pt x="328413" y="1149893"/>
                      </a:cubicBezTo>
                      <a:cubicBezTo>
                        <a:pt x="216494" y="1177896"/>
                        <a:pt x="218875" y="1311151"/>
                        <a:pt x="120006" y="1347251"/>
                      </a:cubicBezTo>
                      <a:cubicBezTo>
                        <a:pt x="110957" y="1350585"/>
                        <a:pt x="65904" y="1366968"/>
                        <a:pt x="33805" y="1344584"/>
                      </a:cubicBezTo>
                      <a:cubicBezTo>
                        <a:pt x="-4105" y="1318104"/>
                        <a:pt x="-8582" y="1251906"/>
                        <a:pt x="12659" y="1208567"/>
                      </a:cubicBezTo>
                      <a:cubicBezTo>
                        <a:pt x="34376" y="1164181"/>
                        <a:pt x="81334" y="1147131"/>
                        <a:pt x="134484" y="1130652"/>
                      </a:cubicBezTo>
                      <a:cubicBezTo>
                        <a:pt x="289741" y="1082646"/>
                        <a:pt x="416805" y="1065025"/>
                        <a:pt x="434712" y="1062549"/>
                      </a:cubicBezTo>
                      <a:cubicBezTo>
                        <a:pt x="493481" y="1054262"/>
                        <a:pt x="638261" y="1033878"/>
                        <a:pt x="779612" y="971394"/>
                      </a:cubicBezTo>
                      <a:cubicBezTo>
                        <a:pt x="919058" y="909768"/>
                        <a:pt x="1046407" y="805564"/>
                        <a:pt x="1139372" y="684882"/>
                      </a:cubicBezTo>
                      <a:cubicBezTo>
                        <a:pt x="1229383" y="567915"/>
                        <a:pt x="1277865" y="425612"/>
                        <a:pt x="1246242" y="279022"/>
                      </a:cubicBezTo>
                      <a:cubicBezTo>
                        <a:pt x="1222049" y="166818"/>
                        <a:pt x="1148992" y="58614"/>
                        <a:pt x="1019737" y="88332"/>
                      </a:cubicBezTo>
                      <a:cubicBezTo>
                        <a:pt x="980114" y="97476"/>
                        <a:pt x="948014" y="126241"/>
                        <a:pt x="921535" y="157102"/>
                      </a:cubicBezTo>
                      <a:cubicBezTo>
                        <a:pt x="857527" y="231778"/>
                        <a:pt x="787994" y="303406"/>
                        <a:pt x="731225" y="383988"/>
                      </a:cubicBezTo>
                      <a:cubicBezTo>
                        <a:pt x="659026" y="486381"/>
                        <a:pt x="667312" y="506003"/>
                        <a:pt x="615211" y="568201"/>
                      </a:cubicBezTo>
                      <a:cubicBezTo>
                        <a:pt x="565871" y="626970"/>
                        <a:pt x="460906" y="725744"/>
                        <a:pt x="416138" y="700980"/>
                      </a:cubicBezTo>
                      <a:cubicBezTo>
                        <a:pt x="366799" y="673738"/>
                        <a:pt x="374895" y="487905"/>
                        <a:pt x="474431" y="386464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  <a:effectLst>
                  <a:outerShdw blurRad="101600" algn="bl" rotWithShape="0">
                    <a:srgbClr val="000000">
                      <a:alpha val="902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4064;p42">
                  <a:extLst>
                    <a:ext uri="{FF2B5EF4-FFF2-40B4-BE49-F238E27FC236}">
                      <a16:creationId xmlns:a16="http://schemas.microsoft.com/office/drawing/2014/main" id="{A9214815-5281-015F-D2DB-91BC0D2E8006}"/>
                    </a:ext>
                  </a:extLst>
                </p:cNvPr>
                <p:cNvSpPr/>
                <p:nvPr/>
              </p:nvSpPr>
              <p:spPr>
                <a:xfrm>
                  <a:off x="5650709" y="4639978"/>
                  <a:ext cx="2108960" cy="1778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6573" h="2265997" extrusionOk="0">
                      <a:moveTo>
                        <a:pt x="43829" y="2417"/>
                      </a:moveTo>
                      <a:cubicBezTo>
                        <a:pt x="22493" y="-6347"/>
                        <a:pt x="-653" y="9846"/>
                        <a:pt x="14" y="32896"/>
                      </a:cubicBezTo>
                      <a:cubicBezTo>
                        <a:pt x="2395" y="112906"/>
                        <a:pt x="10301" y="215395"/>
                        <a:pt x="31923" y="332458"/>
                      </a:cubicBezTo>
                      <a:cubicBezTo>
                        <a:pt x="83263" y="609826"/>
                        <a:pt x="181846" y="807755"/>
                        <a:pt x="242235" y="926818"/>
                      </a:cubicBezTo>
                      <a:cubicBezTo>
                        <a:pt x="316244" y="1072741"/>
                        <a:pt x="385586" y="1209234"/>
                        <a:pt x="511888" y="1351156"/>
                      </a:cubicBezTo>
                      <a:cubicBezTo>
                        <a:pt x="699435" y="1561849"/>
                        <a:pt x="562846" y="1413640"/>
                        <a:pt x="710389" y="1593663"/>
                      </a:cubicBezTo>
                      <a:cubicBezTo>
                        <a:pt x="786017" y="1685865"/>
                        <a:pt x="811639" y="1716917"/>
                        <a:pt x="817354" y="1764637"/>
                      </a:cubicBezTo>
                      <a:cubicBezTo>
                        <a:pt x="829261" y="1862935"/>
                        <a:pt x="746774" y="1951231"/>
                        <a:pt x="689815" y="2000380"/>
                      </a:cubicBezTo>
                      <a:cubicBezTo>
                        <a:pt x="674384" y="2013620"/>
                        <a:pt x="675146" y="2037719"/>
                        <a:pt x="691339" y="2049910"/>
                      </a:cubicBezTo>
                      <a:cubicBezTo>
                        <a:pt x="788589" y="2122872"/>
                        <a:pt x="1023475" y="2271462"/>
                        <a:pt x="1350850" y="2265842"/>
                      </a:cubicBezTo>
                      <a:cubicBezTo>
                        <a:pt x="1642505" y="2260889"/>
                        <a:pt x="1853293" y="2136112"/>
                        <a:pt x="1949210" y="2068103"/>
                      </a:cubicBezTo>
                      <a:cubicBezTo>
                        <a:pt x="1965498" y="2056483"/>
                        <a:pt x="1967212" y="2032956"/>
                        <a:pt x="1952639" y="2019145"/>
                      </a:cubicBezTo>
                      <a:cubicBezTo>
                        <a:pt x="1891489" y="1961233"/>
                        <a:pt x="1821480" y="1874079"/>
                        <a:pt x="1832338" y="1778257"/>
                      </a:cubicBezTo>
                      <a:cubicBezTo>
                        <a:pt x="1841578" y="1696438"/>
                        <a:pt x="1905586" y="1645288"/>
                        <a:pt x="1964069" y="1591663"/>
                      </a:cubicBezTo>
                      <a:cubicBezTo>
                        <a:pt x="1964069" y="1591663"/>
                        <a:pt x="2057795" y="1505747"/>
                        <a:pt x="2305636" y="1168753"/>
                      </a:cubicBezTo>
                      <a:cubicBezTo>
                        <a:pt x="2483182" y="927294"/>
                        <a:pt x="2552333" y="690407"/>
                        <a:pt x="2598148" y="533721"/>
                      </a:cubicBezTo>
                      <a:cubicBezTo>
                        <a:pt x="2648440" y="361604"/>
                        <a:pt x="2675301" y="157102"/>
                        <a:pt x="2686445" y="36326"/>
                      </a:cubicBezTo>
                      <a:cubicBezTo>
                        <a:pt x="2688636" y="13085"/>
                        <a:pt x="2662442" y="46898"/>
                        <a:pt x="2640535" y="54804"/>
                      </a:cubicBezTo>
                      <a:cubicBezTo>
                        <a:pt x="2350594" y="159960"/>
                        <a:pt x="1882059" y="287881"/>
                        <a:pt x="1297700" y="269688"/>
                      </a:cubicBezTo>
                      <a:cubicBezTo>
                        <a:pt x="753251" y="252734"/>
                        <a:pt x="320054" y="115573"/>
                        <a:pt x="43829" y="25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4065;p42">
                  <a:extLst>
                    <a:ext uri="{FF2B5EF4-FFF2-40B4-BE49-F238E27FC236}">
                      <a16:creationId xmlns:a16="http://schemas.microsoft.com/office/drawing/2014/main" id="{96FAB459-1580-584F-09AB-4A9E47AB16D9}"/>
                    </a:ext>
                  </a:extLst>
                </p:cNvPr>
                <p:cNvSpPr/>
                <p:nvPr/>
              </p:nvSpPr>
              <p:spPr>
                <a:xfrm>
                  <a:off x="6161219" y="6107370"/>
                  <a:ext cx="1036748" cy="3114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3898" h="396776" extrusionOk="0">
                      <a:moveTo>
                        <a:pt x="1270627" y="198882"/>
                      </a:moveTo>
                      <a:cubicBezTo>
                        <a:pt x="1174710" y="266891"/>
                        <a:pt x="963922" y="391668"/>
                        <a:pt x="672266" y="396621"/>
                      </a:cubicBezTo>
                      <a:cubicBezTo>
                        <a:pt x="344892" y="402241"/>
                        <a:pt x="110005" y="253555"/>
                        <a:pt x="12755" y="180690"/>
                      </a:cubicBezTo>
                      <a:cubicBezTo>
                        <a:pt x="-3628" y="168497"/>
                        <a:pt x="-4295" y="144399"/>
                        <a:pt x="11136" y="131064"/>
                      </a:cubicBezTo>
                      <a:cubicBezTo>
                        <a:pt x="46759" y="100394"/>
                        <a:pt x="92384" y="54293"/>
                        <a:pt x="118768" y="0"/>
                      </a:cubicBezTo>
                      <a:cubicBezTo>
                        <a:pt x="230116" y="51721"/>
                        <a:pt x="415758" y="117824"/>
                        <a:pt x="651502" y="117158"/>
                      </a:cubicBezTo>
                      <a:cubicBezTo>
                        <a:pt x="884959" y="116396"/>
                        <a:pt x="1065934" y="50387"/>
                        <a:pt x="1167661" y="4286"/>
                      </a:cubicBezTo>
                      <a:cubicBezTo>
                        <a:pt x="1190045" y="61436"/>
                        <a:pt x="1233860" y="112014"/>
                        <a:pt x="1273960" y="149924"/>
                      </a:cubicBezTo>
                      <a:cubicBezTo>
                        <a:pt x="1288534" y="163639"/>
                        <a:pt x="1286819" y="187262"/>
                        <a:pt x="1270531" y="198882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4066;p42">
                  <a:extLst>
                    <a:ext uri="{FF2B5EF4-FFF2-40B4-BE49-F238E27FC236}">
                      <a16:creationId xmlns:a16="http://schemas.microsoft.com/office/drawing/2014/main" id="{89747EA3-B665-9FF6-B55F-7B2D38CC0154}"/>
                    </a:ext>
                  </a:extLst>
                </p:cNvPr>
                <p:cNvSpPr/>
                <p:nvPr/>
              </p:nvSpPr>
              <p:spPr>
                <a:xfrm>
                  <a:off x="6147922" y="6240425"/>
                  <a:ext cx="1074877" cy="17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2926" h="262483" extrusionOk="0">
                      <a:moveTo>
                        <a:pt x="671487" y="262484"/>
                      </a:moveTo>
                      <a:cubicBezTo>
                        <a:pt x="354686" y="262484"/>
                        <a:pt x="121704" y="125800"/>
                        <a:pt x="9690" y="43028"/>
                      </a:cubicBezTo>
                      <a:cubicBezTo>
                        <a:pt x="-882" y="35218"/>
                        <a:pt x="-3168" y="20263"/>
                        <a:pt x="4642" y="9690"/>
                      </a:cubicBezTo>
                      <a:cubicBezTo>
                        <a:pt x="12453" y="-882"/>
                        <a:pt x="27407" y="-3168"/>
                        <a:pt x="37980" y="4642"/>
                      </a:cubicBezTo>
                      <a:cubicBezTo>
                        <a:pt x="147612" y="85605"/>
                        <a:pt x="378117" y="220478"/>
                        <a:pt x="691585" y="214573"/>
                      </a:cubicBezTo>
                      <a:cubicBezTo>
                        <a:pt x="974001" y="209239"/>
                        <a:pt x="1184885" y="90272"/>
                        <a:pt x="1285469" y="19787"/>
                      </a:cubicBezTo>
                      <a:cubicBezTo>
                        <a:pt x="1296232" y="12262"/>
                        <a:pt x="1311091" y="14834"/>
                        <a:pt x="1318616" y="25597"/>
                      </a:cubicBezTo>
                      <a:cubicBezTo>
                        <a:pt x="1326141" y="36361"/>
                        <a:pt x="1323569" y="51220"/>
                        <a:pt x="1312806" y="58744"/>
                      </a:cubicBezTo>
                      <a:cubicBezTo>
                        <a:pt x="1207840" y="132277"/>
                        <a:pt x="987622" y="256579"/>
                        <a:pt x="692538" y="262103"/>
                      </a:cubicBezTo>
                      <a:cubicBezTo>
                        <a:pt x="685489" y="262198"/>
                        <a:pt x="678536" y="262293"/>
                        <a:pt x="671583" y="26229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4067;p42">
                  <a:extLst>
                    <a:ext uri="{FF2B5EF4-FFF2-40B4-BE49-F238E27FC236}">
                      <a16:creationId xmlns:a16="http://schemas.microsoft.com/office/drawing/2014/main" id="{4E21206E-CB59-2FBE-2AFB-3AE5670CE261}"/>
                    </a:ext>
                  </a:extLst>
                </p:cNvPr>
                <p:cNvSpPr/>
                <p:nvPr/>
              </p:nvSpPr>
              <p:spPr>
                <a:xfrm>
                  <a:off x="6274848" y="6088678"/>
                  <a:ext cx="830950" cy="13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8535" h="167729" extrusionOk="0">
                      <a:moveTo>
                        <a:pt x="541014" y="167729"/>
                      </a:moveTo>
                      <a:lnTo>
                        <a:pt x="537871" y="167729"/>
                      </a:lnTo>
                      <a:cubicBezTo>
                        <a:pt x="311271" y="166967"/>
                        <a:pt x="127629" y="100769"/>
                        <a:pt x="13424" y="45238"/>
                      </a:cubicBezTo>
                      <a:cubicBezTo>
                        <a:pt x="1613" y="39523"/>
                        <a:pt x="-3340" y="25235"/>
                        <a:pt x="2375" y="13424"/>
                      </a:cubicBezTo>
                      <a:cubicBezTo>
                        <a:pt x="8090" y="1613"/>
                        <a:pt x="22378" y="-3340"/>
                        <a:pt x="34189" y="2375"/>
                      </a:cubicBezTo>
                      <a:cubicBezTo>
                        <a:pt x="143917" y="55715"/>
                        <a:pt x="320415" y="119342"/>
                        <a:pt x="537966" y="120009"/>
                      </a:cubicBezTo>
                      <a:lnTo>
                        <a:pt x="541014" y="120009"/>
                      </a:lnTo>
                      <a:cubicBezTo>
                        <a:pt x="708368" y="120009"/>
                        <a:pt x="871055" y="83814"/>
                        <a:pt x="1024694" y="12377"/>
                      </a:cubicBezTo>
                      <a:cubicBezTo>
                        <a:pt x="1036600" y="6852"/>
                        <a:pt x="1050792" y="11995"/>
                        <a:pt x="1056317" y="23902"/>
                      </a:cubicBezTo>
                      <a:cubicBezTo>
                        <a:pt x="1061841" y="35808"/>
                        <a:pt x="1056698" y="50000"/>
                        <a:pt x="1044791" y="55525"/>
                      </a:cubicBezTo>
                      <a:cubicBezTo>
                        <a:pt x="884867" y="129915"/>
                        <a:pt x="715322" y="167634"/>
                        <a:pt x="541014" y="1676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4068;p42">
                  <a:extLst>
                    <a:ext uri="{FF2B5EF4-FFF2-40B4-BE49-F238E27FC236}">
                      <a16:creationId xmlns:a16="http://schemas.microsoft.com/office/drawing/2014/main" id="{2BFD93A6-92E2-AE41-D030-4A73086A6950}"/>
                    </a:ext>
                  </a:extLst>
                </p:cNvPr>
                <p:cNvSpPr/>
                <p:nvPr/>
              </p:nvSpPr>
              <p:spPr>
                <a:xfrm rot="-573150">
                  <a:off x="5918461" y="4770692"/>
                  <a:ext cx="1683215" cy="126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8706" h="1612425" extrusionOk="0">
                      <a:moveTo>
                        <a:pt x="858716" y="1503267"/>
                      </a:moveTo>
                      <a:cubicBezTo>
                        <a:pt x="881705" y="1503267"/>
                        <a:pt x="900340" y="1527702"/>
                        <a:pt x="900339" y="1557845"/>
                      </a:cubicBezTo>
                      <a:cubicBezTo>
                        <a:pt x="900339" y="1587988"/>
                        <a:pt x="881704" y="1612424"/>
                        <a:pt x="858715" y="1612425"/>
                      </a:cubicBezTo>
                      <a:cubicBezTo>
                        <a:pt x="835728" y="1612424"/>
                        <a:pt x="817091" y="1587989"/>
                        <a:pt x="817092" y="1557846"/>
                      </a:cubicBezTo>
                      <a:cubicBezTo>
                        <a:pt x="817091" y="1527704"/>
                        <a:pt x="835728" y="1503267"/>
                        <a:pt x="858716" y="1503267"/>
                      </a:cubicBezTo>
                      <a:close/>
                      <a:moveTo>
                        <a:pt x="468765" y="1407835"/>
                      </a:moveTo>
                      <a:cubicBezTo>
                        <a:pt x="483599" y="1407835"/>
                        <a:pt x="495625" y="1423571"/>
                        <a:pt x="495625" y="1442983"/>
                      </a:cubicBezTo>
                      <a:cubicBezTo>
                        <a:pt x="495625" y="1462395"/>
                        <a:pt x="483599" y="1478131"/>
                        <a:pt x="468765" y="1478131"/>
                      </a:cubicBezTo>
                      <a:cubicBezTo>
                        <a:pt x="453930" y="1478130"/>
                        <a:pt x="441904" y="1462394"/>
                        <a:pt x="441904" y="1442982"/>
                      </a:cubicBezTo>
                      <a:cubicBezTo>
                        <a:pt x="441904" y="1423571"/>
                        <a:pt x="453930" y="1407835"/>
                        <a:pt x="468765" y="1407835"/>
                      </a:cubicBezTo>
                      <a:close/>
                      <a:moveTo>
                        <a:pt x="1270274" y="1535639"/>
                      </a:moveTo>
                      <a:cubicBezTo>
                        <a:pt x="1283529" y="1537316"/>
                        <a:pt x="1292209" y="1555007"/>
                        <a:pt x="1289661" y="1575152"/>
                      </a:cubicBezTo>
                      <a:cubicBezTo>
                        <a:pt x="1287112" y="1595296"/>
                        <a:pt x="1274300" y="1610268"/>
                        <a:pt x="1261045" y="1608591"/>
                      </a:cubicBezTo>
                      <a:cubicBezTo>
                        <a:pt x="1247788" y="1606914"/>
                        <a:pt x="1239108" y="1589223"/>
                        <a:pt x="1241656" y="1569079"/>
                      </a:cubicBezTo>
                      <a:cubicBezTo>
                        <a:pt x="1244205" y="1548934"/>
                        <a:pt x="1257017" y="1533962"/>
                        <a:pt x="1270274" y="1535639"/>
                      </a:cubicBezTo>
                      <a:close/>
                      <a:moveTo>
                        <a:pt x="702331" y="1266304"/>
                      </a:moveTo>
                      <a:cubicBezTo>
                        <a:pt x="725320" y="1266304"/>
                        <a:pt x="743956" y="1290740"/>
                        <a:pt x="743956" y="1320883"/>
                      </a:cubicBezTo>
                      <a:cubicBezTo>
                        <a:pt x="743956" y="1351026"/>
                        <a:pt x="725320" y="1375461"/>
                        <a:pt x="702331" y="1375462"/>
                      </a:cubicBezTo>
                      <a:cubicBezTo>
                        <a:pt x="679343" y="1375461"/>
                        <a:pt x="660707" y="1351026"/>
                        <a:pt x="660707" y="1320883"/>
                      </a:cubicBezTo>
                      <a:cubicBezTo>
                        <a:pt x="660707" y="1290741"/>
                        <a:pt x="679343" y="1266304"/>
                        <a:pt x="702331" y="1266304"/>
                      </a:cubicBezTo>
                      <a:close/>
                      <a:moveTo>
                        <a:pt x="1069779" y="1311713"/>
                      </a:moveTo>
                      <a:cubicBezTo>
                        <a:pt x="1092768" y="1311713"/>
                        <a:pt x="1111403" y="1336148"/>
                        <a:pt x="1111403" y="1366291"/>
                      </a:cubicBezTo>
                      <a:cubicBezTo>
                        <a:pt x="1111403" y="1396434"/>
                        <a:pt x="1092768" y="1420870"/>
                        <a:pt x="1069779" y="1420871"/>
                      </a:cubicBezTo>
                      <a:cubicBezTo>
                        <a:pt x="1046791" y="1420870"/>
                        <a:pt x="1028155" y="1396434"/>
                        <a:pt x="1028155" y="1366291"/>
                      </a:cubicBezTo>
                      <a:cubicBezTo>
                        <a:pt x="1028155" y="1336149"/>
                        <a:pt x="1046791" y="1311713"/>
                        <a:pt x="1069779" y="1311713"/>
                      </a:cubicBezTo>
                      <a:close/>
                      <a:moveTo>
                        <a:pt x="347101" y="1157225"/>
                      </a:moveTo>
                      <a:cubicBezTo>
                        <a:pt x="361935" y="1157225"/>
                        <a:pt x="373961" y="1172960"/>
                        <a:pt x="373961" y="1192372"/>
                      </a:cubicBezTo>
                      <a:cubicBezTo>
                        <a:pt x="373961" y="1211784"/>
                        <a:pt x="361935" y="1227520"/>
                        <a:pt x="347101" y="1227520"/>
                      </a:cubicBezTo>
                      <a:cubicBezTo>
                        <a:pt x="332266" y="1227520"/>
                        <a:pt x="320240" y="1211783"/>
                        <a:pt x="320240" y="1192372"/>
                      </a:cubicBezTo>
                      <a:cubicBezTo>
                        <a:pt x="320240" y="1172961"/>
                        <a:pt x="332266" y="1157225"/>
                        <a:pt x="347101" y="1157225"/>
                      </a:cubicBezTo>
                      <a:close/>
                      <a:moveTo>
                        <a:pt x="1458583" y="1330000"/>
                      </a:moveTo>
                      <a:cubicBezTo>
                        <a:pt x="1471838" y="1331676"/>
                        <a:pt x="1480519" y="1349367"/>
                        <a:pt x="1477970" y="1369512"/>
                      </a:cubicBezTo>
                      <a:cubicBezTo>
                        <a:pt x="1475422" y="1389657"/>
                        <a:pt x="1462610" y="1404628"/>
                        <a:pt x="1449354" y="1402951"/>
                      </a:cubicBezTo>
                      <a:cubicBezTo>
                        <a:pt x="1436098" y="1401274"/>
                        <a:pt x="1427417" y="1383584"/>
                        <a:pt x="1429966" y="1363440"/>
                      </a:cubicBezTo>
                      <a:cubicBezTo>
                        <a:pt x="1432514" y="1343294"/>
                        <a:pt x="1445327" y="1328323"/>
                        <a:pt x="1458583" y="1330000"/>
                      </a:cubicBezTo>
                      <a:close/>
                      <a:moveTo>
                        <a:pt x="955232" y="985630"/>
                      </a:moveTo>
                      <a:cubicBezTo>
                        <a:pt x="978221" y="985630"/>
                        <a:pt x="996856" y="1010065"/>
                        <a:pt x="996856" y="1040208"/>
                      </a:cubicBezTo>
                      <a:cubicBezTo>
                        <a:pt x="996856" y="1070351"/>
                        <a:pt x="978221" y="1094787"/>
                        <a:pt x="955232" y="1094787"/>
                      </a:cubicBezTo>
                      <a:cubicBezTo>
                        <a:pt x="932244" y="1094787"/>
                        <a:pt x="913608" y="1070351"/>
                        <a:pt x="913608" y="1040208"/>
                      </a:cubicBezTo>
                      <a:cubicBezTo>
                        <a:pt x="913608" y="1010066"/>
                        <a:pt x="932244" y="985630"/>
                        <a:pt x="955232" y="985630"/>
                      </a:cubicBezTo>
                      <a:close/>
                      <a:moveTo>
                        <a:pt x="122853" y="832326"/>
                      </a:moveTo>
                      <a:cubicBezTo>
                        <a:pt x="137687" y="832326"/>
                        <a:pt x="149713" y="848062"/>
                        <a:pt x="149713" y="867473"/>
                      </a:cubicBezTo>
                      <a:cubicBezTo>
                        <a:pt x="149713" y="886885"/>
                        <a:pt x="137687" y="902620"/>
                        <a:pt x="122853" y="902620"/>
                      </a:cubicBezTo>
                      <a:cubicBezTo>
                        <a:pt x="108018" y="902620"/>
                        <a:pt x="95992" y="886885"/>
                        <a:pt x="95992" y="867473"/>
                      </a:cubicBezTo>
                      <a:cubicBezTo>
                        <a:pt x="95992" y="848062"/>
                        <a:pt x="108018" y="832326"/>
                        <a:pt x="122853" y="832326"/>
                      </a:cubicBezTo>
                      <a:close/>
                      <a:moveTo>
                        <a:pt x="1750991" y="1100064"/>
                      </a:moveTo>
                      <a:cubicBezTo>
                        <a:pt x="1764247" y="1101741"/>
                        <a:pt x="1772927" y="1119432"/>
                        <a:pt x="1770379" y="1139577"/>
                      </a:cubicBezTo>
                      <a:cubicBezTo>
                        <a:pt x="1767830" y="1159722"/>
                        <a:pt x="1755018" y="1174693"/>
                        <a:pt x="1741761" y="1173016"/>
                      </a:cubicBezTo>
                      <a:cubicBezTo>
                        <a:pt x="1728506" y="1171339"/>
                        <a:pt x="1719826" y="1153649"/>
                        <a:pt x="1722374" y="1133505"/>
                      </a:cubicBezTo>
                      <a:cubicBezTo>
                        <a:pt x="1724923" y="1113359"/>
                        <a:pt x="1737735" y="1098388"/>
                        <a:pt x="1750991" y="1100064"/>
                      </a:cubicBezTo>
                      <a:close/>
                      <a:moveTo>
                        <a:pt x="1430117" y="1040333"/>
                      </a:moveTo>
                      <a:cubicBezTo>
                        <a:pt x="1453106" y="1040333"/>
                        <a:pt x="1471741" y="1064768"/>
                        <a:pt x="1471741" y="1094911"/>
                      </a:cubicBezTo>
                      <a:cubicBezTo>
                        <a:pt x="1471741" y="1125054"/>
                        <a:pt x="1453106" y="1149490"/>
                        <a:pt x="1430117" y="1149490"/>
                      </a:cubicBezTo>
                      <a:cubicBezTo>
                        <a:pt x="1407129" y="1149490"/>
                        <a:pt x="1388493" y="1125054"/>
                        <a:pt x="1388493" y="1094911"/>
                      </a:cubicBezTo>
                      <a:cubicBezTo>
                        <a:pt x="1388493" y="1064769"/>
                        <a:pt x="1407129" y="1040333"/>
                        <a:pt x="1430117" y="1040333"/>
                      </a:cubicBezTo>
                      <a:close/>
                      <a:moveTo>
                        <a:pt x="468809" y="876475"/>
                      </a:moveTo>
                      <a:cubicBezTo>
                        <a:pt x="491798" y="876476"/>
                        <a:pt x="510433" y="900911"/>
                        <a:pt x="510433" y="931054"/>
                      </a:cubicBezTo>
                      <a:cubicBezTo>
                        <a:pt x="510433" y="961197"/>
                        <a:pt x="491798" y="985633"/>
                        <a:pt x="468809" y="985633"/>
                      </a:cubicBezTo>
                      <a:cubicBezTo>
                        <a:pt x="445821" y="985632"/>
                        <a:pt x="427185" y="961197"/>
                        <a:pt x="427185" y="931054"/>
                      </a:cubicBezTo>
                      <a:cubicBezTo>
                        <a:pt x="427185" y="900912"/>
                        <a:pt x="445821" y="876476"/>
                        <a:pt x="468809" y="876475"/>
                      </a:cubicBezTo>
                      <a:close/>
                      <a:moveTo>
                        <a:pt x="743951" y="609696"/>
                      </a:moveTo>
                      <a:cubicBezTo>
                        <a:pt x="771569" y="609696"/>
                        <a:pt x="793957" y="639036"/>
                        <a:pt x="793957" y="675228"/>
                      </a:cubicBezTo>
                      <a:cubicBezTo>
                        <a:pt x="793957" y="711420"/>
                        <a:pt x="771569" y="740760"/>
                        <a:pt x="743952" y="740760"/>
                      </a:cubicBezTo>
                      <a:cubicBezTo>
                        <a:pt x="716334" y="740760"/>
                        <a:pt x="693945" y="711420"/>
                        <a:pt x="693946" y="675228"/>
                      </a:cubicBezTo>
                      <a:cubicBezTo>
                        <a:pt x="693945" y="639036"/>
                        <a:pt x="716334" y="609696"/>
                        <a:pt x="743951" y="609696"/>
                      </a:cubicBezTo>
                      <a:close/>
                      <a:moveTo>
                        <a:pt x="1241793" y="675154"/>
                      </a:moveTo>
                      <a:cubicBezTo>
                        <a:pt x="1269411" y="675154"/>
                        <a:pt x="1291800" y="704494"/>
                        <a:pt x="1291800" y="740686"/>
                      </a:cubicBezTo>
                      <a:cubicBezTo>
                        <a:pt x="1291800" y="776878"/>
                        <a:pt x="1269411" y="806218"/>
                        <a:pt x="1241793" y="806218"/>
                      </a:cubicBezTo>
                      <a:cubicBezTo>
                        <a:pt x="1214176" y="806218"/>
                        <a:pt x="1191787" y="776878"/>
                        <a:pt x="1191787" y="740686"/>
                      </a:cubicBezTo>
                      <a:cubicBezTo>
                        <a:pt x="1191787" y="704494"/>
                        <a:pt x="1214176" y="675154"/>
                        <a:pt x="1241793" y="675154"/>
                      </a:cubicBezTo>
                      <a:close/>
                      <a:moveTo>
                        <a:pt x="179289" y="486377"/>
                      </a:moveTo>
                      <a:cubicBezTo>
                        <a:pt x="202277" y="486377"/>
                        <a:pt x="220914" y="510812"/>
                        <a:pt x="220913" y="540955"/>
                      </a:cubicBezTo>
                      <a:cubicBezTo>
                        <a:pt x="220913" y="571098"/>
                        <a:pt x="202277" y="595533"/>
                        <a:pt x="179288" y="595533"/>
                      </a:cubicBezTo>
                      <a:cubicBezTo>
                        <a:pt x="156301" y="595533"/>
                        <a:pt x="137664" y="571098"/>
                        <a:pt x="137664" y="540955"/>
                      </a:cubicBezTo>
                      <a:cubicBezTo>
                        <a:pt x="137665" y="510812"/>
                        <a:pt x="156301" y="486377"/>
                        <a:pt x="179289" y="486377"/>
                      </a:cubicBezTo>
                      <a:close/>
                      <a:moveTo>
                        <a:pt x="1817298" y="741309"/>
                      </a:moveTo>
                      <a:cubicBezTo>
                        <a:pt x="1837286" y="743837"/>
                        <a:pt x="1850369" y="770553"/>
                        <a:pt x="1846520" y="800979"/>
                      </a:cubicBezTo>
                      <a:cubicBezTo>
                        <a:pt x="1842671" y="831406"/>
                        <a:pt x="1823347" y="854020"/>
                        <a:pt x="1803359" y="851492"/>
                      </a:cubicBezTo>
                      <a:cubicBezTo>
                        <a:pt x="1783371" y="848963"/>
                        <a:pt x="1770287" y="822249"/>
                        <a:pt x="1774136" y="791822"/>
                      </a:cubicBezTo>
                      <a:cubicBezTo>
                        <a:pt x="1777985" y="761396"/>
                        <a:pt x="1797309" y="738780"/>
                        <a:pt x="1817298" y="741309"/>
                      </a:cubicBezTo>
                      <a:close/>
                      <a:moveTo>
                        <a:pt x="1054182" y="264751"/>
                      </a:moveTo>
                      <a:cubicBezTo>
                        <a:pt x="1085798" y="264751"/>
                        <a:pt x="1111428" y="294091"/>
                        <a:pt x="1111428" y="330283"/>
                      </a:cubicBezTo>
                      <a:cubicBezTo>
                        <a:pt x="1111428" y="366475"/>
                        <a:pt x="1085798" y="395815"/>
                        <a:pt x="1054182" y="395815"/>
                      </a:cubicBezTo>
                      <a:cubicBezTo>
                        <a:pt x="1022567" y="395815"/>
                        <a:pt x="996937" y="366475"/>
                        <a:pt x="996937" y="330283"/>
                      </a:cubicBezTo>
                      <a:cubicBezTo>
                        <a:pt x="996937" y="294091"/>
                        <a:pt x="1022567" y="264751"/>
                        <a:pt x="1054182" y="264751"/>
                      </a:cubicBezTo>
                      <a:close/>
                      <a:moveTo>
                        <a:pt x="1639700" y="344691"/>
                      </a:moveTo>
                      <a:cubicBezTo>
                        <a:pt x="1667843" y="344691"/>
                        <a:pt x="1690658" y="370790"/>
                        <a:pt x="1690658" y="402984"/>
                      </a:cubicBezTo>
                      <a:cubicBezTo>
                        <a:pt x="1690658" y="435178"/>
                        <a:pt x="1667843" y="461277"/>
                        <a:pt x="1639700" y="461277"/>
                      </a:cubicBezTo>
                      <a:cubicBezTo>
                        <a:pt x="1611556" y="461277"/>
                        <a:pt x="1588741" y="435178"/>
                        <a:pt x="1588741" y="402984"/>
                      </a:cubicBezTo>
                      <a:cubicBezTo>
                        <a:pt x="1588741" y="370790"/>
                        <a:pt x="1611556" y="344691"/>
                        <a:pt x="1639700" y="344691"/>
                      </a:cubicBezTo>
                      <a:close/>
                      <a:moveTo>
                        <a:pt x="494832" y="143018"/>
                      </a:moveTo>
                      <a:cubicBezTo>
                        <a:pt x="522450" y="143018"/>
                        <a:pt x="544839" y="172358"/>
                        <a:pt x="544839" y="208550"/>
                      </a:cubicBezTo>
                      <a:cubicBezTo>
                        <a:pt x="544839" y="244742"/>
                        <a:pt x="522450" y="274082"/>
                        <a:pt x="494832" y="274082"/>
                      </a:cubicBezTo>
                      <a:cubicBezTo>
                        <a:pt x="467215" y="274082"/>
                        <a:pt x="444826" y="244742"/>
                        <a:pt x="444826" y="208550"/>
                      </a:cubicBezTo>
                      <a:cubicBezTo>
                        <a:pt x="444826" y="172358"/>
                        <a:pt x="467215" y="143018"/>
                        <a:pt x="494832" y="143018"/>
                      </a:cubicBezTo>
                      <a:close/>
                      <a:moveTo>
                        <a:pt x="2105844" y="352208"/>
                      </a:moveTo>
                      <a:cubicBezTo>
                        <a:pt x="2129516" y="352208"/>
                        <a:pt x="2148706" y="374170"/>
                        <a:pt x="2148706" y="401262"/>
                      </a:cubicBezTo>
                      <a:cubicBezTo>
                        <a:pt x="2148706" y="428354"/>
                        <a:pt x="2129516" y="450316"/>
                        <a:pt x="2105844" y="450316"/>
                      </a:cubicBezTo>
                      <a:cubicBezTo>
                        <a:pt x="2082171" y="450316"/>
                        <a:pt x="2062981" y="428354"/>
                        <a:pt x="2062981" y="401262"/>
                      </a:cubicBezTo>
                      <a:cubicBezTo>
                        <a:pt x="2062981" y="374170"/>
                        <a:pt x="2082171" y="352208"/>
                        <a:pt x="2105844" y="352208"/>
                      </a:cubicBezTo>
                      <a:close/>
                      <a:moveTo>
                        <a:pt x="50006" y="0"/>
                      </a:moveTo>
                      <a:cubicBezTo>
                        <a:pt x="77624" y="0"/>
                        <a:pt x="100013" y="29340"/>
                        <a:pt x="100013" y="65532"/>
                      </a:cubicBezTo>
                      <a:cubicBezTo>
                        <a:pt x="100014" y="101724"/>
                        <a:pt x="77624" y="131064"/>
                        <a:pt x="50006" y="131064"/>
                      </a:cubicBezTo>
                      <a:cubicBezTo>
                        <a:pt x="22389" y="131064"/>
                        <a:pt x="0" y="101724"/>
                        <a:pt x="0" y="65532"/>
                      </a:cubicBezTo>
                      <a:cubicBezTo>
                        <a:pt x="0" y="29340"/>
                        <a:pt x="22389" y="0"/>
                        <a:pt x="50006" y="0"/>
                      </a:cubicBezTo>
                      <a:close/>
                    </a:path>
                  </a:pathLst>
                </a:custGeom>
                <a:solidFill>
                  <a:srgbClr val="FEEC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4069;p42">
                  <a:extLst>
                    <a:ext uri="{FF2B5EF4-FFF2-40B4-BE49-F238E27FC236}">
                      <a16:creationId xmlns:a16="http://schemas.microsoft.com/office/drawing/2014/main" id="{EDCC3DBD-B0A2-9BEF-92E1-1041DBC1B2CC}"/>
                    </a:ext>
                  </a:extLst>
                </p:cNvPr>
                <p:cNvSpPr/>
                <p:nvPr/>
              </p:nvSpPr>
              <p:spPr>
                <a:xfrm>
                  <a:off x="5649972" y="4456864"/>
                  <a:ext cx="2109596" cy="422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4" extrusionOk="0">
                      <a:moveTo>
                        <a:pt x="2687384" y="269367"/>
                      </a:moveTo>
                      <a:cubicBezTo>
                        <a:pt x="2687384" y="418134"/>
                        <a:pt x="2085792" y="538734"/>
                        <a:pt x="1343692" y="538734"/>
                      </a:cubicBezTo>
                      <a:cubicBezTo>
                        <a:pt x="601591" y="538734"/>
                        <a:pt x="0" y="418134"/>
                        <a:pt x="0" y="269367"/>
                      </a:cubicBezTo>
                      <a:cubicBezTo>
                        <a:pt x="0" y="120600"/>
                        <a:pt x="601591" y="0"/>
                        <a:pt x="1343692" y="0"/>
                      </a:cubicBezTo>
                      <a:cubicBezTo>
                        <a:pt x="2085792" y="0"/>
                        <a:pt x="2687384" y="120600"/>
                        <a:pt x="2687384" y="269367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4070;p42">
                  <a:extLst>
                    <a:ext uri="{FF2B5EF4-FFF2-40B4-BE49-F238E27FC236}">
                      <a16:creationId xmlns:a16="http://schemas.microsoft.com/office/drawing/2014/main" id="{0AADEF40-1212-8F15-5FE7-FA3D2A0A04D3}"/>
                    </a:ext>
                  </a:extLst>
                </p:cNvPr>
                <p:cNvSpPr/>
                <p:nvPr/>
              </p:nvSpPr>
              <p:spPr>
                <a:xfrm>
                  <a:off x="5650421" y="4456864"/>
                  <a:ext cx="2109596" cy="422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3" extrusionOk="0">
                      <a:moveTo>
                        <a:pt x="1343692" y="0"/>
                      </a:moveTo>
                      <a:cubicBezTo>
                        <a:pt x="601599" y="0"/>
                        <a:pt x="0" y="120587"/>
                        <a:pt x="0" y="269367"/>
                      </a:cubicBezTo>
                      <a:cubicBezTo>
                        <a:pt x="0" y="418147"/>
                        <a:pt x="601599" y="538734"/>
                        <a:pt x="1343692" y="538734"/>
                      </a:cubicBezTo>
                      <a:cubicBezTo>
                        <a:pt x="2085784" y="538734"/>
                        <a:pt x="2687384" y="418147"/>
                        <a:pt x="2687384" y="269367"/>
                      </a:cubicBezTo>
                      <a:cubicBezTo>
                        <a:pt x="2687384" y="120587"/>
                        <a:pt x="2085784" y="0"/>
                        <a:pt x="1343692" y="0"/>
                      </a:cubicBezTo>
                      <a:close/>
                      <a:moveTo>
                        <a:pt x="1339025" y="514160"/>
                      </a:moveTo>
                      <a:cubicBezTo>
                        <a:pt x="634556" y="514160"/>
                        <a:pt x="63532" y="404527"/>
                        <a:pt x="63532" y="269367"/>
                      </a:cubicBezTo>
                      <a:cubicBezTo>
                        <a:pt x="63532" y="134207"/>
                        <a:pt x="634556" y="24479"/>
                        <a:pt x="1339025" y="24479"/>
                      </a:cubicBezTo>
                      <a:cubicBezTo>
                        <a:pt x="2043494" y="24479"/>
                        <a:pt x="2614422" y="134112"/>
                        <a:pt x="2614422" y="269367"/>
                      </a:cubicBezTo>
                      <a:cubicBezTo>
                        <a:pt x="2614422" y="404622"/>
                        <a:pt x="2043398" y="514160"/>
                        <a:pt x="1339025" y="51416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4071;p42">
                  <a:extLst>
                    <a:ext uri="{FF2B5EF4-FFF2-40B4-BE49-F238E27FC236}">
                      <a16:creationId xmlns:a16="http://schemas.microsoft.com/office/drawing/2014/main" id="{BFDAD10A-A3D4-B9E7-99B2-CCEA939E7B31}"/>
                    </a:ext>
                  </a:extLst>
                </p:cNvPr>
                <p:cNvSpPr/>
                <p:nvPr/>
              </p:nvSpPr>
              <p:spPr>
                <a:xfrm>
                  <a:off x="5847170" y="4660866"/>
                  <a:ext cx="1716074" cy="200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082" h="255079" extrusionOk="0">
                      <a:moveTo>
                        <a:pt x="2186083" y="135827"/>
                      </a:moveTo>
                      <a:cubicBezTo>
                        <a:pt x="1963388" y="207264"/>
                        <a:pt x="1556195" y="255079"/>
                        <a:pt x="1090898" y="255079"/>
                      </a:cubicBezTo>
                      <a:cubicBezTo>
                        <a:pt x="625602" y="255079"/>
                        <a:pt x="223647" y="207836"/>
                        <a:pt x="0" y="137255"/>
                      </a:cubicBezTo>
                      <a:cubicBezTo>
                        <a:pt x="314325" y="50483"/>
                        <a:pt x="690848" y="0"/>
                        <a:pt x="1095566" y="0"/>
                      </a:cubicBezTo>
                      <a:cubicBezTo>
                        <a:pt x="1500283" y="0"/>
                        <a:pt x="1872710" y="49911"/>
                        <a:pt x="2186083" y="135827"/>
                      </a:cubicBezTo>
                      <a:close/>
                    </a:path>
                  </a:pathLst>
                </a:custGeom>
                <a:solidFill>
                  <a:srgbClr val="64301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4072;p42">
                  <a:extLst>
                    <a:ext uri="{FF2B5EF4-FFF2-40B4-BE49-F238E27FC236}">
                      <a16:creationId xmlns:a16="http://schemas.microsoft.com/office/drawing/2014/main" id="{69D7251A-A341-4853-628E-6CE4B7E3F290}"/>
                    </a:ext>
                  </a:extLst>
                </p:cNvPr>
                <p:cNvSpPr/>
                <p:nvPr/>
              </p:nvSpPr>
              <p:spPr>
                <a:xfrm>
                  <a:off x="6078617" y="4769084"/>
                  <a:ext cx="1354107" cy="9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977" h="117252" extrusionOk="0">
                      <a:moveTo>
                        <a:pt x="1724978" y="43625"/>
                      </a:moveTo>
                      <a:cubicBezTo>
                        <a:pt x="1493425" y="89059"/>
                        <a:pt x="1170432" y="117253"/>
                        <a:pt x="813149" y="117253"/>
                      </a:cubicBezTo>
                      <a:cubicBezTo>
                        <a:pt x="504063" y="117253"/>
                        <a:pt x="220694" y="96107"/>
                        <a:pt x="0" y="61055"/>
                      </a:cubicBezTo>
                      <a:cubicBezTo>
                        <a:pt x="275844" y="22098"/>
                        <a:pt x="592931" y="0"/>
                        <a:pt x="930307" y="0"/>
                      </a:cubicBezTo>
                      <a:cubicBezTo>
                        <a:pt x="1213676" y="0"/>
                        <a:pt x="1482662" y="15621"/>
                        <a:pt x="1724978" y="43625"/>
                      </a:cubicBezTo>
                      <a:close/>
                    </a:path>
                  </a:pathLst>
                </a:custGeom>
                <a:solidFill>
                  <a:srgbClr val="884E3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2" name="Google Shape;4073;p42">
              <a:extLst>
                <a:ext uri="{FF2B5EF4-FFF2-40B4-BE49-F238E27FC236}">
                  <a16:creationId xmlns:a16="http://schemas.microsoft.com/office/drawing/2014/main" id="{5B518AAC-78B3-FF74-6FF4-0F209C029826}"/>
                </a:ext>
              </a:extLst>
            </p:cNvPr>
            <p:cNvSpPr/>
            <p:nvPr/>
          </p:nvSpPr>
          <p:spPr>
            <a:xfrm rot="-413639">
              <a:off x="7361032" y="5148454"/>
              <a:ext cx="1132085" cy="1505280"/>
            </a:xfrm>
            <a:custGeom>
              <a:avLst/>
              <a:gdLst/>
              <a:ahLst/>
              <a:cxnLst/>
              <a:rect l="l" t="t" r="r" b="b"/>
              <a:pathLst>
                <a:path w="1132393" h="1505689" extrusionOk="0">
                  <a:moveTo>
                    <a:pt x="1131888" y="6299"/>
                  </a:moveTo>
                  <a:cubicBezTo>
                    <a:pt x="1110389" y="94175"/>
                    <a:pt x="1068300" y="242038"/>
                    <a:pt x="1013149" y="363324"/>
                  </a:cubicBezTo>
                  <a:cubicBezTo>
                    <a:pt x="962896" y="473754"/>
                    <a:pt x="886972" y="640615"/>
                    <a:pt x="732947" y="798398"/>
                  </a:cubicBezTo>
                  <a:cubicBezTo>
                    <a:pt x="518056" y="1018696"/>
                    <a:pt x="441407" y="1071291"/>
                    <a:pt x="441407" y="1071291"/>
                  </a:cubicBezTo>
                  <a:cubicBezTo>
                    <a:pt x="393603" y="1104139"/>
                    <a:pt x="342080" y="1134554"/>
                    <a:pt x="326296" y="1193887"/>
                  </a:cubicBezTo>
                  <a:cubicBezTo>
                    <a:pt x="307792" y="1263327"/>
                    <a:pt x="348157" y="1335761"/>
                    <a:pt x="385439" y="1385548"/>
                  </a:cubicBezTo>
                  <a:cubicBezTo>
                    <a:pt x="394328" y="1397433"/>
                    <a:pt x="390428" y="1414559"/>
                    <a:pt x="377547" y="1421297"/>
                  </a:cubicBezTo>
                  <a:cubicBezTo>
                    <a:pt x="312508" y="1454707"/>
                    <a:pt x="182794" y="1509079"/>
                    <a:pt x="16070" y="1505523"/>
                  </a:cubicBezTo>
                  <a:cubicBezTo>
                    <a:pt x="-26564" y="1255185"/>
                    <a:pt x="22329" y="1108725"/>
                    <a:pt x="84465" y="1017761"/>
                  </a:cubicBezTo>
                  <a:cubicBezTo>
                    <a:pt x="195130" y="855953"/>
                    <a:pt x="335004" y="888520"/>
                    <a:pt x="508169" y="674399"/>
                  </a:cubicBezTo>
                  <a:cubicBezTo>
                    <a:pt x="574840" y="591857"/>
                    <a:pt x="620830" y="504449"/>
                    <a:pt x="750182" y="60391"/>
                  </a:cubicBezTo>
                  <a:cubicBezTo>
                    <a:pt x="750182" y="60297"/>
                    <a:pt x="750273" y="60204"/>
                    <a:pt x="750273" y="60110"/>
                  </a:cubicBezTo>
                  <a:cubicBezTo>
                    <a:pt x="886246" y="51687"/>
                    <a:pt x="1003443" y="33626"/>
                    <a:pt x="1096964" y="14722"/>
                  </a:cubicBezTo>
                  <a:cubicBezTo>
                    <a:pt x="1113564" y="11353"/>
                    <a:pt x="1136060" y="-10546"/>
                    <a:pt x="1131888" y="6299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" name="Google Shape;4074;p42">
              <a:extLst>
                <a:ext uri="{FF2B5EF4-FFF2-40B4-BE49-F238E27FC236}">
                  <a16:creationId xmlns:a16="http://schemas.microsoft.com/office/drawing/2014/main" id="{F7960815-5272-F922-3A20-9BE3DD8BA08D}"/>
                </a:ext>
              </a:extLst>
            </p:cNvPr>
            <p:cNvGrpSpPr/>
            <p:nvPr/>
          </p:nvGrpSpPr>
          <p:grpSpPr>
            <a:xfrm>
              <a:off x="6380994" y="5101121"/>
              <a:ext cx="1524198" cy="1060014"/>
              <a:chOff x="6567690" y="5095743"/>
              <a:chExt cx="2109325" cy="1466944"/>
            </a:xfrm>
          </p:grpSpPr>
          <p:sp>
            <p:nvSpPr>
              <p:cNvPr id="44" name="Google Shape;4075;p42">
                <a:extLst>
                  <a:ext uri="{FF2B5EF4-FFF2-40B4-BE49-F238E27FC236}">
                    <a16:creationId xmlns:a16="http://schemas.microsoft.com/office/drawing/2014/main" id="{E7A807CC-5BE0-5466-910C-093A933BC45E}"/>
                  </a:ext>
                </a:extLst>
              </p:cNvPr>
              <p:cNvSpPr/>
              <p:nvPr/>
            </p:nvSpPr>
            <p:spPr>
              <a:xfrm>
                <a:off x="6588088" y="5285940"/>
                <a:ext cx="2088927" cy="1276747"/>
              </a:xfrm>
              <a:custGeom>
                <a:avLst/>
                <a:gdLst/>
                <a:ahLst/>
                <a:cxnLst/>
                <a:rect l="l" t="t" r="r" b="b"/>
                <a:pathLst>
                  <a:path w="2088927" h="1276747" extrusionOk="0">
                    <a:moveTo>
                      <a:pt x="2088928" y="0"/>
                    </a:moveTo>
                    <a:cubicBezTo>
                      <a:pt x="1993202" y="652653"/>
                      <a:pt x="1578483" y="1170718"/>
                      <a:pt x="1010222" y="1262539"/>
                    </a:cubicBezTo>
                    <a:cubicBezTo>
                      <a:pt x="864584" y="1286066"/>
                      <a:pt x="719709" y="1279874"/>
                      <a:pt x="579692" y="1247680"/>
                    </a:cubicBezTo>
                    <a:cubicBezTo>
                      <a:pt x="563118" y="1228820"/>
                      <a:pt x="538163" y="1200817"/>
                      <a:pt x="499396" y="1157859"/>
                    </a:cubicBezTo>
                    <a:cubicBezTo>
                      <a:pt x="372237" y="1016699"/>
                      <a:pt x="302133" y="880586"/>
                      <a:pt x="227267" y="735140"/>
                    </a:cubicBezTo>
                    <a:cubicBezTo>
                      <a:pt x="166116" y="616553"/>
                      <a:pt x="66294" y="419195"/>
                      <a:pt x="13335" y="142113"/>
                    </a:cubicBezTo>
                    <a:cubicBezTo>
                      <a:pt x="8192" y="115157"/>
                      <a:pt x="3810" y="88964"/>
                      <a:pt x="0" y="63722"/>
                    </a:cubicBezTo>
                    <a:cubicBezTo>
                      <a:pt x="243745" y="562356"/>
                      <a:pt x="613505" y="868204"/>
                      <a:pt x="972598" y="810197"/>
                    </a:cubicBezTo>
                    <a:cubicBezTo>
                      <a:pt x="1269968" y="762095"/>
                      <a:pt x="1495711" y="474726"/>
                      <a:pt x="1606582" y="64865"/>
                    </a:cubicBezTo>
                    <a:cubicBezTo>
                      <a:pt x="1781747" y="53340"/>
                      <a:pt x="1943195" y="29718"/>
                      <a:pt x="2088833" y="0"/>
                    </a:cubicBezTo>
                    <a:close/>
                  </a:path>
                </a:pathLst>
              </a:custGeom>
              <a:solidFill>
                <a:srgbClr val="FAFAFA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4076;p42">
                <a:extLst>
                  <a:ext uri="{FF2B5EF4-FFF2-40B4-BE49-F238E27FC236}">
                    <a16:creationId xmlns:a16="http://schemas.microsoft.com/office/drawing/2014/main" id="{E41AC8A7-AA8F-145B-956C-5573A1D61885}"/>
                  </a:ext>
                </a:extLst>
              </p:cNvPr>
              <p:cNvSpPr/>
              <p:nvPr/>
            </p:nvSpPr>
            <p:spPr>
              <a:xfrm>
                <a:off x="6567690" y="5095743"/>
                <a:ext cx="1627078" cy="1007437"/>
              </a:xfrm>
              <a:custGeom>
                <a:avLst/>
                <a:gdLst/>
                <a:ahLst/>
                <a:cxnLst/>
                <a:rect l="l" t="t" r="r" b="b"/>
                <a:pathLst>
                  <a:path w="1627078" h="1007437" extrusionOk="0">
                    <a:moveTo>
                      <a:pt x="1627079" y="255062"/>
                    </a:moveTo>
                    <a:cubicBezTo>
                      <a:pt x="1516208" y="664923"/>
                      <a:pt x="1290465" y="952292"/>
                      <a:pt x="993095" y="1000393"/>
                    </a:cubicBezTo>
                    <a:cubicBezTo>
                      <a:pt x="634003" y="1058496"/>
                      <a:pt x="264337" y="752553"/>
                      <a:pt x="20497" y="253919"/>
                    </a:cubicBezTo>
                    <a:cubicBezTo>
                      <a:pt x="7829" y="169432"/>
                      <a:pt x="2304" y="94566"/>
                      <a:pt x="18" y="33034"/>
                    </a:cubicBezTo>
                    <a:cubicBezTo>
                      <a:pt x="-743" y="9984"/>
                      <a:pt x="22307" y="-6304"/>
                      <a:pt x="43643" y="2364"/>
                    </a:cubicBezTo>
                    <a:cubicBezTo>
                      <a:pt x="320630" y="113711"/>
                      <a:pt x="754589" y="248299"/>
                      <a:pt x="1299133" y="261920"/>
                    </a:cubicBezTo>
                    <a:cubicBezTo>
                      <a:pt x="1413052" y="264682"/>
                      <a:pt x="1522495" y="262110"/>
                      <a:pt x="1627079" y="255157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4" name="Google Shape;3601;p33">
            <a:extLst>
              <a:ext uri="{FF2B5EF4-FFF2-40B4-BE49-F238E27FC236}">
                <a16:creationId xmlns:a16="http://schemas.microsoft.com/office/drawing/2014/main" id="{BB864EE9-BFEA-C60F-95D0-464078AE8459}"/>
              </a:ext>
            </a:extLst>
          </p:cNvPr>
          <p:cNvGrpSpPr/>
          <p:nvPr/>
        </p:nvGrpSpPr>
        <p:grpSpPr>
          <a:xfrm>
            <a:off x="9699105" y="4933652"/>
            <a:ext cx="2120406" cy="1830225"/>
            <a:chOff x="192646" y="4957819"/>
            <a:chExt cx="2120406" cy="1830225"/>
          </a:xfrm>
        </p:grpSpPr>
        <p:grpSp>
          <p:nvGrpSpPr>
            <p:cNvPr id="65" name="Google Shape;3602;p33">
              <a:extLst>
                <a:ext uri="{FF2B5EF4-FFF2-40B4-BE49-F238E27FC236}">
                  <a16:creationId xmlns:a16="http://schemas.microsoft.com/office/drawing/2014/main" id="{BF436661-9808-702B-C733-DBE4AAF9E30E}"/>
                </a:ext>
              </a:extLst>
            </p:cNvPr>
            <p:cNvGrpSpPr/>
            <p:nvPr/>
          </p:nvGrpSpPr>
          <p:grpSpPr>
            <a:xfrm>
              <a:off x="192646" y="4957819"/>
              <a:ext cx="2120406" cy="1830225"/>
              <a:chOff x="1766978" y="3531254"/>
              <a:chExt cx="3928860" cy="3391189"/>
            </a:xfrm>
          </p:grpSpPr>
          <p:grpSp>
            <p:nvGrpSpPr>
              <p:cNvPr id="74" name="Google Shape;3603;p33">
                <a:extLst>
                  <a:ext uri="{FF2B5EF4-FFF2-40B4-BE49-F238E27FC236}">
                    <a16:creationId xmlns:a16="http://schemas.microsoft.com/office/drawing/2014/main" id="{58F944EA-5FE7-2054-9528-2DC214A62C43}"/>
                  </a:ext>
                </a:extLst>
              </p:cNvPr>
              <p:cNvGrpSpPr/>
              <p:nvPr/>
            </p:nvGrpSpPr>
            <p:grpSpPr>
              <a:xfrm>
                <a:off x="1766978" y="4528361"/>
                <a:ext cx="1585537" cy="2196863"/>
                <a:chOff x="7610376" y="705553"/>
                <a:chExt cx="1353540" cy="1875417"/>
              </a:xfrm>
            </p:grpSpPr>
            <p:grpSp>
              <p:nvGrpSpPr>
                <p:cNvPr id="167" name="Google Shape;3604;p33">
                  <a:extLst>
                    <a:ext uri="{FF2B5EF4-FFF2-40B4-BE49-F238E27FC236}">
                      <a16:creationId xmlns:a16="http://schemas.microsoft.com/office/drawing/2014/main" id="{FFC1C034-06D2-64FD-4041-0C6FDA43AA20}"/>
                    </a:ext>
                  </a:extLst>
                </p:cNvPr>
                <p:cNvGrpSpPr/>
                <p:nvPr/>
              </p:nvGrpSpPr>
              <p:grpSpPr>
                <a:xfrm>
                  <a:off x="7651120" y="1585683"/>
                  <a:ext cx="1312796" cy="995287"/>
                  <a:chOff x="3699722" y="1806533"/>
                  <a:chExt cx="3341299" cy="2533182"/>
                </a:xfrm>
              </p:grpSpPr>
              <p:grpSp>
                <p:nvGrpSpPr>
                  <p:cNvPr id="188" name="Google Shape;3605;p33">
                    <a:extLst>
                      <a:ext uri="{FF2B5EF4-FFF2-40B4-BE49-F238E27FC236}">
                        <a16:creationId xmlns:a16="http://schemas.microsoft.com/office/drawing/2014/main" id="{343C8512-F31F-77B0-1302-63B64F4C58C9}"/>
                      </a:ext>
                    </a:extLst>
                  </p:cNvPr>
                  <p:cNvGrpSpPr/>
                  <p:nvPr/>
                </p:nvGrpSpPr>
                <p:grpSpPr>
                  <a:xfrm>
                    <a:off x="3751784" y="2225115"/>
                    <a:ext cx="3226900" cy="1986512"/>
                    <a:chOff x="4296925" y="2658508"/>
                    <a:chExt cx="3226900" cy="1986512"/>
                  </a:xfrm>
                </p:grpSpPr>
                <p:grpSp>
                  <p:nvGrpSpPr>
                    <p:cNvPr id="206" name="Google Shape;3606;p33">
                      <a:extLst>
                        <a:ext uri="{FF2B5EF4-FFF2-40B4-BE49-F238E27FC236}">
                          <a16:creationId xmlns:a16="http://schemas.microsoft.com/office/drawing/2014/main" id="{BCD9226B-6523-F42F-5037-77F8274D88B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96925" y="2720530"/>
                      <a:ext cx="1136973" cy="1924490"/>
                      <a:chOff x="4323505" y="2715214"/>
                      <a:chExt cx="1136973" cy="1924490"/>
                    </a:xfrm>
                  </p:grpSpPr>
                  <p:sp>
                    <p:nvSpPr>
                      <p:cNvPr id="209" name="Google Shape;3607;p33">
                        <a:extLst>
                          <a:ext uri="{FF2B5EF4-FFF2-40B4-BE49-F238E27FC236}">
                            <a16:creationId xmlns:a16="http://schemas.microsoft.com/office/drawing/2014/main" id="{FCD03C6A-690C-991C-2256-407339E05481}"/>
                          </a:ext>
                        </a:extLst>
                      </p:cNvPr>
                      <p:cNvSpPr/>
                      <p:nvPr/>
                    </p:nvSpPr>
                    <p:spPr>
                      <a:xfrm rot="9840178" flipH="1">
                        <a:off x="4876115" y="2725577"/>
                        <a:ext cx="335980" cy="184394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0914" h="2427501" extrusionOk="0">
                            <a:moveTo>
                              <a:pt x="19199" y="2424869"/>
                            </a:moveTo>
                            <a:cubicBezTo>
                              <a:pt x="114529" y="2457441"/>
                              <a:pt x="199750" y="2176976"/>
                              <a:pt x="268643" y="2176976"/>
                            </a:cubicBezTo>
                            <a:cubicBezTo>
                              <a:pt x="342128" y="2176976"/>
                              <a:pt x="312122" y="2453136"/>
                              <a:pt x="440914" y="2414005"/>
                            </a:cubicBezTo>
                            <a:lnTo>
                              <a:pt x="350892" y="41069"/>
                            </a:lnTo>
                            <a:lnTo>
                              <a:pt x="307991" y="31806"/>
                            </a:lnTo>
                            <a:cubicBezTo>
                              <a:pt x="255286" y="21850"/>
                              <a:pt x="200685" y="12918"/>
                              <a:pt x="144130" y="5019"/>
                            </a:cubicBezTo>
                            <a:lnTo>
                              <a:pt x="91581" y="0"/>
                            </a:lnTo>
                            <a:lnTo>
                              <a:pt x="0" y="2414005"/>
                            </a:lnTo>
                            <a:cubicBezTo>
                              <a:pt x="6443" y="2419135"/>
                              <a:pt x="12843" y="2422698"/>
                              <a:pt x="19199" y="2424869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BE9B69"/>
                          </a:gs>
                          <a:gs pos="55000">
                            <a:srgbClr val="D6C8B7"/>
                          </a:gs>
                          <a:gs pos="96740">
                            <a:srgbClr val="BE9B69"/>
                          </a:gs>
                          <a:gs pos="100000">
                            <a:srgbClr val="BE9B69"/>
                          </a:gs>
                        </a:gsLst>
                        <a:lin ang="10800025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1" i="0" u="none" strike="noStrike" cap="none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210" name="Google Shape;3608;p33">
                        <a:extLst>
                          <a:ext uri="{FF2B5EF4-FFF2-40B4-BE49-F238E27FC236}">
                            <a16:creationId xmlns:a16="http://schemas.microsoft.com/office/drawing/2014/main" id="{CD4BF5AC-BFEE-8821-909A-033D0B374EDB}"/>
                          </a:ext>
                        </a:extLst>
                      </p:cNvPr>
                      <p:cNvSpPr/>
                      <p:nvPr/>
                    </p:nvSpPr>
                    <p:spPr>
                      <a:xfrm rot="9420981">
                        <a:off x="4669344" y="2806326"/>
                        <a:ext cx="347227" cy="18388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0914" h="2417625" extrusionOk="0">
                            <a:moveTo>
                              <a:pt x="38128" y="2417509"/>
                            </a:moveTo>
                            <a:cubicBezTo>
                              <a:pt x="25601" y="2418380"/>
                              <a:pt x="12887" y="2414389"/>
                              <a:pt x="0" y="2404129"/>
                            </a:cubicBezTo>
                            <a:lnTo>
                              <a:pt x="18187" y="0"/>
                            </a:lnTo>
                            <a:lnTo>
                              <a:pt x="74452" y="1187"/>
                            </a:lnTo>
                            <a:lnTo>
                              <a:pt x="351038" y="35049"/>
                            </a:lnTo>
                            <a:lnTo>
                              <a:pt x="440914" y="2404129"/>
                            </a:lnTo>
                            <a:cubicBezTo>
                              <a:pt x="312122" y="2443260"/>
                              <a:pt x="342128" y="2167100"/>
                              <a:pt x="268643" y="2167100"/>
                            </a:cubicBezTo>
                            <a:cubicBezTo>
                              <a:pt x="204343" y="2167100"/>
                              <a:pt x="125819" y="2411416"/>
                              <a:pt x="38128" y="2417509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BE9B69"/>
                          </a:gs>
                          <a:gs pos="55000">
                            <a:srgbClr val="D6C8B7"/>
                          </a:gs>
                          <a:gs pos="96740">
                            <a:srgbClr val="BE9B69"/>
                          </a:gs>
                          <a:gs pos="100000">
                            <a:srgbClr val="BE9B69"/>
                          </a:gs>
                        </a:gsLst>
                        <a:lin ang="10800025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1" i="0" u="none" strike="noStrike" cap="none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207" name="Google Shape;3609;p33">
                      <a:extLst>
                        <a:ext uri="{FF2B5EF4-FFF2-40B4-BE49-F238E27FC236}">
                          <a16:creationId xmlns:a16="http://schemas.microsoft.com/office/drawing/2014/main" id="{19B79DAE-06B2-3BF2-1B00-D6F911FCE945}"/>
                        </a:ext>
                      </a:extLst>
                    </p:cNvPr>
                    <p:cNvSpPr/>
                    <p:nvPr/>
                  </p:nvSpPr>
                  <p:spPr>
                    <a:xfrm rot="-9840178">
                      <a:off x="6635234" y="2668871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8" name="Google Shape;3610;p33">
                      <a:extLst>
                        <a:ext uri="{FF2B5EF4-FFF2-40B4-BE49-F238E27FC236}">
                          <a16:creationId xmlns:a16="http://schemas.microsoft.com/office/drawing/2014/main" id="{0BAD8FB7-6126-6A72-45F2-8D8976CFC9CD}"/>
                        </a:ext>
                      </a:extLst>
                    </p:cNvPr>
                    <p:cNvSpPr/>
                    <p:nvPr/>
                  </p:nvSpPr>
                  <p:spPr>
                    <a:xfrm rot="-9420981" flipH="1">
                      <a:off x="6830758" y="2749620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89" name="Google Shape;3611;p33">
                    <a:extLst>
                      <a:ext uri="{FF2B5EF4-FFF2-40B4-BE49-F238E27FC236}">
                        <a16:creationId xmlns:a16="http://schemas.microsoft.com/office/drawing/2014/main" id="{A33880A8-7797-C19A-0247-985FDC50493C}"/>
                      </a:ext>
                    </a:extLst>
                  </p:cNvPr>
                  <p:cNvSpPr/>
                  <p:nvPr/>
                </p:nvSpPr>
                <p:spPr>
                  <a:xfrm>
                    <a:off x="4319256" y="3571876"/>
                    <a:ext cx="2126400" cy="736800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rgbClr val="D6C8B7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90" name="Google Shape;3612;p33">
                    <a:extLst>
                      <a:ext uri="{FF2B5EF4-FFF2-40B4-BE49-F238E27FC236}">
                        <a16:creationId xmlns:a16="http://schemas.microsoft.com/office/drawing/2014/main" id="{6FE70837-22F6-6ED6-9419-A1F2077F5F75}"/>
                      </a:ext>
                    </a:extLst>
                  </p:cNvPr>
                  <p:cNvGrpSpPr/>
                  <p:nvPr/>
                </p:nvGrpSpPr>
                <p:grpSpPr>
                  <a:xfrm>
                    <a:off x="3814899" y="1806533"/>
                    <a:ext cx="3149697" cy="1638549"/>
                    <a:chOff x="8088522" y="1876646"/>
                    <a:chExt cx="3149697" cy="1638549"/>
                  </a:xfrm>
                </p:grpSpPr>
                <p:sp>
                  <p:nvSpPr>
                    <p:cNvPr id="204" name="Google Shape;3613;p33">
                      <a:extLst>
                        <a:ext uri="{FF2B5EF4-FFF2-40B4-BE49-F238E27FC236}">
                          <a16:creationId xmlns:a16="http://schemas.microsoft.com/office/drawing/2014/main" id="{2B980286-C0A6-9DBB-5A25-5DC0F8B428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8522" y="1876646"/>
                      <a:ext cx="3149697" cy="16385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52840" h="2436504" extrusionOk="0">
                          <a:moveTo>
                            <a:pt x="1837314" y="70"/>
                          </a:moveTo>
                          <a:cubicBezTo>
                            <a:pt x="3052170" y="7159"/>
                            <a:pt x="3852840" y="700133"/>
                            <a:pt x="3852840" y="1084592"/>
                          </a:cubicBezTo>
                          <a:lnTo>
                            <a:pt x="3395056" y="2436504"/>
                          </a:lnTo>
                          <a:lnTo>
                            <a:pt x="399345" y="2436504"/>
                          </a:lnTo>
                          <a:lnTo>
                            <a:pt x="0" y="914471"/>
                          </a:lnTo>
                          <a:cubicBezTo>
                            <a:pt x="0" y="530012"/>
                            <a:pt x="622458" y="-7019"/>
                            <a:pt x="1837314" y="70"/>
                          </a:cubicBezTo>
                          <a:close/>
                        </a:path>
                      </a:pathLst>
                    </a:custGeom>
                    <a:solidFill>
                      <a:srgbClr val="C18B6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pic>
                  <p:nvPicPr>
                    <p:cNvPr id="205" name="Google Shape;3614;p33" descr="A black and white image of a mountain&#10;&#10;Description automatically generated with low confidence">
                      <a:extLst>
                        <a:ext uri="{FF2B5EF4-FFF2-40B4-BE49-F238E27FC236}">
                          <a16:creationId xmlns:a16="http://schemas.microsoft.com/office/drawing/2014/main" id="{52AF95F1-0714-2B9E-6E48-4D7A917CB21C}"/>
                        </a:ext>
                      </a:extLst>
                    </p:cNvPr>
                    <p:cNvPicPr preferRelativeResize="0"/>
                    <p:nvPr/>
                  </p:nvPicPr>
                  <p:blipFill rotWithShape="1">
                    <a:blip r:embed="rId3">
                      <a:alphaModFix amt="8000"/>
                    </a:blip>
                    <a:srcRect/>
                    <a:stretch/>
                  </p:blipFill>
                  <p:spPr>
                    <a:xfrm>
                      <a:off x="8150226" y="2365317"/>
                      <a:ext cx="2985089" cy="46995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</p:grpSp>
              <p:grpSp>
                <p:nvGrpSpPr>
                  <p:cNvPr id="191" name="Google Shape;3615;p33">
                    <a:extLst>
                      <a:ext uri="{FF2B5EF4-FFF2-40B4-BE49-F238E27FC236}">
                        <a16:creationId xmlns:a16="http://schemas.microsoft.com/office/drawing/2014/main" id="{913FF813-1F39-C20A-5E59-412154F4A721}"/>
                      </a:ext>
                    </a:extLst>
                  </p:cNvPr>
                  <p:cNvGrpSpPr/>
                  <p:nvPr/>
                </p:nvGrpSpPr>
                <p:grpSpPr>
                  <a:xfrm>
                    <a:off x="3699722" y="2477003"/>
                    <a:ext cx="3341299" cy="1862712"/>
                    <a:chOff x="4244861" y="2910394"/>
                    <a:chExt cx="3341299" cy="1862712"/>
                  </a:xfrm>
                </p:grpSpPr>
                <p:sp>
                  <p:nvSpPr>
                    <p:cNvPr id="192" name="Google Shape;3616;p33">
                      <a:extLst>
                        <a:ext uri="{FF2B5EF4-FFF2-40B4-BE49-F238E27FC236}">
                          <a16:creationId xmlns:a16="http://schemas.microsoft.com/office/drawing/2014/main" id="{6D8B6CCD-3F94-4EA6-2134-3F0FD56119B8}"/>
                        </a:ext>
                      </a:extLst>
                    </p:cNvPr>
                    <p:cNvSpPr/>
                    <p:nvPr/>
                  </p:nvSpPr>
                  <p:spPr>
                    <a:xfrm rot="10567725" flipH="1">
                      <a:off x="5655430" y="3173630"/>
                      <a:ext cx="347210" cy="15742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7286" h="1570690" extrusionOk="0">
                          <a:moveTo>
                            <a:pt x="347286" y="1559218"/>
                          </a:moveTo>
                          <a:lnTo>
                            <a:pt x="285925" y="0"/>
                          </a:lnTo>
                          <a:lnTo>
                            <a:pt x="185682" y="1126"/>
                          </a:lnTo>
                          <a:cubicBezTo>
                            <a:pt x="175408" y="1405"/>
                            <a:pt x="165213" y="1817"/>
                            <a:pt x="155086" y="2225"/>
                          </a:cubicBezTo>
                          <a:lnTo>
                            <a:pt x="24330" y="10649"/>
                          </a:lnTo>
                          <a:lnTo>
                            <a:pt x="0" y="1559218"/>
                          </a:lnTo>
                          <a:cubicBezTo>
                            <a:pt x="10150" y="1567007"/>
                            <a:pt x="19368" y="1570513"/>
                            <a:pt x="27841" y="1570684"/>
                          </a:cubicBezTo>
                          <a:cubicBezTo>
                            <a:pt x="87153" y="1571877"/>
                            <a:pt x="109974" y="1409646"/>
                            <a:pt x="160620" y="1409645"/>
                          </a:cubicBezTo>
                          <a:cubicBezTo>
                            <a:pt x="218501" y="1409645"/>
                            <a:pt x="245842" y="1588930"/>
                            <a:pt x="347286" y="1559218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93" name="Google Shape;3617;p33">
                      <a:extLst>
                        <a:ext uri="{FF2B5EF4-FFF2-40B4-BE49-F238E27FC236}">
                          <a16:creationId xmlns:a16="http://schemas.microsoft.com/office/drawing/2014/main" id="{4A607442-A0F3-D27D-85C9-857BB8703B68}"/>
                        </a:ext>
                      </a:extLst>
                    </p:cNvPr>
                    <p:cNvSpPr/>
                    <p:nvPr/>
                  </p:nvSpPr>
                  <p:spPr>
                    <a:xfrm rot="-10679728" flipH="1">
                      <a:off x="5920846" y="3171361"/>
                      <a:ext cx="336637" cy="15738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6431" h="1572864" extrusionOk="0">
                          <a:moveTo>
                            <a:pt x="14650" y="1570866"/>
                          </a:moveTo>
                          <a:cubicBezTo>
                            <a:pt x="87389" y="1595598"/>
                            <a:pt x="152415" y="1382640"/>
                            <a:pt x="204983" y="1382640"/>
                          </a:cubicBezTo>
                          <a:cubicBezTo>
                            <a:pt x="261054" y="1382640"/>
                            <a:pt x="238159" y="1592329"/>
                            <a:pt x="336431" y="1562617"/>
                          </a:cubicBezTo>
                          <a:lnTo>
                            <a:pt x="277770" y="23880"/>
                          </a:lnTo>
                          <a:lnTo>
                            <a:pt x="180229" y="10908"/>
                          </a:lnTo>
                          <a:lnTo>
                            <a:pt x="59573" y="0"/>
                          </a:lnTo>
                          <a:lnTo>
                            <a:pt x="0" y="1562616"/>
                          </a:lnTo>
                          <a:cubicBezTo>
                            <a:pt x="4916" y="1566512"/>
                            <a:pt x="9799" y="1569217"/>
                            <a:pt x="14650" y="1570866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94" name="Google Shape;3618;p33">
                      <a:extLst>
                        <a:ext uri="{FF2B5EF4-FFF2-40B4-BE49-F238E27FC236}">
                          <a16:creationId xmlns:a16="http://schemas.microsoft.com/office/drawing/2014/main" id="{5D8ABBA4-F04D-0FC1-919F-B1DA1EAEBF28}"/>
                        </a:ext>
                      </a:extLst>
                    </p:cNvPr>
                    <p:cNvSpPr/>
                    <p:nvPr/>
                  </p:nvSpPr>
                  <p:spPr>
                    <a:xfrm rot="-10593467" flipH="1">
                      <a:off x="6178205" y="3079429"/>
                      <a:ext cx="324361" cy="16604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587" h="1661565" extrusionOk="0">
                          <a:moveTo>
                            <a:pt x="324587" y="1661565"/>
                          </a:moveTo>
                          <a:lnTo>
                            <a:pt x="237759" y="44454"/>
                          </a:lnTo>
                          <a:lnTo>
                            <a:pt x="104481" y="16732"/>
                          </a:lnTo>
                          <a:lnTo>
                            <a:pt x="0" y="0"/>
                          </a:lnTo>
                          <a:lnTo>
                            <a:pt x="36291" y="1537114"/>
                          </a:lnTo>
                          <a:cubicBezTo>
                            <a:pt x="114954" y="1599435"/>
                            <a:pt x="191402" y="1362253"/>
                            <a:pt x="239451" y="1382994"/>
                          </a:cubicBezTo>
                          <a:cubicBezTo>
                            <a:pt x="287500" y="1403736"/>
                            <a:pt x="304473" y="1643568"/>
                            <a:pt x="324587" y="1661565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95" name="Google Shape;3619;p33">
                      <a:extLst>
                        <a:ext uri="{FF2B5EF4-FFF2-40B4-BE49-F238E27FC236}">
                          <a16:creationId xmlns:a16="http://schemas.microsoft.com/office/drawing/2014/main" id="{2BB2D67E-443B-25F7-8023-268CCBE1FA1E}"/>
                        </a:ext>
                      </a:extLst>
                    </p:cNvPr>
                    <p:cNvSpPr/>
                    <p:nvPr/>
                  </p:nvSpPr>
                  <p:spPr>
                    <a:xfrm rot="10722664" flipH="1">
                      <a:off x="6593274" y="3082537"/>
                      <a:ext cx="524914" cy="15556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4781" h="1555288" extrusionOk="0">
                          <a:moveTo>
                            <a:pt x="524781" y="1552457"/>
                          </a:moveTo>
                          <a:lnTo>
                            <a:pt x="233650" y="87285"/>
                          </a:lnTo>
                          <a:lnTo>
                            <a:pt x="230046" y="85263"/>
                          </a:lnTo>
                          <a:cubicBezTo>
                            <a:pt x="190800" y="65246"/>
                            <a:pt x="143616" y="45111"/>
                            <a:pt x="86976" y="26054"/>
                          </a:cubicBezTo>
                          <a:lnTo>
                            <a:pt x="0" y="0"/>
                          </a:lnTo>
                          <a:lnTo>
                            <a:pt x="240211" y="1542070"/>
                          </a:lnTo>
                          <a:cubicBezTo>
                            <a:pt x="250362" y="1549861"/>
                            <a:pt x="260294" y="1552933"/>
                            <a:pt x="269997" y="1552349"/>
                          </a:cubicBezTo>
                          <a:cubicBezTo>
                            <a:pt x="337919" y="1548265"/>
                            <a:pt x="394608" y="1365016"/>
                            <a:pt x="436108" y="1366530"/>
                          </a:cubicBezTo>
                          <a:cubicBezTo>
                            <a:pt x="483536" y="1368262"/>
                            <a:pt x="423338" y="1582169"/>
                            <a:pt x="524781" y="1552457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96" name="Google Shape;3620;p33">
                      <a:extLst>
                        <a:ext uri="{FF2B5EF4-FFF2-40B4-BE49-F238E27FC236}">
                          <a16:creationId xmlns:a16="http://schemas.microsoft.com/office/drawing/2014/main" id="{C3703B4E-9C8C-DE1B-A1F4-24025205A092}"/>
                        </a:ext>
                      </a:extLst>
                    </p:cNvPr>
                    <p:cNvSpPr/>
                    <p:nvPr/>
                  </p:nvSpPr>
                  <p:spPr>
                    <a:xfrm rot="10725637" flipH="1">
                      <a:off x="6342815" y="3079417"/>
                      <a:ext cx="524321" cy="16147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04037" h="1614297" extrusionOk="0">
                          <a:moveTo>
                            <a:pt x="214612" y="1613150"/>
                          </a:moveTo>
                          <a:cubicBezTo>
                            <a:pt x="282530" y="1633234"/>
                            <a:pt x="360562" y="1383094"/>
                            <a:pt x="407885" y="1383094"/>
                          </a:cubicBezTo>
                          <a:cubicBezTo>
                            <a:pt x="458360" y="1383094"/>
                            <a:pt x="415570" y="1635088"/>
                            <a:pt x="504037" y="1605376"/>
                          </a:cubicBezTo>
                          <a:lnTo>
                            <a:pt x="259869" y="52937"/>
                          </a:lnTo>
                          <a:lnTo>
                            <a:pt x="245021" y="48489"/>
                          </a:lnTo>
                          <a:cubicBezTo>
                            <a:pt x="178547" y="30807"/>
                            <a:pt x="101860" y="14797"/>
                            <a:pt x="13443" y="1653"/>
                          </a:cubicBezTo>
                          <a:lnTo>
                            <a:pt x="0" y="0"/>
                          </a:lnTo>
                          <a:lnTo>
                            <a:pt x="201175" y="1605376"/>
                          </a:lnTo>
                          <a:cubicBezTo>
                            <a:pt x="205601" y="1609271"/>
                            <a:pt x="210084" y="1611811"/>
                            <a:pt x="214612" y="161315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97" name="Google Shape;3621;p33">
                      <a:extLst>
                        <a:ext uri="{FF2B5EF4-FFF2-40B4-BE49-F238E27FC236}">
                          <a16:creationId xmlns:a16="http://schemas.microsoft.com/office/drawing/2014/main" id="{ADC27A43-9E90-669A-EE58-237457E5DCD8}"/>
                        </a:ext>
                      </a:extLst>
                    </p:cNvPr>
                    <p:cNvSpPr/>
                    <p:nvPr/>
                  </p:nvSpPr>
                  <p:spPr>
                    <a:xfrm rot="10722664" flipH="1">
                      <a:off x="6999950" y="2916616"/>
                      <a:ext cx="569760" cy="14689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69616" h="1468620" extrusionOk="0">
                          <a:moveTo>
                            <a:pt x="538552" y="1468620"/>
                          </a:moveTo>
                          <a:lnTo>
                            <a:pt x="569616" y="1465714"/>
                          </a:lnTo>
                          <a:lnTo>
                            <a:pt x="5748" y="584"/>
                          </a:lnTo>
                          <a:cubicBezTo>
                            <a:pt x="-41937" y="-28932"/>
                            <a:pt x="220922" y="1070767"/>
                            <a:pt x="283506" y="1288616"/>
                          </a:cubicBezTo>
                          <a:cubicBezTo>
                            <a:pt x="367849" y="1354249"/>
                            <a:pt x="332647" y="1278249"/>
                            <a:pt x="381253" y="1307679"/>
                          </a:cubicBezTo>
                          <a:cubicBezTo>
                            <a:pt x="423783" y="1333430"/>
                            <a:pt x="459659" y="1458674"/>
                            <a:pt x="538552" y="146862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41000">
                          <a:srgbClr val="BE9B69"/>
                        </a:gs>
                        <a:gs pos="51000">
                          <a:srgbClr val="D6C8B7"/>
                        </a:gs>
                        <a:gs pos="69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959990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98" name="Google Shape;3622;p33">
                      <a:extLst>
                        <a:ext uri="{FF2B5EF4-FFF2-40B4-BE49-F238E27FC236}">
                          <a16:creationId xmlns:a16="http://schemas.microsoft.com/office/drawing/2014/main" id="{09BC9F8E-31D3-55A0-C6CC-42BC90C2B9A5}"/>
                        </a:ext>
                      </a:extLst>
                    </p:cNvPr>
                    <p:cNvSpPr/>
                    <p:nvPr/>
                  </p:nvSpPr>
                  <p:spPr>
                    <a:xfrm rot="10722664" flipH="1">
                      <a:off x="6792441" y="3036281"/>
                      <a:ext cx="538734" cy="15256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8598" h="1525288" extrusionOk="0">
                          <a:moveTo>
                            <a:pt x="505776" y="1525287"/>
                          </a:moveTo>
                          <a:cubicBezTo>
                            <a:pt x="507634" y="1525243"/>
                            <a:pt x="509459" y="1524348"/>
                            <a:pt x="511247" y="1522491"/>
                          </a:cubicBezTo>
                          <a:cubicBezTo>
                            <a:pt x="602964" y="1542043"/>
                            <a:pt x="447596" y="975582"/>
                            <a:pt x="288367" y="399964"/>
                          </a:cubicBezTo>
                          <a:lnTo>
                            <a:pt x="239811" y="224011"/>
                          </a:lnTo>
                          <a:lnTo>
                            <a:pt x="216505" y="171906"/>
                          </a:lnTo>
                          <a:cubicBezTo>
                            <a:pt x="216505" y="171906"/>
                            <a:pt x="186542" y="93696"/>
                            <a:pt x="29561" y="13625"/>
                          </a:cubicBezTo>
                          <a:lnTo>
                            <a:pt x="0" y="0"/>
                          </a:lnTo>
                          <a:lnTo>
                            <a:pt x="296719" y="1465362"/>
                          </a:lnTo>
                          <a:cubicBezTo>
                            <a:pt x="382847" y="1527684"/>
                            <a:pt x="373124" y="1316657"/>
                            <a:pt x="408879" y="1326178"/>
                          </a:cubicBezTo>
                          <a:cubicBezTo>
                            <a:pt x="442398" y="1335104"/>
                            <a:pt x="477899" y="1525949"/>
                            <a:pt x="505776" y="1525287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D6C8B7"/>
                        </a:gs>
                        <a:gs pos="44000">
                          <a:srgbClr val="D6C8B7"/>
                        </a:gs>
                        <a:gs pos="68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959990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99" name="Google Shape;3623;p33">
                      <a:extLst>
                        <a:ext uri="{FF2B5EF4-FFF2-40B4-BE49-F238E27FC236}">
                          <a16:creationId xmlns:a16="http://schemas.microsoft.com/office/drawing/2014/main" id="{7FB864BA-3808-09C0-17A0-720AC9B4F2C1}"/>
                        </a:ext>
                      </a:extLst>
                    </p:cNvPr>
                    <p:cNvSpPr/>
                    <p:nvPr/>
                  </p:nvSpPr>
                  <p:spPr>
                    <a:xfrm rot="10516321">
                      <a:off x="5367570" y="3201394"/>
                      <a:ext cx="347625" cy="15600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7310" h="1558628" extrusionOk="0">
                          <a:moveTo>
                            <a:pt x="30034" y="1558540"/>
                          </a:moveTo>
                          <a:cubicBezTo>
                            <a:pt x="20166" y="1559201"/>
                            <a:pt x="10151" y="1556171"/>
                            <a:pt x="0" y="1548381"/>
                          </a:cubicBezTo>
                          <a:lnTo>
                            <a:pt x="12151" y="0"/>
                          </a:lnTo>
                          <a:lnTo>
                            <a:pt x="63011" y="4038"/>
                          </a:lnTo>
                          <a:cubicBezTo>
                            <a:pt x="117092" y="9726"/>
                            <a:pt x="168598" y="16740"/>
                            <a:pt x="217640" y="24894"/>
                          </a:cubicBezTo>
                          <a:lnTo>
                            <a:pt x="287899" y="38805"/>
                          </a:lnTo>
                          <a:lnTo>
                            <a:pt x="347310" y="1548380"/>
                          </a:lnTo>
                          <a:cubicBezTo>
                            <a:pt x="245860" y="1578093"/>
                            <a:pt x="269496" y="1368404"/>
                            <a:pt x="211611" y="1368404"/>
                          </a:cubicBezTo>
                          <a:cubicBezTo>
                            <a:pt x="160962" y="1368404"/>
                            <a:pt x="99108" y="1553913"/>
                            <a:pt x="30034" y="155854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0" name="Google Shape;3624;p33">
                      <a:extLst>
                        <a:ext uri="{FF2B5EF4-FFF2-40B4-BE49-F238E27FC236}">
                          <a16:creationId xmlns:a16="http://schemas.microsoft.com/office/drawing/2014/main" id="{BE21B0EE-4BDB-12A0-188A-DB83550DF0CF}"/>
                        </a:ext>
                      </a:extLst>
                    </p:cNvPr>
                    <p:cNvSpPr/>
                    <p:nvPr/>
                  </p:nvSpPr>
                  <p:spPr>
                    <a:xfrm rot="10400396">
                      <a:off x="5153224" y="3130171"/>
                      <a:ext cx="283903" cy="16179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7709" h="1619348" extrusionOk="0">
                          <a:moveTo>
                            <a:pt x="40556" y="1515753"/>
                          </a:moveTo>
                          <a:cubicBezTo>
                            <a:pt x="27019" y="1516190"/>
                            <a:pt x="13459" y="1513022"/>
                            <a:pt x="0" y="1505161"/>
                          </a:cubicBezTo>
                          <a:lnTo>
                            <a:pt x="33604" y="0"/>
                          </a:lnTo>
                          <a:lnTo>
                            <a:pt x="108981" y="17520"/>
                          </a:lnTo>
                          <a:cubicBezTo>
                            <a:pt x="152844" y="29212"/>
                            <a:pt x="194323" y="41778"/>
                            <a:pt x="233535" y="55032"/>
                          </a:cubicBezTo>
                          <a:lnTo>
                            <a:pt x="271934" y="69444"/>
                          </a:lnTo>
                          <a:lnTo>
                            <a:pt x="326729" y="1365441"/>
                          </a:lnTo>
                          <a:lnTo>
                            <a:pt x="322009" y="1357752"/>
                          </a:lnTo>
                          <a:cubicBezTo>
                            <a:pt x="313022" y="1350849"/>
                            <a:pt x="299173" y="1356793"/>
                            <a:pt x="278082" y="1349657"/>
                          </a:cubicBezTo>
                          <a:cubicBezTo>
                            <a:pt x="228868" y="1333004"/>
                            <a:pt x="135310" y="1512696"/>
                            <a:pt x="40556" y="1515753"/>
                          </a:cubicBezTo>
                          <a:close/>
                          <a:moveTo>
                            <a:pt x="337464" y="1619348"/>
                          </a:moveTo>
                          <a:lnTo>
                            <a:pt x="326729" y="1365441"/>
                          </a:lnTo>
                          <a:lnTo>
                            <a:pt x="329464" y="1369897"/>
                          </a:lnTo>
                          <a:cubicBezTo>
                            <a:pt x="337479" y="1394360"/>
                            <a:pt x="338264" y="1457025"/>
                            <a:pt x="337464" y="1619348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1" name="Google Shape;3625;p33">
                      <a:extLst>
                        <a:ext uri="{FF2B5EF4-FFF2-40B4-BE49-F238E27FC236}">
                          <a16:creationId xmlns:a16="http://schemas.microsoft.com/office/drawing/2014/main" id="{AC6766E1-F970-6A85-FA06-7728BE2E5CF0}"/>
                        </a:ext>
                      </a:extLst>
                    </p:cNvPr>
                    <p:cNvSpPr/>
                    <p:nvPr/>
                  </p:nvSpPr>
                  <p:spPr>
                    <a:xfrm rot="10727254">
                      <a:off x="4834084" y="3160141"/>
                      <a:ext cx="471170" cy="15388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98481" h="1569952" extrusionOk="0">
                          <a:moveTo>
                            <a:pt x="222762" y="1569373"/>
                          </a:moveTo>
                          <a:cubicBezTo>
                            <a:pt x="213551" y="1571191"/>
                            <a:pt x="204471" y="1568821"/>
                            <a:pt x="195620" y="1561031"/>
                          </a:cubicBezTo>
                          <a:lnTo>
                            <a:pt x="0" y="0"/>
                          </a:lnTo>
                          <a:lnTo>
                            <a:pt x="99494" y="27105"/>
                          </a:lnTo>
                          <a:cubicBezTo>
                            <a:pt x="135481" y="38254"/>
                            <a:pt x="169374" y="50106"/>
                            <a:pt x="201272" y="62465"/>
                          </a:cubicBezTo>
                          <a:lnTo>
                            <a:pt x="267221" y="90667"/>
                          </a:lnTo>
                          <a:lnTo>
                            <a:pt x="498481" y="1561031"/>
                          </a:lnTo>
                          <a:cubicBezTo>
                            <a:pt x="492952" y="1562888"/>
                            <a:pt x="487935" y="1563645"/>
                            <a:pt x="483377" y="1563431"/>
                          </a:cubicBezTo>
                          <a:cubicBezTo>
                            <a:pt x="414998" y="1560228"/>
                            <a:pt x="449650" y="1338749"/>
                            <a:pt x="402328" y="1338749"/>
                          </a:cubicBezTo>
                          <a:cubicBezTo>
                            <a:pt x="358160" y="1338749"/>
                            <a:pt x="287242" y="1556649"/>
                            <a:pt x="222762" y="1569373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2" name="Google Shape;3626;p33">
                      <a:extLst>
                        <a:ext uri="{FF2B5EF4-FFF2-40B4-BE49-F238E27FC236}">
                          <a16:creationId xmlns:a16="http://schemas.microsoft.com/office/drawing/2014/main" id="{D83701FE-6E0F-1442-53EF-8D1090465F79}"/>
                        </a:ext>
                      </a:extLst>
                    </p:cNvPr>
                    <p:cNvSpPr/>
                    <p:nvPr/>
                  </p:nvSpPr>
                  <p:spPr>
                    <a:xfrm rot="-10722060">
                      <a:off x="4260972" y="2975405"/>
                      <a:ext cx="618363" cy="147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60729" h="1439185" extrusionOk="0">
                          <a:moveTo>
                            <a:pt x="529665" y="1439185"/>
                          </a:moveTo>
                          <a:lnTo>
                            <a:pt x="560729" y="1436279"/>
                          </a:lnTo>
                          <a:lnTo>
                            <a:pt x="0" y="0"/>
                          </a:lnTo>
                          <a:lnTo>
                            <a:pt x="274619" y="1259181"/>
                          </a:lnTo>
                          <a:cubicBezTo>
                            <a:pt x="358962" y="1324814"/>
                            <a:pt x="323760" y="1248814"/>
                            <a:pt x="372366" y="1278244"/>
                          </a:cubicBezTo>
                          <a:cubicBezTo>
                            <a:pt x="414896" y="1303995"/>
                            <a:pt x="450772" y="1429239"/>
                            <a:pt x="529665" y="1439185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41000">
                          <a:srgbClr val="BE9B69"/>
                        </a:gs>
                        <a:gs pos="51000">
                          <a:srgbClr val="D6C8B7"/>
                        </a:gs>
                        <a:gs pos="69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959990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03" name="Google Shape;3627;p33">
                      <a:extLst>
                        <a:ext uri="{FF2B5EF4-FFF2-40B4-BE49-F238E27FC236}">
                          <a16:creationId xmlns:a16="http://schemas.microsoft.com/office/drawing/2014/main" id="{ED482E28-59D7-8ED7-789D-C7FC9C7A5AE2}"/>
                        </a:ext>
                      </a:extLst>
                    </p:cNvPr>
                    <p:cNvSpPr/>
                    <p:nvPr/>
                  </p:nvSpPr>
                  <p:spPr>
                    <a:xfrm rot="10721705">
                      <a:off x="4561721" y="3159261"/>
                      <a:ext cx="563614" cy="1471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3410" h="1482286" extrusionOk="0">
                          <a:moveTo>
                            <a:pt x="258626" y="1479348"/>
                          </a:moveTo>
                          <a:cubicBezTo>
                            <a:pt x="248923" y="1479931"/>
                            <a:pt x="238990" y="1476858"/>
                            <a:pt x="228840" y="1469068"/>
                          </a:cubicBezTo>
                          <a:lnTo>
                            <a:pt x="0" y="0"/>
                          </a:lnTo>
                          <a:lnTo>
                            <a:pt x="25127" y="10745"/>
                          </a:lnTo>
                          <a:cubicBezTo>
                            <a:pt x="81141" y="37104"/>
                            <a:pt x="129571" y="64714"/>
                            <a:pt x="171211" y="92022"/>
                          </a:cubicBezTo>
                          <a:lnTo>
                            <a:pt x="249453" y="151039"/>
                          </a:lnTo>
                          <a:lnTo>
                            <a:pt x="513410" y="1479455"/>
                          </a:lnTo>
                          <a:cubicBezTo>
                            <a:pt x="411967" y="1509167"/>
                            <a:pt x="472165" y="1295260"/>
                            <a:pt x="424737" y="1293529"/>
                          </a:cubicBezTo>
                          <a:cubicBezTo>
                            <a:pt x="383238" y="1292014"/>
                            <a:pt x="326548" y="1475263"/>
                            <a:pt x="258626" y="1479348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168" name="Google Shape;3628;p33">
                  <a:extLst>
                    <a:ext uri="{FF2B5EF4-FFF2-40B4-BE49-F238E27FC236}">
                      <a16:creationId xmlns:a16="http://schemas.microsoft.com/office/drawing/2014/main" id="{964355E5-FD27-4BD8-507B-BD7F75969193}"/>
                    </a:ext>
                  </a:extLst>
                </p:cNvPr>
                <p:cNvGrpSpPr/>
                <p:nvPr/>
              </p:nvGrpSpPr>
              <p:grpSpPr>
                <a:xfrm>
                  <a:off x="7610376" y="1442538"/>
                  <a:ext cx="1346382" cy="676721"/>
                  <a:chOff x="5525980" y="1774298"/>
                  <a:chExt cx="4820559" cy="2422916"/>
                </a:xfrm>
              </p:grpSpPr>
              <p:sp>
                <p:nvSpPr>
                  <p:cNvPr id="183" name="Google Shape;3629;p33">
                    <a:extLst>
                      <a:ext uri="{FF2B5EF4-FFF2-40B4-BE49-F238E27FC236}">
                        <a16:creationId xmlns:a16="http://schemas.microsoft.com/office/drawing/2014/main" id="{50E6F372-7898-9D6E-AD83-A8E3A1FB24A0}"/>
                      </a:ext>
                    </a:extLst>
                  </p:cNvPr>
                  <p:cNvSpPr/>
                  <p:nvPr/>
                </p:nvSpPr>
                <p:spPr>
                  <a:xfrm>
                    <a:off x="5525980" y="1774298"/>
                    <a:ext cx="4820559" cy="2422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3293" h="559565" extrusionOk="0">
                        <a:moveTo>
                          <a:pt x="434701" y="447347"/>
                        </a:moveTo>
                        <a:cubicBezTo>
                          <a:pt x="416127" y="450681"/>
                          <a:pt x="396410" y="454110"/>
                          <a:pt x="369550" y="456205"/>
                        </a:cubicBezTo>
                        <a:cubicBezTo>
                          <a:pt x="308590" y="461063"/>
                          <a:pt x="270204" y="463540"/>
                          <a:pt x="233057" y="440489"/>
                        </a:cubicBezTo>
                        <a:cubicBezTo>
                          <a:pt x="200672" y="420391"/>
                          <a:pt x="178478" y="386673"/>
                          <a:pt x="177050" y="384482"/>
                        </a:cubicBezTo>
                        <a:cubicBezTo>
                          <a:pt x="152570" y="346668"/>
                          <a:pt x="152380" y="315426"/>
                          <a:pt x="124567" y="303996"/>
                        </a:cubicBezTo>
                        <a:cubicBezTo>
                          <a:pt x="122281" y="303043"/>
                          <a:pt x="104564" y="295995"/>
                          <a:pt x="94849" y="303996"/>
                        </a:cubicBezTo>
                        <a:cubicBezTo>
                          <a:pt x="90372" y="307711"/>
                          <a:pt x="85705" y="316093"/>
                          <a:pt x="94849" y="366956"/>
                        </a:cubicBezTo>
                        <a:cubicBezTo>
                          <a:pt x="102564" y="410104"/>
                          <a:pt x="108089" y="416105"/>
                          <a:pt x="103612" y="429916"/>
                        </a:cubicBezTo>
                        <a:cubicBezTo>
                          <a:pt x="96563" y="451633"/>
                          <a:pt x="71513" y="471922"/>
                          <a:pt x="51129" y="466683"/>
                        </a:cubicBezTo>
                        <a:cubicBezTo>
                          <a:pt x="28460" y="460873"/>
                          <a:pt x="21983" y="426202"/>
                          <a:pt x="21411" y="422963"/>
                        </a:cubicBezTo>
                        <a:cubicBezTo>
                          <a:pt x="15220" y="387721"/>
                          <a:pt x="39890" y="376386"/>
                          <a:pt x="38937" y="340762"/>
                        </a:cubicBezTo>
                        <a:cubicBezTo>
                          <a:pt x="37985" y="306187"/>
                          <a:pt x="14267" y="299805"/>
                          <a:pt x="3980" y="261991"/>
                        </a:cubicBezTo>
                        <a:cubicBezTo>
                          <a:pt x="-7831" y="219128"/>
                          <a:pt x="9600" y="179409"/>
                          <a:pt x="17982" y="160549"/>
                        </a:cubicBezTo>
                        <a:cubicBezTo>
                          <a:pt x="63226" y="57298"/>
                          <a:pt x="229913" y="32819"/>
                          <a:pt x="357263" y="13579"/>
                        </a:cubicBezTo>
                        <a:cubicBezTo>
                          <a:pt x="434987" y="1863"/>
                          <a:pt x="502709" y="625"/>
                          <a:pt x="541000" y="148"/>
                        </a:cubicBezTo>
                        <a:cubicBezTo>
                          <a:pt x="632821" y="-1185"/>
                          <a:pt x="780077" y="6625"/>
                          <a:pt x="827988" y="17103"/>
                        </a:cubicBezTo>
                        <a:cubicBezTo>
                          <a:pt x="841895" y="20151"/>
                          <a:pt x="1071733" y="73110"/>
                          <a:pt x="1106213" y="216556"/>
                        </a:cubicBezTo>
                        <a:cubicBezTo>
                          <a:pt x="1121072" y="278564"/>
                          <a:pt x="1107928" y="328570"/>
                          <a:pt x="1107928" y="328570"/>
                        </a:cubicBezTo>
                        <a:cubicBezTo>
                          <a:pt x="1103927" y="343906"/>
                          <a:pt x="1093259" y="376481"/>
                          <a:pt x="1086973" y="395055"/>
                        </a:cubicBezTo>
                        <a:cubicBezTo>
                          <a:pt x="1073543" y="434774"/>
                          <a:pt x="1069447" y="441823"/>
                          <a:pt x="1071257" y="456301"/>
                        </a:cubicBezTo>
                        <a:cubicBezTo>
                          <a:pt x="1074781" y="485923"/>
                          <a:pt x="1095831" y="490972"/>
                          <a:pt x="1094021" y="514022"/>
                        </a:cubicBezTo>
                        <a:cubicBezTo>
                          <a:pt x="1092402" y="534501"/>
                          <a:pt x="1073638" y="557742"/>
                          <a:pt x="1052016" y="557742"/>
                        </a:cubicBezTo>
                        <a:cubicBezTo>
                          <a:pt x="1031347" y="557742"/>
                          <a:pt x="1014392" y="536501"/>
                          <a:pt x="1010011" y="517546"/>
                        </a:cubicBezTo>
                        <a:cubicBezTo>
                          <a:pt x="1003629" y="489733"/>
                          <a:pt x="1027156" y="479351"/>
                          <a:pt x="1029251" y="440584"/>
                        </a:cubicBezTo>
                        <a:cubicBezTo>
                          <a:pt x="1029537" y="434679"/>
                          <a:pt x="1031442" y="387244"/>
                          <a:pt x="1001248" y="368861"/>
                        </a:cubicBezTo>
                        <a:cubicBezTo>
                          <a:pt x="972006" y="351049"/>
                          <a:pt x="933144" y="372957"/>
                          <a:pt x="931239" y="374100"/>
                        </a:cubicBezTo>
                        <a:cubicBezTo>
                          <a:pt x="901807" y="391340"/>
                          <a:pt x="902093" y="415724"/>
                          <a:pt x="875232" y="461539"/>
                        </a:cubicBezTo>
                        <a:cubicBezTo>
                          <a:pt x="852086" y="501068"/>
                          <a:pt x="824559" y="548122"/>
                          <a:pt x="780744" y="557742"/>
                        </a:cubicBezTo>
                        <a:cubicBezTo>
                          <a:pt x="729309" y="569077"/>
                          <a:pt x="676636" y="524119"/>
                          <a:pt x="668730" y="517546"/>
                        </a:cubicBezTo>
                        <a:cubicBezTo>
                          <a:pt x="634440" y="488305"/>
                          <a:pt x="632059" y="462111"/>
                          <a:pt x="595197" y="445823"/>
                        </a:cubicBezTo>
                        <a:cubicBezTo>
                          <a:pt x="580529" y="439346"/>
                          <a:pt x="566051" y="436965"/>
                          <a:pt x="533951" y="437060"/>
                        </a:cubicBezTo>
                        <a:cubicBezTo>
                          <a:pt x="488803" y="437251"/>
                          <a:pt x="462895" y="442299"/>
                          <a:pt x="434606" y="447442"/>
                        </a:cubicBezTo>
                        <a:close/>
                      </a:path>
                    </a:pathLst>
                  </a:custGeom>
                  <a:solidFill>
                    <a:srgbClr val="3F272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4" name="Google Shape;3630;p33">
                    <a:extLst>
                      <a:ext uri="{FF2B5EF4-FFF2-40B4-BE49-F238E27FC236}">
                        <a16:creationId xmlns:a16="http://schemas.microsoft.com/office/drawing/2014/main" id="{EF2D736C-BC6F-C778-9D28-EE88A1885B48}"/>
                      </a:ext>
                    </a:extLst>
                  </p:cNvPr>
                  <p:cNvSpPr/>
                  <p:nvPr/>
                </p:nvSpPr>
                <p:spPr>
                  <a:xfrm>
                    <a:off x="6607265" y="3185825"/>
                    <a:ext cx="667353" cy="3989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123" h="92133" extrusionOk="0">
                        <a:moveTo>
                          <a:pt x="108903" y="92028"/>
                        </a:moveTo>
                        <a:cubicBezTo>
                          <a:pt x="119285" y="91933"/>
                          <a:pt x="130049" y="91647"/>
                          <a:pt x="139383" y="87075"/>
                        </a:cubicBezTo>
                        <a:cubicBezTo>
                          <a:pt x="148718" y="82503"/>
                          <a:pt x="156052" y="72121"/>
                          <a:pt x="153671" y="62024"/>
                        </a:cubicBezTo>
                        <a:cubicBezTo>
                          <a:pt x="151194" y="51451"/>
                          <a:pt x="139574" y="45546"/>
                          <a:pt x="128715" y="44308"/>
                        </a:cubicBezTo>
                        <a:cubicBezTo>
                          <a:pt x="92520" y="40307"/>
                          <a:pt x="78233" y="37831"/>
                          <a:pt x="48610" y="15256"/>
                        </a:cubicBezTo>
                        <a:cubicBezTo>
                          <a:pt x="30608" y="1540"/>
                          <a:pt x="18225" y="-10366"/>
                          <a:pt x="6033" y="14304"/>
                        </a:cubicBezTo>
                        <a:cubicBezTo>
                          <a:pt x="-24923" y="76312"/>
                          <a:pt x="71470" y="92599"/>
                          <a:pt x="108808" y="9212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5" name="Google Shape;3631;p33">
                    <a:extLst>
                      <a:ext uri="{FF2B5EF4-FFF2-40B4-BE49-F238E27FC236}">
                        <a16:creationId xmlns:a16="http://schemas.microsoft.com/office/drawing/2014/main" id="{C98993FE-32DA-B177-F27D-313B3678B7DE}"/>
                      </a:ext>
                    </a:extLst>
                  </p:cNvPr>
                  <p:cNvSpPr/>
                  <p:nvPr/>
                </p:nvSpPr>
                <p:spPr>
                  <a:xfrm>
                    <a:off x="8599732" y="3789048"/>
                    <a:ext cx="468506" cy="2553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00" h="58979" extrusionOk="0">
                        <a:moveTo>
                          <a:pt x="70199" y="588"/>
                        </a:moveTo>
                        <a:cubicBezTo>
                          <a:pt x="44006" y="-1889"/>
                          <a:pt x="16859" y="9351"/>
                          <a:pt x="0" y="29639"/>
                        </a:cubicBezTo>
                        <a:cubicBezTo>
                          <a:pt x="5144" y="45355"/>
                          <a:pt x="21336" y="55547"/>
                          <a:pt x="37624" y="58119"/>
                        </a:cubicBezTo>
                        <a:cubicBezTo>
                          <a:pt x="53912" y="60691"/>
                          <a:pt x="70676" y="57071"/>
                          <a:pt x="86678" y="52880"/>
                        </a:cubicBezTo>
                        <a:cubicBezTo>
                          <a:pt x="92107" y="51451"/>
                          <a:pt x="97727" y="49832"/>
                          <a:pt x="101918" y="46213"/>
                        </a:cubicBezTo>
                        <a:cubicBezTo>
                          <a:pt x="114014" y="35735"/>
                          <a:pt x="107252" y="14113"/>
                          <a:pt x="93440" y="6112"/>
                        </a:cubicBezTo>
                        <a:cubicBezTo>
                          <a:pt x="79629" y="-1889"/>
                          <a:pt x="62484" y="-365"/>
                          <a:pt x="46577" y="1445"/>
                        </a:cubicBezTo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6" name="Google Shape;3632;p33">
                    <a:extLst>
                      <a:ext uri="{FF2B5EF4-FFF2-40B4-BE49-F238E27FC236}">
                        <a16:creationId xmlns:a16="http://schemas.microsoft.com/office/drawing/2014/main" id="{E38C71EF-C953-92B7-81AE-44DBFC38CD09}"/>
                      </a:ext>
                    </a:extLst>
                  </p:cNvPr>
                  <p:cNvSpPr/>
                  <p:nvPr/>
                </p:nvSpPr>
                <p:spPr>
                  <a:xfrm>
                    <a:off x="5675558" y="3446068"/>
                    <a:ext cx="91670" cy="2449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171" h="56568" extrusionOk="0">
                        <a:moveTo>
                          <a:pt x="4669" y="21622"/>
                        </a:moveTo>
                        <a:cubicBezTo>
                          <a:pt x="1526" y="30290"/>
                          <a:pt x="-1808" y="39624"/>
                          <a:pt x="1145" y="48387"/>
                        </a:cubicBezTo>
                        <a:cubicBezTo>
                          <a:pt x="2764" y="53054"/>
                          <a:pt x="7241" y="57531"/>
                          <a:pt x="12003" y="56388"/>
                        </a:cubicBezTo>
                        <a:cubicBezTo>
                          <a:pt x="15813" y="55531"/>
                          <a:pt x="18194" y="51626"/>
                          <a:pt x="19337" y="47911"/>
                        </a:cubicBezTo>
                        <a:cubicBezTo>
                          <a:pt x="22100" y="39338"/>
                          <a:pt x="21528" y="29908"/>
                          <a:pt x="19052" y="21241"/>
                        </a:cubicBezTo>
                        <a:cubicBezTo>
                          <a:pt x="17051" y="14097"/>
                          <a:pt x="14003" y="5525"/>
                          <a:pt x="9050" y="0"/>
                        </a:cubicBezTo>
                        <a:cubicBezTo>
                          <a:pt x="8669" y="7430"/>
                          <a:pt x="7241" y="14478"/>
                          <a:pt x="4669" y="21622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7" name="Google Shape;3633;p33">
                    <a:extLst>
                      <a:ext uri="{FF2B5EF4-FFF2-40B4-BE49-F238E27FC236}">
                        <a16:creationId xmlns:a16="http://schemas.microsoft.com/office/drawing/2014/main" id="{30D0CD38-55EC-35E1-EE90-5627A4CD1743}"/>
                      </a:ext>
                    </a:extLst>
                  </p:cNvPr>
                  <p:cNvSpPr/>
                  <p:nvPr/>
                </p:nvSpPr>
                <p:spPr>
                  <a:xfrm>
                    <a:off x="10045883" y="3819215"/>
                    <a:ext cx="126479" cy="2503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210" h="57827" extrusionOk="0">
                        <a:moveTo>
                          <a:pt x="5014" y="44958"/>
                        </a:moveTo>
                        <a:cubicBezTo>
                          <a:pt x="6348" y="48482"/>
                          <a:pt x="8158" y="51911"/>
                          <a:pt x="10920" y="54483"/>
                        </a:cubicBezTo>
                        <a:cubicBezTo>
                          <a:pt x="13682" y="57055"/>
                          <a:pt x="17683" y="58484"/>
                          <a:pt x="21302" y="57531"/>
                        </a:cubicBezTo>
                        <a:cubicBezTo>
                          <a:pt x="26350" y="56198"/>
                          <a:pt x="29303" y="50578"/>
                          <a:pt x="29208" y="45434"/>
                        </a:cubicBezTo>
                        <a:cubicBezTo>
                          <a:pt x="29113" y="40291"/>
                          <a:pt x="26636" y="35433"/>
                          <a:pt x="23969" y="30956"/>
                        </a:cubicBezTo>
                        <a:cubicBezTo>
                          <a:pt x="19683" y="23813"/>
                          <a:pt x="14730" y="17050"/>
                          <a:pt x="9205" y="10763"/>
                        </a:cubicBezTo>
                        <a:cubicBezTo>
                          <a:pt x="6253" y="7430"/>
                          <a:pt x="3490" y="4191"/>
                          <a:pt x="1681" y="0"/>
                        </a:cubicBezTo>
                        <a:cubicBezTo>
                          <a:pt x="-1558" y="13240"/>
                          <a:pt x="61" y="31814"/>
                          <a:pt x="5014" y="448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69" name="Google Shape;3634;p33">
                  <a:extLst>
                    <a:ext uri="{FF2B5EF4-FFF2-40B4-BE49-F238E27FC236}">
                      <a16:creationId xmlns:a16="http://schemas.microsoft.com/office/drawing/2014/main" id="{4FD78EF4-01C3-A9CE-D7E5-13308568C6EC}"/>
                    </a:ext>
                  </a:extLst>
                </p:cNvPr>
                <p:cNvSpPr/>
                <p:nvPr/>
              </p:nvSpPr>
              <p:spPr>
                <a:xfrm>
                  <a:off x="7697781" y="1350555"/>
                  <a:ext cx="1164847" cy="43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3256" h="1078580" extrusionOk="0">
                      <a:moveTo>
                        <a:pt x="2363312" y="1078485"/>
                      </a:moveTo>
                      <a:cubicBezTo>
                        <a:pt x="2332356" y="1078485"/>
                        <a:pt x="2301495" y="1078295"/>
                        <a:pt x="2270539" y="1077914"/>
                      </a:cubicBezTo>
                      <a:cubicBezTo>
                        <a:pt x="1600074" y="1069532"/>
                        <a:pt x="933324" y="970853"/>
                        <a:pt x="288958" y="784448"/>
                      </a:cubicBezTo>
                      <a:cubicBezTo>
                        <a:pt x="76741" y="723012"/>
                        <a:pt x="-45560" y="501270"/>
                        <a:pt x="15876" y="288958"/>
                      </a:cubicBezTo>
                      <a:cubicBezTo>
                        <a:pt x="77312" y="76741"/>
                        <a:pt x="299150" y="-45560"/>
                        <a:pt x="511366" y="15876"/>
                      </a:cubicBezTo>
                      <a:cubicBezTo>
                        <a:pt x="1086772" y="182278"/>
                        <a:pt x="1681989" y="270479"/>
                        <a:pt x="2280540" y="277909"/>
                      </a:cubicBezTo>
                      <a:cubicBezTo>
                        <a:pt x="2897474" y="285529"/>
                        <a:pt x="3512504" y="207519"/>
                        <a:pt x="4108387" y="45880"/>
                      </a:cubicBezTo>
                      <a:cubicBezTo>
                        <a:pt x="4321653" y="-11937"/>
                        <a:pt x="4541394" y="113984"/>
                        <a:pt x="4599211" y="327248"/>
                      </a:cubicBezTo>
                      <a:cubicBezTo>
                        <a:pt x="4657028" y="540513"/>
                        <a:pt x="4531107" y="760255"/>
                        <a:pt x="4317843" y="818072"/>
                      </a:cubicBezTo>
                      <a:cubicBezTo>
                        <a:pt x="3680334" y="991046"/>
                        <a:pt x="3023300" y="1078580"/>
                        <a:pt x="2363312" y="107858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70" name="Google Shape;3635;p33">
                  <a:extLst>
                    <a:ext uri="{FF2B5EF4-FFF2-40B4-BE49-F238E27FC236}">
                      <a16:creationId xmlns:a16="http://schemas.microsoft.com/office/drawing/2014/main" id="{EFB33C6E-1E02-6B04-B27D-907C0187AD4D}"/>
                    </a:ext>
                  </a:extLst>
                </p:cNvPr>
                <p:cNvGrpSpPr/>
                <p:nvPr/>
              </p:nvGrpSpPr>
              <p:grpSpPr>
                <a:xfrm>
                  <a:off x="7724087" y="705553"/>
                  <a:ext cx="1160328" cy="878960"/>
                  <a:chOff x="2128743" y="3300519"/>
                  <a:chExt cx="1256174" cy="951564"/>
                </a:xfrm>
              </p:grpSpPr>
              <p:sp>
                <p:nvSpPr>
                  <p:cNvPr id="171" name="Google Shape;3636;p33">
                    <a:extLst>
                      <a:ext uri="{FF2B5EF4-FFF2-40B4-BE49-F238E27FC236}">
                        <a16:creationId xmlns:a16="http://schemas.microsoft.com/office/drawing/2014/main" id="{A23D7FC1-EF46-6730-F62C-91250699D916}"/>
                      </a:ext>
                    </a:extLst>
                  </p:cNvPr>
                  <p:cNvSpPr/>
                  <p:nvPr/>
                </p:nvSpPr>
                <p:spPr>
                  <a:xfrm>
                    <a:off x="2615566" y="3335346"/>
                    <a:ext cx="514713" cy="628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4713" h="628967" extrusionOk="0">
                        <a:moveTo>
                          <a:pt x="349265" y="8985"/>
                        </a:moveTo>
                        <a:cubicBezTo>
                          <a:pt x="326119" y="21939"/>
                          <a:pt x="224106" y="53086"/>
                          <a:pt x="174671" y="177292"/>
                        </a:cubicBezTo>
                        <a:cubicBezTo>
                          <a:pt x="135238" y="276352"/>
                          <a:pt x="163051" y="348361"/>
                          <a:pt x="187721" y="380556"/>
                        </a:cubicBezTo>
                        <a:cubicBezTo>
                          <a:pt x="275065" y="494379"/>
                          <a:pt x="386793" y="525621"/>
                          <a:pt x="514714" y="628968"/>
                        </a:cubicBezTo>
                        <a:cubicBezTo>
                          <a:pt x="351741" y="626110"/>
                          <a:pt x="303735" y="617347"/>
                          <a:pt x="221058" y="584105"/>
                        </a:cubicBezTo>
                        <a:cubicBezTo>
                          <a:pt x="112759" y="540480"/>
                          <a:pt x="53894" y="457232"/>
                          <a:pt x="42179" y="435801"/>
                        </a:cubicBezTo>
                        <a:cubicBezTo>
                          <a:pt x="30653" y="414750"/>
                          <a:pt x="-22401" y="318167"/>
                          <a:pt x="10746" y="203676"/>
                        </a:cubicBezTo>
                        <a:cubicBezTo>
                          <a:pt x="34844" y="120618"/>
                          <a:pt x="91709" y="75279"/>
                          <a:pt x="114378" y="55372"/>
                        </a:cubicBezTo>
                        <a:cubicBezTo>
                          <a:pt x="212867" y="-31210"/>
                          <a:pt x="318404" y="9843"/>
                          <a:pt x="349265" y="89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100000">
                        <a:srgbClr val="583D3A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2" name="Google Shape;3637;p33">
                    <a:extLst>
                      <a:ext uri="{FF2B5EF4-FFF2-40B4-BE49-F238E27FC236}">
                        <a16:creationId xmlns:a16="http://schemas.microsoft.com/office/drawing/2014/main" id="{373F7029-0632-E6C6-4E8C-A68191F81700}"/>
                      </a:ext>
                    </a:extLst>
                  </p:cNvPr>
                  <p:cNvSpPr/>
                  <p:nvPr/>
                </p:nvSpPr>
                <p:spPr>
                  <a:xfrm>
                    <a:off x="2128743" y="3544473"/>
                    <a:ext cx="591581" cy="6713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581" h="671308" extrusionOk="0">
                        <a:moveTo>
                          <a:pt x="370887" y="1788"/>
                        </a:moveTo>
                        <a:cubicBezTo>
                          <a:pt x="340026" y="-1450"/>
                          <a:pt x="266207" y="-4784"/>
                          <a:pt x="187340" y="35316"/>
                        </a:cubicBezTo>
                        <a:cubicBezTo>
                          <a:pt x="96091" y="81703"/>
                          <a:pt x="55514" y="157141"/>
                          <a:pt x="40846" y="185335"/>
                        </a:cubicBezTo>
                        <a:cubicBezTo>
                          <a:pt x="-5446" y="274298"/>
                          <a:pt x="-1636" y="357547"/>
                          <a:pt x="1984" y="391932"/>
                        </a:cubicBezTo>
                        <a:cubicBezTo>
                          <a:pt x="5698" y="426984"/>
                          <a:pt x="15795" y="523187"/>
                          <a:pt x="90280" y="594910"/>
                        </a:cubicBezTo>
                        <a:cubicBezTo>
                          <a:pt x="223345" y="723116"/>
                          <a:pt x="436610" y="652727"/>
                          <a:pt x="455660" y="646059"/>
                        </a:cubicBezTo>
                        <a:cubicBezTo>
                          <a:pt x="519668" y="623866"/>
                          <a:pt x="565102" y="589671"/>
                          <a:pt x="591581" y="566621"/>
                        </a:cubicBezTo>
                        <a:cubicBezTo>
                          <a:pt x="555291" y="574812"/>
                          <a:pt x="500141" y="584242"/>
                          <a:pt x="432704" y="584242"/>
                        </a:cubicBezTo>
                        <a:cubicBezTo>
                          <a:pt x="340312" y="584242"/>
                          <a:pt x="273827" y="584242"/>
                          <a:pt x="210295" y="540141"/>
                        </a:cubicBezTo>
                        <a:cubicBezTo>
                          <a:pt x="129619" y="484039"/>
                          <a:pt x="107997" y="394409"/>
                          <a:pt x="102568" y="370691"/>
                        </a:cubicBezTo>
                        <a:cubicBezTo>
                          <a:pt x="96757" y="344783"/>
                          <a:pt x="84375" y="273917"/>
                          <a:pt x="116665" y="194193"/>
                        </a:cubicBezTo>
                        <a:cubicBezTo>
                          <a:pt x="150383" y="110945"/>
                          <a:pt x="212201" y="69130"/>
                          <a:pt x="236680" y="52937"/>
                        </a:cubicBezTo>
                        <a:cubicBezTo>
                          <a:pt x="289734" y="18076"/>
                          <a:pt x="340978" y="6265"/>
                          <a:pt x="370792" y="178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26000">
                        <a:srgbClr val="583D3A"/>
                      </a:gs>
                      <a:gs pos="91000">
                        <a:srgbClr val="8B5C4E"/>
                      </a:gs>
                      <a:gs pos="100000">
                        <a:srgbClr val="8B5C4E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3" name="Google Shape;3638;p33">
                    <a:extLst>
                      <a:ext uri="{FF2B5EF4-FFF2-40B4-BE49-F238E27FC236}">
                        <a16:creationId xmlns:a16="http://schemas.microsoft.com/office/drawing/2014/main" id="{41C9364B-AFB7-4217-A426-54894A4B09B3}"/>
                      </a:ext>
                    </a:extLst>
                  </p:cNvPr>
                  <p:cNvSpPr/>
                  <p:nvPr/>
                </p:nvSpPr>
                <p:spPr>
                  <a:xfrm>
                    <a:off x="2164774" y="3538333"/>
                    <a:ext cx="607145" cy="6248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795" h="578536" extrusionOk="0">
                        <a:moveTo>
                          <a:pt x="262963" y="0"/>
                        </a:moveTo>
                        <a:cubicBezTo>
                          <a:pt x="236960" y="4572"/>
                          <a:pt x="195335" y="15240"/>
                          <a:pt x="151711" y="43434"/>
                        </a:cubicBezTo>
                        <a:cubicBezTo>
                          <a:pt x="78940" y="90583"/>
                          <a:pt x="47507" y="156210"/>
                          <a:pt x="35220" y="182785"/>
                        </a:cubicBezTo>
                        <a:cubicBezTo>
                          <a:pt x="17789" y="220409"/>
                          <a:pt x="-9643" y="279845"/>
                          <a:pt x="3407" y="356521"/>
                        </a:cubicBezTo>
                        <a:cubicBezTo>
                          <a:pt x="18361" y="443865"/>
                          <a:pt x="75892" y="494919"/>
                          <a:pt x="91703" y="508540"/>
                        </a:cubicBezTo>
                        <a:cubicBezTo>
                          <a:pt x="152949" y="561213"/>
                          <a:pt x="220100" y="568928"/>
                          <a:pt x="277060" y="575501"/>
                        </a:cubicBezTo>
                        <a:cubicBezTo>
                          <a:pt x="348878" y="583692"/>
                          <a:pt x="408029" y="573691"/>
                          <a:pt x="444795" y="564642"/>
                        </a:cubicBezTo>
                        <a:cubicBezTo>
                          <a:pt x="421173" y="559689"/>
                          <a:pt x="384692" y="549212"/>
                          <a:pt x="345926" y="524828"/>
                        </a:cubicBezTo>
                        <a:cubicBezTo>
                          <a:pt x="270011" y="476917"/>
                          <a:pt x="237055" y="407956"/>
                          <a:pt x="224101" y="380047"/>
                        </a:cubicBezTo>
                        <a:cubicBezTo>
                          <a:pt x="214385" y="358902"/>
                          <a:pt x="216481" y="320326"/>
                          <a:pt x="213814" y="261366"/>
                        </a:cubicBezTo>
                        <a:cubicBezTo>
                          <a:pt x="213433" y="253270"/>
                          <a:pt x="190859" y="218980"/>
                          <a:pt x="201146" y="168402"/>
                        </a:cubicBezTo>
                        <a:cubicBezTo>
                          <a:pt x="209337" y="128111"/>
                          <a:pt x="225911" y="68390"/>
                          <a:pt x="262963" y="9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26000">
                        <a:srgbClr val="583D3A"/>
                      </a:gs>
                      <a:gs pos="91000">
                        <a:srgbClr val="926756"/>
                      </a:gs>
                      <a:gs pos="100000">
                        <a:srgbClr val="926756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4" name="Google Shape;3639;p33">
                    <a:extLst>
                      <a:ext uri="{FF2B5EF4-FFF2-40B4-BE49-F238E27FC236}">
                        <a16:creationId xmlns:a16="http://schemas.microsoft.com/office/drawing/2014/main" id="{2996800C-1AE8-0084-841B-71C518E84C07}"/>
                      </a:ext>
                    </a:extLst>
                  </p:cNvPr>
                  <p:cNvSpPr/>
                  <p:nvPr/>
                </p:nvSpPr>
                <p:spPr>
                  <a:xfrm>
                    <a:off x="2300647" y="3631510"/>
                    <a:ext cx="123830" cy="3202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30" h="320230" extrusionOk="0">
                        <a:moveTo>
                          <a:pt x="123831" y="0"/>
                        </a:moveTo>
                        <a:lnTo>
                          <a:pt x="111734" y="64198"/>
                        </a:lnTo>
                        <a:cubicBezTo>
                          <a:pt x="100590" y="69532"/>
                          <a:pt x="81730" y="80010"/>
                          <a:pt x="66204" y="99536"/>
                        </a:cubicBezTo>
                        <a:cubicBezTo>
                          <a:pt x="2863" y="178689"/>
                          <a:pt x="50964" y="320231"/>
                          <a:pt x="50964" y="320231"/>
                        </a:cubicBezTo>
                        <a:cubicBezTo>
                          <a:pt x="50964" y="320231"/>
                          <a:pt x="3720" y="265557"/>
                          <a:pt x="291" y="195453"/>
                        </a:cubicBezTo>
                        <a:cubicBezTo>
                          <a:pt x="-566" y="177641"/>
                          <a:pt x="-2852" y="106394"/>
                          <a:pt x="50012" y="49054"/>
                        </a:cubicBezTo>
                        <a:cubicBezTo>
                          <a:pt x="76682" y="20193"/>
                          <a:pt x="106590" y="6382"/>
                          <a:pt x="123831" y="0"/>
                        </a:cubicBezTo>
                        <a:close/>
                      </a:path>
                    </a:pathLst>
                  </a:custGeom>
                  <a:solidFill>
                    <a:srgbClr val="583D3A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5" name="Google Shape;3640;p33">
                    <a:extLst>
                      <a:ext uri="{FF2B5EF4-FFF2-40B4-BE49-F238E27FC236}">
                        <a16:creationId xmlns:a16="http://schemas.microsoft.com/office/drawing/2014/main" id="{24D7C7B6-E189-9F2B-3E1E-4D808FE3B342}"/>
                      </a:ext>
                    </a:extLst>
                  </p:cNvPr>
                  <p:cNvSpPr/>
                  <p:nvPr/>
                </p:nvSpPr>
                <p:spPr>
                  <a:xfrm>
                    <a:off x="2510677" y="3313077"/>
                    <a:ext cx="666085" cy="864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6085" h="864596" extrusionOk="0">
                        <a:moveTo>
                          <a:pt x="665990" y="864596"/>
                        </a:moveTo>
                        <a:cubicBezTo>
                          <a:pt x="624270" y="726008"/>
                          <a:pt x="564358" y="671810"/>
                          <a:pt x="517686" y="647807"/>
                        </a:cubicBezTo>
                        <a:cubicBezTo>
                          <a:pt x="473013" y="624852"/>
                          <a:pt x="452535" y="635711"/>
                          <a:pt x="364143" y="602754"/>
                        </a:cubicBezTo>
                        <a:cubicBezTo>
                          <a:pt x="292229" y="575989"/>
                          <a:pt x="244509" y="558272"/>
                          <a:pt x="199932" y="512648"/>
                        </a:cubicBezTo>
                        <a:cubicBezTo>
                          <a:pt x="184311" y="496646"/>
                          <a:pt x="116683" y="427494"/>
                          <a:pt x="112587" y="315575"/>
                        </a:cubicBezTo>
                        <a:cubicBezTo>
                          <a:pt x="108111" y="194798"/>
                          <a:pt x="180882" y="116027"/>
                          <a:pt x="192026" y="104406"/>
                        </a:cubicBezTo>
                        <a:cubicBezTo>
                          <a:pt x="297372" y="-5798"/>
                          <a:pt x="444343" y="28682"/>
                          <a:pt x="454154" y="31159"/>
                        </a:cubicBezTo>
                        <a:cubicBezTo>
                          <a:pt x="428722" y="18776"/>
                          <a:pt x="386336" y="2298"/>
                          <a:pt x="332329" y="203"/>
                        </a:cubicBezTo>
                        <a:cubicBezTo>
                          <a:pt x="304516" y="-845"/>
                          <a:pt x="211266" y="-464"/>
                          <a:pt x="125827" y="70592"/>
                        </a:cubicBezTo>
                        <a:cubicBezTo>
                          <a:pt x="37149" y="144316"/>
                          <a:pt x="16004" y="244805"/>
                          <a:pt x="9336" y="278904"/>
                        </a:cubicBezTo>
                        <a:cubicBezTo>
                          <a:pt x="2669" y="313099"/>
                          <a:pt x="-14190" y="399395"/>
                          <a:pt x="25243" y="487216"/>
                        </a:cubicBezTo>
                        <a:cubicBezTo>
                          <a:pt x="74011" y="595706"/>
                          <a:pt x="177929" y="637997"/>
                          <a:pt x="250319" y="667429"/>
                        </a:cubicBezTo>
                        <a:cubicBezTo>
                          <a:pt x="320423" y="695909"/>
                          <a:pt x="337473" y="686479"/>
                          <a:pt x="409196" y="709625"/>
                        </a:cubicBezTo>
                        <a:cubicBezTo>
                          <a:pt x="473585" y="730389"/>
                          <a:pt x="564930" y="771918"/>
                          <a:pt x="666085" y="86450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100000">
                        <a:srgbClr val="926756"/>
                      </a:gs>
                    </a:gsLst>
                    <a:lin ang="185999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6" name="Google Shape;3641;p33">
                    <a:extLst>
                      <a:ext uri="{FF2B5EF4-FFF2-40B4-BE49-F238E27FC236}">
                        <a16:creationId xmlns:a16="http://schemas.microsoft.com/office/drawing/2014/main" id="{C8C8BD9D-0327-6EE1-3C4A-4571E26E5252}"/>
                      </a:ext>
                    </a:extLst>
                  </p:cNvPr>
                  <p:cNvSpPr/>
                  <p:nvPr/>
                </p:nvSpPr>
                <p:spPr>
                  <a:xfrm>
                    <a:off x="2408926" y="3300519"/>
                    <a:ext cx="565106" cy="778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106" h="778799" extrusionOk="0">
                        <a:moveTo>
                          <a:pt x="565011" y="50594"/>
                        </a:moveTo>
                        <a:cubicBezTo>
                          <a:pt x="496050" y="8875"/>
                          <a:pt x="434424" y="1636"/>
                          <a:pt x="403563" y="302"/>
                        </a:cubicBezTo>
                        <a:cubicBezTo>
                          <a:pt x="300788" y="-4174"/>
                          <a:pt x="225255" y="42117"/>
                          <a:pt x="181154" y="69168"/>
                        </a:cubicBezTo>
                        <a:cubicBezTo>
                          <a:pt x="146673" y="90314"/>
                          <a:pt x="102954" y="117079"/>
                          <a:pt x="64663" y="169752"/>
                        </a:cubicBezTo>
                        <a:cubicBezTo>
                          <a:pt x="-7060" y="268336"/>
                          <a:pt x="-1059" y="376540"/>
                          <a:pt x="1131" y="402734"/>
                        </a:cubicBezTo>
                        <a:cubicBezTo>
                          <a:pt x="10085" y="510557"/>
                          <a:pt x="66663" y="581518"/>
                          <a:pt x="93810" y="614570"/>
                        </a:cubicBezTo>
                        <a:cubicBezTo>
                          <a:pt x="117432" y="643430"/>
                          <a:pt x="224778" y="776876"/>
                          <a:pt x="395657" y="778781"/>
                        </a:cubicBezTo>
                        <a:cubicBezTo>
                          <a:pt x="466142" y="779543"/>
                          <a:pt x="522149" y="757635"/>
                          <a:pt x="554534" y="741728"/>
                        </a:cubicBezTo>
                        <a:cubicBezTo>
                          <a:pt x="537103" y="733727"/>
                          <a:pt x="510433" y="721631"/>
                          <a:pt x="477762" y="707343"/>
                        </a:cubicBezTo>
                        <a:cubicBezTo>
                          <a:pt x="351747" y="652193"/>
                          <a:pt x="339555" y="653146"/>
                          <a:pt x="302979" y="633239"/>
                        </a:cubicBezTo>
                        <a:cubicBezTo>
                          <a:pt x="270308" y="615427"/>
                          <a:pt x="182487" y="567326"/>
                          <a:pt x="138768" y="466456"/>
                        </a:cubicBezTo>
                        <a:cubicBezTo>
                          <a:pt x="129243" y="444453"/>
                          <a:pt x="94572" y="360919"/>
                          <a:pt x="125528" y="262526"/>
                        </a:cubicBezTo>
                        <a:cubicBezTo>
                          <a:pt x="154008" y="172133"/>
                          <a:pt x="220302" y="125366"/>
                          <a:pt x="247353" y="106316"/>
                        </a:cubicBezTo>
                        <a:cubicBezTo>
                          <a:pt x="320981" y="54404"/>
                          <a:pt x="394990" y="46403"/>
                          <a:pt x="432709" y="42784"/>
                        </a:cubicBezTo>
                        <a:cubicBezTo>
                          <a:pt x="488049" y="37450"/>
                          <a:pt x="534150" y="44022"/>
                          <a:pt x="565107" y="5069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27000">
                        <a:srgbClr val="583D3A"/>
                      </a:gs>
                      <a:gs pos="100000">
                        <a:srgbClr val="8B5C4E"/>
                      </a:gs>
                    </a:gsLst>
                    <a:lin ang="13800146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7" name="Google Shape;3642;p33">
                    <a:extLst>
                      <a:ext uri="{FF2B5EF4-FFF2-40B4-BE49-F238E27FC236}">
                        <a16:creationId xmlns:a16="http://schemas.microsoft.com/office/drawing/2014/main" id="{7129567B-98D4-E646-8B96-7768966D0FE4}"/>
                      </a:ext>
                    </a:extLst>
                  </p:cNvPr>
                  <p:cNvSpPr/>
                  <p:nvPr/>
                </p:nvSpPr>
                <p:spPr>
                  <a:xfrm>
                    <a:off x="2792883" y="3340750"/>
                    <a:ext cx="494293" cy="6565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293" h="656558" extrusionOk="0">
                        <a:moveTo>
                          <a:pt x="165966" y="0"/>
                        </a:moveTo>
                        <a:cubicBezTo>
                          <a:pt x="148250" y="1619"/>
                          <a:pt x="100625" y="8477"/>
                          <a:pt x="60048" y="46292"/>
                        </a:cubicBezTo>
                        <a:cubicBezTo>
                          <a:pt x="28616" y="75629"/>
                          <a:pt x="17376" y="108871"/>
                          <a:pt x="11090" y="128397"/>
                        </a:cubicBezTo>
                        <a:cubicBezTo>
                          <a:pt x="-14342" y="206693"/>
                          <a:pt x="10804" y="276225"/>
                          <a:pt x="18996" y="297847"/>
                        </a:cubicBezTo>
                        <a:cubicBezTo>
                          <a:pt x="40808" y="355664"/>
                          <a:pt x="76050" y="390144"/>
                          <a:pt x="113007" y="426244"/>
                        </a:cubicBezTo>
                        <a:cubicBezTo>
                          <a:pt x="168348" y="480346"/>
                          <a:pt x="195970" y="507397"/>
                          <a:pt x="233499" y="517589"/>
                        </a:cubicBezTo>
                        <a:cubicBezTo>
                          <a:pt x="241404" y="519779"/>
                          <a:pt x="260264" y="524066"/>
                          <a:pt x="271884" y="540068"/>
                        </a:cubicBezTo>
                        <a:cubicBezTo>
                          <a:pt x="286077" y="559689"/>
                          <a:pt x="280933" y="585121"/>
                          <a:pt x="279790" y="590360"/>
                        </a:cubicBezTo>
                        <a:cubicBezTo>
                          <a:pt x="273408" y="621697"/>
                          <a:pt x="248548" y="638366"/>
                          <a:pt x="242738" y="641985"/>
                        </a:cubicBezTo>
                        <a:cubicBezTo>
                          <a:pt x="317795" y="646843"/>
                          <a:pt x="392757" y="651701"/>
                          <a:pt x="467814" y="656558"/>
                        </a:cubicBezTo>
                        <a:cubicBezTo>
                          <a:pt x="477148" y="639413"/>
                          <a:pt x="494198" y="602742"/>
                          <a:pt x="494293" y="553307"/>
                        </a:cubicBezTo>
                        <a:cubicBezTo>
                          <a:pt x="494293" y="534162"/>
                          <a:pt x="494007" y="493681"/>
                          <a:pt x="470481" y="454057"/>
                        </a:cubicBezTo>
                        <a:cubicBezTo>
                          <a:pt x="442668" y="407289"/>
                          <a:pt x="398186" y="388049"/>
                          <a:pt x="348656" y="366713"/>
                        </a:cubicBezTo>
                        <a:cubicBezTo>
                          <a:pt x="299888" y="345662"/>
                          <a:pt x="295125" y="353282"/>
                          <a:pt x="224164" y="328327"/>
                        </a:cubicBezTo>
                        <a:cubicBezTo>
                          <a:pt x="154060" y="303657"/>
                          <a:pt x="118437" y="290798"/>
                          <a:pt x="93100" y="260795"/>
                        </a:cubicBezTo>
                        <a:cubicBezTo>
                          <a:pt x="87385" y="254127"/>
                          <a:pt x="50142" y="208788"/>
                          <a:pt x="54714" y="145637"/>
                        </a:cubicBezTo>
                        <a:cubicBezTo>
                          <a:pt x="59191" y="83153"/>
                          <a:pt x="102816" y="27337"/>
                          <a:pt x="165966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100000">
                        <a:srgbClr val="926756"/>
                      </a:gs>
                    </a:gsLst>
                    <a:lin ang="1499992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8" name="Google Shape;3643;p33">
                    <a:extLst>
                      <a:ext uri="{FF2B5EF4-FFF2-40B4-BE49-F238E27FC236}">
                        <a16:creationId xmlns:a16="http://schemas.microsoft.com/office/drawing/2014/main" id="{9F94FA6E-F877-7604-7EDF-D1EB2775EFAF}"/>
                      </a:ext>
                    </a:extLst>
                  </p:cNvPr>
                  <p:cNvSpPr/>
                  <p:nvPr/>
                </p:nvSpPr>
                <p:spPr>
                  <a:xfrm>
                    <a:off x="2836959" y="3338239"/>
                    <a:ext cx="491670" cy="6410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1670" h="622363" extrusionOk="0">
                        <a:moveTo>
                          <a:pt x="109237" y="0"/>
                        </a:moveTo>
                        <a:cubicBezTo>
                          <a:pt x="96093" y="9239"/>
                          <a:pt x="78091" y="23146"/>
                          <a:pt x="58945" y="42386"/>
                        </a:cubicBezTo>
                        <a:cubicBezTo>
                          <a:pt x="32942" y="68485"/>
                          <a:pt x="16845" y="84677"/>
                          <a:pt x="7320" y="111252"/>
                        </a:cubicBezTo>
                        <a:cubicBezTo>
                          <a:pt x="-7920" y="153924"/>
                          <a:pt x="4748" y="193167"/>
                          <a:pt x="8653" y="203930"/>
                        </a:cubicBezTo>
                        <a:cubicBezTo>
                          <a:pt x="24941" y="248983"/>
                          <a:pt x="59803" y="272034"/>
                          <a:pt x="77519" y="283369"/>
                        </a:cubicBezTo>
                        <a:cubicBezTo>
                          <a:pt x="117619" y="309086"/>
                          <a:pt x="130192" y="320516"/>
                          <a:pt x="213250" y="342329"/>
                        </a:cubicBezTo>
                        <a:cubicBezTo>
                          <a:pt x="281926" y="360331"/>
                          <a:pt x="327550" y="366046"/>
                          <a:pt x="363555" y="393287"/>
                        </a:cubicBezTo>
                        <a:cubicBezTo>
                          <a:pt x="382795" y="407860"/>
                          <a:pt x="422038" y="426815"/>
                          <a:pt x="437659" y="489966"/>
                        </a:cubicBezTo>
                        <a:cubicBezTo>
                          <a:pt x="453471" y="553879"/>
                          <a:pt x="429658" y="606647"/>
                          <a:pt x="421753" y="622364"/>
                        </a:cubicBezTo>
                        <a:cubicBezTo>
                          <a:pt x="437564" y="604266"/>
                          <a:pt x="469949" y="562451"/>
                          <a:pt x="482617" y="499205"/>
                        </a:cubicBezTo>
                        <a:cubicBezTo>
                          <a:pt x="489856" y="463391"/>
                          <a:pt x="503001" y="406337"/>
                          <a:pt x="472045" y="356235"/>
                        </a:cubicBezTo>
                        <a:cubicBezTo>
                          <a:pt x="454423" y="327660"/>
                          <a:pt x="430135" y="313563"/>
                          <a:pt x="403179" y="297942"/>
                        </a:cubicBezTo>
                        <a:cubicBezTo>
                          <a:pt x="376795" y="282607"/>
                          <a:pt x="359745" y="278225"/>
                          <a:pt x="272115" y="254222"/>
                        </a:cubicBezTo>
                        <a:cubicBezTo>
                          <a:pt x="184199" y="230124"/>
                          <a:pt x="166673" y="225171"/>
                          <a:pt x="141051" y="210502"/>
                        </a:cubicBezTo>
                        <a:cubicBezTo>
                          <a:pt x="109047" y="192214"/>
                          <a:pt x="81043" y="176308"/>
                          <a:pt x="68280" y="145637"/>
                        </a:cubicBezTo>
                        <a:cubicBezTo>
                          <a:pt x="41324" y="81153"/>
                          <a:pt x="103999" y="6191"/>
                          <a:pt x="109333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79" name="Google Shape;3644;p33">
                    <a:extLst>
                      <a:ext uri="{FF2B5EF4-FFF2-40B4-BE49-F238E27FC236}">
                        <a16:creationId xmlns:a16="http://schemas.microsoft.com/office/drawing/2014/main" id="{331A0422-15C2-9CAD-9A52-2DDDED898CA3}"/>
                      </a:ext>
                    </a:extLst>
                  </p:cNvPr>
                  <p:cNvSpPr/>
                  <p:nvPr/>
                </p:nvSpPr>
                <p:spPr>
                  <a:xfrm>
                    <a:off x="2760222" y="3342520"/>
                    <a:ext cx="389870" cy="65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870" h="638174" extrusionOk="0">
                        <a:moveTo>
                          <a:pt x="204609" y="0"/>
                        </a:moveTo>
                        <a:cubicBezTo>
                          <a:pt x="182130" y="2953"/>
                          <a:pt x="144220" y="11049"/>
                          <a:pt x="106596" y="37052"/>
                        </a:cubicBezTo>
                        <a:cubicBezTo>
                          <a:pt x="42493" y="81534"/>
                          <a:pt x="23253" y="148019"/>
                          <a:pt x="13918" y="180023"/>
                        </a:cubicBezTo>
                        <a:cubicBezTo>
                          <a:pt x="6012" y="207169"/>
                          <a:pt x="-11514" y="270701"/>
                          <a:pt x="11251" y="341567"/>
                        </a:cubicBezTo>
                        <a:cubicBezTo>
                          <a:pt x="19729" y="367951"/>
                          <a:pt x="39540" y="412909"/>
                          <a:pt x="130409" y="487204"/>
                        </a:cubicBezTo>
                        <a:cubicBezTo>
                          <a:pt x="183844" y="530828"/>
                          <a:pt x="268902" y="590360"/>
                          <a:pt x="389870" y="638175"/>
                        </a:cubicBezTo>
                        <a:cubicBezTo>
                          <a:pt x="382536" y="612362"/>
                          <a:pt x="368153" y="575310"/>
                          <a:pt x="336911" y="542830"/>
                        </a:cubicBezTo>
                        <a:cubicBezTo>
                          <a:pt x="305764" y="510445"/>
                          <a:pt x="285000" y="510731"/>
                          <a:pt x="233660" y="476631"/>
                        </a:cubicBezTo>
                        <a:cubicBezTo>
                          <a:pt x="197751" y="452723"/>
                          <a:pt x="150697" y="421481"/>
                          <a:pt x="117169" y="365379"/>
                        </a:cubicBezTo>
                        <a:cubicBezTo>
                          <a:pt x="84022" y="310039"/>
                          <a:pt x="79545" y="256413"/>
                          <a:pt x="77450" y="227648"/>
                        </a:cubicBezTo>
                        <a:cubicBezTo>
                          <a:pt x="74592" y="188214"/>
                          <a:pt x="71544" y="146114"/>
                          <a:pt x="93357" y="100584"/>
                        </a:cubicBezTo>
                        <a:cubicBezTo>
                          <a:pt x="123741" y="37148"/>
                          <a:pt x="182225" y="9239"/>
                          <a:pt x="204609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50000">
                        <a:srgbClr val="583D3A"/>
                      </a:gs>
                      <a:gs pos="96000">
                        <a:srgbClr val="8B5C4E"/>
                      </a:gs>
                      <a:gs pos="100000">
                        <a:srgbClr val="8B5C4E"/>
                      </a:gs>
                    </a:gsLst>
                    <a:lin ang="185999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0" name="Google Shape;3645;p33">
                    <a:extLst>
                      <a:ext uri="{FF2B5EF4-FFF2-40B4-BE49-F238E27FC236}">
                        <a16:creationId xmlns:a16="http://schemas.microsoft.com/office/drawing/2014/main" id="{AE1AF56F-B56B-B02A-E29D-993FEAD95DB8}"/>
                      </a:ext>
                    </a:extLst>
                  </p:cNvPr>
                  <p:cNvSpPr/>
                  <p:nvPr/>
                </p:nvSpPr>
                <p:spPr>
                  <a:xfrm>
                    <a:off x="2410672" y="3741905"/>
                    <a:ext cx="943775" cy="4367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3775" h="436721" extrusionOk="0">
                        <a:moveTo>
                          <a:pt x="1137" y="0"/>
                        </a:moveTo>
                        <a:cubicBezTo>
                          <a:pt x="-1149" y="25146"/>
                          <a:pt x="-1339" y="87440"/>
                          <a:pt x="13806" y="135350"/>
                        </a:cubicBezTo>
                        <a:cubicBezTo>
                          <a:pt x="17711" y="147828"/>
                          <a:pt x="52001" y="183261"/>
                          <a:pt x="108579" y="235553"/>
                        </a:cubicBezTo>
                        <a:cubicBezTo>
                          <a:pt x="172683" y="294799"/>
                          <a:pt x="242215" y="333946"/>
                          <a:pt x="337751" y="348805"/>
                        </a:cubicBezTo>
                        <a:cubicBezTo>
                          <a:pt x="421285" y="361759"/>
                          <a:pt x="516440" y="381953"/>
                          <a:pt x="601117" y="380714"/>
                        </a:cubicBezTo>
                        <a:cubicBezTo>
                          <a:pt x="682937" y="379476"/>
                          <a:pt x="704082" y="375094"/>
                          <a:pt x="778092" y="388620"/>
                        </a:cubicBezTo>
                        <a:cubicBezTo>
                          <a:pt x="869817" y="405384"/>
                          <a:pt x="943731" y="436721"/>
                          <a:pt x="943731" y="436721"/>
                        </a:cubicBezTo>
                        <a:cubicBezTo>
                          <a:pt x="943731" y="436721"/>
                          <a:pt x="948304" y="366713"/>
                          <a:pt x="864198" y="320611"/>
                        </a:cubicBezTo>
                        <a:cubicBezTo>
                          <a:pt x="832098" y="303086"/>
                          <a:pt x="766185" y="278511"/>
                          <a:pt x="697415" y="269272"/>
                        </a:cubicBezTo>
                        <a:cubicBezTo>
                          <a:pt x="592545" y="255175"/>
                          <a:pt x="605213" y="277178"/>
                          <a:pt x="484341" y="268319"/>
                        </a:cubicBezTo>
                        <a:cubicBezTo>
                          <a:pt x="377375" y="260509"/>
                          <a:pt x="275362" y="265652"/>
                          <a:pt x="216402" y="240792"/>
                        </a:cubicBezTo>
                        <a:cubicBezTo>
                          <a:pt x="178588" y="224885"/>
                          <a:pt x="121533" y="200025"/>
                          <a:pt x="75147" y="140208"/>
                        </a:cubicBezTo>
                        <a:cubicBezTo>
                          <a:pt x="31332" y="83629"/>
                          <a:pt x="5233" y="30766"/>
                          <a:pt x="1233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3100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1" name="Google Shape;3646;p33">
                    <a:extLst>
                      <a:ext uri="{FF2B5EF4-FFF2-40B4-BE49-F238E27FC236}">
                        <a16:creationId xmlns:a16="http://schemas.microsoft.com/office/drawing/2014/main" id="{85719E9D-65AE-40EA-1458-F55A974938B3}"/>
                      </a:ext>
                    </a:extLst>
                  </p:cNvPr>
                  <p:cNvSpPr/>
                  <p:nvPr/>
                </p:nvSpPr>
                <p:spPr>
                  <a:xfrm>
                    <a:off x="2731659" y="3952677"/>
                    <a:ext cx="653258" cy="2788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3258" h="278813" extrusionOk="0">
                        <a:moveTo>
                          <a:pt x="620459" y="278813"/>
                        </a:moveTo>
                        <a:cubicBezTo>
                          <a:pt x="628269" y="268526"/>
                          <a:pt x="659130" y="225473"/>
                          <a:pt x="652272" y="167561"/>
                        </a:cubicBezTo>
                        <a:cubicBezTo>
                          <a:pt x="646176" y="116412"/>
                          <a:pt x="614363" y="84884"/>
                          <a:pt x="599313" y="70501"/>
                        </a:cubicBezTo>
                        <a:cubicBezTo>
                          <a:pt x="558356" y="31163"/>
                          <a:pt x="511969" y="21543"/>
                          <a:pt x="454533" y="10494"/>
                        </a:cubicBezTo>
                        <a:cubicBezTo>
                          <a:pt x="346615" y="-10366"/>
                          <a:pt x="251841" y="5827"/>
                          <a:pt x="235649" y="8684"/>
                        </a:cubicBezTo>
                        <a:cubicBezTo>
                          <a:pt x="193643" y="16209"/>
                          <a:pt x="171069" y="25162"/>
                          <a:pt x="122682" y="26305"/>
                        </a:cubicBezTo>
                        <a:cubicBezTo>
                          <a:pt x="77819" y="27448"/>
                          <a:pt x="24289" y="35926"/>
                          <a:pt x="0" y="30496"/>
                        </a:cubicBezTo>
                        <a:cubicBezTo>
                          <a:pt x="111157" y="63358"/>
                          <a:pt x="216503" y="59643"/>
                          <a:pt x="278035" y="63358"/>
                        </a:cubicBezTo>
                        <a:cubicBezTo>
                          <a:pt x="302990" y="64882"/>
                          <a:pt x="365665" y="67834"/>
                          <a:pt x="445770" y="88027"/>
                        </a:cubicBezTo>
                        <a:cubicBezTo>
                          <a:pt x="524161" y="107839"/>
                          <a:pt x="547973" y="126223"/>
                          <a:pt x="558737" y="135652"/>
                        </a:cubicBezTo>
                        <a:cubicBezTo>
                          <a:pt x="610934" y="181658"/>
                          <a:pt x="618935" y="249952"/>
                          <a:pt x="620554" y="27862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2" name="Google Shape;3647;p33">
                    <a:extLst>
                      <a:ext uri="{FF2B5EF4-FFF2-40B4-BE49-F238E27FC236}">
                        <a16:creationId xmlns:a16="http://schemas.microsoft.com/office/drawing/2014/main" id="{6B18AF4A-D69F-ED1C-DE0D-C1E384AAF7CA}"/>
                      </a:ext>
                    </a:extLst>
                  </p:cNvPr>
                  <p:cNvSpPr/>
                  <p:nvPr/>
                </p:nvSpPr>
                <p:spPr>
                  <a:xfrm>
                    <a:off x="2408910" y="3724303"/>
                    <a:ext cx="944865" cy="527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4865" h="527780" extrusionOk="0">
                        <a:moveTo>
                          <a:pt x="7624" y="0"/>
                        </a:moveTo>
                        <a:cubicBezTo>
                          <a:pt x="1909" y="30385"/>
                          <a:pt x="-3139" y="74581"/>
                          <a:pt x="2385" y="127064"/>
                        </a:cubicBezTo>
                        <a:cubicBezTo>
                          <a:pt x="10386" y="202406"/>
                          <a:pt x="36009" y="256032"/>
                          <a:pt x="44010" y="271843"/>
                        </a:cubicBezTo>
                        <a:cubicBezTo>
                          <a:pt x="97731" y="378238"/>
                          <a:pt x="186789" y="429006"/>
                          <a:pt x="231271" y="453676"/>
                        </a:cubicBezTo>
                        <a:cubicBezTo>
                          <a:pt x="266609" y="473202"/>
                          <a:pt x="351572" y="518922"/>
                          <a:pt x="463681" y="517208"/>
                        </a:cubicBezTo>
                        <a:cubicBezTo>
                          <a:pt x="598650" y="515207"/>
                          <a:pt x="636655" y="446437"/>
                          <a:pt x="753336" y="453676"/>
                        </a:cubicBezTo>
                        <a:cubicBezTo>
                          <a:pt x="834966" y="458724"/>
                          <a:pt x="898974" y="497491"/>
                          <a:pt x="938883" y="527780"/>
                        </a:cubicBezTo>
                        <a:cubicBezTo>
                          <a:pt x="944598" y="508254"/>
                          <a:pt x="949551" y="479108"/>
                          <a:pt x="937169" y="451866"/>
                        </a:cubicBezTo>
                        <a:cubicBezTo>
                          <a:pt x="918214" y="410147"/>
                          <a:pt x="868684" y="394811"/>
                          <a:pt x="798390" y="381286"/>
                        </a:cubicBezTo>
                        <a:cubicBezTo>
                          <a:pt x="686566" y="359759"/>
                          <a:pt x="618272" y="361283"/>
                          <a:pt x="520926" y="354806"/>
                        </a:cubicBezTo>
                        <a:cubicBezTo>
                          <a:pt x="401578" y="346805"/>
                          <a:pt x="341856" y="342900"/>
                          <a:pt x="272895" y="319468"/>
                        </a:cubicBezTo>
                        <a:cubicBezTo>
                          <a:pt x="207744" y="297370"/>
                          <a:pt x="123258" y="268700"/>
                          <a:pt x="64774" y="185356"/>
                        </a:cubicBezTo>
                        <a:cubicBezTo>
                          <a:pt x="15244" y="114776"/>
                          <a:pt x="8196" y="38957"/>
                          <a:pt x="7529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21593863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75" name="Google Shape;3648;p33">
                <a:extLst>
                  <a:ext uri="{FF2B5EF4-FFF2-40B4-BE49-F238E27FC236}">
                    <a16:creationId xmlns:a16="http://schemas.microsoft.com/office/drawing/2014/main" id="{71A2E776-4385-9479-B9ED-75813EB383AC}"/>
                  </a:ext>
                </a:extLst>
              </p:cNvPr>
              <p:cNvGrpSpPr/>
              <p:nvPr/>
            </p:nvGrpSpPr>
            <p:grpSpPr>
              <a:xfrm>
                <a:off x="3992444" y="5379926"/>
                <a:ext cx="1703394" cy="1291415"/>
                <a:chOff x="3699722" y="1806532"/>
                <a:chExt cx="3341299" cy="2533180"/>
              </a:xfrm>
            </p:grpSpPr>
            <p:grpSp>
              <p:nvGrpSpPr>
                <p:cNvPr id="144" name="Google Shape;3649;p33">
                  <a:extLst>
                    <a:ext uri="{FF2B5EF4-FFF2-40B4-BE49-F238E27FC236}">
                      <a16:creationId xmlns:a16="http://schemas.microsoft.com/office/drawing/2014/main" id="{F8D27B62-8F35-61FC-FD1A-B1574DF20A1A}"/>
                    </a:ext>
                  </a:extLst>
                </p:cNvPr>
                <p:cNvGrpSpPr/>
                <p:nvPr/>
              </p:nvGrpSpPr>
              <p:grpSpPr>
                <a:xfrm>
                  <a:off x="3751786" y="2225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162" name="Google Shape;3650;p33">
                    <a:extLst>
                      <a:ext uri="{FF2B5EF4-FFF2-40B4-BE49-F238E27FC236}">
                        <a16:creationId xmlns:a16="http://schemas.microsoft.com/office/drawing/2014/main" id="{5283C0C6-B28C-46ED-0716-8EFC7C76367A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165" name="Google Shape;3651;p33">
                      <a:extLst>
                        <a:ext uri="{FF2B5EF4-FFF2-40B4-BE49-F238E27FC236}">
                          <a16:creationId xmlns:a16="http://schemas.microsoft.com/office/drawing/2014/main" id="{24516566-17A3-01ED-A04D-9CD3520402E5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6" name="Google Shape;3652;p33">
                      <a:extLst>
                        <a:ext uri="{FF2B5EF4-FFF2-40B4-BE49-F238E27FC236}">
                          <a16:creationId xmlns:a16="http://schemas.microsoft.com/office/drawing/2014/main" id="{7DD0BA08-582F-5A68-F089-93403C799B22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63" name="Google Shape;3653;p33">
                    <a:extLst>
                      <a:ext uri="{FF2B5EF4-FFF2-40B4-BE49-F238E27FC236}">
                        <a16:creationId xmlns:a16="http://schemas.microsoft.com/office/drawing/2014/main" id="{22D57397-AAAF-2434-C3C0-AB099A7C6F64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4" name="Google Shape;3654;p33">
                    <a:extLst>
                      <a:ext uri="{FF2B5EF4-FFF2-40B4-BE49-F238E27FC236}">
                        <a16:creationId xmlns:a16="http://schemas.microsoft.com/office/drawing/2014/main" id="{E784008C-58A1-20F4-7C8E-29B23E2A05CB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" name="Google Shape;3655;p33">
                  <a:extLst>
                    <a:ext uri="{FF2B5EF4-FFF2-40B4-BE49-F238E27FC236}">
                      <a16:creationId xmlns:a16="http://schemas.microsoft.com/office/drawing/2014/main" id="{CE80BC25-9CE6-B867-9B0D-36D4145B1D5D}"/>
                    </a:ext>
                  </a:extLst>
                </p:cNvPr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46" name="Google Shape;3656;p33">
                  <a:extLst>
                    <a:ext uri="{FF2B5EF4-FFF2-40B4-BE49-F238E27FC236}">
                      <a16:creationId xmlns:a16="http://schemas.microsoft.com/office/drawing/2014/main" id="{75DDD2BB-3724-8C8E-742A-E4FA6A1AFEFB}"/>
                    </a:ext>
                  </a:extLst>
                </p:cNvPr>
                <p:cNvGrpSpPr/>
                <p:nvPr/>
              </p:nvGrpSpPr>
              <p:grpSpPr>
                <a:xfrm>
                  <a:off x="3814899" y="1806532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160" name="Google Shape;3657;p33">
                    <a:extLst>
                      <a:ext uri="{FF2B5EF4-FFF2-40B4-BE49-F238E27FC236}">
                        <a16:creationId xmlns:a16="http://schemas.microsoft.com/office/drawing/2014/main" id="{0F3F1573-633D-39D5-1A02-A5D762947AB4}"/>
                      </a:ext>
                    </a:extLst>
                  </p:cNvPr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161" name="Google Shape;3658;p33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D1D61F07-24BE-0BCB-7212-3526F01E9CAC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3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47" name="Google Shape;3659;p33">
                  <a:extLst>
                    <a:ext uri="{FF2B5EF4-FFF2-40B4-BE49-F238E27FC236}">
                      <a16:creationId xmlns:a16="http://schemas.microsoft.com/office/drawing/2014/main" id="{FD5CBF4F-0F15-7C9E-3F52-8BE1175D66E9}"/>
                    </a:ext>
                  </a:extLst>
                </p:cNvPr>
                <p:cNvGrpSpPr/>
                <p:nvPr/>
              </p:nvGrpSpPr>
              <p:grpSpPr>
                <a:xfrm>
                  <a:off x="3699722" y="2477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148" name="Google Shape;3660;p33">
                    <a:extLst>
                      <a:ext uri="{FF2B5EF4-FFF2-40B4-BE49-F238E27FC236}">
                        <a16:creationId xmlns:a16="http://schemas.microsoft.com/office/drawing/2014/main" id="{630A9A02-9EA4-C20B-02F3-BC2017B11E7B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9" name="Google Shape;3661;p33">
                    <a:extLst>
                      <a:ext uri="{FF2B5EF4-FFF2-40B4-BE49-F238E27FC236}">
                        <a16:creationId xmlns:a16="http://schemas.microsoft.com/office/drawing/2014/main" id="{CA750F4D-93B1-0E5C-554C-624B4546287C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0" name="Google Shape;3662;p33">
                    <a:extLst>
                      <a:ext uri="{FF2B5EF4-FFF2-40B4-BE49-F238E27FC236}">
                        <a16:creationId xmlns:a16="http://schemas.microsoft.com/office/drawing/2014/main" id="{6456BC98-1864-5672-D89D-9098307E202D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1" name="Google Shape;3663;p33">
                    <a:extLst>
                      <a:ext uri="{FF2B5EF4-FFF2-40B4-BE49-F238E27FC236}">
                        <a16:creationId xmlns:a16="http://schemas.microsoft.com/office/drawing/2014/main" id="{281D2A2C-CC49-6A81-3785-8D8C40DE9206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" name="Google Shape;3664;p33">
                    <a:extLst>
                      <a:ext uri="{FF2B5EF4-FFF2-40B4-BE49-F238E27FC236}">
                        <a16:creationId xmlns:a16="http://schemas.microsoft.com/office/drawing/2014/main" id="{5804FAD3-8550-8C74-E773-4B7B0446E30A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" name="Google Shape;3665;p33">
                    <a:extLst>
                      <a:ext uri="{FF2B5EF4-FFF2-40B4-BE49-F238E27FC236}">
                        <a16:creationId xmlns:a16="http://schemas.microsoft.com/office/drawing/2014/main" id="{E688CDD4-7A79-37C5-5AAD-44DAD5D287D0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" name="Google Shape;3666;p33">
                    <a:extLst>
                      <a:ext uri="{FF2B5EF4-FFF2-40B4-BE49-F238E27FC236}">
                        <a16:creationId xmlns:a16="http://schemas.microsoft.com/office/drawing/2014/main" id="{E54EC0D1-A7D9-4405-BFA9-808BDAF34FB4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5" name="Google Shape;3667;p33">
                    <a:extLst>
                      <a:ext uri="{FF2B5EF4-FFF2-40B4-BE49-F238E27FC236}">
                        <a16:creationId xmlns:a16="http://schemas.microsoft.com/office/drawing/2014/main" id="{AF0E7B04-56DA-D5F6-FDA9-8BE2DAF050F3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" name="Google Shape;3668;p33">
                    <a:extLst>
                      <a:ext uri="{FF2B5EF4-FFF2-40B4-BE49-F238E27FC236}">
                        <a16:creationId xmlns:a16="http://schemas.microsoft.com/office/drawing/2014/main" id="{26C231C1-F4B9-252A-498D-2690E39ED7F0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7" name="Google Shape;3669;p33">
                    <a:extLst>
                      <a:ext uri="{FF2B5EF4-FFF2-40B4-BE49-F238E27FC236}">
                        <a16:creationId xmlns:a16="http://schemas.microsoft.com/office/drawing/2014/main" id="{43551E02-FA63-BB79-B5A0-19113C70370F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3670;p33">
                    <a:extLst>
                      <a:ext uri="{FF2B5EF4-FFF2-40B4-BE49-F238E27FC236}">
                        <a16:creationId xmlns:a16="http://schemas.microsoft.com/office/drawing/2014/main" id="{FD51CA0D-AB20-4715-1EA2-BC27501FFEB7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3671;p33">
                    <a:extLst>
                      <a:ext uri="{FF2B5EF4-FFF2-40B4-BE49-F238E27FC236}">
                        <a16:creationId xmlns:a16="http://schemas.microsoft.com/office/drawing/2014/main" id="{9BF6E2A3-22FC-9291-9191-C68D469A63AA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76" name="Google Shape;3672;p33">
                <a:extLst>
                  <a:ext uri="{FF2B5EF4-FFF2-40B4-BE49-F238E27FC236}">
                    <a16:creationId xmlns:a16="http://schemas.microsoft.com/office/drawing/2014/main" id="{F2CAE3FC-8C73-FCDD-0674-EAE430EF039E}"/>
                  </a:ext>
                </a:extLst>
              </p:cNvPr>
              <p:cNvGrpSpPr/>
              <p:nvPr/>
            </p:nvGrpSpPr>
            <p:grpSpPr>
              <a:xfrm>
                <a:off x="4019070" y="4550628"/>
                <a:ext cx="1560381" cy="1258299"/>
                <a:chOff x="5624511" y="3048014"/>
                <a:chExt cx="947638" cy="764180"/>
              </a:xfrm>
            </p:grpSpPr>
            <p:sp>
              <p:nvSpPr>
                <p:cNvPr id="131" name="Google Shape;3673;p33">
                  <a:extLst>
                    <a:ext uri="{FF2B5EF4-FFF2-40B4-BE49-F238E27FC236}">
                      <a16:creationId xmlns:a16="http://schemas.microsoft.com/office/drawing/2014/main" id="{C65E9BC3-5541-E3D4-00AB-B8ED05ECAE17}"/>
                    </a:ext>
                  </a:extLst>
                </p:cNvPr>
                <p:cNvSpPr/>
                <p:nvPr/>
              </p:nvSpPr>
              <p:spPr>
                <a:xfrm>
                  <a:off x="5823054" y="3204054"/>
                  <a:ext cx="349222" cy="219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222" h="219702" extrusionOk="0">
                      <a:moveTo>
                        <a:pt x="346573" y="66355"/>
                      </a:moveTo>
                      <a:cubicBezTo>
                        <a:pt x="365051" y="122076"/>
                        <a:pt x="284089" y="211420"/>
                        <a:pt x="190363" y="219136"/>
                      </a:cubicBezTo>
                      <a:cubicBezTo>
                        <a:pt x="110543" y="225708"/>
                        <a:pt x="9388" y="174082"/>
                        <a:pt x="625" y="119409"/>
                      </a:cubicBezTo>
                      <a:cubicBezTo>
                        <a:pt x="-7852" y="66545"/>
                        <a:pt x="71777" y="21682"/>
                        <a:pt x="127593" y="7490"/>
                      </a:cubicBezTo>
                      <a:cubicBezTo>
                        <a:pt x="210556" y="-13560"/>
                        <a:pt x="328190" y="10919"/>
                        <a:pt x="346573" y="66355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2" name="Google Shape;3674;p33">
                  <a:extLst>
                    <a:ext uri="{FF2B5EF4-FFF2-40B4-BE49-F238E27FC236}">
                      <a16:creationId xmlns:a16="http://schemas.microsoft.com/office/drawing/2014/main" id="{729267E3-9FCC-7883-CAC7-C4C64B18C0F0}"/>
                    </a:ext>
                  </a:extLst>
                </p:cNvPr>
                <p:cNvSpPr/>
                <p:nvPr/>
              </p:nvSpPr>
              <p:spPr>
                <a:xfrm>
                  <a:off x="5641466" y="3324847"/>
                  <a:ext cx="869525" cy="340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525" h="340667" extrusionOk="0">
                      <a:moveTo>
                        <a:pt x="0" y="230073"/>
                      </a:moveTo>
                      <a:cubicBezTo>
                        <a:pt x="22098" y="229501"/>
                        <a:pt x="55436" y="230549"/>
                        <a:pt x="94298" y="239503"/>
                      </a:cubicBezTo>
                      <a:cubicBezTo>
                        <a:pt x="166021" y="256171"/>
                        <a:pt x="198025" y="286651"/>
                        <a:pt x="246507" y="309892"/>
                      </a:cubicBezTo>
                      <a:cubicBezTo>
                        <a:pt x="320802" y="345421"/>
                        <a:pt x="388525" y="342373"/>
                        <a:pt x="479489" y="338277"/>
                      </a:cubicBezTo>
                      <a:cubicBezTo>
                        <a:pt x="610553" y="332371"/>
                        <a:pt x="701612" y="292271"/>
                        <a:pt x="732758" y="277412"/>
                      </a:cubicBezTo>
                      <a:cubicBezTo>
                        <a:pt x="798290" y="246170"/>
                        <a:pt x="852107" y="219500"/>
                        <a:pt x="866108" y="163779"/>
                      </a:cubicBezTo>
                      <a:cubicBezTo>
                        <a:pt x="875443" y="126631"/>
                        <a:pt x="865251" y="83102"/>
                        <a:pt x="840486" y="51479"/>
                      </a:cubicBezTo>
                      <a:cubicBezTo>
                        <a:pt x="810768" y="13474"/>
                        <a:pt x="768858" y="3854"/>
                        <a:pt x="755618" y="1377"/>
                      </a:cubicBezTo>
                      <a:cubicBezTo>
                        <a:pt x="739616" y="-1575"/>
                        <a:pt x="689420" y="-7766"/>
                        <a:pt x="556260" y="81197"/>
                      </a:cubicBezTo>
                      <a:cubicBezTo>
                        <a:pt x="450914" y="151587"/>
                        <a:pt x="458819" y="171304"/>
                        <a:pt x="402717" y="188068"/>
                      </a:cubicBezTo>
                      <a:cubicBezTo>
                        <a:pt x="349853" y="203879"/>
                        <a:pt x="304609" y="196354"/>
                        <a:pt x="214122" y="181305"/>
                      </a:cubicBezTo>
                      <a:cubicBezTo>
                        <a:pt x="172879" y="174447"/>
                        <a:pt x="148114" y="166636"/>
                        <a:pt x="142780" y="148824"/>
                      </a:cubicBezTo>
                      <a:cubicBezTo>
                        <a:pt x="137827" y="132156"/>
                        <a:pt x="151829" y="113677"/>
                        <a:pt x="160306" y="104152"/>
                      </a:cubicBezTo>
                      <a:cubicBezTo>
                        <a:pt x="158306" y="103200"/>
                        <a:pt x="128778" y="89579"/>
                        <a:pt x="101060" y="106819"/>
                      </a:cubicBezTo>
                      <a:cubicBezTo>
                        <a:pt x="80867" y="119392"/>
                        <a:pt x="69723" y="143300"/>
                        <a:pt x="72771" y="167684"/>
                      </a:cubicBezTo>
                      <a:cubicBezTo>
                        <a:pt x="68771" y="167494"/>
                        <a:pt x="36005" y="166255"/>
                        <a:pt x="14859" y="192068"/>
                      </a:cubicBezTo>
                      <a:cubicBezTo>
                        <a:pt x="2762" y="206832"/>
                        <a:pt x="572" y="223024"/>
                        <a:pt x="0" y="229978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3675;p33">
                  <a:extLst>
                    <a:ext uri="{FF2B5EF4-FFF2-40B4-BE49-F238E27FC236}">
                      <a16:creationId xmlns:a16="http://schemas.microsoft.com/office/drawing/2014/main" id="{2AA10083-38AC-DFCA-798F-1659B6D9809F}"/>
                    </a:ext>
                  </a:extLst>
                </p:cNvPr>
                <p:cNvSpPr/>
                <p:nvPr/>
              </p:nvSpPr>
              <p:spPr>
                <a:xfrm>
                  <a:off x="5624511" y="3429190"/>
                  <a:ext cx="947638" cy="383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7638" h="383004" extrusionOk="0">
                      <a:moveTo>
                        <a:pt x="881921" y="0"/>
                      </a:moveTo>
                      <a:cubicBezTo>
                        <a:pt x="864585" y="39148"/>
                        <a:pt x="831153" y="99441"/>
                        <a:pt x="768097" y="148304"/>
                      </a:cubicBezTo>
                      <a:cubicBezTo>
                        <a:pt x="630651" y="254603"/>
                        <a:pt x="454915" y="227171"/>
                        <a:pt x="407957" y="219837"/>
                      </a:cubicBezTo>
                      <a:cubicBezTo>
                        <a:pt x="373476" y="214408"/>
                        <a:pt x="281846" y="196691"/>
                        <a:pt x="174975" y="153638"/>
                      </a:cubicBezTo>
                      <a:cubicBezTo>
                        <a:pt x="99442" y="123253"/>
                        <a:pt x="43911" y="91345"/>
                        <a:pt x="16098" y="113919"/>
                      </a:cubicBezTo>
                      <a:cubicBezTo>
                        <a:pt x="-6095" y="131921"/>
                        <a:pt x="-856" y="176213"/>
                        <a:pt x="5525" y="198692"/>
                      </a:cubicBezTo>
                      <a:cubicBezTo>
                        <a:pt x="48007" y="348806"/>
                        <a:pt x="396717" y="423958"/>
                        <a:pt x="672752" y="360235"/>
                      </a:cubicBezTo>
                      <a:cubicBezTo>
                        <a:pt x="746094" y="343281"/>
                        <a:pt x="880492" y="310324"/>
                        <a:pt x="926974" y="206693"/>
                      </a:cubicBezTo>
                      <a:cubicBezTo>
                        <a:pt x="935261" y="188309"/>
                        <a:pt x="964026" y="124111"/>
                        <a:pt x="934880" y="61055"/>
                      </a:cubicBezTo>
                      <a:cubicBezTo>
                        <a:pt x="920211" y="29242"/>
                        <a:pt x="896399" y="10001"/>
                        <a:pt x="881921" y="191"/>
                      </a:cubicBezTo>
                      <a:close/>
                    </a:path>
                  </a:pathLst>
                </a:custGeom>
                <a:solidFill>
                  <a:srgbClr val="5C382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3676;p33">
                  <a:extLst>
                    <a:ext uri="{FF2B5EF4-FFF2-40B4-BE49-F238E27FC236}">
                      <a16:creationId xmlns:a16="http://schemas.microsoft.com/office/drawing/2014/main" id="{E2D942A2-FBA7-CE4B-E3AC-0EBA6350195F}"/>
                    </a:ext>
                  </a:extLst>
                </p:cNvPr>
                <p:cNvSpPr/>
                <p:nvPr/>
              </p:nvSpPr>
              <p:spPr>
                <a:xfrm>
                  <a:off x="5726346" y="3557873"/>
                  <a:ext cx="736923" cy="221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923" h="221180" extrusionOk="0">
                      <a:moveTo>
                        <a:pt x="13990" y="157544"/>
                      </a:moveTo>
                      <a:cubicBezTo>
                        <a:pt x="8751" y="150114"/>
                        <a:pt x="4655" y="142113"/>
                        <a:pt x="2084" y="133350"/>
                      </a:cubicBezTo>
                      <a:cubicBezTo>
                        <a:pt x="-393" y="125063"/>
                        <a:pt x="-1250" y="115729"/>
                        <a:pt x="2846" y="108109"/>
                      </a:cubicBezTo>
                      <a:cubicBezTo>
                        <a:pt x="5132" y="103918"/>
                        <a:pt x="8751" y="100584"/>
                        <a:pt x="12656" y="97822"/>
                      </a:cubicBezTo>
                      <a:cubicBezTo>
                        <a:pt x="41041" y="78010"/>
                        <a:pt x="79522" y="87440"/>
                        <a:pt x="113336" y="95345"/>
                      </a:cubicBezTo>
                      <a:cubicBezTo>
                        <a:pt x="228779" y="122396"/>
                        <a:pt x="349079" y="121444"/>
                        <a:pt x="466999" y="109728"/>
                      </a:cubicBezTo>
                      <a:cubicBezTo>
                        <a:pt x="515005" y="104966"/>
                        <a:pt x="563106" y="98393"/>
                        <a:pt x="608922" y="83153"/>
                      </a:cubicBezTo>
                      <a:cubicBezTo>
                        <a:pt x="657880" y="66866"/>
                        <a:pt x="704267" y="40100"/>
                        <a:pt x="736842" y="0"/>
                      </a:cubicBezTo>
                      <a:cubicBezTo>
                        <a:pt x="738462" y="29528"/>
                        <a:pt x="715602" y="52864"/>
                        <a:pt x="694361" y="72581"/>
                      </a:cubicBezTo>
                      <a:cubicBezTo>
                        <a:pt x="674549" y="90964"/>
                        <a:pt x="654737" y="109538"/>
                        <a:pt x="632353" y="124682"/>
                      </a:cubicBezTo>
                      <a:cubicBezTo>
                        <a:pt x="581299" y="159448"/>
                        <a:pt x="519863" y="175355"/>
                        <a:pt x="459379" y="187928"/>
                      </a:cubicBezTo>
                      <a:cubicBezTo>
                        <a:pt x="381845" y="204025"/>
                        <a:pt x="303359" y="215741"/>
                        <a:pt x="224302" y="220027"/>
                      </a:cubicBezTo>
                      <a:cubicBezTo>
                        <a:pt x="164961" y="223266"/>
                        <a:pt x="102191" y="221456"/>
                        <a:pt x="51233" y="190881"/>
                      </a:cubicBezTo>
                      <a:cubicBezTo>
                        <a:pt x="36945" y="182309"/>
                        <a:pt x="23610" y="171069"/>
                        <a:pt x="13990" y="157544"/>
                      </a:cubicBezTo>
                      <a:close/>
                    </a:path>
                  </a:pathLst>
                </a:custGeom>
                <a:solidFill>
                  <a:srgbClr val="ECC7A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3677;p33">
                  <a:extLst>
                    <a:ext uri="{FF2B5EF4-FFF2-40B4-BE49-F238E27FC236}">
                      <a16:creationId xmlns:a16="http://schemas.microsoft.com/office/drawing/2014/main" id="{FEE7D96A-C1A8-77DB-3A26-61D42D2A236F}"/>
                    </a:ext>
                  </a:extLst>
                </p:cNvPr>
                <p:cNvSpPr/>
                <p:nvPr/>
              </p:nvSpPr>
              <p:spPr>
                <a:xfrm>
                  <a:off x="5738954" y="3557682"/>
                  <a:ext cx="724073" cy="1907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73" h="190779" extrusionOk="0">
                      <a:moveTo>
                        <a:pt x="10811" y="142208"/>
                      </a:moveTo>
                      <a:cubicBezTo>
                        <a:pt x="7001" y="137541"/>
                        <a:pt x="3953" y="132588"/>
                        <a:pt x="1953" y="127254"/>
                      </a:cubicBezTo>
                      <a:cubicBezTo>
                        <a:pt x="-333" y="121253"/>
                        <a:pt x="-1190" y="114491"/>
                        <a:pt x="2620" y="108966"/>
                      </a:cubicBezTo>
                      <a:cubicBezTo>
                        <a:pt x="4715" y="105918"/>
                        <a:pt x="8144" y="103537"/>
                        <a:pt x="11859" y="101537"/>
                      </a:cubicBezTo>
                      <a:cubicBezTo>
                        <a:pt x="38434" y="87154"/>
                        <a:pt x="74438" y="94012"/>
                        <a:pt x="105966" y="99727"/>
                      </a:cubicBezTo>
                      <a:cubicBezTo>
                        <a:pt x="213884" y="119348"/>
                        <a:pt x="326470" y="118682"/>
                        <a:pt x="436769" y="110109"/>
                      </a:cubicBezTo>
                      <a:cubicBezTo>
                        <a:pt x="481632" y="106680"/>
                        <a:pt x="526685" y="101822"/>
                        <a:pt x="569453" y="90773"/>
                      </a:cubicBezTo>
                      <a:cubicBezTo>
                        <a:pt x="615173" y="78962"/>
                        <a:pt x="693563" y="29147"/>
                        <a:pt x="724043" y="0"/>
                      </a:cubicBezTo>
                      <a:cubicBezTo>
                        <a:pt x="725567" y="21431"/>
                        <a:pt x="669275" y="68771"/>
                        <a:pt x="649367" y="83058"/>
                      </a:cubicBezTo>
                      <a:cubicBezTo>
                        <a:pt x="630889" y="96393"/>
                        <a:pt x="612315" y="109823"/>
                        <a:pt x="591360" y="120872"/>
                      </a:cubicBezTo>
                      <a:cubicBezTo>
                        <a:pt x="543545" y="146114"/>
                        <a:pt x="486109" y="157639"/>
                        <a:pt x="429530" y="166688"/>
                      </a:cubicBezTo>
                      <a:cubicBezTo>
                        <a:pt x="357045" y="178308"/>
                        <a:pt x="283607" y="186785"/>
                        <a:pt x="209598" y="189928"/>
                      </a:cubicBezTo>
                      <a:cubicBezTo>
                        <a:pt x="154067" y="192310"/>
                        <a:pt x="95393" y="190976"/>
                        <a:pt x="47673" y="168878"/>
                      </a:cubicBezTo>
                      <a:cubicBezTo>
                        <a:pt x="33100" y="162116"/>
                        <a:pt x="19670" y="153067"/>
                        <a:pt x="10621" y="142113"/>
                      </a:cubicBezTo>
                      <a:close/>
                    </a:path>
                  </a:pathLst>
                </a:custGeom>
                <a:solidFill>
                  <a:srgbClr val="FADB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3678;p33">
                  <a:extLst>
                    <a:ext uri="{FF2B5EF4-FFF2-40B4-BE49-F238E27FC236}">
                      <a16:creationId xmlns:a16="http://schemas.microsoft.com/office/drawing/2014/main" id="{194098E8-B845-189B-2819-470A7B99982F}"/>
                    </a:ext>
                  </a:extLst>
                </p:cNvPr>
                <p:cNvSpPr/>
                <p:nvPr/>
              </p:nvSpPr>
              <p:spPr>
                <a:xfrm>
                  <a:off x="5887830" y="3639312"/>
                  <a:ext cx="478209" cy="8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09" h="84862" extrusionOk="0">
                      <a:moveTo>
                        <a:pt x="5286" y="62294"/>
                      </a:moveTo>
                      <a:cubicBezTo>
                        <a:pt x="3572" y="60579"/>
                        <a:pt x="2143" y="58769"/>
                        <a:pt x="1191" y="56864"/>
                      </a:cubicBezTo>
                      <a:cubicBezTo>
                        <a:pt x="-238" y="54197"/>
                        <a:pt x="-714" y="51244"/>
                        <a:pt x="1667" y="48768"/>
                      </a:cubicBezTo>
                      <a:cubicBezTo>
                        <a:pt x="3000" y="47434"/>
                        <a:pt x="5096" y="46387"/>
                        <a:pt x="7287" y="45434"/>
                      </a:cubicBezTo>
                      <a:cubicBezTo>
                        <a:pt x="23479" y="39052"/>
                        <a:pt x="45482" y="42100"/>
                        <a:pt x="64722" y="44672"/>
                      </a:cubicBezTo>
                      <a:cubicBezTo>
                        <a:pt x="130635" y="53340"/>
                        <a:pt x="199406" y="54007"/>
                        <a:pt x="266748" y="49244"/>
                      </a:cubicBezTo>
                      <a:cubicBezTo>
                        <a:pt x="363617" y="42386"/>
                        <a:pt x="459534" y="12859"/>
                        <a:pt x="478203" y="0"/>
                      </a:cubicBezTo>
                      <a:cubicBezTo>
                        <a:pt x="479155" y="9430"/>
                        <a:pt x="373999" y="49149"/>
                        <a:pt x="361236" y="54007"/>
                      </a:cubicBezTo>
                      <a:cubicBezTo>
                        <a:pt x="332089" y="65151"/>
                        <a:pt x="297037" y="70199"/>
                        <a:pt x="262461" y="74200"/>
                      </a:cubicBezTo>
                      <a:cubicBezTo>
                        <a:pt x="218170" y="79343"/>
                        <a:pt x="173307" y="83058"/>
                        <a:pt x="128159" y="84487"/>
                      </a:cubicBezTo>
                      <a:cubicBezTo>
                        <a:pt x="94250" y="85534"/>
                        <a:pt x="58436" y="84963"/>
                        <a:pt x="29289" y="75152"/>
                      </a:cubicBezTo>
                      <a:cubicBezTo>
                        <a:pt x="19669" y="71914"/>
                        <a:pt x="10811" y="67532"/>
                        <a:pt x="5382" y="62103"/>
                      </a:cubicBezTo>
                      <a:close/>
                    </a:path>
                  </a:pathLst>
                </a:custGeom>
                <a:solidFill>
                  <a:srgbClr val="FBF4E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3679;p33">
                  <a:extLst>
                    <a:ext uri="{FF2B5EF4-FFF2-40B4-BE49-F238E27FC236}">
                      <a16:creationId xmlns:a16="http://schemas.microsoft.com/office/drawing/2014/main" id="{20B0F674-7384-7849-C7D6-CB08274EB859}"/>
                    </a:ext>
                  </a:extLst>
                </p:cNvPr>
                <p:cNvSpPr/>
                <p:nvPr/>
              </p:nvSpPr>
              <p:spPr>
                <a:xfrm>
                  <a:off x="6266020" y="3462051"/>
                  <a:ext cx="293400" cy="286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400" h="286531" extrusionOk="0">
                      <a:moveTo>
                        <a:pt x="183166" y="248507"/>
                      </a:moveTo>
                      <a:cubicBezTo>
                        <a:pt x="107347" y="290608"/>
                        <a:pt x="20002" y="287084"/>
                        <a:pt x="0" y="285940"/>
                      </a:cubicBezTo>
                      <a:cubicBezTo>
                        <a:pt x="45720" y="278035"/>
                        <a:pt x="130397" y="256508"/>
                        <a:pt x="197263" y="190595"/>
                      </a:cubicBezTo>
                      <a:cubicBezTo>
                        <a:pt x="233934" y="154495"/>
                        <a:pt x="245554" y="124492"/>
                        <a:pt x="248888" y="115157"/>
                      </a:cubicBezTo>
                      <a:cubicBezTo>
                        <a:pt x="266700" y="65342"/>
                        <a:pt x="257175" y="20193"/>
                        <a:pt x="251555" y="0"/>
                      </a:cubicBezTo>
                      <a:cubicBezTo>
                        <a:pt x="263366" y="11620"/>
                        <a:pt x="287846" y="39148"/>
                        <a:pt x="292608" y="79439"/>
                      </a:cubicBezTo>
                      <a:cubicBezTo>
                        <a:pt x="299180" y="135255"/>
                        <a:pt x="263271" y="177165"/>
                        <a:pt x="244983" y="198596"/>
                      </a:cubicBezTo>
                      <a:cubicBezTo>
                        <a:pt x="226695" y="219932"/>
                        <a:pt x="205454" y="236220"/>
                        <a:pt x="183261" y="248507"/>
                      </a:cubicBezTo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3680;p33">
                  <a:extLst>
                    <a:ext uri="{FF2B5EF4-FFF2-40B4-BE49-F238E27FC236}">
                      <a16:creationId xmlns:a16="http://schemas.microsoft.com/office/drawing/2014/main" id="{6718A0CA-90D8-79DF-7E44-193F32E374EA}"/>
                    </a:ext>
                  </a:extLst>
                </p:cNvPr>
                <p:cNvSpPr/>
                <p:nvPr/>
              </p:nvSpPr>
              <p:spPr>
                <a:xfrm>
                  <a:off x="5712360" y="3048014"/>
                  <a:ext cx="682142" cy="526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142" h="526496" extrusionOk="0">
                      <a:moveTo>
                        <a:pt x="76268" y="374127"/>
                      </a:moveTo>
                      <a:cubicBezTo>
                        <a:pt x="73029" y="372984"/>
                        <a:pt x="44168" y="362888"/>
                        <a:pt x="21499" y="379461"/>
                      </a:cubicBezTo>
                      <a:cubicBezTo>
                        <a:pt x="4068" y="392130"/>
                        <a:pt x="-1552" y="414704"/>
                        <a:pt x="353" y="428896"/>
                      </a:cubicBezTo>
                      <a:cubicBezTo>
                        <a:pt x="7021" y="480903"/>
                        <a:pt x="124178" y="505287"/>
                        <a:pt x="164564" y="513669"/>
                      </a:cubicBezTo>
                      <a:cubicBezTo>
                        <a:pt x="314202" y="544720"/>
                        <a:pt x="433550" y="511859"/>
                        <a:pt x="494701" y="494238"/>
                      </a:cubicBezTo>
                      <a:cubicBezTo>
                        <a:pt x="621193" y="457757"/>
                        <a:pt x="649577" y="416133"/>
                        <a:pt x="657102" y="404226"/>
                      </a:cubicBezTo>
                      <a:cubicBezTo>
                        <a:pt x="694154" y="345267"/>
                        <a:pt x="679486" y="280497"/>
                        <a:pt x="678248" y="275353"/>
                      </a:cubicBezTo>
                      <a:cubicBezTo>
                        <a:pt x="662436" y="209821"/>
                        <a:pt x="610525" y="175912"/>
                        <a:pt x="600619" y="169435"/>
                      </a:cubicBezTo>
                      <a:cubicBezTo>
                        <a:pt x="548231" y="135240"/>
                        <a:pt x="459649" y="117524"/>
                        <a:pt x="454124" y="116476"/>
                      </a:cubicBezTo>
                      <a:cubicBezTo>
                        <a:pt x="436598" y="113047"/>
                        <a:pt x="412595" y="109428"/>
                        <a:pt x="397641" y="89997"/>
                      </a:cubicBezTo>
                      <a:cubicBezTo>
                        <a:pt x="387735" y="77138"/>
                        <a:pt x="377448" y="51611"/>
                        <a:pt x="390593" y="37038"/>
                      </a:cubicBezTo>
                      <a:cubicBezTo>
                        <a:pt x="399737" y="26941"/>
                        <a:pt x="417548" y="24846"/>
                        <a:pt x="434693" y="31704"/>
                      </a:cubicBezTo>
                      <a:cubicBezTo>
                        <a:pt x="432503" y="26560"/>
                        <a:pt x="425073" y="10844"/>
                        <a:pt x="408214" y="3414"/>
                      </a:cubicBezTo>
                      <a:cubicBezTo>
                        <a:pt x="379734" y="-9063"/>
                        <a:pt x="349254" y="16178"/>
                        <a:pt x="341158" y="22845"/>
                      </a:cubicBezTo>
                      <a:cubicBezTo>
                        <a:pt x="336300" y="26846"/>
                        <a:pt x="304296" y="53992"/>
                        <a:pt x="305820" y="96950"/>
                      </a:cubicBezTo>
                      <a:cubicBezTo>
                        <a:pt x="306106" y="105332"/>
                        <a:pt x="307154" y="133526"/>
                        <a:pt x="326966" y="149909"/>
                      </a:cubicBezTo>
                      <a:cubicBezTo>
                        <a:pt x="347921" y="167244"/>
                        <a:pt x="368876" y="154195"/>
                        <a:pt x="408214" y="162291"/>
                      </a:cubicBezTo>
                      <a:cubicBezTo>
                        <a:pt x="415167" y="163720"/>
                        <a:pt x="463268" y="174102"/>
                        <a:pt x="489462" y="208202"/>
                      </a:cubicBezTo>
                      <a:cubicBezTo>
                        <a:pt x="522800" y="251541"/>
                        <a:pt x="508703" y="317835"/>
                        <a:pt x="489462" y="356506"/>
                      </a:cubicBezTo>
                      <a:cubicBezTo>
                        <a:pt x="455553" y="424610"/>
                        <a:pt x="385354" y="447470"/>
                        <a:pt x="344682" y="460614"/>
                      </a:cubicBezTo>
                      <a:cubicBezTo>
                        <a:pt x="271530" y="484427"/>
                        <a:pt x="213142" y="472806"/>
                        <a:pt x="152277" y="460614"/>
                      </a:cubicBezTo>
                      <a:cubicBezTo>
                        <a:pt x="74458" y="445089"/>
                        <a:pt x="65981" y="423753"/>
                        <a:pt x="63980" y="416514"/>
                      </a:cubicBezTo>
                      <a:cubicBezTo>
                        <a:pt x="59789" y="400988"/>
                        <a:pt x="68457" y="384986"/>
                        <a:pt x="76363" y="374127"/>
                      </a:cubicBezTo>
                      <a:close/>
                    </a:path>
                  </a:pathLst>
                </a:custGeom>
                <a:solidFill>
                  <a:srgbClr val="FBD5B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Google Shape;3681;p33">
                  <a:extLst>
                    <a:ext uri="{FF2B5EF4-FFF2-40B4-BE49-F238E27FC236}">
                      <a16:creationId xmlns:a16="http://schemas.microsoft.com/office/drawing/2014/main" id="{8E9A54DF-5384-5EA0-7168-F01305E1D10E}"/>
                    </a:ext>
                  </a:extLst>
                </p:cNvPr>
                <p:cNvSpPr/>
                <p:nvPr/>
              </p:nvSpPr>
              <p:spPr>
                <a:xfrm>
                  <a:off x="5815290" y="3061049"/>
                  <a:ext cx="566679" cy="50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679" h="500274" extrusionOk="0">
                      <a:moveTo>
                        <a:pt x="266231" y="0"/>
                      </a:moveTo>
                      <a:cubicBezTo>
                        <a:pt x="236132" y="9049"/>
                        <a:pt x="215749" y="29718"/>
                        <a:pt x="216797" y="47625"/>
                      </a:cubicBezTo>
                      <a:cubicBezTo>
                        <a:pt x="218130" y="70009"/>
                        <a:pt x="252611" y="86297"/>
                        <a:pt x="267946" y="93535"/>
                      </a:cubicBezTo>
                      <a:cubicBezTo>
                        <a:pt x="271661" y="95250"/>
                        <a:pt x="278328" y="98203"/>
                        <a:pt x="285948" y="100965"/>
                      </a:cubicBezTo>
                      <a:cubicBezTo>
                        <a:pt x="298902" y="105823"/>
                        <a:pt x="308332" y="108204"/>
                        <a:pt x="318809" y="110966"/>
                      </a:cubicBezTo>
                      <a:cubicBezTo>
                        <a:pt x="369768" y="124301"/>
                        <a:pt x="387389" y="130588"/>
                        <a:pt x="396819" y="134112"/>
                      </a:cubicBezTo>
                      <a:cubicBezTo>
                        <a:pt x="400439" y="135446"/>
                        <a:pt x="403201" y="136493"/>
                        <a:pt x="406725" y="137922"/>
                      </a:cubicBezTo>
                      <a:cubicBezTo>
                        <a:pt x="411202" y="139732"/>
                        <a:pt x="461113" y="160496"/>
                        <a:pt x="483306" y="187071"/>
                      </a:cubicBezTo>
                      <a:cubicBezTo>
                        <a:pt x="513881" y="223552"/>
                        <a:pt x="507214" y="282607"/>
                        <a:pt x="486545" y="322612"/>
                      </a:cubicBezTo>
                      <a:cubicBezTo>
                        <a:pt x="440158" y="412718"/>
                        <a:pt x="297378" y="456819"/>
                        <a:pt x="203462" y="465392"/>
                      </a:cubicBezTo>
                      <a:cubicBezTo>
                        <a:pt x="147074" y="470535"/>
                        <a:pt x="83256" y="467773"/>
                        <a:pt x="29249" y="452628"/>
                      </a:cubicBezTo>
                      <a:cubicBezTo>
                        <a:pt x="23915" y="451104"/>
                        <a:pt x="8866" y="446723"/>
                        <a:pt x="4484" y="452628"/>
                      </a:cubicBezTo>
                      <a:cubicBezTo>
                        <a:pt x="-20947" y="487871"/>
                        <a:pt x="69254" y="491014"/>
                        <a:pt x="88019" y="494348"/>
                      </a:cubicBezTo>
                      <a:cubicBezTo>
                        <a:pt x="151550" y="505682"/>
                        <a:pt x="217178" y="498348"/>
                        <a:pt x="280900" y="492252"/>
                      </a:cubicBezTo>
                      <a:cubicBezTo>
                        <a:pt x="341384" y="486442"/>
                        <a:pt x="402153" y="475012"/>
                        <a:pt x="457017" y="447961"/>
                      </a:cubicBezTo>
                      <a:cubicBezTo>
                        <a:pt x="509214" y="422243"/>
                        <a:pt x="554172" y="374618"/>
                        <a:pt x="564364" y="315944"/>
                      </a:cubicBezTo>
                      <a:cubicBezTo>
                        <a:pt x="565983" y="306705"/>
                        <a:pt x="575032" y="250126"/>
                        <a:pt x="541409" y="199454"/>
                      </a:cubicBezTo>
                      <a:cubicBezTo>
                        <a:pt x="504547" y="143732"/>
                        <a:pt x="436824" y="126111"/>
                        <a:pt x="400153" y="116491"/>
                      </a:cubicBezTo>
                      <a:cubicBezTo>
                        <a:pt x="369768" y="108585"/>
                        <a:pt x="337097" y="104870"/>
                        <a:pt x="288901" y="82963"/>
                      </a:cubicBezTo>
                      <a:cubicBezTo>
                        <a:pt x="259183" y="69437"/>
                        <a:pt x="245372" y="58960"/>
                        <a:pt x="242990" y="44101"/>
                      </a:cubicBezTo>
                      <a:cubicBezTo>
                        <a:pt x="239657" y="23241"/>
                        <a:pt x="260707" y="4477"/>
                        <a:pt x="265946" y="0"/>
                      </a:cubicBezTo>
                      <a:close/>
                    </a:path>
                  </a:pathLst>
                </a:custGeom>
                <a:solidFill>
                  <a:srgbClr val="FFF2D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3682;p33">
                  <a:extLst>
                    <a:ext uri="{FF2B5EF4-FFF2-40B4-BE49-F238E27FC236}">
                      <a16:creationId xmlns:a16="http://schemas.microsoft.com/office/drawing/2014/main" id="{40C67B34-0AC3-454F-CFFC-96E2C04590CC}"/>
                    </a:ext>
                  </a:extLst>
                </p:cNvPr>
                <p:cNvSpPr/>
                <p:nvPr/>
              </p:nvSpPr>
              <p:spPr>
                <a:xfrm>
                  <a:off x="5739088" y="3048952"/>
                  <a:ext cx="526997" cy="475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997" h="475260" extrusionOk="0">
                      <a:moveTo>
                        <a:pt x="355673" y="0"/>
                      </a:moveTo>
                      <a:cubicBezTo>
                        <a:pt x="349767" y="4286"/>
                        <a:pt x="273186" y="46673"/>
                        <a:pt x="283759" y="88678"/>
                      </a:cubicBezTo>
                      <a:cubicBezTo>
                        <a:pt x="286045" y="97822"/>
                        <a:pt x="293570" y="114681"/>
                        <a:pt x="353958" y="142780"/>
                      </a:cubicBezTo>
                      <a:cubicBezTo>
                        <a:pt x="414347" y="170879"/>
                        <a:pt x="517598" y="167069"/>
                        <a:pt x="526170" y="247555"/>
                      </a:cubicBezTo>
                      <a:cubicBezTo>
                        <a:pt x="531123" y="294418"/>
                        <a:pt x="513407" y="345948"/>
                        <a:pt x="484641" y="383572"/>
                      </a:cubicBezTo>
                      <a:cubicBezTo>
                        <a:pt x="433206" y="450914"/>
                        <a:pt x="349672" y="461296"/>
                        <a:pt x="283854" y="469487"/>
                      </a:cubicBezTo>
                      <a:cubicBezTo>
                        <a:pt x="242135" y="474631"/>
                        <a:pt x="80305" y="494729"/>
                        <a:pt x="22583" y="409766"/>
                      </a:cubicBezTo>
                      <a:cubicBezTo>
                        <a:pt x="2676" y="380429"/>
                        <a:pt x="-13516" y="325850"/>
                        <a:pt x="16773" y="295847"/>
                      </a:cubicBezTo>
                      <a:cubicBezTo>
                        <a:pt x="66875" y="246126"/>
                        <a:pt x="161648" y="252127"/>
                        <a:pt x="216798" y="262223"/>
                      </a:cubicBezTo>
                      <a:cubicBezTo>
                        <a:pt x="337956" y="284321"/>
                        <a:pt x="390915" y="200692"/>
                        <a:pt x="365769" y="180118"/>
                      </a:cubicBezTo>
                      <a:cubicBezTo>
                        <a:pt x="329860" y="150686"/>
                        <a:pt x="280711" y="184976"/>
                        <a:pt x="244897" y="154019"/>
                      </a:cubicBezTo>
                      <a:cubicBezTo>
                        <a:pt x="216322" y="129254"/>
                        <a:pt x="222989" y="85820"/>
                        <a:pt x="223466" y="83058"/>
                      </a:cubicBezTo>
                      <a:cubicBezTo>
                        <a:pt x="230800" y="38862"/>
                        <a:pt x="295094" y="2858"/>
                        <a:pt x="355673" y="0"/>
                      </a:cubicBezTo>
                      <a:close/>
                    </a:path>
                  </a:pathLst>
                </a:custGeom>
                <a:solidFill>
                  <a:srgbClr val="5C382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3683;p33">
                  <a:extLst>
                    <a:ext uri="{FF2B5EF4-FFF2-40B4-BE49-F238E27FC236}">
                      <a16:creationId xmlns:a16="http://schemas.microsoft.com/office/drawing/2014/main" id="{F7819E78-FB3A-09E9-8E20-1D6BF5A97D43}"/>
                    </a:ext>
                  </a:extLst>
                </p:cNvPr>
                <p:cNvSpPr/>
                <p:nvPr/>
              </p:nvSpPr>
              <p:spPr>
                <a:xfrm>
                  <a:off x="5794448" y="3212678"/>
                  <a:ext cx="406416" cy="27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416" h="273411" extrusionOk="0">
                      <a:moveTo>
                        <a:pt x="403850" y="65350"/>
                      </a:moveTo>
                      <a:cubicBezTo>
                        <a:pt x="392324" y="26964"/>
                        <a:pt x="342890" y="-563"/>
                        <a:pt x="280977" y="9"/>
                      </a:cubicBezTo>
                      <a:cubicBezTo>
                        <a:pt x="206206" y="675"/>
                        <a:pt x="95240" y="43062"/>
                        <a:pt x="71237" y="82495"/>
                      </a:cubicBezTo>
                      <a:cubicBezTo>
                        <a:pt x="116861" y="63826"/>
                        <a:pt x="176964" y="43443"/>
                        <a:pt x="243163" y="52682"/>
                      </a:cubicBezTo>
                      <a:cubicBezTo>
                        <a:pt x="254783" y="54301"/>
                        <a:pt x="273929" y="56397"/>
                        <a:pt x="283358" y="63255"/>
                      </a:cubicBezTo>
                      <a:cubicBezTo>
                        <a:pt x="294788" y="71541"/>
                        <a:pt x="297741" y="81733"/>
                        <a:pt x="294788" y="95449"/>
                      </a:cubicBezTo>
                      <a:cubicBezTo>
                        <a:pt x="290597" y="114690"/>
                        <a:pt x="277739" y="118119"/>
                        <a:pt x="261451" y="129168"/>
                      </a:cubicBezTo>
                      <a:cubicBezTo>
                        <a:pt x="210111" y="163934"/>
                        <a:pt x="142579" y="157647"/>
                        <a:pt x="84000" y="157076"/>
                      </a:cubicBezTo>
                      <a:cubicBezTo>
                        <a:pt x="61235" y="156790"/>
                        <a:pt x="8753" y="154599"/>
                        <a:pt x="1133" y="184317"/>
                      </a:cubicBezTo>
                      <a:cubicBezTo>
                        <a:pt x="-2677" y="199176"/>
                        <a:pt x="3609" y="214988"/>
                        <a:pt x="12753" y="227370"/>
                      </a:cubicBezTo>
                      <a:cubicBezTo>
                        <a:pt x="41233" y="265661"/>
                        <a:pt x="94382" y="277662"/>
                        <a:pt x="141722" y="272138"/>
                      </a:cubicBezTo>
                      <a:cubicBezTo>
                        <a:pt x="220970" y="262804"/>
                        <a:pt x="318315" y="229275"/>
                        <a:pt x="368512" y="164124"/>
                      </a:cubicBezTo>
                      <a:cubicBezTo>
                        <a:pt x="385847" y="141645"/>
                        <a:pt x="415280" y="103545"/>
                        <a:pt x="403850" y="65255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3684;p33">
                  <a:extLst>
                    <a:ext uri="{FF2B5EF4-FFF2-40B4-BE49-F238E27FC236}">
                      <a16:creationId xmlns:a16="http://schemas.microsoft.com/office/drawing/2014/main" id="{0A494157-8979-77B2-C4E0-9CA60AA3D271}"/>
                    </a:ext>
                  </a:extLst>
                </p:cNvPr>
                <p:cNvSpPr/>
                <p:nvPr/>
              </p:nvSpPr>
              <p:spPr>
                <a:xfrm>
                  <a:off x="5849699" y="3251263"/>
                  <a:ext cx="295943" cy="2064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943" h="206427" extrusionOk="0">
                      <a:moveTo>
                        <a:pt x="273065" y="0"/>
                      </a:moveTo>
                      <a:cubicBezTo>
                        <a:pt x="273065" y="0"/>
                        <a:pt x="300878" y="58293"/>
                        <a:pt x="258683" y="94679"/>
                      </a:cubicBezTo>
                      <a:cubicBezTo>
                        <a:pt x="210105" y="136589"/>
                        <a:pt x="145240" y="145066"/>
                        <a:pt x="86185" y="145733"/>
                      </a:cubicBezTo>
                      <a:cubicBezTo>
                        <a:pt x="70088" y="145923"/>
                        <a:pt x="53705" y="145828"/>
                        <a:pt x="37893" y="149543"/>
                      </a:cubicBezTo>
                      <a:cubicBezTo>
                        <a:pt x="21129" y="153448"/>
                        <a:pt x="-15161" y="171450"/>
                        <a:pt x="6937" y="192119"/>
                      </a:cubicBezTo>
                      <a:cubicBezTo>
                        <a:pt x="20177" y="204502"/>
                        <a:pt x="42084" y="204597"/>
                        <a:pt x="59039" y="205930"/>
                      </a:cubicBezTo>
                      <a:cubicBezTo>
                        <a:pt x="79041" y="207454"/>
                        <a:pt x="99329" y="205359"/>
                        <a:pt x="118951" y="201168"/>
                      </a:cubicBezTo>
                      <a:cubicBezTo>
                        <a:pt x="156956" y="192881"/>
                        <a:pt x="192865" y="175736"/>
                        <a:pt x="226107" y="155639"/>
                      </a:cubicBezTo>
                      <a:cubicBezTo>
                        <a:pt x="348218" y="81725"/>
                        <a:pt x="273065" y="95"/>
                        <a:pt x="273065" y="95"/>
                      </a:cubicBezTo>
                      <a:close/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3685;p33">
                  <a:extLst>
                    <a:ext uri="{FF2B5EF4-FFF2-40B4-BE49-F238E27FC236}">
                      <a16:creationId xmlns:a16="http://schemas.microsoft.com/office/drawing/2014/main" id="{3A0652DE-429C-F15F-C7C4-80E0990C398D}"/>
                    </a:ext>
                  </a:extLst>
                </p:cNvPr>
                <p:cNvSpPr/>
                <p:nvPr/>
              </p:nvSpPr>
              <p:spPr>
                <a:xfrm>
                  <a:off x="5936074" y="3228854"/>
                  <a:ext cx="143463" cy="317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463" h="31743" extrusionOk="0">
                      <a:moveTo>
                        <a:pt x="0" y="31744"/>
                      </a:moveTo>
                      <a:cubicBezTo>
                        <a:pt x="43339" y="10122"/>
                        <a:pt x="70676" y="4598"/>
                        <a:pt x="96679" y="1264"/>
                      </a:cubicBezTo>
                      <a:cubicBezTo>
                        <a:pt x="114300" y="-1022"/>
                        <a:pt x="140589" y="-736"/>
                        <a:pt x="142970" y="6598"/>
                      </a:cubicBezTo>
                      <a:cubicBezTo>
                        <a:pt x="148304" y="22505"/>
                        <a:pt x="108871" y="19076"/>
                        <a:pt x="95441" y="19361"/>
                      </a:cubicBezTo>
                      <a:cubicBezTo>
                        <a:pt x="47530" y="20504"/>
                        <a:pt x="51721" y="20695"/>
                        <a:pt x="0" y="31744"/>
                      </a:cubicBezTo>
                      <a:close/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7" name="Google Shape;3686;p33">
                <a:extLst>
                  <a:ext uri="{FF2B5EF4-FFF2-40B4-BE49-F238E27FC236}">
                    <a16:creationId xmlns:a16="http://schemas.microsoft.com/office/drawing/2014/main" id="{29298EA3-38F3-6469-6559-3F98D3BEF82D}"/>
                  </a:ext>
                </a:extLst>
              </p:cNvPr>
              <p:cNvSpPr/>
              <p:nvPr/>
            </p:nvSpPr>
            <p:spPr>
              <a:xfrm rot="10800000" flipH="1">
                <a:off x="2827993" y="3838006"/>
                <a:ext cx="574200" cy="538200"/>
              </a:xfrm>
              <a:prstGeom prst="triangle">
                <a:avLst>
                  <a:gd name="adj" fmla="val 5377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28588" dist="19050" dir="14880000" algn="bl" rotWithShape="0">
                  <a:srgbClr val="000000">
                    <a:alpha val="2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3687;p33">
                <a:extLst>
                  <a:ext uri="{FF2B5EF4-FFF2-40B4-BE49-F238E27FC236}">
                    <a16:creationId xmlns:a16="http://schemas.microsoft.com/office/drawing/2014/main" id="{5D0269D1-069B-2E8C-2C39-2A79E902EC9E}"/>
                  </a:ext>
                </a:extLst>
              </p:cNvPr>
              <p:cNvSpPr/>
              <p:nvPr/>
            </p:nvSpPr>
            <p:spPr>
              <a:xfrm rot="10800000" flipH="1">
                <a:off x="3437593" y="3838006"/>
                <a:ext cx="574200" cy="538200"/>
              </a:xfrm>
              <a:prstGeom prst="triangle">
                <a:avLst>
                  <a:gd name="adj" fmla="val 53771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128588" dist="19050" dir="14880000" algn="bl" rotWithShape="0">
                  <a:srgbClr val="000000">
                    <a:alpha val="2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88;p33">
                <a:extLst>
                  <a:ext uri="{FF2B5EF4-FFF2-40B4-BE49-F238E27FC236}">
                    <a16:creationId xmlns:a16="http://schemas.microsoft.com/office/drawing/2014/main" id="{0ADC8EBB-75C8-006D-AAD4-33E63563ACE3}"/>
                  </a:ext>
                </a:extLst>
              </p:cNvPr>
              <p:cNvSpPr/>
              <p:nvPr/>
            </p:nvSpPr>
            <p:spPr>
              <a:xfrm rot="10800000" flipH="1">
                <a:off x="4047193" y="3838006"/>
                <a:ext cx="574200" cy="538200"/>
              </a:xfrm>
              <a:prstGeom prst="triangle">
                <a:avLst>
                  <a:gd name="adj" fmla="val 5377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28588" dist="19050" dir="14880000" algn="bl" rotWithShape="0">
                  <a:srgbClr val="000000">
                    <a:alpha val="2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89;p33">
                <a:extLst>
                  <a:ext uri="{FF2B5EF4-FFF2-40B4-BE49-F238E27FC236}">
                    <a16:creationId xmlns:a16="http://schemas.microsoft.com/office/drawing/2014/main" id="{B0C86AF8-2960-6DB7-2120-383AD0E5C7DF}"/>
                  </a:ext>
                </a:extLst>
              </p:cNvPr>
              <p:cNvSpPr/>
              <p:nvPr/>
            </p:nvSpPr>
            <p:spPr>
              <a:xfrm>
                <a:off x="4568894" y="3807333"/>
                <a:ext cx="45147" cy="54703"/>
              </a:xfrm>
              <a:custGeom>
                <a:avLst/>
                <a:gdLst/>
                <a:ahLst/>
                <a:cxnLst/>
                <a:rect l="l" t="t" r="r" b="b"/>
                <a:pathLst>
                  <a:path w="125407" h="151954" extrusionOk="0">
                    <a:moveTo>
                      <a:pt x="23279" y="151454"/>
                    </a:moveTo>
                    <a:cubicBezTo>
                      <a:pt x="10125" y="151454"/>
                      <a:pt x="-533" y="140785"/>
                      <a:pt x="-524" y="127632"/>
                    </a:cubicBezTo>
                    <a:cubicBezTo>
                      <a:pt x="-524" y="119849"/>
                      <a:pt x="3277" y="112563"/>
                      <a:pt x="9659" y="108115"/>
                    </a:cubicBezTo>
                    <a:cubicBezTo>
                      <a:pt x="41548" y="85693"/>
                      <a:pt x="65513" y="53746"/>
                      <a:pt x="78143" y="16866"/>
                    </a:cubicBezTo>
                    <a:cubicBezTo>
                      <a:pt x="81706" y="4207"/>
                      <a:pt x="94860" y="-3166"/>
                      <a:pt x="107518" y="397"/>
                    </a:cubicBezTo>
                    <a:cubicBezTo>
                      <a:pt x="120177" y="3959"/>
                      <a:pt x="127550" y="17113"/>
                      <a:pt x="123987" y="29772"/>
                    </a:cubicBezTo>
                    <a:cubicBezTo>
                      <a:pt x="123768" y="30562"/>
                      <a:pt x="123502" y="31343"/>
                      <a:pt x="123196" y="32105"/>
                    </a:cubicBezTo>
                    <a:cubicBezTo>
                      <a:pt x="107328" y="78625"/>
                      <a:pt x="77114" y="118907"/>
                      <a:pt x="36900" y="147168"/>
                    </a:cubicBezTo>
                    <a:cubicBezTo>
                      <a:pt x="32928" y="150006"/>
                      <a:pt x="28156" y="151501"/>
                      <a:pt x="23279" y="151454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3690;p33">
                <a:extLst>
                  <a:ext uri="{FF2B5EF4-FFF2-40B4-BE49-F238E27FC236}">
                    <a16:creationId xmlns:a16="http://schemas.microsoft.com/office/drawing/2014/main" id="{BC539825-D392-FEF3-6D12-8DF929480B04}"/>
                  </a:ext>
                </a:extLst>
              </p:cNvPr>
              <p:cNvSpPr/>
              <p:nvPr/>
            </p:nvSpPr>
            <p:spPr>
              <a:xfrm rot="-811390">
                <a:off x="2902975" y="3514701"/>
                <a:ext cx="48752" cy="2233907"/>
              </a:xfrm>
              <a:prstGeom prst="can">
                <a:avLst>
                  <a:gd name="adj" fmla="val 25000"/>
                </a:avLst>
              </a:prstGeom>
              <a:gradFill>
                <a:gsLst>
                  <a:gs pos="0">
                    <a:srgbClr val="C18B65"/>
                  </a:gs>
                  <a:gs pos="56000">
                    <a:srgbClr val="FBF4E2"/>
                  </a:gs>
                  <a:gs pos="100000">
                    <a:srgbClr val="C18B65"/>
                  </a:gs>
                </a:gsLst>
                <a:lin ang="0" scaled="0"/>
              </a:gra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3691;p33">
                <a:extLst>
                  <a:ext uri="{FF2B5EF4-FFF2-40B4-BE49-F238E27FC236}">
                    <a16:creationId xmlns:a16="http://schemas.microsoft.com/office/drawing/2014/main" id="{96151D5A-B12F-AB2F-B63E-DA0C1AD8D3AA}"/>
                  </a:ext>
                </a:extLst>
              </p:cNvPr>
              <p:cNvSpPr/>
              <p:nvPr/>
            </p:nvSpPr>
            <p:spPr>
              <a:xfrm rot="1032394" flipH="1">
                <a:off x="4369483" y="3514667"/>
                <a:ext cx="48679" cy="2233995"/>
              </a:xfrm>
              <a:prstGeom prst="can">
                <a:avLst>
                  <a:gd name="adj" fmla="val 25000"/>
                </a:avLst>
              </a:prstGeom>
              <a:gradFill>
                <a:gsLst>
                  <a:gs pos="0">
                    <a:srgbClr val="C18B65"/>
                  </a:gs>
                  <a:gs pos="56000">
                    <a:srgbClr val="FBF4E2"/>
                  </a:gs>
                  <a:gs pos="100000">
                    <a:srgbClr val="C18B65"/>
                  </a:gs>
                </a:gsLst>
                <a:lin ang="0" scaled="0"/>
              </a:gra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3692;p33">
                <a:extLst>
                  <a:ext uri="{FF2B5EF4-FFF2-40B4-BE49-F238E27FC236}">
                    <a16:creationId xmlns:a16="http://schemas.microsoft.com/office/drawing/2014/main" id="{CD2901D4-1805-5272-A522-4F5D026BAA07}"/>
                  </a:ext>
                </a:extLst>
              </p:cNvPr>
              <p:cNvSpPr/>
              <p:nvPr/>
            </p:nvSpPr>
            <p:spPr>
              <a:xfrm>
                <a:off x="2750784" y="3837825"/>
                <a:ext cx="1853286" cy="58187"/>
              </a:xfrm>
              <a:custGeom>
                <a:avLst/>
                <a:gdLst/>
                <a:ahLst/>
                <a:cxnLst/>
                <a:rect l="l" t="t" r="r" b="b"/>
                <a:pathLst>
                  <a:path w="69607" h="2185" extrusionOk="0">
                    <a:moveTo>
                      <a:pt x="0" y="0"/>
                    </a:moveTo>
                    <a:cubicBezTo>
                      <a:pt x="5299" y="358"/>
                      <a:pt x="20195" y="2077"/>
                      <a:pt x="31796" y="2149"/>
                    </a:cubicBezTo>
                    <a:cubicBezTo>
                      <a:pt x="43397" y="2221"/>
                      <a:pt x="63305" y="717"/>
                      <a:pt x="69607" y="430"/>
                    </a:cubicBezTo>
                  </a:path>
                </a:pathLst>
              </a:custGeom>
              <a:noFill/>
              <a:ln w="9525" cap="flat" cmpd="sng">
                <a:solidFill>
                  <a:srgbClr val="78624B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7150" dist="19050" dir="5400000" algn="bl" rotWithShape="0">
                  <a:srgbClr val="000000">
                    <a:alpha val="21000"/>
                  </a:srgbClr>
                </a:outerShdw>
              </a:effec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84" name="Google Shape;3693;p33">
                <a:extLst>
                  <a:ext uri="{FF2B5EF4-FFF2-40B4-BE49-F238E27FC236}">
                    <a16:creationId xmlns:a16="http://schemas.microsoft.com/office/drawing/2014/main" id="{1367E80E-7677-EE6D-599B-0570E518CBB2}"/>
                  </a:ext>
                </a:extLst>
              </p:cNvPr>
              <p:cNvGrpSpPr/>
              <p:nvPr/>
            </p:nvGrpSpPr>
            <p:grpSpPr>
              <a:xfrm>
                <a:off x="2825578" y="5560565"/>
                <a:ext cx="1703394" cy="1361879"/>
                <a:chOff x="3792023" y="5911314"/>
                <a:chExt cx="3341299" cy="2671398"/>
              </a:xfrm>
            </p:grpSpPr>
            <p:sp>
              <p:nvSpPr>
                <p:cNvPr id="108" name="Google Shape;3694;p33">
                  <a:extLst>
                    <a:ext uri="{FF2B5EF4-FFF2-40B4-BE49-F238E27FC236}">
                      <a16:creationId xmlns:a16="http://schemas.microsoft.com/office/drawing/2014/main" id="{017AC3A0-C1B9-8AA8-F32C-C7BECF603AD3}"/>
                    </a:ext>
                  </a:extLst>
                </p:cNvPr>
                <p:cNvSpPr/>
                <p:nvPr/>
              </p:nvSpPr>
              <p:spPr>
                <a:xfrm>
                  <a:off x="4411557" y="7814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C38F6D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09" name="Google Shape;3695;p33">
                  <a:extLst>
                    <a:ext uri="{FF2B5EF4-FFF2-40B4-BE49-F238E27FC236}">
                      <a16:creationId xmlns:a16="http://schemas.microsoft.com/office/drawing/2014/main" id="{40734196-ABED-051C-2F04-73B96776F5D2}"/>
                    </a:ext>
                  </a:extLst>
                </p:cNvPr>
                <p:cNvGrpSpPr/>
                <p:nvPr/>
              </p:nvGrpSpPr>
              <p:grpSpPr>
                <a:xfrm>
                  <a:off x="3844087" y="6468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126" name="Google Shape;3696;p33">
                    <a:extLst>
                      <a:ext uri="{FF2B5EF4-FFF2-40B4-BE49-F238E27FC236}">
                        <a16:creationId xmlns:a16="http://schemas.microsoft.com/office/drawing/2014/main" id="{56CBBF7C-266E-D885-0759-BF11B42797E4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129" name="Google Shape;3697;p33">
                      <a:extLst>
                        <a:ext uri="{FF2B5EF4-FFF2-40B4-BE49-F238E27FC236}">
                          <a16:creationId xmlns:a16="http://schemas.microsoft.com/office/drawing/2014/main" id="{FF7BBF31-6CDE-4D06-FFD1-6EC00549B0CB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30" name="Google Shape;3698;p33">
                      <a:extLst>
                        <a:ext uri="{FF2B5EF4-FFF2-40B4-BE49-F238E27FC236}">
                          <a16:creationId xmlns:a16="http://schemas.microsoft.com/office/drawing/2014/main" id="{DCE95435-FF10-644F-DE01-A4D4CF2CCD87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27" name="Google Shape;3699;p33">
                    <a:extLst>
                      <a:ext uri="{FF2B5EF4-FFF2-40B4-BE49-F238E27FC236}">
                        <a16:creationId xmlns:a16="http://schemas.microsoft.com/office/drawing/2014/main" id="{40CB26CB-4B19-C750-C30D-38A7FA27461A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" name="Google Shape;3700;p33">
                    <a:extLst>
                      <a:ext uri="{FF2B5EF4-FFF2-40B4-BE49-F238E27FC236}">
                        <a16:creationId xmlns:a16="http://schemas.microsoft.com/office/drawing/2014/main" id="{D05B0A39-72A4-DCDA-EEB0-DD4013C52154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10" name="Google Shape;3701;p33">
                  <a:extLst>
                    <a:ext uri="{FF2B5EF4-FFF2-40B4-BE49-F238E27FC236}">
                      <a16:creationId xmlns:a16="http://schemas.microsoft.com/office/drawing/2014/main" id="{53D4D694-F065-EB3E-C0AC-BD05C94C4564}"/>
                    </a:ext>
                  </a:extLst>
                </p:cNvPr>
                <p:cNvGrpSpPr/>
                <p:nvPr/>
              </p:nvGrpSpPr>
              <p:grpSpPr>
                <a:xfrm>
                  <a:off x="3873609" y="5911314"/>
                  <a:ext cx="3144956" cy="1639767"/>
                  <a:chOff x="4137839" y="-377629"/>
                  <a:chExt cx="3795047" cy="2436504"/>
                </a:xfrm>
              </p:grpSpPr>
              <p:sp>
                <p:nvSpPr>
                  <p:cNvPr id="124" name="Google Shape;3702;p33">
                    <a:extLst>
                      <a:ext uri="{FF2B5EF4-FFF2-40B4-BE49-F238E27FC236}">
                        <a16:creationId xmlns:a16="http://schemas.microsoft.com/office/drawing/2014/main" id="{C92D0CCE-2932-C47F-78F2-1F558A552825}"/>
                      </a:ext>
                    </a:extLst>
                  </p:cNvPr>
                  <p:cNvSpPr/>
                  <p:nvPr/>
                </p:nvSpPr>
                <p:spPr>
                  <a:xfrm>
                    <a:off x="4137839" y="-377629"/>
                    <a:ext cx="3795047" cy="2436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49240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125" name="Google Shape;3703;p33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E884C543-938F-2DAF-1E1E-E12B2DC429FD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3">
                    <a:alphaModFix amt="8000"/>
                  </a:blip>
                  <a:srcRect/>
                  <a:stretch/>
                </p:blipFill>
                <p:spPr>
                  <a:xfrm>
                    <a:off x="4212300" y="348461"/>
                    <a:ext cx="3602216" cy="698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11" name="Google Shape;3704;p33">
                  <a:extLst>
                    <a:ext uri="{FF2B5EF4-FFF2-40B4-BE49-F238E27FC236}">
                      <a16:creationId xmlns:a16="http://schemas.microsoft.com/office/drawing/2014/main" id="{8BBEADBA-80DA-62E2-0A69-844E6D408509}"/>
                    </a:ext>
                  </a:extLst>
                </p:cNvPr>
                <p:cNvGrpSpPr/>
                <p:nvPr/>
              </p:nvGrpSpPr>
              <p:grpSpPr>
                <a:xfrm>
                  <a:off x="3792023" y="6720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112" name="Google Shape;3705;p33">
                    <a:extLst>
                      <a:ext uri="{FF2B5EF4-FFF2-40B4-BE49-F238E27FC236}">
                        <a16:creationId xmlns:a16="http://schemas.microsoft.com/office/drawing/2014/main" id="{CF830007-EC94-CB3B-1D50-16FBAA7F139D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" name="Google Shape;3706;p33">
                    <a:extLst>
                      <a:ext uri="{FF2B5EF4-FFF2-40B4-BE49-F238E27FC236}">
                        <a16:creationId xmlns:a16="http://schemas.microsoft.com/office/drawing/2014/main" id="{A3F585C1-22BD-BBCC-64BE-3EC832792B50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" name="Google Shape;3707;p33">
                    <a:extLst>
                      <a:ext uri="{FF2B5EF4-FFF2-40B4-BE49-F238E27FC236}">
                        <a16:creationId xmlns:a16="http://schemas.microsoft.com/office/drawing/2014/main" id="{7AED770E-5545-FBF2-A671-CC8E6D8F7D95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" name="Google Shape;3708;p33">
                    <a:extLst>
                      <a:ext uri="{FF2B5EF4-FFF2-40B4-BE49-F238E27FC236}">
                        <a16:creationId xmlns:a16="http://schemas.microsoft.com/office/drawing/2014/main" id="{ACE76344-21E0-8E01-45C2-18CE04351D3C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3709;p33">
                    <a:extLst>
                      <a:ext uri="{FF2B5EF4-FFF2-40B4-BE49-F238E27FC236}">
                        <a16:creationId xmlns:a16="http://schemas.microsoft.com/office/drawing/2014/main" id="{8E773FCF-5216-5F16-B368-1CE4599378FC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3710;p33">
                    <a:extLst>
                      <a:ext uri="{FF2B5EF4-FFF2-40B4-BE49-F238E27FC236}">
                        <a16:creationId xmlns:a16="http://schemas.microsoft.com/office/drawing/2014/main" id="{736D3DDC-2B32-D9EB-68F5-663DACC2773F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8" name="Google Shape;3711;p33">
                    <a:extLst>
                      <a:ext uri="{FF2B5EF4-FFF2-40B4-BE49-F238E27FC236}">
                        <a16:creationId xmlns:a16="http://schemas.microsoft.com/office/drawing/2014/main" id="{E90918B3-296B-D229-F27A-6482505923F4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1A28B"/>
                      </a:gs>
                      <a:gs pos="44000">
                        <a:srgbClr val="D1A28B"/>
                      </a:gs>
                      <a:gs pos="68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9" name="Google Shape;3712;p33">
                    <a:extLst>
                      <a:ext uri="{FF2B5EF4-FFF2-40B4-BE49-F238E27FC236}">
                        <a16:creationId xmlns:a16="http://schemas.microsoft.com/office/drawing/2014/main" id="{D129A507-3843-24B0-74EB-6A7067D8275F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0" name="Google Shape;3713;p33">
                    <a:extLst>
                      <a:ext uri="{FF2B5EF4-FFF2-40B4-BE49-F238E27FC236}">
                        <a16:creationId xmlns:a16="http://schemas.microsoft.com/office/drawing/2014/main" id="{0B95F282-4EE7-DADD-D4F5-0A77D76A5495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1" name="Google Shape;3714;p33">
                    <a:extLst>
                      <a:ext uri="{FF2B5EF4-FFF2-40B4-BE49-F238E27FC236}">
                        <a16:creationId xmlns:a16="http://schemas.microsoft.com/office/drawing/2014/main" id="{BAFD15D1-ED56-AFE3-E57D-14CD199A66D2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2" name="Google Shape;3715;p33">
                    <a:extLst>
                      <a:ext uri="{FF2B5EF4-FFF2-40B4-BE49-F238E27FC236}">
                        <a16:creationId xmlns:a16="http://schemas.microsoft.com/office/drawing/2014/main" id="{746C8C7B-A657-07A2-B626-3D88BA95EF80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3" name="Google Shape;3716;p33">
                    <a:extLst>
                      <a:ext uri="{FF2B5EF4-FFF2-40B4-BE49-F238E27FC236}">
                        <a16:creationId xmlns:a16="http://schemas.microsoft.com/office/drawing/2014/main" id="{79617BBD-349B-272F-8347-764DEF77EFC6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5" name="Google Shape;3717;p33">
                <a:extLst>
                  <a:ext uri="{FF2B5EF4-FFF2-40B4-BE49-F238E27FC236}">
                    <a16:creationId xmlns:a16="http://schemas.microsoft.com/office/drawing/2014/main" id="{6817B974-F63B-8878-D83E-FB6B7E4B5CD3}"/>
                  </a:ext>
                </a:extLst>
              </p:cNvPr>
              <p:cNvGrpSpPr/>
              <p:nvPr/>
            </p:nvGrpSpPr>
            <p:grpSpPr>
              <a:xfrm>
                <a:off x="2779550" y="5348528"/>
                <a:ext cx="1784571" cy="896964"/>
                <a:chOff x="5525980" y="1774298"/>
                <a:chExt cx="4820559" cy="2422916"/>
              </a:xfrm>
            </p:grpSpPr>
            <p:sp>
              <p:nvSpPr>
                <p:cNvPr id="103" name="Google Shape;3718;p33">
                  <a:extLst>
                    <a:ext uri="{FF2B5EF4-FFF2-40B4-BE49-F238E27FC236}">
                      <a16:creationId xmlns:a16="http://schemas.microsoft.com/office/drawing/2014/main" id="{F92AB654-183E-A1E5-FFC3-CA292FDE7B4E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4" name="Google Shape;3719;p33">
                  <a:extLst>
                    <a:ext uri="{FF2B5EF4-FFF2-40B4-BE49-F238E27FC236}">
                      <a16:creationId xmlns:a16="http://schemas.microsoft.com/office/drawing/2014/main" id="{BB7F3AD7-8C49-D24C-701E-038648F87EE0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3720;p33">
                  <a:extLst>
                    <a:ext uri="{FF2B5EF4-FFF2-40B4-BE49-F238E27FC236}">
                      <a16:creationId xmlns:a16="http://schemas.microsoft.com/office/drawing/2014/main" id="{A8B34478-6494-D209-B290-196D26450414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3721;p33">
                  <a:extLst>
                    <a:ext uri="{FF2B5EF4-FFF2-40B4-BE49-F238E27FC236}">
                      <a16:creationId xmlns:a16="http://schemas.microsoft.com/office/drawing/2014/main" id="{C5E2885E-ED11-A79F-0525-0574AD1849BD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3722;p33">
                  <a:extLst>
                    <a:ext uri="{FF2B5EF4-FFF2-40B4-BE49-F238E27FC236}">
                      <a16:creationId xmlns:a16="http://schemas.microsoft.com/office/drawing/2014/main" id="{3244FF34-7419-1CC7-0258-11A1AB73D335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86" name="Google Shape;3723;p33">
                <a:extLst>
                  <a:ext uri="{FF2B5EF4-FFF2-40B4-BE49-F238E27FC236}">
                    <a16:creationId xmlns:a16="http://schemas.microsoft.com/office/drawing/2014/main" id="{95F44993-2CC1-4E49-C840-543A03D287EB}"/>
                  </a:ext>
                </a:extLst>
              </p:cNvPr>
              <p:cNvGrpSpPr/>
              <p:nvPr/>
            </p:nvGrpSpPr>
            <p:grpSpPr>
              <a:xfrm>
                <a:off x="2855763" y="4555553"/>
                <a:ext cx="1749478" cy="1248158"/>
                <a:chOff x="522194" y="707971"/>
                <a:chExt cx="2016457" cy="1438632"/>
              </a:xfrm>
            </p:grpSpPr>
            <p:grpSp>
              <p:nvGrpSpPr>
                <p:cNvPr id="87" name="Google Shape;3724;p33">
                  <a:extLst>
                    <a:ext uri="{FF2B5EF4-FFF2-40B4-BE49-F238E27FC236}">
                      <a16:creationId xmlns:a16="http://schemas.microsoft.com/office/drawing/2014/main" id="{C1EBD043-A4B1-2858-7CDA-7FC36C1981D3}"/>
                    </a:ext>
                  </a:extLst>
                </p:cNvPr>
                <p:cNvGrpSpPr/>
                <p:nvPr/>
              </p:nvGrpSpPr>
              <p:grpSpPr>
                <a:xfrm flipH="1">
                  <a:off x="522194" y="1300139"/>
                  <a:ext cx="1269917" cy="831335"/>
                  <a:chOff x="8367806" y="4837617"/>
                  <a:chExt cx="1161545" cy="1307131"/>
                </a:xfrm>
              </p:grpSpPr>
              <p:sp>
                <p:nvSpPr>
                  <p:cNvPr id="101" name="Google Shape;3725;p33">
                    <a:extLst>
                      <a:ext uri="{FF2B5EF4-FFF2-40B4-BE49-F238E27FC236}">
                        <a16:creationId xmlns:a16="http://schemas.microsoft.com/office/drawing/2014/main" id="{4A4761C4-18F1-064F-61EF-66AA72B2F9D4}"/>
                      </a:ext>
                    </a:extLst>
                  </p:cNvPr>
                  <p:cNvSpPr/>
                  <p:nvPr/>
                </p:nvSpPr>
                <p:spPr>
                  <a:xfrm>
                    <a:off x="8429097" y="4837617"/>
                    <a:ext cx="1100254" cy="1307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603" h="2215476" extrusionOk="0">
                        <a:moveTo>
                          <a:pt x="675418" y="0"/>
                        </a:moveTo>
                        <a:cubicBezTo>
                          <a:pt x="675418" y="0"/>
                          <a:pt x="1442085" y="113824"/>
                          <a:pt x="1700213" y="736283"/>
                        </a:cubicBezTo>
                        <a:cubicBezTo>
                          <a:pt x="1958245" y="1358741"/>
                          <a:pt x="1517999" y="2256949"/>
                          <a:pt x="796957" y="2213991"/>
                        </a:cubicBezTo>
                        <a:cubicBezTo>
                          <a:pt x="75819" y="2170938"/>
                          <a:pt x="0" y="1798987"/>
                          <a:pt x="0" y="1798987"/>
                        </a:cubicBezTo>
                        <a:cubicBezTo>
                          <a:pt x="0" y="1798987"/>
                          <a:pt x="470154" y="996887"/>
                          <a:pt x="440246" y="941261"/>
                        </a:cubicBezTo>
                        <a:cubicBezTo>
                          <a:pt x="410337" y="885539"/>
                          <a:pt x="721138" y="318897"/>
                          <a:pt x="721138" y="318897"/>
                        </a:cubicBezTo>
                        <a:lnTo>
                          <a:pt x="675608" y="9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100000">
                        <a:schemeClr val="accent1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" name="Google Shape;3726;p33">
                    <a:extLst>
                      <a:ext uri="{FF2B5EF4-FFF2-40B4-BE49-F238E27FC236}">
                        <a16:creationId xmlns:a16="http://schemas.microsoft.com/office/drawing/2014/main" id="{4CDCADAC-5FBD-273B-BF2B-B21F7E635FFC}"/>
                      </a:ext>
                    </a:extLst>
                  </p:cNvPr>
                  <p:cNvSpPr/>
                  <p:nvPr/>
                </p:nvSpPr>
                <p:spPr>
                  <a:xfrm>
                    <a:off x="8367806" y="4856834"/>
                    <a:ext cx="1042889" cy="1180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135" h="1789034" extrusionOk="0">
                        <a:moveTo>
                          <a:pt x="918233" y="95"/>
                        </a:moveTo>
                        <a:cubicBezTo>
                          <a:pt x="918233" y="95"/>
                          <a:pt x="1548216" y="303657"/>
                          <a:pt x="1578601" y="819817"/>
                        </a:cubicBezTo>
                        <a:cubicBezTo>
                          <a:pt x="1608986" y="1335977"/>
                          <a:pt x="1187790" y="1943290"/>
                          <a:pt x="354734" y="1753457"/>
                        </a:cubicBezTo>
                        <a:cubicBezTo>
                          <a:pt x="-478418" y="1563719"/>
                          <a:pt x="417313" y="1073944"/>
                          <a:pt x="417313" y="1073944"/>
                        </a:cubicBezTo>
                        <a:cubicBezTo>
                          <a:pt x="417313" y="1073944"/>
                          <a:pt x="515992" y="362045"/>
                          <a:pt x="538757" y="317659"/>
                        </a:cubicBezTo>
                        <a:cubicBezTo>
                          <a:pt x="561522" y="273272"/>
                          <a:pt x="918328" y="0"/>
                          <a:pt x="918328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37000">
                        <a:schemeClr val="accent2"/>
                      </a:gs>
                      <a:gs pos="100000">
                        <a:schemeClr val="accent1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8" name="Google Shape;3727;p33">
                  <a:extLst>
                    <a:ext uri="{FF2B5EF4-FFF2-40B4-BE49-F238E27FC236}">
                      <a16:creationId xmlns:a16="http://schemas.microsoft.com/office/drawing/2014/main" id="{3C2CCE4E-4584-625A-B694-A34FB6E3732B}"/>
                    </a:ext>
                  </a:extLst>
                </p:cNvPr>
                <p:cNvGrpSpPr/>
                <p:nvPr/>
              </p:nvGrpSpPr>
              <p:grpSpPr>
                <a:xfrm rot="1198242" flipH="1">
                  <a:off x="1362959" y="1134543"/>
                  <a:ext cx="1061338" cy="856566"/>
                  <a:chOff x="7187727" y="4796572"/>
                  <a:chExt cx="1281332" cy="1536386"/>
                </a:xfrm>
              </p:grpSpPr>
              <p:sp>
                <p:nvSpPr>
                  <p:cNvPr id="99" name="Google Shape;3728;p33">
                    <a:extLst>
                      <a:ext uri="{FF2B5EF4-FFF2-40B4-BE49-F238E27FC236}">
                        <a16:creationId xmlns:a16="http://schemas.microsoft.com/office/drawing/2014/main" id="{5D36DED9-745F-5CE6-12C7-261B0CC27465}"/>
                      </a:ext>
                    </a:extLst>
                  </p:cNvPr>
                  <p:cNvSpPr/>
                  <p:nvPr/>
                </p:nvSpPr>
                <p:spPr>
                  <a:xfrm>
                    <a:off x="7187727" y="4796572"/>
                    <a:ext cx="1230699" cy="15363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4695" h="2327858" extrusionOk="0">
                        <a:moveTo>
                          <a:pt x="1154893" y="0"/>
                        </a:moveTo>
                        <a:cubicBezTo>
                          <a:pt x="1154893" y="0"/>
                          <a:pt x="349363" y="119634"/>
                          <a:pt x="78187" y="773621"/>
                        </a:cubicBezTo>
                        <a:cubicBezTo>
                          <a:pt x="-192990" y="1427702"/>
                          <a:pt x="269639" y="2371535"/>
                          <a:pt x="1027258" y="2326291"/>
                        </a:cubicBezTo>
                        <a:cubicBezTo>
                          <a:pt x="1784971" y="2281142"/>
                          <a:pt x="1864696" y="1890236"/>
                          <a:pt x="1864696" y="1890236"/>
                        </a:cubicBezTo>
                        <a:cubicBezTo>
                          <a:pt x="1864696" y="1890236"/>
                          <a:pt x="1370634" y="1047464"/>
                          <a:pt x="1402066" y="988981"/>
                        </a:cubicBezTo>
                        <a:cubicBezTo>
                          <a:pt x="1433499" y="930497"/>
                          <a:pt x="1106982" y="334994"/>
                          <a:pt x="1106982" y="334994"/>
                        </a:cubicBezTo>
                        <a:lnTo>
                          <a:pt x="1154797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0" name="Google Shape;3729;p33">
                    <a:extLst>
                      <a:ext uri="{FF2B5EF4-FFF2-40B4-BE49-F238E27FC236}">
                        <a16:creationId xmlns:a16="http://schemas.microsoft.com/office/drawing/2014/main" id="{F354E89F-B2B5-0343-AC77-BE45D00DBAF6}"/>
                      </a:ext>
                    </a:extLst>
                  </p:cNvPr>
                  <p:cNvSpPr/>
                  <p:nvPr/>
                </p:nvSpPr>
                <p:spPr>
                  <a:xfrm>
                    <a:off x="7411889" y="4865008"/>
                    <a:ext cx="1057170" cy="12898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513" h="1240232" extrusionOk="0">
                        <a:moveTo>
                          <a:pt x="458881" y="0"/>
                        </a:moveTo>
                        <a:cubicBezTo>
                          <a:pt x="458881" y="0"/>
                          <a:pt x="706235" y="189412"/>
                          <a:pt x="722009" y="220205"/>
                        </a:cubicBezTo>
                        <a:cubicBezTo>
                          <a:pt x="737783" y="250999"/>
                          <a:pt x="806220" y="744513"/>
                          <a:pt x="806220" y="744513"/>
                        </a:cubicBezTo>
                        <a:cubicBezTo>
                          <a:pt x="806220" y="744513"/>
                          <a:pt x="1427181" y="1083995"/>
                          <a:pt x="849583" y="1215591"/>
                        </a:cubicBezTo>
                        <a:cubicBezTo>
                          <a:pt x="271984" y="1347123"/>
                          <a:pt x="-19990" y="926131"/>
                          <a:pt x="1063" y="568298"/>
                        </a:cubicBezTo>
                        <a:cubicBezTo>
                          <a:pt x="22116" y="210464"/>
                          <a:pt x="458881" y="0"/>
                          <a:pt x="458881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9" name="Google Shape;3730;p33">
                  <a:extLst>
                    <a:ext uri="{FF2B5EF4-FFF2-40B4-BE49-F238E27FC236}">
                      <a16:creationId xmlns:a16="http://schemas.microsoft.com/office/drawing/2014/main" id="{A4EA9598-9BE2-E6E9-1EDD-1BBFB5902FD5}"/>
                    </a:ext>
                  </a:extLst>
                </p:cNvPr>
                <p:cNvSpPr/>
                <p:nvPr/>
              </p:nvSpPr>
              <p:spPr>
                <a:xfrm flipH="1">
                  <a:off x="676936" y="963287"/>
                  <a:ext cx="749770" cy="936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3731;p33">
                  <a:extLst>
                    <a:ext uri="{FF2B5EF4-FFF2-40B4-BE49-F238E27FC236}">
                      <a16:creationId xmlns:a16="http://schemas.microsoft.com/office/drawing/2014/main" id="{45873FBC-ACB0-1116-1CB1-FD0701F53BEC}"/>
                    </a:ext>
                  </a:extLst>
                </p:cNvPr>
                <p:cNvSpPr/>
                <p:nvPr/>
              </p:nvSpPr>
              <p:spPr>
                <a:xfrm flipH="1">
                  <a:off x="775125" y="1011880"/>
                  <a:ext cx="667607" cy="75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3732;p33">
                  <a:extLst>
                    <a:ext uri="{FF2B5EF4-FFF2-40B4-BE49-F238E27FC236}">
                      <a16:creationId xmlns:a16="http://schemas.microsoft.com/office/drawing/2014/main" id="{EF46055A-85E4-1346-6FE9-8CAAF6D9B692}"/>
                    </a:ext>
                  </a:extLst>
                </p:cNvPr>
                <p:cNvSpPr/>
                <p:nvPr/>
              </p:nvSpPr>
              <p:spPr>
                <a:xfrm flipH="1">
                  <a:off x="988269" y="707971"/>
                  <a:ext cx="799836" cy="833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3103" h="1972133" extrusionOk="0">
                      <a:moveTo>
                        <a:pt x="356616" y="122085"/>
                      </a:moveTo>
                      <a:cubicBezTo>
                        <a:pt x="356616" y="122085"/>
                        <a:pt x="757428" y="-116040"/>
                        <a:pt x="1346454" y="72840"/>
                      </a:cubicBezTo>
                      <a:cubicBezTo>
                        <a:pt x="1935480" y="261626"/>
                        <a:pt x="1956721" y="986859"/>
                        <a:pt x="1830991" y="1288611"/>
                      </a:cubicBezTo>
                      <a:cubicBezTo>
                        <a:pt x="1705261" y="1590363"/>
                        <a:pt x="1404080" y="1931454"/>
                        <a:pt x="1160431" y="1962410"/>
                      </a:cubicBezTo>
                      <a:cubicBezTo>
                        <a:pt x="916876" y="1993461"/>
                        <a:pt x="425196" y="1940217"/>
                        <a:pt x="425196" y="1940217"/>
                      </a:cubicBezTo>
                      <a:lnTo>
                        <a:pt x="0" y="1926882"/>
                      </a:lnTo>
                      <a:lnTo>
                        <a:pt x="180784" y="1571218"/>
                      </a:lnTo>
                      <a:cubicBezTo>
                        <a:pt x="180784" y="1571218"/>
                        <a:pt x="655606" y="1256322"/>
                        <a:pt x="686562" y="1215174"/>
                      </a:cubicBezTo>
                      <a:cubicBezTo>
                        <a:pt x="717518" y="1174026"/>
                        <a:pt x="1187101" y="952569"/>
                        <a:pt x="1191482" y="939234"/>
                      </a:cubicBezTo>
                      <a:cubicBezTo>
                        <a:pt x="1195864" y="925995"/>
                        <a:pt x="1337596" y="757688"/>
                        <a:pt x="1337596" y="757688"/>
                      </a:cubicBezTo>
                      <a:cubicBezTo>
                        <a:pt x="1337596" y="757688"/>
                        <a:pt x="1195864" y="505275"/>
                        <a:pt x="1206913" y="474224"/>
                      </a:cubicBezTo>
                      <a:cubicBezTo>
                        <a:pt x="1217962" y="443172"/>
                        <a:pt x="1023176" y="279342"/>
                        <a:pt x="992124" y="239433"/>
                      </a:cubicBezTo>
                      <a:cubicBezTo>
                        <a:pt x="961072" y="199618"/>
                        <a:pt x="744093" y="121799"/>
                        <a:pt x="744093" y="121799"/>
                      </a:cubicBezTo>
                      <a:lnTo>
                        <a:pt x="356521" y="1220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3733;p33">
                  <a:extLst>
                    <a:ext uri="{FF2B5EF4-FFF2-40B4-BE49-F238E27FC236}">
                      <a16:creationId xmlns:a16="http://schemas.microsoft.com/office/drawing/2014/main" id="{4F2858AE-F348-806B-6E7F-627EC6521E88}"/>
                    </a:ext>
                  </a:extLst>
                </p:cNvPr>
                <p:cNvSpPr/>
                <p:nvPr/>
              </p:nvSpPr>
              <p:spPr>
                <a:xfrm flipH="1">
                  <a:off x="1099896" y="738718"/>
                  <a:ext cx="717208" cy="77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637" h="1211016" extrusionOk="0">
                      <a:moveTo>
                        <a:pt x="558818" y="1052"/>
                      </a:moveTo>
                      <a:cubicBezTo>
                        <a:pt x="653842" y="5804"/>
                        <a:pt x="762737" y="27583"/>
                        <a:pt x="867938" y="85109"/>
                      </a:cubicBezTo>
                      <a:cubicBezTo>
                        <a:pt x="1148473" y="238511"/>
                        <a:pt x="1222440" y="739502"/>
                        <a:pt x="951206" y="922315"/>
                      </a:cubicBezTo>
                      <a:cubicBezTo>
                        <a:pt x="680034" y="1105128"/>
                        <a:pt x="320001" y="1150628"/>
                        <a:pt x="320001" y="1150628"/>
                      </a:cubicBezTo>
                      <a:cubicBezTo>
                        <a:pt x="320001" y="1150628"/>
                        <a:pt x="103378" y="1203228"/>
                        <a:pt x="99859" y="1210895"/>
                      </a:cubicBezTo>
                      <a:cubicBezTo>
                        <a:pt x="96340" y="1218562"/>
                        <a:pt x="0" y="860980"/>
                        <a:pt x="0" y="860980"/>
                      </a:cubicBezTo>
                      <a:lnTo>
                        <a:pt x="314080" y="765623"/>
                      </a:lnTo>
                      <a:lnTo>
                        <a:pt x="351833" y="725025"/>
                      </a:lnTo>
                      <a:cubicBezTo>
                        <a:pt x="421417" y="649965"/>
                        <a:pt x="491001" y="573814"/>
                        <a:pt x="491001" y="569446"/>
                      </a:cubicBezTo>
                      <a:cubicBezTo>
                        <a:pt x="491001" y="560711"/>
                        <a:pt x="587906" y="266979"/>
                        <a:pt x="595322" y="258243"/>
                      </a:cubicBezTo>
                      <a:cubicBezTo>
                        <a:pt x="599030" y="253844"/>
                        <a:pt x="580570" y="230890"/>
                        <a:pt x="559847" y="207505"/>
                      </a:cubicBezTo>
                      <a:lnTo>
                        <a:pt x="535973" y="181389"/>
                      </a:lnTo>
                      <a:lnTo>
                        <a:pt x="280736" y="32589"/>
                      </a:lnTo>
                      <a:lnTo>
                        <a:pt x="280536" y="32508"/>
                      </a:lnTo>
                      <a:lnTo>
                        <a:pt x="280599" y="32508"/>
                      </a:lnTo>
                      <a:lnTo>
                        <a:pt x="294329" y="28476"/>
                      </a:lnTo>
                      <a:cubicBezTo>
                        <a:pt x="330077" y="18650"/>
                        <a:pt x="432118" y="-5284"/>
                        <a:pt x="558818" y="105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3000">
                      <a:schemeClr val="accent2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3734;p33">
                  <a:extLst>
                    <a:ext uri="{FF2B5EF4-FFF2-40B4-BE49-F238E27FC236}">
                      <a16:creationId xmlns:a16="http://schemas.microsoft.com/office/drawing/2014/main" id="{FEE475C8-B0C2-6644-0EDD-9A6451463D67}"/>
                    </a:ext>
                  </a:extLst>
                </p:cNvPr>
                <p:cNvSpPr/>
                <p:nvPr/>
              </p:nvSpPr>
              <p:spPr>
                <a:xfrm flipH="1">
                  <a:off x="1360655" y="759403"/>
                  <a:ext cx="645321" cy="921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559" h="1899591" extrusionOk="0">
                      <a:moveTo>
                        <a:pt x="776585" y="34"/>
                      </a:moveTo>
                      <a:cubicBezTo>
                        <a:pt x="859995" y="1060"/>
                        <a:pt x="1200258" y="26943"/>
                        <a:pt x="1306252" y="375405"/>
                      </a:cubicBezTo>
                      <a:cubicBezTo>
                        <a:pt x="1427471" y="773648"/>
                        <a:pt x="1067704" y="1098746"/>
                        <a:pt x="836850" y="1233369"/>
                      </a:cubicBezTo>
                      <a:cubicBezTo>
                        <a:pt x="605997" y="1367991"/>
                        <a:pt x="483041" y="1533230"/>
                        <a:pt x="477166" y="1743066"/>
                      </a:cubicBezTo>
                      <a:cubicBezTo>
                        <a:pt x="471374" y="1952903"/>
                        <a:pt x="67339" y="1895148"/>
                        <a:pt x="59644" y="1883646"/>
                      </a:cubicBezTo>
                      <a:cubicBezTo>
                        <a:pt x="56759" y="1879333"/>
                        <a:pt x="66859" y="1823614"/>
                        <a:pt x="80811" y="1755038"/>
                      </a:cubicBezTo>
                      <a:lnTo>
                        <a:pt x="83673" y="1741320"/>
                      </a:lnTo>
                      <a:lnTo>
                        <a:pt x="59553" y="1739365"/>
                      </a:lnTo>
                      <a:cubicBezTo>
                        <a:pt x="47652" y="1737068"/>
                        <a:pt x="39538" y="1734544"/>
                        <a:pt x="39538" y="1734544"/>
                      </a:cubicBezTo>
                      <a:lnTo>
                        <a:pt x="8013" y="1604141"/>
                      </a:lnTo>
                      <a:cubicBezTo>
                        <a:pt x="8013" y="1604141"/>
                        <a:pt x="60224" y="1350700"/>
                        <a:pt x="8013" y="1148723"/>
                      </a:cubicBezTo>
                      <a:cubicBezTo>
                        <a:pt x="-44115" y="946747"/>
                        <a:pt x="175154" y="813945"/>
                        <a:pt x="175154" y="813945"/>
                      </a:cubicBezTo>
                      <a:cubicBezTo>
                        <a:pt x="175154" y="813945"/>
                        <a:pt x="723410" y="629262"/>
                        <a:pt x="734994" y="629262"/>
                      </a:cubicBezTo>
                      <a:cubicBezTo>
                        <a:pt x="746578" y="629262"/>
                        <a:pt x="991745" y="447476"/>
                        <a:pt x="997537" y="435892"/>
                      </a:cubicBezTo>
                      <a:cubicBezTo>
                        <a:pt x="1002605" y="425828"/>
                        <a:pt x="981129" y="247823"/>
                        <a:pt x="975681" y="203478"/>
                      </a:cubicBezTo>
                      <a:lnTo>
                        <a:pt x="975075" y="198575"/>
                      </a:lnTo>
                      <a:lnTo>
                        <a:pt x="961951" y="177582"/>
                      </a:lnTo>
                      <a:cubicBezTo>
                        <a:pt x="956953" y="169644"/>
                        <a:pt x="954098" y="165155"/>
                        <a:pt x="954098" y="165155"/>
                      </a:cubicBezTo>
                      <a:lnTo>
                        <a:pt x="757831" y="248"/>
                      </a:lnTo>
                      <a:lnTo>
                        <a:pt x="757996" y="248"/>
                      </a:lnTo>
                      <a:lnTo>
                        <a:pt x="758078" y="166"/>
                      </a:lnTo>
                      <a:lnTo>
                        <a:pt x="758190" y="242"/>
                      </a:lnTo>
                      <a:lnTo>
                        <a:pt x="762822" y="86"/>
                      </a:lnTo>
                      <a:cubicBezTo>
                        <a:pt x="765980" y="14"/>
                        <a:pt x="770628" y="-39"/>
                        <a:pt x="776585" y="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1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3735;p33">
                  <a:extLst>
                    <a:ext uri="{FF2B5EF4-FFF2-40B4-BE49-F238E27FC236}">
                      <a16:creationId xmlns:a16="http://schemas.microsoft.com/office/drawing/2014/main" id="{0385E5FF-468B-366C-AA5F-C0878810982F}"/>
                    </a:ext>
                  </a:extLst>
                </p:cNvPr>
                <p:cNvSpPr/>
                <p:nvPr/>
              </p:nvSpPr>
              <p:spPr>
                <a:xfrm flipH="1">
                  <a:off x="1489400" y="759524"/>
                  <a:ext cx="568900" cy="804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508" h="1903380" extrusionOk="0">
                      <a:moveTo>
                        <a:pt x="996482" y="0"/>
                      </a:moveTo>
                      <a:cubicBezTo>
                        <a:pt x="996482" y="0"/>
                        <a:pt x="1235654" y="176022"/>
                        <a:pt x="1155930" y="438531"/>
                      </a:cubicBezTo>
                      <a:cubicBezTo>
                        <a:pt x="1076206" y="700945"/>
                        <a:pt x="541377" y="651129"/>
                        <a:pt x="352020" y="720852"/>
                      </a:cubicBezTo>
                      <a:cubicBezTo>
                        <a:pt x="162663" y="790575"/>
                        <a:pt x="-96417" y="1026414"/>
                        <a:pt x="36457" y="1361980"/>
                      </a:cubicBezTo>
                      <a:cubicBezTo>
                        <a:pt x="169331" y="1697546"/>
                        <a:pt x="149423" y="1813751"/>
                        <a:pt x="116181" y="1903381"/>
                      </a:cubicBezTo>
                      <a:cubicBezTo>
                        <a:pt x="116181" y="1903381"/>
                        <a:pt x="190381" y="1798130"/>
                        <a:pt x="179332" y="1576769"/>
                      </a:cubicBezTo>
                      <a:cubicBezTo>
                        <a:pt x="168283" y="1355312"/>
                        <a:pt x="265724" y="999839"/>
                        <a:pt x="637770" y="936784"/>
                      </a:cubicBezTo>
                      <a:cubicBezTo>
                        <a:pt x="1009817" y="873728"/>
                        <a:pt x="1302139" y="774002"/>
                        <a:pt x="1342049" y="478441"/>
                      </a:cubicBezTo>
                      <a:cubicBezTo>
                        <a:pt x="1381863" y="182785"/>
                        <a:pt x="1146024" y="33338"/>
                        <a:pt x="996577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3736;p33">
                  <a:extLst>
                    <a:ext uri="{FF2B5EF4-FFF2-40B4-BE49-F238E27FC236}">
                      <a16:creationId xmlns:a16="http://schemas.microsoft.com/office/drawing/2014/main" id="{397B0635-26BE-CCA2-A343-44D82609633E}"/>
                    </a:ext>
                  </a:extLst>
                </p:cNvPr>
                <p:cNvSpPr/>
                <p:nvPr/>
              </p:nvSpPr>
              <p:spPr>
                <a:xfrm flipH="1">
                  <a:off x="949099" y="1161480"/>
                  <a:ext cx="1425271" cy="78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176" h="1614487" extrusionOk="0">
                      <a:moveTo>
                        <a:pt x="122169" y="1614488"/>
                      </a:moveTo>
                      <a:cubicBezTo>
                        <a:pt x="122169" y="1614488"/>
                        <a:pt x="-224446" y="970978"/>
                        <a:pt x="249995" y="797147"/>
                      </a:cubicBez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741925" y="605981"/>
                        <a:pt x="2356639" y="1081659"/>
                      </a:cubicBezTo>
                      <a:cubicBezTo>
                        <a:pt x="1971353" y="1557433"/>
                        <a:pt x="1230212" y="1512856"/>
                        <a:pt x="856737" y="1401318"/>
                      </a:cubicBezTo>
                      <a:cubicBezTo>
                        <a:pt x="483167" y="1289780"/>
                        <a:pt x="146553" y="1411224"/>
                        <a:pt x="122169" y="16144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">
                      <a:schemeClr val="accent1"/>
                    </a:gs>
                    <a:gs pos="64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3737;p33">
                  <a:extLst>
                    <a:ext uri="{FF2B5EF4-FFF2-40B4-BE49-F238E27FC236}">
                      <a16:creationId xmlns:a16="http://schemas.microsoft.com/office/drawing/2014/main" id="{46EE89AE-6251-A95D-5980-4F1FA25BC34F}"/>
                    </a:ext>
                  </a:extLst>
                </p:cNvPr>
                <p:cNvSpPr/>
                <p:nvPr/>
              </p:nvSpPr>
              <p:spPr>
                <a:xfrm rot="200180" flipH="1">
                  <a:off x="961426" y="1137345"/>
                  <a:ext cx="1443534" cy="75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910" h="1614487" extrusionOk="0">
                      <a:moveTo>
                        <a:pt x="249995" y="797147"/>
                      </a:move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655533" y="742855"/>
                        <a:pt x="2001166" y="981075"/>
                      </a:cubicBezTo>
                      <a:cubicBezTo>
                        <a:pt x="1346798" y="1219295"/>
                        <a:pt x="562891" y="762095"/>
                        <a:pt x="263901" y="1040797"/>
                      </a:cubicBezTo>
                      <a:cubicBezTo>
                        <a:pt x="2821" y="1226153"/>
                        <a:pt x="122169" y="1614488"/>
                        <a:pt x="122169" y="1614488"/>
                      </a:cubicBezTo>
                      <a:cubicBezTo>
                        <a:pt x="122169" y="1614488"/>
                        <a:pt x="-224446" y="970978"/>
                        <a:pt x="249995" y="797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3738;p33">
                  <a:extLst>
                    <a:ext uri="{FF2B5EF4-FFF2-40B4-BE49-F238E27FC236}">
                      <a16:creationId xmlns:a16="http://schemas.microsoft.com/office/drawing/2014/main" id="{75F3E643-40EF-0666-5AA2-0B9649F854EF}"/>
                    </a:ext>
                  </a:extLst>
                </p:cNvPr>
                <p:cNvSpPr/>
                <p:nvPr/>
              </p:nvSpPr>
              <p:spPr>
                <a:xfrm>
                  <a:off x="764823" y="1286015"/>
                  <a:ext cx="1652224" cy="84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792" h="607987" extrusionOk="0">
                      <a:moveTo>
                        <a:pt x="1190792" y="501491"/>
                      </a:moveTo>
                      <a:cubicBezTo>
                        <a:pt x="907709" y="547973"/>
                        <a:pt x="949715" y="538163"/>
                        <a:pt x="619102" y="597408"/>
                      </a:cubicBezTo>
                      <a:cubicBezTo>
                        <a:pt x="357926" y="644176"/>
                        <a:pt x="140947" y="528923"/>
                        <a:pt x="57698" y="388620"/>
                      </a:cubicBezTo>
                      <a:cubicBezTo>
                        <a:pt x="-49648" y="207455"/>
                        <a:pt x="25694" y="0"/>
                        <a:pt x="25694" y="0"/>
                      </a:cubicBezTo>
                      <a:cubicBezTo>
                        <a:pt x="25694" y="0"/>
                        <a:pt x="25980" y="2762"/>
                        <a:pt x="26742" y="7715"/>
                      </a:cubicBezTo>
                      <a:cubicBezTo>
                        <a:pt x="25504" y="76391"/>
                        <a:pt x="45316" y="144971"/>
                        <a:pt x="75224" y="205264"/>
                      </a:cubicBezTo>
                      <a:cubicBezTo>
                        <a:pt x="120659" y="296894"/>
                        <a:pt x="191620" y="373571"/>
                        <a:pt x="276488" y="422720"/>
                      </a:cubicBezTo>
                      <a:cubicBezTo>
                        <a:pt x="361451" y="471964"/>
                        <a:pt x="508802" y="482251"/>
                        <a:pt x="602147" y="457581"/>
                      </a:cubicBezTo>
                      <a:cubicBezTo>
                        <a:pt x="807030" y="403384"/>
                        <a:pt x="926950" y="314801"/>
                        <a:pt x="1190792" y="5015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80000">
                      <a:schemeClr val="accent2"/>
                    </a:gs>
                    <a:gs pos="100000">
                      <a:schemeClr val="accent1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3739;p33">
                  <a:extLst>
                    <a:ext uri="{FF2B5EF4-FFF2-40B4-BE49-F238E27FC236}">
                      <a16:creationId xmlns:a16="http://schemas.microsoft.com/office/drawing/2014/main" id="{E8F194C5-901F-433C-851B-F8598DCDD680}"/>
                    </a:ext>
                  </a:extLst>
                </p:cNvPr>
                <p:cNvSpPr/>
                <p:nvPr/>
              </p:nvSpPr>
              <p:spPr>
                <a:xfrm>
                  <a:off x="801819" y="1316781"/>
                  <a:ext cx="1615196" cy="68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105" h="493871" extrusionOk="0">
                      <a:moveTo>
                        <a:pt x="1164105" y="493871"/>
                      </a:moveTo>
                      <a:cubicBezTo>
                        <a:pt x="933124" y="353187"/>
                        <a:pt x="711858" y="457867"/>
                        <a:pt x="529264" y="476250"/>
                      </a:cubicBezTo>
                      <a:cubicBezTo>
                        <a:pt x="433252" y="485870"/>
                        <a:pt x="334763" y="464344"/>
                        <a:pt x="249800" y="415100"/>
                      </a:cubicBezTo>
                      <a:cubicBezTo>
                        <a:pt x="164933" y="365951"/>
                        <a:pt x="93971" y="289274"/>
                        <a:pt x="48537" y="197644"/>
                      </a:cubicBezTo>
                      <a:cubicBezTo>
                        <a:pt x="18629" y="137255"/>
                        <a:pt x="-1183" y="68675"/>
                        <a:pt x="55" y="0"/>
                      </a:cubicBezTo>
                      <a:cubicBezTo>
                        <a:pt x="4817" y="30385"/>
                        <a:pt x="28535" y="144971"/>
                        <a:pt x="123499" y="237458"/>
                      </a:cubicBezTo>
                      <a:cubicBezTo>
                        <a:pt x="258849" y="369284"/>
                        <a:pt x="496974" y="360236"/>
                        <a:pt x="723002" y="319564"/>
                      </a:cubicBezTo>
                      <a:cubicBezTo>
                        <a:pt x="912455" y="285560"/>
                        <a:pt x="1114861" y="324898"/>
                        <a:pt x="1164010" y="49377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62000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 dirty="0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6" name="Google Shape;3740;p33">
              <a:extLst>
                <a:ext uri="{FF2B5EF4-FFF2-40B4-BE49-F238E27FC236}">
                  <a16:creationId xmlns:a16="http://schemas.microsoft.com/office/drawing/2014/main" id="{2FBBC668-D8EB-E451-03A2-C808968064B2}"/>
                </a:ext>
              </a:extLst>
            </p:cNvPr>
            <p:cNvGrpSpPr/>
            <p:nvPr/>
          </p:nvGrpSpPr>
          <p:grpSpPr>
            <a:xfrm rot="-1063929">
              <a:off x="600469" y="5089600"/>
              <a:ext cx="275358" cy="139267"/>
              <a:chOff x="3118700" y="1228997"/>
              <a:chExt cx="928740" cy="446135"/>
            </a:xfrm>
          </p:grpSpPr>
          <p:sp>
            <p:nvSpPr>
              <p:cNvPr id="71" name="Google Shape;3741;p33">
                <a:extLst>
                  <a:ext uri="{FF2B5EF4-FFF2-40B4-BE49-F238E27FC236}">
                    <a16:creationId xmlns:a16="http://schemas.microsoft.com/office/drawing/2014/main" id="{3C40DD61-8F80-601C-ACFD-94D802782FBF}"/>
                  </a:ext>
                </a:extLst>
              </p:cNvPr>
              <p:cNvSpPr/>
              <p:nvPr/>
            </p:nvSpPr>
            <p:spPr>
              <a:xfrm>
                <a:off x="3118700" y="1228997"/>
                <a:ext cx="928740" cy="446135"/>
              </a:xfrm>
              <a:custGeom>
                <a:avLst/>
                <a:gdLst/>
                <a:ahLst/>
                <a:cxnLst/>
                <a:rect l="l" t="t" r="r" b="b"/>
                <a:pathLst>
                  <a:path w="1803379" h="866281" extrusionOk="0">
                    <a:moveTo>
                      <a:pt x="44778" y="865777"/>
                    </a:moveTo>
                    <a:lnTo>
                      <a:pt x="42587" y="865777"/>
                    </a:lnTo>
                    <a:cubicBezTo>
                      <a:pt x="29519" y="864567"/>
                      <a:pt x="19860" y="853043"/>
                      <a:pt x="20965" y="839964"/>
                    </a:cubicBezTo>
                    <a:cubicBezTo>
                      <a:pt x="26109" y="782814"/>
                      <a:pt x="49540" y="730999"/>
                      <a:pt x="69543" y="692517"/>
                    </a:cubicBezTo>
                    <a:cubicBezTo>
                      <a:pt x="149296" y="538975"/>
                      <a:pt x="270549" y="410892"/>
                      <a:pt x="419492" y="322852"/>
                    </a:cubicBezTo>
                    <a:lnTo>
                      <a:pt x="373581" y="331710"/>
                    </a:lnTo>
                    <a:cubicBezTo>
                      <a:pt x="316907" y="342664"/>
                      <a:pt x="258138" y="353999"/>
                      <a:pt x="197845" y="349141"/>
                    </a:cubicBezTo>
                    <a:cubicBezTo>
                      <a:pt x="128026" y="343521"/>
                      <a:pt x="67257" y="314375"/>
                      <a:pt x="31062" y="269226"/>
                    </a:cubicBezTo>
                    <a:cubicBezTo>
                      <a:pt x="-7038" y="221030"/>
                      <a:pt x="-11229" y="148926"/>
                      <a:pt x="21537" y="85584"/>
                    </a:cubicBezTo>
                    <a:cubicBezTo>
                      <a:pt x="77258" y="-21762"/>
                      <a:pt x="221562" y="-3474"/>
                      <a:pt x="281379" y="9384"/>
                    </a:cubicBezTo>
                    <a:cubicBezTo>
                      <a:pt x="303906" y="15081"/>
                      <a:pt x="325632" y="23558"/>
                      <a:pt x="346054" y="34626"/>
                    </a:cubicBezTo>
                    <a:lnTo>
                      <a:pt x="346911" y="34626"/>
                    </a:lnTo>
                    <a:cubicBezTo>
                      <a:pt x="440065" y="80536"/>
                      <a:pt x="548936" y="131495"/>
                      <a:pt x="661998" y="156165"/>
                    </a:cubicBezTo>
                    <a:cubicBezTo>
                      <a:pt x="720005" y="167880"/>
                      <a:pt x="778707" y="175901"/>
                      <a:pt x="837734" y="180168"/>
                    </a:cubicBezTo>
                    <a:cubicBezTo>
                      <a:pt x="901647" y="168262"/>
                      <a:pt x="965845" y="158737"/>
                      <a:pt x="1029282" y="149307"/>
                    </a:cubicBezTo>
                    <a:lnTo>
                      <a:pt x="1357799" y="100443"/>
                    </a:lnTo>
                    <a:cubicBezTo>
                      <a:pt x="1424474" y="90442"/>
                      <a:pt x="1494007" y="80155"/>
                      <a:pt x="1564206" y="87775"/>
                    </a:cubicBezTo>
                    <a:cubicBezTo>
                      <a:pt x="1645359" y="96538"/>
                      <a:pt x="1713748" y="129780"/>
                      <a:pt x="1756801" y="181311"/>
                    </a:cubicBezTo>
                    <a:cubicBezTo>
                      <a:pt x="1809379" y="244176"/>
                      <a:pt x="1817952" y="334663"/>
                      <a:pt x="1777280" y="396480"/>
                    </a:cubicBezTo>
                    <a:cubicBezTo>
                      <a:pt x="1746229" y="443534"/>
                      <a:pt x="1688983" y="473252"/>
                      <a:pt x="1624118" y="475824"/>
                    </a:cubicBezTo>
                    <a:cubicBezTo>
                      <a:pt x="1575636" y="477633"/>
                      <a:pt x="1524106" y="465727"/>
                      <a:pt x="1462193" y="437724"/>
                    </a:cubicBezTo>
                    <a:cubicBezTo>
                      <a:pt x="1415702" y="415988"/>
                      <a:pt x="1370363" y="391861"/>
                      <a:pt x="1326367" y="365429"/>
                    </a:cubicBezTo>
                    <a:cubicBezTo>
                      <a:pt x="1271598" y="333806"/>
                      <a:pt x="1214924" y="301040"/>
                      <a:pt x="1155583" y="279704"/>
                    </a:cubicBezTo>
                    <a:cubicBezTo>
                      <a:pt x="1138534" y="273513"/>
                      <a:pt x="1121294" y="268179"/>
                      <a:pt x="1103863" y="263512"/>
                    </a:cubicBezTo>
                    <a:cubicBezTo>
                      <a:pt x="1170538" y="307708"/>
                      <a:pt x="1224830" y="365524"/>
                      <a:pt x="1265788" y="413435"/>
                    </a:cubicBezTo>
                    <a:cubicBezTo>
                      <a:pt x="1363857" y="528478"/>
                      <a:pt x="1446706" y="655665"/>
                      <a:pt x="1512295" y="791863"/>
                    </a:cubicBezTo>
                    <a:cubicBezTo>
                      <a:pt x="1514076" y="793835"/>
                      <a:pt x="1515524" y="796093"/>
                      <a:pt x="1516581" y="798531"/>
                    </a:cubicBezTo>
                    <a:lnTo>
                      <a:pt x="1525535" y="819867"/>
                    </a:lnTo>
                    <a:cubicBezTo>
                      <a:pt x="1530421" y="832078"/>
                      <a:pt x="1524496" y="845937"/>
                      <a:pt x="1512285" y="850823"/>
                    </a:cubicBezTo>
                    <a:cubicBezTo>
                      <a:pt x="1500608" y="855509"/>
                      <a:pt x="1487301" y="850290"/>
                      <a:pt x="1481910" y="838917"/>
                    </a:cubicBezTo>
                    <a:cubicBezTo>
                      <a:pt x="1416206" y="696423"/>
                      <a:pt x="1331281" y="563615"/>
                      <a:pt x="1229497" y="444201"/>
                    </a:cubicBezTo>
                    <a:cubicBezTo>
                      <a:pt x="1164251" y="368001"/>
                      <a:pt x="1062619" y="263226"/>
                      <a:pt x="934222" y="245224"/>
                    </a:cubicBezTo>
                    <a:cubicBezTo>
                      <a:pt x="868881" y="235699"/>
                      <a:pt x="801444" y="248843"/>
                      <a:pt x="736198" y="261511"/>
                    </a:cubicBezTo>
                    <a:lnTo>
                      <a:pt x="620088" y="283895"/>
                    </a:lnTo>
                    <a:cubicBezTo>
                      <a:pt x="576330" y="298678"/>
                      <a:pt x="533658" y="316471"/>
                      <a:pt x="492358" y="337140"/>
                    </a:cubicBezTo>
                    <a:cubicBezTo>
                      <a:pt x="329518" y="420055"/>
                      <a:pt x="196673" y="551805"/>
                      <a:pt x="112405" y="713949"/>
                    </a:cubicBezTo>
                    <a:cubicBezTo>
                      <a:pt x="94498" y="748620"/>
                      <a:pt x="73353" y="794721"/>
                      <a:pt x="69066" y="843775"/>
                    </a:cubicBezTo>
                    <a:cubicBezTo>
                      <a:pt x="68057" y="856376"/>
                      <a:pt x="57418" y="866016"/>
                      <a:pt x="44778" y="865777"/>
                    </a:cubicBezTo>
                    <a:close/>
                    <a:moveTo>
                      <a:pt x="1020995" y="199027"/>
                    </a:moveTo>
                    <a:cubicBezTo>
                      <a:pt x="1072392" y="206057"/>
                      <a:pt x="1122941" y="218277"/>
                      <a:pt x="1171871" y="235508"/>
                    </a:cubicBezTo>
                    <a:cubicBezTo>
                      <a:pt x="1235117" y="258654"/>
                      <a:pt x="1293601" y="292658"/>
                      <a:pt x="1350179" y="325043"/>
                    </a:cubicBezTo>
                    <a:cubicBezTo>
                      <a:pt x="1392746" y="350656"/>
                      <a:pt x="1436619" y="374030"/>
                      <a:pt x="1481624" y="395052"/>
                    </a:cubicBezTo>
                    <a:cubicBezTo>
                      <a:pt x="1536393" y="419531"/>
                      <a:pt x="1581065" y="430295"/>
                      <a:pt x="1622023" y="428580"/>
                    </a:cubicBezTo>
                    <a:cubicBezTo>
                      <a:pt x="1670886" y="426675"/>
                      <a:pt x="1714986" y="404482"/>
                      <a:pt x="1737275" y="370668"/>
                    </a:cubicBezTo>
                    <a:cubicBezTo>
                      <a:pt x="1765850" y="326758"/>
                      <a:pt x="1758802" y="258558"/>
                      <a:pt x="1720035" y="212172"/>
                    </a:cubicBezTo>
                    <a:cubicBezTo>
                      <a:pt x="1684983" y="170167"/>
                      <a:pt x="1627738" y="142925"/>
                      <a:pt x="1558872" y="135972"/>
                    </a:cubicBezTo>
                    <a:cubicBezTo>
                      <a:pt x="1494768" y="129019"/>
                      <a:pt x="1428665" y="138829"/>
                      <a:pt x="1364657" y="148354"/>
                    </a:cubicBezTo>
                    <a:lnTo>
                      <a:pt x="1036045" y="197217"/>
                    </a:lnTo>
                    <a:close/>
                    <a:moveTo>
                      <a:pt x="192320" y="47294"/>
                    </a:moveTo>
                    <a:cubicBezTo>
                      <a:pt x="142885" y="47294"/>
                      <a:pt x="88593" y="59676"/>
                      <a:pt x="63637" y="107778"/>
                    </a:cubicBezTo>
                    <a:cubicBezTo>
                      <a:pt x="38682" y="155879"/>
                      <a:pt x="41158" y="206266"/>
                      <a:pt x="67924" y="239699"/>
                    </a:cubicBezTo>
                    <a:cubicBezTo>
                      <a:pt x="95927" y="274656"/>
                      <a:pt x="144124" y="297325"/>
                      <a:pt x="201274" y="301992"/>
                    </a:cubicBezTo>
                    <a:cubicBezTo>
                      <a:pt x="255185" y="306279"/>
                      <a:pt x="310620" y="295611"/>
                      <a:pt x="364246" y="285228"/>
                    </a:cubicBezTo>
                    <a:lnTo>
                      <a:pt x="606658" y="238461"/>
                    </a:lnTo>
                    <a:cubicBezTo>
                      <a:pt x="635995" y="228555"/>
                      <a:pt x="665617" y="219696"/>
                      <a:pt x="695526" y="211886"/>
                    </a:cubicBezTo>
                    <a:cubicBezTo>
                      <a:pt x="680858" y="209410"/>
                      <a:pt x="666189" y="206647"/>
                      <a:pt x="651616" y="203409"/>
                    </a:cubicBezTo>
                    <a:cubicBezTo>
                      <a:pt x="533410" y="177691"/>
                      <a:pt x="421396" y="125208"/>
                      <a:pt x="325670" y="78155"/>
                    </a:cubicBezTo>
                    <a:lnTo>
                      <a:pt x="324813" y="77679"/>
                    </a:lnTo>
                    <a:cubicBezTo>
                      <a:pt x="307830" y="68392"/>
                      <a:pt x="289790" y="61162"/>
                      <a:pt x="271092" y="56152"/>
                    </a:cubicBezTo>
                    <a:cubicBezTo>
                      <a:pt x="245307" y="50418"/>
                      <a:pt x="219009" y="47323"/>
                      <a:pt x="192606" y="46913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3742;p33">
                <a:extLst>
                  <a:ext uri="{FF2B5EF4-FFF2-40B4-BE49-F238E27FC236}">
                    <a16:creationId xmlns:a16="http://schemas.microsoft.com/office/drawing/2014/main" id="{64D1D735-8562-3AEA-33CC-86BE77446099}"/>
                  </a:ext>
                </a:extLst>
              </p:cNvPr>
              <p:cNvSpPr/>
              <p:nvPr/>
            </p:nvSpPr>
            <p:spPr>
              <a:xfrm>
                <a:off x="3533030" y="1301516"/>
                <a:ext cx="64585" cy="78256"/>
              </a:xfrm>
              <a:custGeom>
                <a:avLst/>
                <a:gdLst/>
                <a:ahLst/>
                <a:cxnLst/>
                <a:rect l="l" t="t" r="r" b="b"/>
                <a:pathLst>
                  <a:path w="125407" h="151954" extrusionOk="0">
                    <a:moveTo>
                      <a:pt x="23279" y="151454"/>
                    </a:moveTo>
                    <a:cubicBezTo>
                      <a:pt x="10125" y="151454"/>
                      <a:pt x="-533" y="140785"/>
                      <a:pt x="-524" y="127632"/>
                    </a:cubicBezTo>
                    <a:cubicBezTo>
                      <a:pt x="-524" y="119849"/>
                      <a:pt x="3277" y="112563"/>
                      <a:pt x="9659" y="108115"/>
                    </a:cubicBezTo>
                    <a:cubicBezTo>
                      <a:pt x="41548" y="85693"/>
                      <a:pt x="65513" y="53746"/>
                      <a:pt x="78143" y="16866"/>
                    </a:cubicBezTo>
                    <a:cubicBezTo>
                      <a:pt x="81706" y="4207"/>
                      <a:pt x="94860" y="-3166"/>
                      <a:pt x="107518" y="397"/>
                    </a:cubicBezTo>
                    <a:cubicBezTo>
                      <a:pt x="120177" y="3959"/>
                      <a:pt x="127550" y="17113"/>
                      <a:pt x="123987" y="29772"/>
                    </a:cubicBezTo>
                    <a:cubicBezTo>
                      <a:pt x="123768" y="30562"/>
                      <a:pt x="123502" y="31343"/>
                      <a:pt x="123196" y="32105"/>
                    </a:cubicBezTo>
                    <a:cubicBezTo>
                      <a:pt x="107328" y="78625"/>
                      <a:pt x="77114" y="118907"/>
                      <a:pt x="36900" y="147168"/>
                    </a:cubicBezTo>
                    <a:cubicBezTo>
                      <a:pt x="32928" y="150006"/>
                      <a:pt x="28156" y="151501"/>
                      <a:pt x="23279" y="151454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3743;p33">
                <a:extLst>
                  <a:ext uri="{FF2B5EF4-FFF2-40B4-BE49-F238E27FC236}">
                    <a16:creationId xmlns:a16="http://schemas.microsoft.com/office/drawing/2014/main" id="{8F0303B1-E345-B195-AD4C-AD3D477135C9}"/>
                  </a:ext>
                </a:extLst>
              </p:cNvPr>
              <p:cNvSpPr/>
              <p:nvPr/>
            </p:nvSpPr>
            <p:spPr>
              <a:xfrm>
                <a:off x="3534320" y="1293417"/>
                <a:ext cx="71517" cy="81452"/>
              </a:xfrm>
              <a:custGeom>
                <a:avLst/>
                <a:gdLst/>
                <a:ahLst/>
                <a:cxnLst/>
                <a:rect l="l" t="t" r="r" b="b"/>
                <a:pathLst>
                  <a:path w="138868" h="158159" extrusionOk="0">
                    <a:moveTo>
                      <a:pt x="107091" y="157660"/>
                    </a:moveTo>
                    <a:cubicBezTo>
                      <a:pt x="93937" y="157650"/>
                      <a:pt x="83288" y="146982"/>
                      <a:pt x="83288" y="133838"/>
                    </a:cubicBezTo>
                    <a:cubicBezTo>
                      <a:pt x="83288" y="129085"/>
                      <a:pt x="84717" y="124446"/>
                      <a:pt x="87374" y="120512"/>
                    </a:cubicBezTo>
                    <a:cubicBezTo>
                      <a:pt x="91851" y="94890"/>
                      <a:pt x="93946" y="70601"/>
                      <a:pt x="82136" y="58028"/>
                    </a:cubicBezTo>
                    <a:cubicBezTo>
                      <a:pt x="78964" y="54733"/>
                      <a:pt x="75135" y="52132"/>
                      <a:pt x="70896" y="50408"/>
                    </a:cubicBezTo>
                    <a:cubicBezTo>
                      <a:pt x="65438" y="47522"/>
                      <a:pt x="59181" y="46494"/>
                      <a:pt x="53084" y="47456"/>
                    </a:cubicBezTo>
                    <a:lnTo>
                      <a:pt x="50608" y="48408"/>
                    </a:lnTo>
                    <a:cubicBezTo>
                      <a:pt x="50379" y="49542"/>
                      <a:pt x="50065" y="50656"/>
                      <a:pt x="49656" y="51742"/>
                    </a:cubicBezTo>
                    <a:cubicBezTo>
                      <a:pt x="45455" y="63667"/>
                      <a:pt x="33663" y="71173"/>
                      <a:pt x="21081" y="69935"/>
                    </a:cubicBezTo>
                    <a:cubicBezTo>
                      <a:pt x="8031" y="68772"/>
                      <a:pt x="-1599" y="57247"/>
                      <a:pt x="-427" y="44198"/>
                    </a:cubicBezTo>
                    <a:cubicBezTo>
                      <a:pt x="-313" y="42922"/>
                      <a:pt x="-103" y="41655"/>
                      <a:pt x="221" y="40407"/>
                    </a:cubicBezTo>
                    <a:cubicBezTo>
                      <a:pt x="925" y="37569"/>
                      <a:pt x="1887" y="34797"/>
                      <a:pt x="3078" y="32120"/>
                    </a:cubicBezTo>
                    <a:cubicBezTo>
                      <a:pt x="3850" y="29786"/>
                      <a:pt x="4936" y="27577"/>
                      <a:pt x="6316" y="25548"/>
                    </a:cubicBezTo>
                    <a:cubicBezTo>
                      <a:pt x="7041" y="24482"/>
                      <a:pt x="7869" y="23491"/>
                      <a:pt x="8793" y="22595"/>
                    </a:cubicBezTo>
                    <a:cubicBezTo>
                      <a:pt x="16889" y="11861"/>
                      <a:pt x="28481" y="4279"/>
                      <a:pt x="41559" y="1164"/>
                    </a:cubicBezTo>
                    <a:cubicBezTo>
                      <a:pt x="57885" y="-2331"/>
                      <a:pt x="74916" y="-284"/>
                      <a:pt x="89946" y="6975"/>
                    </a:cubicBezTo>
                    <a:cubicBezTo>
                      <a:pt x="99938" y="11270"/>
                      <a:pt x="108977" y="17519"/>
                      <a:pt x="116521" y="25358"/>
                    </a:cubicBezTo>
                    <a:cubicBezTo>
                      <a:pt x="146715" y="57552"/>
                      <a:pt x="138238" y="104891"/>
                      <a:pt x="133666" y="130133"/>
                    </a:cubicBezTo>
                    <a:cubicBezTo>
                      <a:pt x="132523" y="138915"/>
                      <a:pt x="128094" y="146944"/>
                      <a:pt x="121283" y="152612"/>
                    </a:cubicBezTo>
                    <a:cubicBezTo>
                      <a:pt x="117216" y="155774"/>
                      <a:pt x="112244" y="157546"/>
                      <a:pt x="107091" y="157660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" name="Google Shape;3744;p33">
              <a:extLst>
                <a:ext uri="{FF2B5EF4-FFF2-40B4-BE49-F238E27FC236}">
                  <a16:creationId xmlns:a16="http://schemas.microsoft.com/office/drawing/2014/main" id="{F9E1BFF2-35D3-13A9-B1F9-29E6F9E5BD36}"/>
                </a:ext>
              </a:extLst>
            </p:cNvPr>
            <p:cNvGrpSpPr/>
            <p:nvPr/>
          </p:nvGrpSpPr>
          <p:grpSpPr>
            <a:xfrm>
              <a:off x="1586519" y="5098685"/>
              <a:ext cx="273421" cy="140131"/>
              <a:chOff x="3118700" y="1228997"/>
              <a:chExt cx="928740" cy="446135"/>
            </a:xfrm>
          </p:grpSpPr>
          <p:sp>
            <p:nvSpPr>
              <p:cNvPr id="68" name="Google Shape;3745;p33">
                <a:extLst>
                  <a:ext uri="{FF2B5EF4-FFF2-40B4-BE49-F238E27FC236}">
                    <a16:creationId xmlns:a16="http://schemas.microsoft.com/office/drawing/2014/main" id="{80E659B2-0622-9436-F0BC-519698614163}"/>
                  </a:ext>
                </a:extLst>
              </p:cNvPr>
              <p:cNvSpPr/>
              <p:nvPr/>
            </p:nvSpPr>
            <p:spPr>
              <a:xfrm>
                <a:off x="3118700" y="1228997"/>
                <a:ext cx="928740" cy="446135"/>
              </a:xfrm>
              <a:custGeom>
                <a:avLst/>
                <a:gdLst/>
                <a:ahLst/>
                <a:cxnLst/>
                <a:rect l="l" t="t" r="r" b="b"/>
                <a:pathLst>
                  <a:path w="1803379" h="866281" extrusionOk="0">
                    <a:moveTo>
                      <a:pt x="44778" y="865777"/>
                    </a:moveTo>
                    <a:lnTo>
                      <a:pt x="42587" y="865777"/>
                    </a:lnTo>
                    <a:cubicBezTo>
                      <a:pt x="29519" y="864567"/>
                      <a:pt x="19860" y="853043"/>
                      <a:pt x="20965" y="839964"/>
                    </a:cubicBezTo>
                    <a:cubicBezTo>
                      <a:pt x="26109" y="782814"/>
                      <a:pt x="49540" y="730999"/>
                      <a:pt x="69543" y="692517"/>
                    </a:cubicBezTo>
                    <a:cubicBezTo>
                      <a:pt x="149296" y="538975"/>
                      <a:pt x="270549" y="410892"/>
                      <a:pt x="419492" y="322852"/>
                    </a:cubicBezTo>
                    <a:lnTo>
                      <a:pt x="373581" y="331710"/>
                    </a:lnTo>
                    <a:cubicBezTo>
                      <a:pt x="316907" y="342664"/>
                      <a:pt x="258138" y="353999"/>
                      <a:pt x="197845" y="349141"/>
                    </a:cubicBezTo>
                    <a:cubicBezTo>
                      <a:pt x="128026" y="343521"/>
                      <a:pt x="67257" y="314375"/>
                      <a:pt x="31062" y="269226"/>
                    </a:cubicBezTo>
                    <a:cubicBezTo>
                      <a:pt x="-7038" y="221030"/>
                      <a:pt x="-11229" y="148926"/>
                      <a:pt x="21537" y="85584"/>
                    </a:cubicBezTo>
                    <a:cubicBezTo>
                      <a:pt x="77258" y="-21762"/>
                      <a:pt x="221562" y="-3474"/>
                      <a:pt x="281379" y="9384"/>
                    </a:cubicBezTo>
                    <a:cubicBezTo>
                      <a:pt x="303906" y="15081"/>
                      <a:pt x="325632" y="23558"/>
                      <a:pt x="346054" y="34626"/>
                    </a:cubicBezTo>
                    <a:lnTo>
                      <a:pt x="346911" y="34626"/>
                    </a:lnTo>
                    <a:cubicBezTo>
                      <a:pt x="440065" y="80536"/>
                      <a:pt x="548936" y="131495"/>
                      <a:pt x="661998" y="156165"/>
                    </a:cubicBezTo>
                    <a:cubicBezTo>
                      <a:pt x="720005" y="167880"/>
                      <a:pt x="778707" y="175901"/>
                      <a:pt x="837734" y="180168"/>
                    </a:cubicBezTo>
                    <a:cubicBezTo>
                      <a:pt x="901647" y="168262"/>
                      <a:pt x="965845" y="158737"/>
                      <a:pt x="1029282" y="149307"/>
                    </a:cubicBezTo>
                    <a:lnTo>
                      <a:pt x="1357799" y="100443"/>
                    </a:lnTo>
                    <a:cubicBezTo>
                      <a:pt x="1424474" y="90442"/>
                      <a:pt x="1494007" y="80155"/>
                      <a:pt x="1564206" y="87775"/>
                    </a:cubicBezTo>
                    <a:cubicBezTo>
                      <a:pt x="1645359" y="96538"/>
                      <a:pt x="1713748" y="129780"/>
                      <a:pt x="1756801" y="181311"/>
                    </a:cubicBezTo>
                    <a:cubicBezTo>
                      <a:pt x="1809379" y="244176"/>
                      <a:pt x="1817952" y="334663"/>
                      <a:pt x="1777280" y="396480"/>
                    </a:cubicBezTo>
                    <a:cubicBezTo>
                      <a:pt x="1746229" y="443534"/>
                      <a:pt x="1688983" y="473252"/>
                      <a:pt x="1624118" y="475824"/>
                    </a:cubicBezTo>
                    <a:cubicBezTo>
                      <a:pt x="1575636" y="477633"/>
                      <a:pt x="1524106" y="465727"/>
                      <a:pt x="1462193" y="437724"/>
                    </a:cubicBezTo>
                    <a:cubicBezTo>
                      <a:pt x="1415702" y="415988"/>
                      <a:pt x="1370363" y="391861"/>
                      <a:pt x="1326367" y="365429"/>
                    </a:cubicBezTo>
                    <a:cubicBezTo>
                      <a:pt x="1271598" y="333806"/>
                      <a:pt x="1214924" y="301040"/>
                      <a:pt x="1155583" y="279704"/>
                    </a:cubicBezTo>
                    <a:cubicBezTo>
                      <a:pt x="1138534" y="273513"/>
                      <a:pt x="1121294" y="268179"/>
                      <a:pt x="1103863" y="263512"/>
                    </a:cubicBezTo>
                    <a:cubicBezTo>
                      <a:pt x="1170538" y="307708"/>
                      <a:pt x="1224830" y="365524"/>
                      <a:pt x="1265788" y="413435"/>
                    </a:cubicBezTo>
                    <a:cubicBezTo>
                      <a:pt x="1363857" y="528478"/>
                      <a:pt x="1446706" y="655665"/>
                      <a:pt x="1512295" y="791863"/>
                    </a:cubicBezTo>
                    <a:cubicBezTo>
                      <a:pt x="1514076" y="793835"/>
                      <a:pt x="1515524" y="796093"/>
                      <a:pt x="1516581" y="798531"/>
                    </a:cubicBezTo>
                    <a:lnTo>
                      <a:pt x="1525535" y="819867"/>
                    </a:lnTo>
                    <a:cubicBezTo>
                      <a:pt x="1530421" y="832078"/>
                      <a:pt x="1524496" y="845937"/>
                      <a:pt x="1512285" y="850823"/>
                    </a:cubicBezTo>
                    <a:cubicBezTo>
                      <a:pt x="1500608" y="855509"/>
                      <a:pt x="1487301" y="850290"/>
                      <a:pt x="1481910" y="838917"/>
                    </a:cubicBezTo>
                    <a:cubicBezTo>
                      <a:pt x="1416206" y="696423"/>
                      <a:pt x="1331281" y="563615"/>
                      <a:pt x="1229497" y="444201"/>
                    </a:cubicBezTo>
                    <a:cubicBezTo>
                      <a:pt x="1164251" y="368001"/>
                      <a:pt x="1062619" y="263226"/>
                      <a:pt x="934222" y="245224"/>
                    </a:cubicBezTo>
                    <a:cubicBezTo>
                      <a:pt x="868881" y="235699"/>
                      <a:pt x="801444" y="248843"/>
                      <a:pt x="736198" y="261511"/>
                    </a:cubicBezTo>
                    <a:lnTo>
                      <a:pt x="620088" y="283895"/>
                    </a:lnTo>
                    <a:cubicBezTo>
                      <a:pt x="576330" y="298678"/>
                      <a:pt x="533658" y="316471"/>
                      <a:pt x="492358" y="337140"/>
                    </a:cubicBezTo>
                    <a:cubicBezTo>
                      <a:pt x="329518" y="420055"/>
                      <a:pt x="196673" y="551805"/>
                      <a:pt x="112405" y="713949"/>
                    </a:cubicBezTo>
                    <a:cubicBezTo>
                      <a:pt x="94498" y="748620"/>
                      <a:pt x="73353" y="794721"/>
                      <a:pt x="69066" y="843775"/>
                    </a:cubicBezTo>
                    <a:cubicBezTo>
                      <a:pt x="68057" y="856376"/>
                      <a:pt x="57418" y="866016"/>
                      <a:pt x="44778" y="865777"/>
                    </a:cubicBezTo>
                    <a:close/>
                    <a:moveTo>
                      <a:pt x="1020995" y="199027"/>
                    </a:moveTo>
                    <a:cubicBezTo>
                      <a:pt x="1072392" y="206057"/>
                      <a:pt x="1122941" y="218277"/>
                      <a:pt x="1171871" y="235508"/>
                    </a:cubicBezTo>
                    <a:cubicBezTo>
                      <a:pt x="1235117" y="258654"/>
                      <a:pt x="1293601" y="292658"/>
                      <a:pt x="1350179" y="325043"/>
                    </a:cubicBezTo>
                    <a:cubicBezTo>
                      <a:pt x="1392746" y="350656"/>
                      <a:pt x="1436619" y="374030"/>
                      <a:pt x="1481624" y="395052"/>
                    </a:cubicBezTo>
                    <a:cubicBezTo>
                      <a:pt x="1536393" y="419531"/>
                      <a:pt x="1581065" y="430295"/>
                      <a:pt x="1622023" y="428580"/>
                    </a:cubicBezTo>
                    <a:cubicBezTo>
                      <a:pt x="1670886" y="426675"/>
                      <a:pt x="1714986" y="404482"/>
                      <a:pt x="1737275" y="370668"/>
                    </a:cubicBezTo>
                    <a:cubicBezTo>
                      <a:pt x="1765850" y="326758"/>
                      <a:pt x="1758802" y="258558"/>
                      <a:pt x="1720035" y="212172"/>
                    </a:cubicBezTo>
                    <a:cubicBezTo>
                      <a:pt x="1684983" y="170167"/>
                      <a:pt x="1627738" y="142925"/>
                      <a:pt x="1558872" y="135972"/>
                    </a:cubicBezTo>
                    <a:cubicBezTo>
                      <a:pt x="1494768" y="129019"/>
                      <a:pt x="1428665" y="138829"/>
                      <a:pt x="1364657" y="148354"/>
                    </a:cubicBezTo>
                    <a:lnTo>
                      <a:pt x="1036045" y="197217"/>
                    </a:lnTo>
                    <a:close/>
                    <a:moveTo>
                      <a:pt x="192320" y="47294"/>
                    </a:moveTo>
                    <a:cubicBezTo>
                      <a:pt x="142885" y="47294"/>
                      <a:pt x="88593" y="59676"/>
                      <a:pt x="63637" y="107778"/>
                    </a:cubicBezTo>
                    <a:cubicBezTo>
                      <a:pt x="38682" y="155879"/>
                      <a:pt x="41158" y="206266"/>
                      <a:pt x="67924" y="239699"/>
                    </a:cubicBezTo>
                    <a:cubicBezTo>
                      <a:pt x="95927" y="274656"/>
                      <a:pt x="144124" y="297325"/>
                      <a:pt x="201274" y="301992"/>
                    </a:cubicBezTo>
                    <a:cubicBezTo>
                      <a:pt x="255185" y="306279"/>
                      <a:pt x="310620" y="295611"/>
                      <a:pt x="364246" y="285228"/>
                    </a:cubicBezTo>
                    <a:lnTo>
                      <a:pt x="606658" y="238461"/>
                    </a:lnTo>
                    <a:cubicBezTo>
                      <a:pt x="635995" y="228555"/>
                      <a:pt x="665617" y="219696"/>
                      <a:pt x="695526" y="211886"/>
                    </a:cubicBezTo>
                    <a:cubicBezTo>
                      <a:pt x="680858" y="209410"/>
                      <a:pt x="666189" y="206647"/>
                      <a:pt x="651616" y="203409"/>
                    </a:cubicBezTo>
                    <a:cubicBezTo>
                      <a:pt x="533410" y="177691"/>
                      <a:pt x="421396" y="125208"/>
                      <a:pt x="325670" y="78155"/>
                    </a:cubicBezTo>
                    <a:lnTo>
                      <a:pt x="324813" y="77679"/>
                    </a:lnTo>
                    <a:cubicBezTo>
                      <a:pt x="307830" y="68392"/>
                      <a:pt x="289790" y="61162"/>
                      <a:pt x="271092" y="56152"/>
                    </a:cubicBezTo>
                    <a:cubicBezTo>
                      <a:pt x="245307" y="50418"/>
                      <a:pt x="219009" y="47323"/>
                      <a:pt x="192606" y="46913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3746;p33">
                <a:extLst>
                  <a:ext uri="{FF2B5EF4-FFF2-40B4-BE49-F238E27FC236}">
                    <a16:creationId xmlns:a16="http://schemas.microsoft.com/office/drawing/2014/main" id="{6672D177-DD52-7585-56D0-D7B71C9E9FFE}"/>
                  </a:ext>
                </a:extLst>
              </p:cNvPr>
              <p:cNvSpPr/>
              <p:nvPr/>
            </p:nvSpPr>
            <p:spPr>
              <a:xfrm>
                <a:off x="3533030" y="1301516"/>
                <a:ext cx="64585" cy="78256"/>
              </a:xfrm>
              <a:custGeom>
                <a:avLst/>
                <a:gdLst/>
                <a:ahLst/>
                <a:cxnLst/>
                <a:rect l="l" t="t" r="r" b="b"/>
                <a:pathLst>
                  <a:path w="125407" h="151954" extrusionOk="0">
                    <a:moveTo>
                      <a:pt x="23279" y="151454"/>
                    </a:moveTo>
                    <a:cubicBezTo>
                      <a:pt x="10125" y="151454"/>
                      <a:pt x="-533" y="140785"/>
                      <a:pt x="-524" y="127632"/>
                    </a:cubicBezTo>
                    <a:cubicBezTo>
                      <a:pt x="-524" y="119849"/>
                      <a:pt x="3277" y="112563"/>
                      <a:pt x="9659" y="108115"/>
                    </a:cubicBezTo>
                    <a:cubicBezTo>
                      <a:pt x="41548" y="85693"/>
                      <a:pt x="65513" y="53746"/>
                      <a:pt x="78143" y="16866"/>
                    </a:cubicBezTo>
                    <a:cubicBezTo>
                      <a:pt x="81706" y="4207"/>
                      <a:pt x="94860" y="-3166"/>
                      <a:pt x="107518" y="397"/>
                    </a:cubicBezTo>
                    <a:cubicBezTo>
                      <a:pt x="120177" y="3959"/>
                      <a:pt x="127550" y="17113"/>
                      <a:pt x="123987" y="29772"/>
                    </a:cubicBezTo>
                    <a:cubicBezTo>
                      <a:pt x="123768" y="30562"/>
                      <a:pt x="123502" y="31343"/>
                      <a:pt x="123196" y="32105"/>
                    </a:cubicBezTo>
                    <a:cubicBezTo>
                      <a:pt x="107328" y="78625"/>
                      <a:pt x="77114" y="118907"/>
                      <a:pt x="36900" y="147168"/>
                    </a:cubicBezTo>
                    <a:cubicBezTo>
                      <a:pt x="32928" y="150006"/>
                      <a:pt x="28156" y="151501"/>
                      <a:pt x="23279" y="151454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3747;p33">
                <a:extLst>
                  <a:ext uri="{FF2B5EF4-FFF2-40B4-BE49-F238E27FC236}">
                    <a16:creationId xmlns:a16="http://schemas.microsoft.com/office/drawing/2014/main" id="{92F66DEB-DF86-CC7F-434D-DAACFEA77AD2}"/>
                  </a:ext>
                </a:extLst>
              </p:cNvPr>
              <p:cNvSpPr/>
              <p:nvPr/>
            </p:nvSpPr>
            <p:spPr>
              <a:xfrm>
                <a:off x="3534320" y="1293417"/>
                <a:ext cx="71517" cy="81452"/>
              </a:xfrm>
              <a:custGeom>
                <a:avLst/>
                <a:gdLst/>
                <a:ahLst/>
                <a:cxnLst/>
                <a:rect l="l" t="t" r="r" b="b"/>
                <a:pathLst>
                  <a:path w="138868" h="158159" extrusionOk="0">
                    <a:moveTo>
                      <a:pt x="107091" y="157660"/>
                    </a:moveTo>
                    <a:cubicBezTo>
                      <a:pt x="93937" y="157650"/>
                      <a:pt x="83288" y="146982"/>
                      <a:pt x="83288" y="133838"/>
                    </a:cubicBezTo>
                    <a:cubicBezTo>
                      <a:pt x="83288" y="129085"/>
                      <a:pt x="84717" y="124446"/>
                      <a:pt x="87374" y="120512"/>
                    </a:cubicBezTo>
                    <a:cubicBezTo>
                      <a:pt x="91851" y="94890"/>
                      <a:pt x="93946" y="70601"/>
                      <a:pt x="82136" y="58028"/>
                    </a:cubicBezTo>
                    <a:cubicBezTo>
                      <a:pt x="78964" y="54733"/>
                      <a:pt x="75135" y="52132"/>
                      <a:pt x="70896" y="50408"/>
                    </a:cubicBezTo>
                    <a:cubicBezTo>
                      <a:pt x="65438" y="47522"/>
                      <a:pt x="59181" y="46494"/>
                      <a:pt x="53084" y="47456"/>
                    </a:cubicBezTo>
                    <a:lnTo>
                      <a:pt x="50608" y="48408"/>
                    </a:lnTo>
                    <a:cubicBezTo>
                      <a:pt x="50379" y="49542"/>
                      <a:pt x="50065" y="50656"/>
                      <a:pt x="49656" y="51742"/>
                    </a:cubicBezTo>
                    <a:cubicBezTo>
                      <a:pt x="45455" y="63667"/>
                      <a:pt x="33663" y="71173"/>
                      <a:pt x="21081" y="69935"/>
                    </a:cubicBezTo>
                    <a:cubicBezTo>
                      <a:pt x="8031" y="68772"/>
                      <a:pt x="-1599" y="57247"/>
                      <a:pt x="-427" y="44198"/>
                    </a:cubicBezTo>
                    <a:cubicBezTo>
                      <a:pt x="-313" y="42922"/>
                      <a:pt x="-103" y="41655"/>
                      <a:pt x="221" y="40407"/>
                    </a:cubicBezTo>
                    <a:cubicBezTo>
                      <a:pt x="925" y="37569"/>
                      <a:pt x="1887" y="34797"/>
                      <a:pt x="3078" y="32120"/>
                    </a:cubicBezTo>
                    <a:cubicBezTo>
                      <a:pt x="3850" y="29786"/>
                      <a:pt x="4936" y="27577"/>
                      <a:pt x="6316" y="25548"/>
                    </a:cubicBezTo>
                    <a:cubicBezTo>
                      <a:pt x="7041" y="24482"/>
                      <a:pt x="7869" y="23491"/>
                      <a:pt x="8793" y="22595"/>
                    </a:cubicBezTo>
                    <a:cubicBezTo>
                      <a:pt x="16889" y="11861"/>
                      <a:pt x="28481" y="4279"/>
                      <a:pt x="41559" y="1164"/>
                    </a:cubicBezTo>
                    <a:cubicBezTo>
                      <a:pt x="57885" y="-2331"/>
                      <a:pt x="74916" y="-284"/>
                      <a:pt x="89946" y="6975"/>
                    </a:cubicBezTo>
                    <a:cubicBezTo>
                      <a:pt x="99938" y="11270"/>
                      <a:pt x="108977" y="17519"/>
                      <a:pt x="116521" y="25358"/>
                    </a:cubicBezTo>
                    <a:cubicBezTo>
                      <a:pt x="146715" y="57552"/>
                      <a:pt x="138238" y="104891"/>
                      <a:pt x="133666" y="130133"/>
                    </a:cubicBezTo>
                    <a:cubicBezTo>
                      <a:pt x="132523" y="138915"/>
                      <a:pt x="128094" y="146944"/>
                      <a:pt x="121283" y="152612"/>
                    </a:cubicBezTo>
                    <a:cubicBezTo>
                      <a:pt x="117216" y="155774"/>
                      <a:pt x="112244" y="157546"/>
                      <a:pt x="107091" y="157660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15248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529;p4">
            <a:extLst>
              <a:ext uri="{FF2B5EF4-FFF2-40B4-BE49-F238E27FC236}">
                <a16:creationId xmlns:a16="http://schemas.microsoft.com/office/drawing/2014/main" id="{9AF2E7FA-4DF6-A660-1CE9-5E13254AF49F}"/>
              </a:ext>
            </a:extLst>
          </p:cNvPr>
          <p:cNvGrpSpPr/>
          <p:nvPr/>
        </p:nvGrpSpPr>
        <p:grpSpPr>
          <a:xfrm>
            <a:off x="-3" y="2361725"/>
            <a:ext cx="3811082" cy="4496269"/>
            <a:chOff x="152261" y="2599757"/>
            <a:chExt cx="3608637" cy="4257427"/>
          </a:xfrm>
        </p:grpSpPr>
        <p:grpSp>
          <p:nvGrpSpPr>
            <p:cNvPr id="5" name="Google Shape;530;p4">
              <a:extLst>
                <a:ext uri="{FF2B5EF4-FFF2-40B4-BE49-F238E27FC236}">
                  <a16:creationId xmlns:a16="http://schemas.microsoft.com/office/drawing/2014/main" id="{FD588E03-7C6C-77DA-149B-5585D4CA11EF}"/>
                </a:ext>
              </a:extLst>
            </p:cNvPr>
            <p:cNvGrpSpPr/>
            <p:nvPr/>
          </p:nvGrpSpPr>
          <p:grpSpPr>
            <a:xfrm>
              <a:off x="152261" y="5865049"/>
              <a:ext cx="3608637" cy="992134"/>
              <a:chOff x="2291005" y="4750768"/>
              <a:chExt cx="2572820" cy="707354"/>
            </a:xfrm>
          </p:grpSpPr>
          <p:sp>
            <p:nvSpPr>
              <p:cNvPr id="403" name="Google Shape;531;p4">
                <a:extLst>
                  <a:ext uri="{FF2B5EF4-FFF2-40B4-BE49-F238E27FC236}">
                    <a16:creationId xmlns:a16="http://schemas.microsoft.com/office/drawing/2014/main" id="{91F299DA-8768-3E62-14F5-838EC7E50824}"/>
                  </a:ext>
                </a:extLst>
              </p:cNvPr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04" name="Google Shape;532;p4">
                <a:extLst>
                  <a:ext uri="{FF2B5EF4-FFF2-40B4-BE49-F238E27FC236}">
                    <a16:creationId xmlns:a16="http://schemas.microsoft.com/office/drawing/2014/main" id="{F944A079-54A0-3007-208F-43332D4BAF93}"/>
                  </a:ext>
                </a:extLst>
              </p:cNvPr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406" name="Google Shape;533;p4">
                  <a:extLst>
                    <a:ext uri="{FF2B5EF4-FFF2-40B4-BE49-F238E27FC236}">
                      <a16:creationId xmlns:a16="http://schemas.microsoft.com/office/drawing/2014/main" id="{695B9605-620E-3DF8-4A9C-8D8538C1C75E}"/>
                    </a:ext>
                  </a:extLst>
                </p:cNvPr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7" name="Google Shape;534;p4">
                  <a:extLst>
                    <a:ext uri="{FF2B5EF4-FFF2-40B4-BE49-F238E27FC236}">
                      <a16:creationId xmlns:a16="http://schemas.microsoft.com/office/drawing/2014/main" id="{69F91196-E23B-4FA2-6B72-ED5ABAA0FFB6}"/>
                    </a:ext>
                  </a:extLst>
                </p:cNvPr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8" name="Google Shape;535;p4">
                  <a:extLst>
                    <a:ext uri="{FF2B5EF4-FFF2-40B4-BE49-F238E27FC236}">
                      <a16:creationId xmlns:a16="http://schemas.microsoft.com/office/drawing/2014/main" id="{50B73DD2-DE40-7532-644E-FC504FCF0FA9}"/>
                    </a:ext>
                  </a:extLst>
                </p:cNvPr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05" name="Google Shape;536;p4">
                <a:extLst>
                  <a:ext uri="{FF2B5EF4-FFF2-40B4-BE49-F238E27FC236}">
                    <a16:creationId xmlns:a16="http://schemas.microsoft.com/office/drawing/2014/main" id="{05FF7A7B-A810-FBBC-6674-B98DC886BC0F}"/>
                  </a:ext>
                </a:extLst>
              </p:cNvPr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" name="Google Shape;537;p4">
              <a:extLst>
                <a:ext uri="{FF2B5EF4-FFF2-40B4-BE49-F238E27FC236}">
                  <a16:creationId xmlns:a16="http://schemas.microsoft.com/office/drawing/2014/main" id="{1FE7A963-EE3A-AF2C-808C-764CCA9B6BD2}"/>
                </a:ext>
              </a:extLst>
            </p:cNvPr>
            <p:cNvSpPr/>
            <p:nvPr/>
          </p:nvSpPr>
          <p:spPr>
            <a:xfrm>
              <a:off x="1933018" y="5485343"/>
              <a:ext cx="47700" cy="834900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B98F45"/>
                </a:gs>
                <a:gs pos="56000">
                  <a:srgbClr val="F3ECA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" name="Google Shape;538;p4">
              <a:extLst>
                <a:ext uri="{FF2B5EF4-FFF2-40B4-BE49-F238E27FC236}">
                  <a16:creationId xmlns:a16="http://schemas.microsoft.com/office/drawing/2014/main" id="{F3ACA107-F5DD-BC15-A176-0C9C922BE76D}"/>
                </a:ext>
              </a:extLst>
            </p:cNvPr>
            <p:cNvGrpSpPr/>
            <p:nvPr/>
          </p:nvGrpSpPr>
          <p:grpSpPr>
            <a:xfrm>
              <a:off x="575609" y="4718487"/>
              <a:ext cx="2762180" cy="759415"/>
              <a:chOff x="2291005" y="4750768"/>
              <a:chExt cx="2572820" cy="707354"/>
            </a:xfrm>
          </p:grpSpPr>
          <p:sp>
            <p:nvSpPr>
              <p:cNvPr id="397" name="Google Shape;539;p4">
                <a:extLst>
                  <a:ext uri="{FF2B5EF4-FFF2-40B4-BE49-F238E27FC236}">
                    <a16:creationId xmlns:a16="http://schemas.microsoft.com/office/drawing/2014/main" id="{F803E13C-AAD9-463F-A294-DB0381864951}"/>
                  </a:ext>
                </a:extLst>
              </p:cNvPr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98" name="Google Shape;540;p4">
                <a:extLst>
                  <a:ext uri="{FF2B5EF4-FFF2-40B4-BE49-F238E27FC236}">
                    <a16:creationId xmlns:a16="http://schemas.microsoft.com/office/drawing/2014/main" id="{18161D1E-1729-CC1C-B624-DD8FD49805E8}"/>
                  </a:ext>
                </a:extLst>
              </p:cNvPr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400" name="Google Shape;541;p4">
                  <a:extLst>
                    <a:ext uri="{FF2B5EF4-FFF2-40B4-BE49-F238E27FC236}">
                      <a16:creationId xmlns:a16="http://schemas.microsoft.com/office/drawing/2014/main" id="{AB916CF6-A12D-5A2C-983D-3A25AC4DE433}"/>
                    </a:ext>
                  </a:extLst>
                </p:cNvPr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1" name="Google Shape;542;p4">
                  <a:extLst>
                    <a:ext uri="{FF2B5EF4-FFF2-40B4-BE49-F238E27FC236}">
                      <a16:creationId xmlns:a16="http://schemas.microsoft.com/office/drawing/2014/main" id="{001CE543-8833-D6BF-94C6-7742863D7DF2}"/>
                    </a:ext>
                  </a:extLst>
                </p:cNvPr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02" name="Google Shape;543;p4">
                  <a:extLst>
                    <a:ext uri="{FF2B5EF4-FFF2-40B4-BE49-F238E27FC236}">
                      <a16:creationId xmlns:a16="http://schemas.microsoft.com/office/drawing/2014/main" id="{36C750ED-90F4-0CE8-1570-8D6D09CCAA47}"/>
                    </a:ext>
                  </a:extLst>
                </p:cNvPr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99" name="Google Shape;544;p4">
                <a:extLst>
                  <a:ext uri="{FF2B5EF4-FFF2-40B4-BE49-F238E27FC236}">
                    <a16:creationId xmlns:a16="http://schemas.microsoft.com/office/drawing/2014/main" id="{01A9B22D-F5FF-A711-8D25-9671EB787FF3}"/>
                  </a:ext>
                </a:extLst>
              </p:cNvPr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" name="Google Shape;545;p4">
              <a:extLst>
                <a:ext uri="{FF2B5EF4-FFF2-40B4-BE49-F238E27FC236}">
                  <a16:creationId xmlns:a16="http://schemas.microsoft.com/office/drawing/2014/main" id="{1C63B3D9-5F0A-60CE-9A64-9AF87CCF86B3}"/>
                </a:ext>
              </a:extLst>
            </p:cNvPr>
            <p:cNvSpPr/>
            <p:nvPr/>
          </p:nvSpPr>
          <p:spPr>
            <a:xfrm>
              <a:off x="1933018" y="4060321"/>
              <a:ext cx="47700" cy="1073100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B98F45"/>
                </a:gs>
                <a:gs pos="56000">
                  <a:srgbClr val="F3ECA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" name="Google Shape;546;p4">
              <a:extLst>
                <a:ext uri="{FF2B5EF4-FFF2-40B4-BE49-F238E27FC236}">
                  <a16:creationId xmlns:a16="http://schemas.microsoft.com/office/drawing/2014/main" id="{3FDB3596-A70F-3560-2BFF-FAC1BCA1BF34}"/>
                </a:ext>
              </a:extLst>
            </p:cNvPr>
            <p:cNvGrpSpPr/>
            <p:nvPr/>
          </p:nvGrpSpPr>
          <p:grpSpPr>
            <a:xfrm>
              <a:off x="855987" y="3512403"/>
              <a:ext cx="2201305" cy="605212"/>
              <a:chOff x="2291005" y="4750768"/>
              <a:chExt cx="2572820" cy="707354"/>
            </a:xfrm>
          </p:grpSpPr>
          <p:sp>
            <p:nvSpPr>
              <p:cNvPr id="391" name="Google Shape;547;p4">
                <a:extLst>
                  <a:ext uri="{FF2B5EF4-FFF2-40B4-BE49-F238E27FC236}">
                    <a16:creationId xmlns:a16="http://schemas.microsoft.com/office/drawing/2014/main" id="{033E6822-3C29-FEDA-CEBD-AE579766DF9F}"/>
                  </a:ext>
                </a:extLst>
              </p:cNvPr>
              <p:cNvSpPr/>
              <p:nvPr/>
            </p:nvSpPr>
            <p:spPr>
              <a:xfrm>
                <a:off x="2919548" y="5131377"/>
                <a:ext cx="1327415" cy="326744"/>
              </a:xfrm>
              <a:custGeom>
                <a:avLst/>
                <a:gdLst/>
                <a:ahLst/>
                <a:cxnLst/>
                <a:rect l="l" t="t" r="r" b="b"/>
                <a:pathLst>
                  <a:path w="4084353" h="837806" extrusionOk="0">
                    <a:moveTo>
                      <a:pt x="4084298" y="418166"/>
                    </a:moveTo>
                    <a:cubicBezTo>
                      <a:pt x="4084298" y="649520"/>
                      <a:pt x="3169970" y="837069"/>
                      <a:pt x="2042122" y="837069"/>
                    </a:cubicBezTo>
                    <a:cubicBezTo>
                      <a:pt x="914273" y="837069"/>
                      <a:pt x="-55" y="649520"/>
                      <a:pt x="-55" y="418166"/>
                    </a:cubicBezTo>
                    <a:cubicBezTo>
                      <a:pt x="-55" y="186813"/>
                      <a:pt x="914273" y="-737"/>
                      <a:pt x="2042122" y="-737"/>
                    </a:cubicBezTo>
                    <a:cubicBezTo>
                      <a:pt x="3169970" y="-737"/>
                      <a:pt x="4084298" y="186813"/>
                      <a:pt x="4084298" y="418166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6E6E6"/>
                  </a:gs>
                </a:gsLst>
                <a:lin ang="5400012" scaled="0"/>
              </a:gra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92" name="Google Shape;548;p4">
                <a:extLst>
                  <a:ext uri="{FF2B5EF4-FFF2-40B4-BE49-F238E27FC236}">
                    <a16:creationId xmlns:a16="http://schemas.microsoft.com/office/drawing/2014/main" id="{23F999EC-EFAF-CB4B-15BB-FA989933F8F5}"/>
                  </a:ext>
                </a:extLst>
              </p:cNvPr>
              <p:cNvGrpSpPr/>
              <p:nvPr/>
            </p:nvGrpSpPr>
            <p:grpSpPr>
              <a:xfrm>
                <a:off x="2307678" y="4750768"/>
                <a:ext cx="2556147" cy="652281"/>
                <a:chOff x="2667889" y="2329024"/>
                <a:chExt cx="6545831" cy="1670373"/>
              </a:xfrm>
            </p:grpSpPr>
            <p:sp>
              <p:nvSpPr>
                <p:cNvPr id="394" name="Google Shape;549;p4">
                  <a:extLst>
                    <a:ext uri="{FF2B5EF4-FFF2-40B4-BE49-F238E27FC236}">
                      <a16:creationId xmlns:a16="http://schemas.microsoft.com/office/drawing/2014/main" id="{152E473A-8FF4-4D76-D005-BD7DC504EC3B}"/>
                    </a:ext>
                  </a:extLst>
                </p:cNvPr>
                <p:cNvSpPr/>
                <p:nvPr/>
              </p:nvSpPr>
              <p:spPr>
                <a:xfrm>
                  <a:off x="2667889" y="2383633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3" y="807147"/>
                      </a:moveTo>
                      <a:cubicBezTo>
                        <a:pt x="6089083" y="1253327"/>
                        <a:pt x="4725960" y="1615029"/>
                        <a:pt x="3044512" y="1615029"/>
                      </a:cubicBezTo>
                      <a:cubicBezTo>
                        <a:pt x="1363063" y="1615029"/>
                        <a:pt x="-60" y="1253327"/>
                        <a:pt x="-60" y="807147"/>
                      </a:cubicBezTo>
                      <a:cubicBezTo>
                        <a:pt x="-60" y="360967"/>
                        <a:pt x="1363063" y="-735"/>
                        <a:pt x="3044512" y="-735"/>
                      </a:cubicBezTo>
                      <a:cubicBezTo>
                        <a:pt x="4725960" y="-735"/>
                        <a:pt x="6089083" y="360967"/>
                        <a:pt x="6089083" y="807147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5" name="Google Shape;550;p4">
                  <a:extLst>
                    <a:ext uri="{FF2B5EF4-FFF2-40B4-BE49-F238E27FC236}">
                      <a16:creationId xmlns:a16="http://schemas.microsoft.com/office/drawing/2014/main" id="{F6C77945-4DC0-143E-590E-2EB285C9C292}"/>
                    </a:ext>
                  </a:extLst>
                </p:cNvPr>
                <p:cNvSpPr/>
                <p:nvPr/>
              </p:nvSpPr>
              <p:spPr>
                <a:xfrm>
                  <a:off x="2667892" y="2329024"/>
                  <a:ext cx="6545828" cy="16157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89142" h="1615764" extrusionOk="0">
                      <a:moveTo>
                        <a:pt x="6089084" y="807141"/>
                      </a:moveTo>
                      <a:cubicBezTo>
                        <a:pt x="6089084" y="1253321"/>
                        <a:pt x="4725961" y="1615023"/>
                        <a:pt x="3044513" y="1615023"/>
                      </a:cubicBezTo>
                      <a:cubicBezTo>
                        <a:pt x="1363065" y="1615023"/>
                        <a:pt x="-58" y="1253321"/>
                        <a:pt x="-58" y="807141"/>
                      </a:cubicBezTo>
                      <a:cubicBezTo>
                        <a:pt x="-58" y="360961"/>
                        <a:pt x="1363065" y="-741"/>
                        <a:pt x="3044513" y="-741"/>
                      </a:cubicBezTo>
                      <a:cubicBezTo>
                        <a:pt x="4725961" y="-741"/>
                        <a:pt x="6089084" y="360961"/>
                        <a:pt x="6089084" y="80714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10800025" scaled="0"/>
                </a:gradFill>
                <a:ln>
                  <a:noFill/>
                </a:ln>
                <a:effectLst>
                  <a:outerShdw blurRad="57150" dist="47625" dir="5400000" algn="bl" rotWithShape="0">
                    <a:srgbClr val="000000">
                      <a:alpha val="1569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96" name="Google Shape;551;p4">
                  <a:extLst>
                    <a:ext uri="{FF2B5EF4-FFF2-40B4-BE49-F238E27FC236}">
                      <a16:creationId xmlns:a16="http://schemas.microsoft.com/office/drawing/2014/main" id="{6FC1E652-9A7C-FE64-F484-86E05D300D1D}"/>
                    </a:ext>
                  </a:extLst>
                </p:cNvPr>
                <p:cNvSpPr/>
                <p:nvPr/>
              </p:nvSpPr>
              <p:spPr>
                <a:xfrm>
                  <a:off x="3348502" y="2629588"/>
                  <a:ext cx="5197339" cy="1032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93" name="Google Shape;552;p4">
                <a:extLst>
                  <a:ext uri="{FF2B5EF4-FFF2-40B4-BE49-F238E27FC236}">
                    <a16:creationId xmlns:a16="http://schemas.microsoft.com/office/drawing/2014/main" id="{0DE96A5C-AF67-32FC-4E98-8C17D841A17F}"/>
                  </a:ext>
                </a:extLst>
              </p:cNvPr>
              <p:cNvSpPr/>
              <p:nvPr/>
            </p:nvSpPr>
            <p:spPr>
              <a:xfrm>
                <a:off x="2291005" y="4758147"/>
                <a:ext cx="2563800" cy="600900"/>
              </a:xfrm>
              <a:prstGeom prst="donut">
                <a:avLst>
                  <a:gd name="adj" fmla="val 3141"/>
                </a:avLst>
              </a:pr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" name="Google Shape;553;p4">
              <a:extLst>
                <a:ext uri="{FF2B5EF4-FFF2-40B4-BE49-F238E27FC236}">
                  <a16:creationId xmlns:a16="http://schemas.microsoft.com/office/drawing/2014/main" id="{0FD26F23-46D4-9062-A311-D41B0D71D101}"/>
                </a:ext>
              </a:extLst>
            </p:cNvPr>
            <p:cNvGrpSpPr/>
            <p:nvPr/>
          </p:nvGrpSpPr>
          <p:grpSpPr>
            <a:xfrm>
              <a:off x="2119316" y="4259300"/>
              <a:ext cx="701924" cy="932416"/>
              <a:chOff x="1593706" y="2665946"/>
              <a:chExt cx="1130677" cy="1501959"/>
            </a:xfrm>
          </p:grpSpPr>
          <p:grpSp>
            <p:nvGrpSpPr>
              <p:cNvPr id="343" name="Google Shape;554;p4">
                <a:extLst>
                  <a:ext uri="{FF2B5EF4-FFF2-40B4-BE49-F238E27FC236}">
                    <a16:creationId xmlns:a16="http://schemas.microsoft.com/office/drawing/2014/main" id="{014A5D10-82EA-8847-7B72-0FFD0986D92B}"/>
                  </a:ext>
                </a:extLst>
              </p:cNvPr>
              <p:cNvGrpSpPr/>
              <p:nvPr/>
            </p:nvGrpSpPr>
            <p:grpSpPr>
              <a:xfrm>
                <a:off x="1627768" y="3336514"/>
                <a:ext cx="1096614" cy="831390"/>
                <a:chOff x="3699722" y="1806533"/>
                <a:chExt cx="3341299" cy="2533182"/>
              </a:xfrm>
            </p:grpSpPr>
            <p:grpSp>
              <p:nvGrpSpPr>
                <p:cNvPr id="368" name="Google Shape;555;p4">
                  <a:extLst>
                    <a:ext uri="{FF2B5EF4-FFF2-40B4-BE49-F238E27FC236}">
                      <a16:creationId xmlns:a16="http://schemas.microsoft.com/office/drawing/2014/main" id="{2E967F07-72AA-BFDC-E82D-FDA9D78F4FEE}"/>
                    </a:ext>
                  </a:extLst>
                </p:cNvPr>
                <p:cNvGrpSpPr/>
                <p:nvPr/>
              </p:nvGrpSpPr>
              <p:grpSpPr>
                <a:xfrm>
                  <a:off x="3751784" y="2225115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386" name="Google Shape;556;p4">
                    <a:extLst>
                      <a:ext uri="{FF2B5EF4-FFF2-40B4-BE49-F238E27FC236}">
                        <a16:creationId xmlns:a16="http://schemas.microsoft.com/office/drawing/2014/main" id="{74CEB945-3EFA-2A78-B601-F172EB191625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389" name="Google Shape;557;p4">
                      <a:extLst>
                        <a:ext uri="{FF2B5EF4-FFF2-40B4-BE49-F238E27FC236}">
                          <a16:creationId xmlns:a16="http://schemas.microsoft.com/office/drawing/2014/main" id="{5966671D-0BCD-F76A-2FF7-8F87276FD2EF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90" name="Google Shape;558;p4">
                      <a:extLst>
                        <a:ext uri="{FF2B5EF4-FFF2-40B4-BE49-F238E27FC236}">
                          <a16:creationId xmlns:a16="http://schemas.microsoft.com/office/drawing/2014/main" id="{5CAFBC4D-3699-D818-2515-FC5719B8156A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87" name="Google Shape;559;p4">
                    <a:extLst>
                      <a:ext uri="{FF2B5EF4-FFF2-40B4-BE49-F238E27FC236}">
                        <a16:creationId xmlns:a16="http://schemas.microsoft.com/office/drawing/2014/main" id="{D103E9A7-E99C-4839-8816-C2BF72598C8B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8" name="Google Shape;560;p4">
                    <a:extLst>
                      <a:ext uri="{FF2B5EF4-FFF2-40B4-BE49-F238E27FC236}">
                        <a16:creationId xmlns:a16="http://schemas.microsoft.com/office/drawing/2014/main" id="{7DEB7591-782F-C269-A710-FD5AFF28AE89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69" name="Google Shape;561;p4">
                  <a:extLst>
                    <a:ext uri="{FF2B5EF4-FFF2-40B4-BE49-F238E27FC236}">
                      <a16:creationId xmlns:a16="http://schemas.microsoft.com/office/drawing/2014/main" id="{1CD6BA75-1EC1-2424-D927-BB6632D67D3C}"/>
                    </a:ext>
                  </a:extLst>
                </p:cNvPr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70" name="Google Shape;562;p4">
                  <a:extLst>
                    <a:ext uri="{FF2B5EF4-FFF2-40B4-BE49-F238E27FC236}">
                      <a16:creationId xmlns:a16="http://schemas.microsoft.com/office/drawing/2014/main" id="{C2B8FDAF-8A8E-0E36-FE80-26DCD576E4F0}"/>
                    </a:ext>
                  </a:extLst>
                </p:cNvPr>
                <p:cNvGrpSpPr/>
                <p:nvPr/>
              </p:nvGrpSpPr>
              <p:grpSpPr>
                <a:xfrm>
                  <a:off x="3814899" y="1806533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384" name="Google Shape;563;p4">
                    <a:extLst>
                      <a:ext uri="{FF2B5EF4-FFF2-40B4-BE49-F238E27FC236}">
                        <a16:creationId xmlns:a16="http://schemas.microsoft.com/office/drawing/2014/main" id="{B88F0C3A-33ED-1E22-995B-C91880723BEF}"/>
                      </a:ext>
                    </a:extLst>
                  </p:cNvPr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385" name="Google Shape;564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9C145B4B-3794-75D8-E618-4E63E6FCBBE0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371" name="Google Shape;565;p4">
                  <a:extLst>
                    <a:ext uri="{FF2B5EF4-FFF2-40B4-BE49-F238E27FC236}">
                      <a16:creationId xmlns:a16="http://schemas.microsoft.com/office/drawing/2014/main" id="{1666E66F-2018-5399-F40E-80D055ED82B3}"/>
                    </a:ext>
                  </a:extLst>
                </p:cNvPr>
                <p:cNvGrpSpPr/>
                <p:nvPr/>
              </p:nvGrpSpPr>
              <p:grpSpPr>
                <a:xfrm>
                  <a:off x="3699722" y="2477003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372" name="Google Shape;566;p4">
                    <a:extLst>
                      <a:ext uri="{FF2B5EF4-FFF2-40B4-BE49-F238E27FC236}">
                        <a16:creationId xmlns:a16="http://schemas.microsoft.com/office/drawing/2014/main" id="{4089AA3B-01CC-6039-DA47-9FE4CEFD2CCB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3" name="Google Shape;567;p4">
                    <a:extLst>
                      <a:ext uri="{FF2B5EF4-FFF2-40B4-BE49-F238E27FC236}">
                        <a16:creationId xmlns:a16="http://schemas.microsoft.com/office/drawing/2014/main" id="{ADD631A6-14A0-4F47-ACD1-6ADA9C2E6E1F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4" name="Google Shape;568;p4">
                    <a:extLst>
                      <a:ext uri="{FF2B5EF4-FFF2-40B4-BE49-F238E27FC236}">
                        <a16:creationId xmlns:a16="http://schemas.microsoft.com/office/drawing/2014/main" id="{753E2191-F21E-5FC2-39E3-434BCEF3EC08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5" name="Google Shape;569;p4">
                    <a:extLst>
                      <a:ext uri="{FF2B5EF4-FFF2-40B4-BE49-F238E27FC236}">
                        <a16:creationId xmlns:a16="http://schemas.microsoft.com/office/drawing/2014/main" id="{47123991-149B-BDBA-864B-99D4FDD56827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6" name="Google Shape;570;p4">
                    <a:extLst>
                      <a:ext uri="{FF2B5EF4-FFF2-40B4-BE49-F238E27FC236}">
                        <a16:creationId xmlns:a16="http://schemas.microsoft.com/office/drawing/2014/main" id="{69123AFB-8028-5795-9776-DEFC5A71D27A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7" name="Google Shape;571;p4">
                    <a:extLst>
                      <a:ext uri="{FF2B5EF4-FFF2-40B4-BE49-F238E27FC236}">
                        <a16:creationId xmlns:a16="http://schemas.microsoft.com/office/drawing/2014/main" id="{C099E821-A3CA-799B-5BE1-98465A152E0F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8" name="Google Shape;572;p4">
                    <a:extLst>
                      <a:ext uri="{FF2B5EF4-FFF2-40B4-BE49-F238E27FC236}">
                        <a16:creationId xmlns:a16="http://schemas.microsoft.com/office/drawing/2014/main" id="{1133EA1B-658F-8B0B-928E-9BF9E14AA6B7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9" name="Google Shape;573;p4">
                    <a:extLst>
                      <a:ext uri="{FF2B5EF4-FFF2-40B4-BE49-F238E27FC236}">
                        <a16:creationId xmlns:a16="http://schemas.microsoft.com/office/drawing/2014/main" id="{D87154C0-AAD1-F237-7C4F-DEAD110DD1D1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0" name="Google Shape;574;p4">
                    <a:extLst>
                      <a:ext uri="{FF2B5EF4-FFF2-40B4-BE49-F238E27FC236}">
                        <a16:creationId xmlns:a16="http://schemas.microsoft.com/office/drawing/2014/main" id="{B9DBA7DE-47CA-2F28-16D9-9741D2F783E0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1" name="Google Shape;575;p4">
                    <a:extLst>
                      <a:ext uri="{FF2B5EF4-FFF2-40B4-BE49-F238E27FC236}">
                        <a16:creationId xmlns:a16="http://schemas.microsoft.com/office/drawing/2014/main" id="{D9463B47-1C6B-CE18-5C52-7E82724364AF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2" name="Google Shape;576;p4">
                    <a:extLst>
                      <a:ext uri="{FF2B5EF4-FFF2-40B4-BE49-F238E27FC236}">
                        <a16:creationId xmlns:a16="http://schemas.microsoft.com/office/drawing/2014/main" id="{B830B362-47E7-6B12-3D4A-85EBE609956B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3" name="Google Shape;577;p4">
                    <a:extLst>
                      <a:ext uri="{FF2B5EF4-FFF2-40B4-BE49-F238E27FC236}">
                        <a16:creationId xmlns:a16="http://schemas.microsoft.com/office/drawing/2014/main" id="{89E9BEB1-6B01-902E-44D2-A34C994D9BF6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44" name="Google Shape;578;p4">
                <a:extLst>
                  <a:ext uri="{FF2B5EF4-FFF2-40B4-BE49-F238E27FC236}">
                    <a16:creationId xmlns:a16="http://schemas.microsoft.com/office/drawing/2014/main" id="{44FC6051-E3C3-7C4D-8447-9B7F198C5C3D}"/>
                  </a:ext>
                </a:extLst>
              </p:cNvPr>
              <p:cNvGrpSpPr/>
              <p:nvPr/>
            </p:nvGrpSpPr>
            <p:grpSpPr>
              <a:xfrm>
                <a:off x="1593706" y="3216926"/>
                <a:ext cx="1124636" cy="565266"/>
                <a:chOff x="5525980" y="1774298"/>
                <a:chExt cx="4820559" cy="2422916"/>
              </a:xfrm>
            </p:grpSpPr>
            <p:sp>
              <p:nvSpPr>
                <p:cNvPr id="363" name="Google Shape;579;p4">
                  <a:extLst>
                    <a:ext uri="{FF2B5EF4-FFF2-40B4-BE49-F238E27FC236}">
                      <a16:creationId xmlns:a16="http://schemas.microsoft.com/office/drawing/2014/main" id="{C6370A03-328D-D119-46EB-E383FC968BB6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4" name="Google Shape;580;p4">
                  <a:extLst>
                    <a:ext uri="{FF2B5EF4-FFF2-40B4-BE49-F238E27FC236}">
                      <a16:creationId xmlns:a16="http://schemas.microsoft.com/office/drawing/2014/main" id="{6F3798A7-6FCD-CB9B-E428-22F9752B029C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5" name="Google Shape;581;p4">
                  <a:extLst>
                    <a:ext uri="{FF2B5EF4-FFF2-40B4-BE49-F238E27FC236}">
                      <a16:creationId xmlns:a16="http://schemas.microsoft.com/office/drawing/2014/main" id="{CEBA799C-84C5-251B-08CE-9882D2523081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6" name="Google Shape;582;p4">
                  <a:extLst>
                    <a:ext uri="{FF2B5EF4-FFF2-40B4-BE49-F238E27FC236}">
                      <a16:creationId xmlns:a16="http://schemas.microsoft.com/office/drawing/2014/main" id="{71CD0B93-5982-5273-8B37-ACF0D54294C9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7" name="Google Shape;583;p4">
                  <a:extLst>
                    <a:ext uri="{FF2B5EF4-FFF2-40B4-BE49-F238E27FC236}">
                      <a16:creationId xmlns:a16="http://schemas.microsoft.com/office/drawing/2014/main" id="{5DA6E7D4-79D9-4B56-36BF-15CF749F5687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345" name="Google Shape;584;p4">
                <a:extLst>
                  <a:ext uri="{FF2B5EF4-FFF2-40B4-BE49-F238E27FC236}">
                    <a16:creationId xmlns:a16="http://schemas.microsoft.com/office/drawing/2014/main" id="{B7CE8027-58E4-8170-0A26-F004EB2BED1F}"/>
                  </a:ext>
                </a:extLst>
              </p:cNvPr>
              <p:cNvSpPr/>
              <p:nvPr/>
            </p:nvSpPr>
            <p:spPr>
              <a:xfrm>
                <a:off x="1666634" y="3140078"/>
                <a:ext cx="968784" cy="361324"/>
              </a:xfrm>
              <a:custGeom>
                <a:avLst/>
                <a:gdLst/>
                <a:ahLst/>
                <a:cxnLst/>
                <a:rect l="l" t="t" r="r" b="b"/>
                <a:pathLst>
                  <a:path w="4613256" h="1078580" extrusionOk="0">
                    <a:moveTo>
                      <a:pt x="2363312" y="1078485"/>
                    </a:moveTo>
                    <a:cubicBezTo>
                      <a:pt x="2332356" y="1078485"/>
                      <a:pt x="2301495" y="1078295"/>
                      <a:pt x="2270539" y="1077914"/>
                    </a:cubicBezTo>
                    <a:cubicBezTo>
                      <a:pt x="1600074" y="1069532"/>
                      <a:pt x="933324" y="970853"/>
                      <a:pt x="288958" y="784448"/>
                    </a:cubicBezTo>
                    <a:cubicBezTo>
                      <a:pt x="76741" y="723012"/>
                      <a:pt x="-45560" y="501270"/>
                      <a:pt x="15876" y="288958"/>
                    </a:cubicBezTo>
                    <a:cubicBezTo>
                      <a:pt x="77312" y="76741"/>
                      <a:pt x="299150" y="-45560"/>
                      <a:pt x="511366" y="15876"/>
                    </a:cubicBezTo>
                    <a:cubicBezTo>
                      <a:pt x="1086772" y="182278"/>
                      <a:pt x="1681989" y="270479"/>
                      <a:pt x="2280540" y="277909"/>
                    </a:cubicBezTo>
                    <a:cubicBezTo>
                      <a:pt x="2897474" y="285529"/>
                      <a:pt x="3512504" y="207519"/>
                      <a:pt x="4108387" y="45880"/>
                    </a:cubicBezTo>
                    <a:cubicBezTo>
                      <a:pt x="4321653" y="-11937"/>
                      <a:pt x="4541394" y="113984"/>
                      <a:pt x="4599211" y="327248"/>
                    </a:cubicBezTo>
                    <a:cubicBezTo>
                      <a:pt x="4657028" y="540513"/>
                      <a:pt x="4531107" y="760255"/>
                      <a:pt x="4317843" y="818072"/>
                    </a:cubicBezTo>
                    <a:cubicBezTo>
                      <a:pt x="3680334" y="991046"/>
                      <a:pt x="3023300" y="1078580"/>
                      <a:pt x="2363312" y="107858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6" name="Google Shape;585;p4">
                <a:extLst>
                  <a:ext uri="{FF2B5EF4-FFF2-40B4-BE49-F238E27FC236}">
                    <a16:creationId xmlns:a16="http://schemas.microsoft.com/office/drawing/2014/main" id="{E4F7E774-B6AC-8E30-8CC5-C541DE46B7B8}"/>
                  </a:ext>
                </a:extLst>
              </p:cNvPr>
              <p:cNvGrpSpPr/>
              <p:nvPr/>
            </p:nvGrpSpPr>
            <p:grpSpPr>
              <a:xfrm>
                <a:off x="1692269" y="2665946"/>
                <a:ext cx="969109" cy="691407"/>
                <a:chOff x="522194" y="707971"/>
                <a:chExt cx="2016457" cy="1438632"/>
              </a:xfrm>
            </p:grpSpPr>
            <p:grpSp>
              <p:nvGrpSpPr>
                <p:cNvPr id="347" name="Google Shape;586;p4">
                  <a:extLst>
                    <a:ext uri="{FF2B5EF4-FFF2-40B4-BE49-F238E27FC236}">
                      <a16:creationId xmlns:a16="http://schemas.microsoft.com/office/drawing/2014/main" id="{F0636BA3-27AF-5A63-E1BD-CA7FBFA59757}"/>
                    </a:ext>
                  </a:extLst>
                </p:cNvPr>
                <p:cNvGrpSpPr/>
                <p:nvPr/>
              </p:nvGrpSpPr>
              <p:grpSpPr>
                <a:xfrm flipH="1">
                  <a:off x="522194" y="1300139"/>
                  <a:ext cx="1269917" cy="831335"/>
                  <a:chOff x="8367806" y="4837617"/>
                  <a:chExt cx="1161545" cy="1307131"/>
                </a:xfrm>
              </p:grpSpPr>
              <p:sp>
                <p:nvSpPr>
                  <p:cNvPr id="361" name="Google Shape;587;p4">
                    <a:extLst>
                      <a:ext uri="{FF2B5EF4-FFF2-40B4-BE49-F238E27FC236}">
                        <a16:creationId xmlns:a16="http://schemas.microsoft.com/office/drawing/2014/main" id="{1A0D8731-F1A7-3AE2-3CB8-54B1B24CC876}"/>
                      </a:ext>
                    </a:extLst>
                  </p:cNvPr>
                  <p:cNvSpPr/>
                  <p:nvPr/>
                </p:nvSpPr>
                <p:spPr>
                  <a:xfrm>
                    <a:off x="8429097" y="4837617"/>
                    <a:ext cx="1100254" cy="1307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603" h="2215476" extrusionOk="0">
                        <a:moveTo>
                          <a:pt x="675418" y="0"/>
                        </a:moveTo>
                        <a:cubicBezTo>
                          <a:pt x="675418" y="0"/>
                          <a:pt x="1442085" y="113824"/>
                          <a:pt x="1700213" y="736283"/>
                        </a:cubicBezTo>
                        <a:cubicBezTo>
                          <a:pt x="1958245" y="1358741"/>
                          <a:pt x="1517999" y="2256949"/>
                          <a:pt x="796957" y="2213991"/>
                        </a:cubicBezTo>
                        <a:cubicBezTo>
                          <a:pt x="75819" y="2170938"/>
                          <a:pt x="0" y="1798987"/>
                          <a:pt x="0" y="1798987"/>
                        </a:cubicBezTo>
                        <a:cubicBezTo>
                          <a:pt x="0" y="1798987"/>
                          <a:pt x="470154" y="996887"/>
                          <a:pt x="440246" y="941261"/>
                        </a:cubicBezTo>
                        <a:cubicBezTo>
                          <a:pt x="410337" y="885539"/>
                          <a:pt x="721138" y="318897"/>
                          <a:pt x="721138" y="318897"/>
                        </a:cubicBezTo>
                        <a:lnTo>
                          <a:pt x="675608" y="9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100000">
                        <a:schemeClr val="accent1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2" name="Google Shape;588;p4">
                    <a:extLst>
                      <a:ext uri="{FF2B5EF4-FFF2-40B4-BE49-F238E27FC236}">
                        <a16:creationId xmlns:a16="http://schemas.microsoft.com/office/drawing/2014/main" id="{65A3413B-F86B-A664-F83E-B6545D9DC70E}"/>
                      </a:ext>
                    </a:extLst>
                  </p:cNvPr>
                  <p:cNvSpPr/>
                  <p:nvPr/>
                </p:nvSpPr>
                <p:spPr>
                  <a:xfrm>
                    <a:off x="8367806" y="4856834"/>
                    <a:ext cx="1042889" cy="1180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135" h="1789034" extrusionOk="0">
                        <a:moveTo>
                          <a:pt x="918233" y="95"/>
                        </a:moveTo>
                        <a:cubicBezTo>
                          <a:pt x="918233" y="95"/>
                          <a:pt x="1548216" y="303657"/>
                          <a:pt x="1578601" y="819817"/>
                        </a:cubicBezTo>
                        <a:cubicBezTo>
                          <a:pt x="1608986" y="1335977"/>
                          <a:pt x="1187790" y="1943290"/>
                          <a:pt x="354734" y="1753457"/>
                        </a:cubicBezTo>
                        <a:cubicBezTo>
                          <a:pt x="-478418" y="1563719"/>
                          <a:pt x="417313" y="1073944"/>
                          <a:pt x="417313" y="1073944"/>
                        </a:cubicBezTo>
                        <a:cubicBezTo>
                          <a:pt x="417313" y="1073944"/>
                          <a:pt x="515992" y="362045"/>
                          <a:pt x="538757" y="317659"/>
                        </a:cubicBezTo>
                        <a:cubicBezTo>
                          <a:pt x="561522" y="273272"/>
                          <a:pt x="918328" y="0"/>
                          <a:pt x="918328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37000">
                        <a:schemeClr val="accent2"/>
                      </a:gs>
                      <a:gs pos="100000">
                        <a:schemeClr val="accent1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8" name="Google Shape;589;p4">
                  <a:extLst>
                    <a:ext uri="{FF2B5EF4-FFF2-40B4-BE49-F238E27FC236}">
                      <a16:creationId xmlns:a16="http://schemas.microsoft.com/office/drawing/2014/main" id="{67C931E9-F45A-4AA6-B465-55AAE6B9BDC9}"/>
                    </a:ext>
                  </a:extLst>
                </p:cNvPr>
                <p:cNvGrpSpPr/>
                <p:nvPr/>
              </p:nvGrpSpPr>
              <p:grpSpPr>
                <a:xfrm rot="1198242" flipH="1">
                  <a:off x="1362959" y="1134543"/>
                  <a:ext cx="1061338" cy="856566"/>
                  <a:chOff x="7187727" y="4796572"/>
                  <a:chExt cx="1281332" cy="1536386"/>
                </a:xfrm>
              </p:grpSpPr>
              <p:sp>
                <p:nvSpPr>
                  <p:cNvPr id="359" name="Google Shape;590;p4">
                    <a:extLst>
                      <a:ext uri="{FF2B5EF4-FFF2-40B4-BE49-F238E27FC236}">
                        <a16:creationId xmlns:a16="http://schemas.microsoft.com/office/drawing/2014/main" id="{3140C8BE-4C39-F5B9-3090-4A29AB5D299F}"/>
                      </a:ext>
                    </a:extLst>
                  </p:cNvPr>
                  <p:cNvSpPr/>
                  <p:nvPr/>
                </p:nvSpPr>
                <p:spPr>
                  <a:xfrm>
                    <a:off x="7187727" y="4796572"/>
                    <a:ext cx="1230699" cy="15363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4695" h="2327858" extrusionOk="0">
                        <a:moveTo>
                          <a:pt x="1154893" y="0"/>
                        </a:moveTo>
                        <a:cubicBezTo>
                          <a:pt x="1154893" y="0"/>
                          <a:pt x="349363" y="119634"/>
                          <a:pt x="78187" y="773621"/>
                        </a:cubicBezTo>
                        <a:cubicBezTo>
                          <a:pt x="-192990" y="1427702"/>
                          <a:pt x="269639" y="2371535"/>
                          <a:pt x="1027258" y="2326291"/>
                        </a:cubicBezTo>
                        <a:cubicBezTo>
                          <a:pt x="1784971" y="2281142"/>
                          <a:pt x="1864696" y="1890236"/>
                          <a:pt x="1864696" y="1890236"/>
                        </a:cubicBezTo>
                        <a:cubicBezTo>
                          <a:pt x="1864696" y="1890236"/>
                          <a:pt x="1370634" y="1047464"/>
                          <a:pt x="1402066" y="988981"/>
                        </a:cubicBezTo>
                        <a:cubicBezTo>
                          <a:pt x="1433499" y="930497"/>
                          <a:pt x="1106982" y="334994"/>
                          <a:pt x="1106982" y="334994"/>
                        </a:cubicBezTo>
                        <a:lnTo>
                          <a:pt x="1154797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0" name="Google Shape;591;p4">
                    <a:extLst>
                      <a:ext uri="{FF2B5EF4-FFF2-40B4-BE49-F238E27FC236}">
                        <a16:creationId xmlns:a16="http://schemas.microsoft.com/office/drawing/2014/main" id="{CE410E99-636F-1A3B-5F26-5DECAD22CF5C}"/>
                      </a:ext>
                    </a:extLst>
                  </p:cNvPr>
                  <p:cNvSpPr/>
                  <p:nvPr/>
                </p:nvSpPr>
                <p:spPr>
                  <a:xfrm>
                    <a:off x="7411889" y="4865008"/>
                    <a:ext cx="1057170" cy="12898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513" h="1240232" extrusionOk="0">
                        <a:moveTo>
                          <a:pt x="458881" y="0"/>
                        </a:moveTo>
                        <a:cubicBezTo>
                          <a:pt x="458881" y="0"/>
                          <a:pt x="706235" y="189412"/>
                          <a:pt x="722009" y="220205"/>
                        </a:cubicBezTo>
                        <a:cubicBezTo>
                          <a:pt x="737783" y="250999"/>
                          <a:pt x="806220" y="744513"/>
                          <a:pt x="806220" y="744513"/>
                        </a:cubicBezTo>
                        <a:cubicBezTo>
                          <a:pt x="806220" y="744513"/>
                          <a:pt x="1427181" y="1083995"/>
                          <a:pt x="849583" y="1215591"/>
                        </a:cubicBezTo>
                        <a:cubicBezTo>
                          <a:pt x="271984" y="1347123"/>
                          <a:pt x="-19990" y="926131"/>
                          <a:pt x="1063" y="568298"/>
                        </a:cubicBezTo>
                        <a:cubicBezTo>
                          <a:pt x="22116" y="210464"/>
                          <a:pt x="458881" y="0"/>
                          <a:pt x="458881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49" name="Google Shape;592;p4">
                  <a:extLst>
                    <a:ext uri="{FF2B5EF4-FFF2-40B4-BE49-F238E27FC236}">
                      <a16:creationId xmlns:a16="http://schemas.microsoft.com/office/drawing/2014/main" id="{BA3B2ED7-50CB-C585-8F8F-31D90BEA8DB2}"/>
                    </a:ext>
                  </a:extLst>
                </p:cNvPr>
                <p:cNvSpPr/>
                <p:nvPr/>
              </p:nvSpPr>
              <p:spPr>
                <a:xfrm flipH="1">
                  <a:off x="676936" y="963287"/>
                  <a:ext cx="749770" cy="936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0" name="Google Shape;593;p4">
                  <a:extLst>
                    <a:ext uri="{FF2B5EF4-FFF2-40B4-BE49-F238E27FC236}">
                      <a16:creationId xmlns:a16="http://schemas.microsoft.com/office/drawing/2014/main" id="{64B31BDA-E120-F8AA-C5AA-E0D948B43B73}"/>
                    </a:ext>
                  </a:extLst>
                </p:cNvPr>
                <p:cNvSpPr/>
                <p:nvPr/>
              </p:nvSpPr>
              <p:spPr>
                <a:xfrm flipH="1">
                  <a:off x="775125" y="1011880"/>
                  <a:ext cx="667607" cy="75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1" name="Google Shape;594;p4">
                  <a:extLst>
                    <a:ext uri="{FF2B5EF4-FFF2-40B4-BE49-F238E27FC236}">
                      <a16:creationId xmlns:a16="http://schemas.microsoft.com/office/drawing/2014/main" id="{E59E90A5-051E-DAB3-C1EF-3E3729A1D7F9}"/>
                    </a:ext>
                  </a:extLst>
                </p:cNvPr>
                <p:cNvSpPr/>
                <p:nvPr/>
              </p:nvSpPr>
              <p:spPr>
                <a:xfrm flipH="1">
                  <a:off x="988269" y="707971"/>
                  <a:ext cx="799836" cy="833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3103" h="1972133" extrusionOk="0">
                      <a:moveTo>
                        <a:pt x="356616" y="122085"/>
                      </a:moveTo>
                      <a:cubicBezTo>
                        <a:pt x="356616" y="122085"/>
                        <a:pt x="757428" y="-116040"/>
                        <a:pt x="1346454" y="72840"/>
                      </a:cubicBezTo>
                      <a:cubicBezTo>
                        <a:pt x="1935480" y="261626"/>
                        <a:pt x="1956721" y="986859"/>
                        <a:pt x="1830991" y="1288611"/>
                      </a:cubicBezTo>
                      <a:cubicBezTo>
                        <a:pt x="1705261" y="1590363"/>
                        <a:pt x="1404080" y="1931454"/>
                        <a:pt x="1160431" y="1962410"/>
                      </a:cubicBezTo>
                      <a:cubicBezTo>
                        <a:pt x="916876" y="1993461"/>
                        <a:pt x="425196" y="1940217"/>
                        <a:pt x="425196" y="1940217"/>
                      </a:cubicBezTo>
                      <a:lnTo>
                        <a:pt x="0" y="1926882"/>
                      </a:lnTo>
                      <a:lnTo>
                        <a:pt x="180784" y="1571218"/>
                      </a:lnTo>
                      <a:cubicBezTo>
                        <a:pt x="180784" y="1571218"/>
                        <a:pt x="655606" y="1256322"/>
                        <a:pt x="686562" y="1215174"/>
                      </a:cubicBezTo>
                      <a:cubicBezTo>
                        <a:pt x="717518" y="1174026"/>
                        <a:pt x="1187101" y="952569"/>
                        <a:pt x="1191482" y="939234"/>
                      </a:cubicBezTo>
                      <a:cubicBezTo>
                        <a:pt x="1195864" y="925995"/>
                        <a:pt x="1337596" y="757688"/>
                        <a:pt x="1337596" y="757688"/>
                      </a:cubicBezTo>
                      <a:cubicBezTo>
                        <a:pt x="1337596" y="757688"/>
                        <a:pt x="1195864" y="505275"/>
                        <a:pt x="1206913" y="474224"/>
                      </a:cubicBezTo>
                      <a:cubicBezTo>
                        <a:pt x="1217962" y="443172"/>
                        <a:pt x="1023176" y="279342"/>
                        <a:pt x="992124" y="239433"/>
                      </a:cubicBezTo>
                      <a:cubicBezTo>
                        <a:pt x="961072" y="199618"/>
                        <a:pt x="744093" y="121799"/>
                        <a:pt x="744093" y="121799"/>
                      </a:cubicBezTo>
                      <a:lnTo>
                        <a:pt x="356521" y="1220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2" name="Google Shape;595;p4">
                  <a:extLst>
                    <a:ext uri="{FF2B5EF4-FFF2-40B4-BE49-F238E27FC236}">
                      <a16:creationId xmlns:a16="http://schemas.microsoft.com/office/drawing/2014/main" id="{7FBD3AAF-9B8C-ED1A-69C1-1CA56F27391D}"/>
                    </a:ext>
                  </a:extLst>
                </p:cNvPr>
                <p:cNvSpPr/>
                <p:nvPr/>
              </p:nvSpPr>
              <p:spPr>
                <a:xfrm flipH="1">
                  <a:off x="1099896" y="738718"/>
                  <a:ext cx="717208" cy="77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637" h="1211016" extrusionOk="0">
                      <a:moveTo>
                        <a:pt x="558818" y="1052"/>
                      </a:moveTo>
                      <a:cubicBezTo>
                        <a:pt x="653842" y="5804"/>
                        <a:pt x="762737" y="27583"/>
                        <a:pt x="867938" y="85109"/>
                      </a:cubicBezTo>
                      <a:cubicBezTo>
                        <a:pt x="1148473" y="238511"/>
                        <a:pt x="1222440" y="739502"/>
                        <a:pt x="951206" y="922315"/>
                      </a:cubicBezTo>
                      <a:cubicBezTo>
                        <a:pt x="680034" y="1105128"/>
                        <a:pt x="320001" y="1150628"/>
                        <a:pt x="320001" y="1150628"/>
                      </a:cubicBezTo>
                      <a:cubicBezTo>
                        <a:pt x="320001" y="1150628"/>
                        <a:pt x="103378" y="1203228"/>
                        <a:pt x="99859" y="1210895"/>
                      </a:cubicBezTo>
                      <a:cubicBezTo>
                        <a:pt x="96340" y="1218562"/>
                        <a:pt x="0" y="860980"/>
                        <a:pt x="0" y="860980"/>
                      </a:cubicBezTo>
                      <a:lnTo>
                        <a:pt x="314080" y="765623"/>
                      </a:lnTo>
                      <a:lnTo>
                        <a:pt x="351833" y="725025"/>
                      </a:lnTo>
                      <a:cubicBezTo>
                        <a:pt x="421417" y="649965"/>
                        <a:pt x="491001" y="573814"/>
                        <a:pt x="491001" y="569446"/>
                      </a:cubicBezTo>
                      <a:cubicBezTo>
                        <a:pt x="491001" y="560711"/>
                        <a:pt x="587906" y="266979"/>
                        <a:pt x="595322" y="258243"/>
                      </a:cubicBezTo>
                      <a:cubicBezTo>
                        <a:pt x="599030" y="253844"/>
                        <a:pt x="580570" y="230890"/>
                        <a:pt x="559847" y="207505"/>
                      </a:cubicBezTo>
                      <a:lnTo>
                        <a:pt x="535973" y="181389"/>
                      </a:lnTo>
                      <a:lnTo>
                        <a:pt x="280736" y="32589"/>
                      </a:lnTo>
                      <a:lnTo>
                        <a:pt x="280536" y="32508"/>
                      </a:lnTo>
                      <a:lnTo>
                        <a:pt x="280599" y="32508"/>
                      </a:lnTo>
                      <a:lnTo>
                        <a:pt x="294329" y="28476"/>
                      </a:lnTo>
                      <a:cubicBezTo>
                        <a:pt x="330077" y="18650"/>
                        <a:pt x="432118" y="-5284"/>
                        <a:pt x="558818" y="105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3000">
                      <a:schemeClr val="accent2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3" name="Google Shape;596;p4">
                  <a:extLst>
                    <a:ext uri="{FF2B5EF4-FFF2-40B4-BE49-F238E27FC236}">
                      <a16:creationId xmlns:a16="http://schemas.microsoft.com/office/drawing/2014/main" id="{CD7CCBE6-2BB1-FB0B-DDFD-D2E96B602E51}"/>
                    </a:ext>
                  </a:extLst>
                </p:cNvPr>
                <p:cNvSpPr/>
                <p:nvPr/>
              </p:nvSpPr>
              <p:spPr>
                <a:xfrm flipH="1">
                  <a:off x="1360655" y="759403"/>
                  <a:ext cx="645321" cy="921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559" h="1899591" extrusionOk="0">
                      <a:moveTo>
                        <a:pt x="776585" y="34"/>
                      </a:moveTo>
                      <a:cubicBezTo>
                        <a:pt x="859995" y="1060"/>
                        <a:pt x="1200258" y="26943"/>
                        <a:pt x="1306252" y="375405"/>
                      </a:cubicBezTo>
                      <a:cubicBezTo>
                        <a:pt x="1427471" y="773648"/>
                        <a:pt x="1067704" y="1098746"/>
                        <a:pt x="836850" y="1233369"/>
                      </a:cubicBezTo>
                      <a:cubicBezTo>
                        <a:pt x="605997" y="1367991"/>
                        <a:pt x="483041" y="1533230"/>
                        <a:pt x="477166" y="1743066"/>
                      </a:cubicBezTo>
                      <a:cubicBezTo>
                        <a:pt x="471374" y="1952903"/>
                        <a:pt x="67339" y="1895148"/>
                        <a:pt x="59644" y="1883646"/>
                      </a:cubicBezTo>
                      <a:cubicBezTo>
                        <a:pt x="56759" y="1879333"/>
                        <a:pt x="66859" y="1823614"/>
                        <a:pt x="80811" y="1755038"/>
                      </a:cubicBezTo>
                      <a:lnTo>
                        <a:pt x="83673" y="1741320"/>
                      </a:lnTo>
                      <a:lnTo>
                        <a:pt x="59553" y="1739365"/>
                      </a:lnTo>
                      <a:cubicBezTo>
                        <a:pt x="47652" y="1737068"/>
                        <a:pt x="39538" y="1734544"/>
                        <a:pt x="39538" y="1734544"/>
                      </a:cubicBezTo>
                      <a:lnTo>
                        <a:pt x="8013" y="1604141"/>
                      </a:lnTo>
                      <a:cubicBezTo>
                        <a:pt x="8013" y="1604141"/>
                        <a:pt x="60224" y="1350700"/>
                        <a:pt x="8013" y="1148723"/>
                      </a:cubicBezTo>
                      <a:cubicBezTo>
                        <a:pt x="-44115" y="946747"/>
                        <a:pt x="175154" y="813945"/>
                        <a:pt x="175154" y="813945"/>
                      </a:cubicBezTo>
                      <a:cubicBezTo>
                        <a:pt x="175154" y="813945"/>
                        <a:pt x="723410" y="629262"/>
                        <a:pt x="734994" y="629262"/>
                      </a:cubicBezTo>
                      <a:cubicBezTo>
                        <a:pt x="746578" y="629262"/>
                        <a:pt x="991745" y="447476"/>
                        <a:pt x="997537" y="435892"/>
                      </a:cubicBezTo>
                      <a:cubicBezTo>
                        <a:pt x="1002605" y="425828"/>
                        <a:pt x="981129" y="247823"/>
                        <a:pt x="975681" y="203478"/>
                      </a:cubicBezTo>
                      <a:lnTo>
                        <a:pt x="975075" y="198575"/>
                      </a:lnTo>
                      <a:lnTo>
                        <a:pt x="961951" y="177582"/>
                      </a:lnTo>
                      <a:cubicBezTo>
                        <a:pt x="956953" y="169644"/>
                        <a:pt x="954098" y="165155"/>
                        <a:pt x="954098" y="165155"/>
                      </a:cubicBezTo>
                      <a:lnTo>
                        <a:pt x="757831" y="248"/>
                      </a:lnTo>
                      <a:lnTo>
                        <a:pt x="757996" y="248"/>
                      </a:lnTo>
                      <a:lnTo>
                        <a:pt x="758078" y="166"/>
                      </a:lnTo>
                      <a:lnTo>
                        <a:pt x="758190" y="242"/>
                      </a:lnTo>
                      <a:lnTo>
                        <a:pt x="762822" y="86"/>
                      </a:lnTo>
                      <a:cubicBezTo>
                        <a:pt x="765980" y="14"/>
                        <a:pt x="770628" y="-39"/>
                        <a:pt x="776585" y="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1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4" name="Google Shape;597;p4">
                  <a:extLst>
                    <a:ext uri="{FF2B5EF4-FFF2-40B4-BE49-F238E27FC236}">
                      <a16:creationId xmlns:a16="http://schemas.microsoft.com/office/drawing/2014/main" id="{47C45DEA-E488-FCCA-1A01-80E357D09897}"/>
                    </a:ext>
                  </a:extLst>
                </p:cNvPr>
                <p:cNvSpPr/>
                <p:nvPr/>
              </p:nvSpPr>
              <p:spPr>
                <a:xfrm flipH="1">
                  <a:off x="1489400" y="759524"/>
                  <a:ext cx="568900" cy="804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508" h="1903380" extrusionOk="0">
                      <a:moveTo>
                        <a:pt x="996482" y="0"/>
                      </a:moveTo>
                      <a:cubicBezTo>
                        <a:pt x="996482" y="0"/>
                        <a:pt x="1235654" y="176022"/>
                        <a:pt x="1155930" y="438531"/>
                      </a:cubicBezTo>
                      <a:cubicBezTo>
                        <a:pt x="1076206" y="700945"/>
                        <a:pt x="541377" y="651129"/>
                        <a:pt x="352020" y="720852"/>
                      </a:cubicBezTo>
                      <a:cubicBezTo>
                        <a:pt x="162663" y="790575"/>
                        <a:pt x="-96417" y="1026414"/>
                        <a:pt x="36457" y="1361980"/>
                      </a:cubicBezTo>
                      <a:cubicBezTo>
                        <a:pt x="169331" y="1697546"/>
                        <a:pt x="149423" y="1813751"/>
                        <a:pt x="116181" y="1903381"/>
                      </a:cubicBezTo>
                      <a:cubicBezTo>
                        <a:pt x="116181" y="1903381"/>
                        <a:pt x="190381" y="1798130"/>
                        <a:pt x="179332" y="1576769"/>
                      </a:cubicBezTo>
                      <a:cubicBezTo>
                        <a:pt x="168283" y="1355312"/>
                        <a:pt x="265724" y="999839"/>
                        <a:pt x="637770" y="936784"/>
                      </a:cubicBezTo>
                      <a:cubicBezTo>
                        <a:pt x="1009817" y="873728"/>
                        <a:pt x="1302139" y="774002"/>
                        <a:pt x="1342049" y="478441"/>
                      </a:cubicBezTo>
                      <a:cubicBezTo>
                        <a:pt x="1381863" y="182785"/>
                        <a:pt x="1146024" y="33338"/>
                        <a:pt x="996577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5" name="Google Shape;598;p4">
                  <a:extLst>
                    <a:ext uri="{FF2B5EF4-FFF2-40B4-BE49-F238E27FC236}">
                      <a16:creationId xmlns:a16="http://schemas.microsoft.com/office/drawing/2014/main" id="{5FCCACBC-EEBA-3004-A3E9-49F61CF6AEBA}"/>
                    </a:ext>
                  </a:extLst>
                </p:cNvPr>
                <p:cNvSpPr/>
                <p:nvPr/>
              </p:nvSpPr>
              <p:spPr>
                <a:xfrm flipH="1">
                  <a:off x="949099" y="1161480"/>
                  <a:ext cx="1425271" cy="78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176" h="1614487" extrusionOk="0">
                      <a:moveTo>
                        <a:pt x="122169" y="1614488"/>
                      </a:moveTo>
                      <a:cubicBezTo>
                        <a:pt x="122169" y="1614488"/>
                        <a:pt x="-224446" y="970978"/>
                        <a:pt x="249995" y="797147"/>
                      </a:cubicBez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741925" y="605981"/>
                        <a:pt x="2356639" y="1081659"/>
                      </a:cubicBezTo>
                      <a:cubicBezTo>
                        <a:pt x="1971353" y="1557433"/>
                        <a:pt x="1230212" y="1512856"/>
                        <a:pt x="856737" y="1401318"/>
                      </a:cubicBezTo>
                      <a:cubicBezTo>
                        <a:pt x="483167" y="1289780"/>
                        <a:pt x="146553" y="1411224"/>
                        <a:pt x="122169" y="16144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">
                      <a:schemeClr val="accent1"/>
                    </a:gs>
                    <a:gs pos="64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6" name="Google Shape;599;p4">
                  <a:extLst>
                    <a:ext uri="{FF2B5EF4-FFF2-40B4-BE49-F238E27FC236}">
                      <a16:creationId xmlns:a16="http://schemas.microsoft.com/office/drawing/2014/main" id="{1EC3AA73-4468-D4D4-433B-B456F859E22A}"/>
                    </a:ext>
                  </a:extLst>
                </p:cNvPr>
                <p:cNvSpPr/>
                <p:nvPr/>
              </p:nvSpPr>
              <p:spPr>
                <a:xfrm rot="200180" flipH="1">
                  <a:off x="961426" y="1137345"/>
                  <a:ext cx="1443534" cy="75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910" h="1614487" extrusionOk="0">
                      <a:moveTo>
                        <a:pt x="249995" y="797147"/>
                      </a:move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655533" y="742855"/>
                        <a:pt x="2001166" y="981075"/>
                      </a:cubicBezTo>
                      <a:cubicBezTo>
                        <a:pt x="1346798" y="1219295"/>
                        <a:pt x="562891" y="762095"/>
                        <a:pt x="263901" y="1040797"/>
                      </a:cubicBezTo>
                      <a:cubicBezTo>
                        <a:pt x="2821" y="1226153"/>
                        <a:pt x="122169" y="1614488"/>
                        <a:pt x="122169" y="1614488"/>
                      </a:cubicBezTo>
                      <a:cubicBezTo>
                        <a:pt x="122169" y="1614488"/>
                        <a:pt x="-224446" y="970978"/>
                        <a:pt x="249995" y="797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7" name="Google Shape;600;p4">
                  <a:extLst>
                    <a:ext uri="{FF2B5EF4-FFF2-40B4-BE49-F238E27FC236}">
                      <a16:creationId xmlns:a16="http://schemas.microsoft.com/office/drawing/2014/main" id="{451AF426-D75E-6B2B-0691-77E2B605C6E7}"/>
                    </a:ext>
                  </a:extLst>
                </p:cNvPr>
                <p:cNvSpPr/>
                <p:nvPr/>
              </p:nvSpPr>
              <p:spPr>
                <a:xfrm>
                  <a:off x="764823" y="1286015"/>
                  <a:ext cx="1652224" cy="84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792" h="607987" extrusionOk="0">
                      <a:moveTo>
                        <a:pt x="1190792" y="501491"/>
                      </a:moveTo>
                      <a:cubicBezTo>
                        <a:pt x="907709" y="547973"/>
                        <a:pt x="949715" y="538163"/>
                        <a:pt x="619102" y="597408"/>
                      </a:cubicBezTo>
                      <a:cubicBezTo>
                        <a:pt x="357926" y="644176"/>
                        <a:pt x="140947" y="528923"/>
                        <a:pt x="57698" y="388620"/>
                      </a:cubicBezTo>
                      <a:cubicBezTo>
                        <a:pt x="-49648" y="207455"/>
                        <a:pt x="25694" y="0"/>
                        <a:pt x="25694" y="0"/>
                      </a:cubicBezTo>
                      <a:cubicBezTo>
                        <a:pt x="25694" y="0"/>
                        <a:pt x="25980" y="2762"/>
                        <a:pt x="26742" y="7715"/>
                      </a:cubicBezTo>
                      <a:cubicBezTo>
                        <a:pt x="25504" y="76391"/>
                        <a:pt x="45316" y="144971"/>
                        <a:pt x="75224" y="205264"/>
                      </a:cubicBezTo>
                      <a:cubicBezTo>
                        <a:pt x="120659" y="296894"/>
                        <a:pt x="191620" y="373571"/>
                        <a:pt x="276488" y="422720"/>
                      </a:cubicBezTo>
                      <a:cubicBezTo>
                        <a:pt x="361451" y="471964"/>
                        <a:pt x="508802" y="482251"/>
                        <a:pt x="602147" y="457581"/>
                      </a:cubicBezTo>
                      <a:cubicBezTo>
                        <a:pt x="807030" y="403384"/>
                        <a:pt x="926950" y="314801"/>
                        <a:pt x="1190792" y="5015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80000">
                      <a:schemeClr val="accent2"/>
                    </a:gs>
                    <a:gs pos="100000">
                      <a:schemeClr val="accent1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58" name="Google Shape;601;p4">
                  <a:extLst>
                    <a:ext uri="{FF2B5EF4-FFF2-40B4-BE49-F238E27FC236}">
                      <a16:creationId xmlns:a16="http://schemas.microsoft.com/office/drawing/2014/main" id="{819012B7-BFC4-B09D-A114-894A255E15ED}"/>
                    </a:ext>
                  </a:extLst>
                </p:cNvPr>
                <p:cNvSpPr/>
                <p:nvPr/>
              </p:nvSpPr>
              <p:spPr>
                <a:xfrm>
                  <a:off x="801819" y="1316781"/>
                  <a:ext cx="1615196" cy="68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105" h="493871" extrusionOk="0">
                      <a:moveTo>
                        <a:pt x="1164105" y="493871"/>
                      </a:moveTo>
                      <a:cubicBezTo>
                        <a:pt x="933124" y="353187"/>
                        <a:pt x="711858" y="457867"/>
                        <a:pt x="529264" y="476250"/>
                      </a:cubicBezTo>
                      <a:cubicBezTo>
                        <a:pt x="433252" y="485870"/>
                        <a:pt x="334763" y="464344"/>
                        <a:pt x="249800" y="415100"/>
                      </a:cubicBezTo>
                      <a:cubicBezTo>
                        <a:pt x="164933" y="365951"/>
                        <a:pt x="93971" y="289274"/>
                        <a:pt x="48537" y="197644"/>
                      </a:cubicBezTo>
                      <a:cubicBezTo>
                        <a:pt x="18629" y="137255"/>
                        <a:pt x="-1183" y="68675"/>
                        <a:pt x="55" y="0"/>
                      </a:cubicBezTo>
                      <a:cubicBezTo>
                        <a:pt x="4817" y="30385"/>
                        <a:pt x="28535" y="144971"/>
                        <a:pt x="123499" y="237458"/>
                      </a:cubicBezTo>
                      <a:cubicBezTo>
                        <a:pt x="258849" y="369284"/>
                        <a:pt x="496974" y="360236"/>
                        <a:pt x="723002" y="319564"/>
                      </a:cubicBezTo>
                      <a:cubicBezTo>
                        <a:pt x="912455" y="285560"/>
                        <a:pt x="1114861" y="324898"/>
                        <a:pt x="1164010" y="49377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62000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" name="Google Shape;602;p4">
              <a:extLst>
                <a:ext uri="{FF2B5EF4-FFF2-40B4-BE49-F238E27FC236}">
                  <a16:creationId xmlns:a16="http://schemas.microsoft.com/office/drawing/2014/main" id="{C52F99B9-0D49-662B-A36B-75DF2B2426D5}"/>
                </a:ext>
              </a:extLst>
            </p:cNvPr>
            <p:cNvGrpSpPr/>
            <p:nvPr/>
          </p:nvGrpSpPr>
          <p:grpSpPr>
            <a:xfrm flipH="1">
              <a:off x="1049482" y="4599319"/>
              <a:ext cx="742102" cy="562619"/>
              <a:chOff x="5305754" y="6595337"/>
              <a:chExt cx="3341299" cy="2533180"/>
            </a:xfrm>
          </p:grpSpPr>
          <p:grpSp>
            <p:nvGrpSpPr>
              <p:cNvPr id="320" name="Google Shape;603;p4">
                <a:extLst>
                  <a:ext uri="{FF2B5EF4-FFF2-40B4-BE49-F238E27FC236}">
                    <a16:creationId xmlns:a16="http://schemas.microsoft.com/office/drawing/2014/main" id="{DA74DDFB-1F75-0FD6-6CD1-803CC0BFE443}"/>
                  </a:ext>
                </a:extLst>
              </p:cNvPr>
              <p:cNvGrpSpPr/>
              <p:nvPr/>
            </p:nvGrpSpPr>
            <p:grpSpPr>
              <a:xfrm>
                <a:off x="5357818" y="7013919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338" name="Google Shape;604;p4">
                  <a:extLst>
                    <a:ext uri="{FF2B5EF4-FFF2-40B4-BE49-F238E27FC236}">
                      <a16:creationId xmlns:a16="http://schemas.microsoft.com/office/drawing/2014/main" id="{38142E64-C8FE-FE05-8093-92D5E5DE0DA7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341" name="Google Shape;605;p4">
                    <a:extLst>
                      <a:ext uri="{FF2B5EF4-FFF2-40B4-BE49-F238E27FC236}">
                        <a16:creationId xmlns:a16="http://schemas.microsoft.com/office/drawing/2014/main" id="{61986695-DEC5-B782-1609-1E124D0D3BDE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2" name="Google Shape;606;p4">
                    <a:extLst>
                      <a:ext uri="{FF2B5EF4-FFF2-40B4-BE49-F238E27FC236}">
                        <a16:creationId xmlns:a16="http://schemas.microsoft.com/office/drawing/2014/main" id="{5B2E4126-C027-3EB0-48FD-CE86E457B8C2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39" name="Google Shape;607;p4">
                  <a:extLst>
                    <a:ext uri="{FF2B5EF4-FFF2-40B4-BE49-F238E27FC236}">
                      <a16:creationId xmlns:a16="http://schemas.microsoft.com/office/drawing/2014/main" id="{39C9FB8E-20FD-2321-C48C-002DD2537D40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40" name="Google Shape;608;p4">
                  <a:extLst>
                    <a:ext uri="{FF2B5EF4-FFF2-40B4-BE49-F238E27FC236}">
                      <a16:creationId xmlns:a16="http://schemas.microsoft.com/office/drawing/2014/main" id="{8D785BCF-249A-B3CA-B2E3-46D12C20A088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1" name="Google Shape;609;p4">
                <a:extLst>
                  <a:ext uri="{FF2B5EF4-FFF2-40B4-BE49-F238E27FC236}">
                    <a16:creationId xmlns:a16="http://schemas.microsoft.com/office/drawing/2014/main" id="{84A5B96D-F58D-1411-C9BA-F7A8B62D62D1}"/>
                  </a:ext>
                </a:extLst>
              </p:cNvPr>
              <p:cNvSpPr/>
              <p:nvPr/>
            </p:nvSpPr>
            <p:spPr>
              <a:xfrm>
                <a:off x="5925288" y="8360681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2" name="Google Shape;610;p4">
                <a:extLst>
                  <a:ext uri="{FF2B5EF4-FFF2-40B4-BE49-F238E27FC236}">
                    <a16:creationId xmlns:a16="http://schemas.microsoft.com/office/drawing/2014/main" id="{E8B88519-1B86-56D8-461C-BDE6152C3D80}"/>
                  </a:ext>
                </a:extLst>
              </p:cNvPr>
              <p:cNvGrpSpPr/>
              <p:nvPr/>
            </p:nvGrpSpPr>
            <p:grpSpPr>
              <a:xfrm>
                <a:off x="5420931" y="6595337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336" name="Google Shape;611;p4">
                  <a:extLst>
                    <a:ext uri="{FF2B5EF4-FFF2-40B4-BE49-F238E27FC236}">
                      <a16:creationId xmlns:a16="http://schemas.microsoft.com/office/drawing/2014/main" id="{A35702A2-AA12-696A-BDC3-4A01AB37E16E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37" name="Google Shape;612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3A7E6B89-5D87-C419-BA51-B6C383F091CE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23" name="Google Shape;613;p4">
                <a:extLst>
                  <a:ext uri="{FF2B5EF4-FFF2-40B4-BE49-F238E27FC236}">
                    <a16:creationId xmlns:a16="http://schemas.microsoft.com/office/drawing/2014/main" id="{467A0D14-986A-FEF8-2293-EE2ACFC935E1}"/>
                  </a:ext>
                </a:extLst>
              </p:cNvPr>
              <p:cNvGrpSpPr/>
              <p:nvPr/>
            </p:nvGrpSpPr>
            <p:grpSpPr>
              <a:xfrm>
                <a:off x="5305754" y="7265805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324" name="Google Shape;614;p4">
                  <a:extLst>
                    <a:ext uri="{FF2B5EF4-FFF2-40B4-BE49-F238E27FC236}">
                      <a16:creationId xmlns:a16="http://schemas.microsoft.com/office/drawing/2014/main" id="{561FF2FE-C325-B6D2-D032-3F918B526BDA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" name="Google Shape;615;p4">
                  <a:extLst>
                    <a:ext uri="{FF2B5EF4-FFF2-40B4-BE49-F238E27FC236}">
                      <a16:creationId xmlns:a16="http://schemas.microsoft.com/office/drawing/2014/main" id="{58FAB723-53CF-FF58-0ABA-6865B005AEDE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6" name="Google Shape;616;p4">
                  <a:extLst>
                    <a:ext uri="{FF2B5EF4-FFF2-40B4-BE49-F238E27FC236}">
                      <a16:creationId xmlns:a16="http://schemas.microsoft.com/office/drawing/2014/main" id="{28D251F4-A16F-FE80-4716-E27D7894A47E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7" name="Google Shape;617;p4">
                  <a:extLst>
                    <a:ext uri="{FF2B5EF4-FFF2-40B4-BE49-F238E27FC236}">
                      <a16:creationId xmlns:a16="http://schemas.microsoft.com/office/drawing/2014/main" id="{037250D7-C513-E146-316A-F842BD89A1DF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618;p4">
                  <a:extLst>
                    <a:ext uri="{FF2B5EF4-FFF2-40B4-BE49-F238E27FC236}">
                      <a16:creationId xmlns:a16="http://schemas.microsoft.com/office/drawing/2014/main" id="{A47E2AFF-F359-BE5C-A0EA-8C370F1397CB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619;p4">
                  <a:extLst>
                    <a:ext uri="{FF2B5EF4-FFF2-40B4-BE49-F238E27FC236}">
                      <a16:creationId xmlns:a16="http://schemas.microsoft.com/office/drawing/2014/main" id="{2BC71D21-195C-D33F-7B7E-F67CF732E258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620;p4">
                  <a:extLst>
                    <a:ext uri="{FF2B5EF4-FFF2-40B4-BE49-F238E27FC236}">
                      <a16:creationId xmlns:a16="http://schemas.microsoft.com/office/drawing/2014/main" id="{73B5EDE3-AC2E-667B-FFA4-0FB9398CB0CC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621;p4">
                  <a:extLst>
                    <a:ext uri="{FF2B5EF4-FFF2-40B4-BE49-F238E27FC236}">
                      <a16:creationId xmlns:a16="http://schemas.microsoft.com/office/drawing/2014/main" id="{62791720-BF1F-4A05-C0DB-A89AB526FFAA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622;p4">
                  <a:extLst>
                    <a:ext uri="{FF2B5EF4-FFF2-40B4-BE49-F238E27FC236}">
                      <a16:creationId xmlns:a16="http://schemas.microsoft.com/office/drawing/2014/main" id="{FA2E75D8-A217-077F-141C-18C4C34A0934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3" name="Google Shape;623;p4">
                  <a:extLst>
                    <a:ext uri="{FF2B5EF4-FFF2-40B4-BE49-F238E27FC236}">
                      <a16:creationId xmlns:a16="http://schemas.microsoft.com/office/drawing/2014/main" id="{2221DCAE-56CE-70FA-944C-31CD7107A43B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4" name="Google Shape;624;p4">
                  <a:extLst>
                    <a:ext uri="{FF2B5EF4-FFF2-40B4-BE49-F238E27FC236}">
                      <a16:creationId xmlns:a16="http://schemas.microsoft.com/office/drawing/2014/main" id="{2F94354B-4D62-C266-2568-A0A58A73ABC1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625;p4">
                  <a:extLst>
                    <a:ext uri="{FF2B5EF4-FFF2-40B4-BE49-F238E27FC236}">
                      <a16:creationId xmlns:a16="http://schemas.microsoft.com/office/drawing/2014/main" id="{FEEC385B-448E-A943-9BA5-A5EE8B773F91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2" name="Google Shape;626;p4">
              <a:extLst>
                <a:ext uri="{FF2B5EF4-FFF2-40B4-BE49-F238E27FC236}">
                  <a16:creationId xmlns:a16="http://schemas.microsoft.com/office/drawing/2014/main" id="{CA2809E2-A76C-ED92-68A2-0F07FBBE9E22}"/>
                </a:ext>
              </a:extLst>
            </p:cNvPr>
            <p:cNvGrpSpPr/>
            <p:nvPr/>
          </p:nvGrpSpPr>
          <p:grpSpPr>
            <a:xfrm>
              <a:off x="1095691" y="4256306"/>
              <a:ext cx="652234" cy="525732"/>
              <a:chOff x="7251622" y="2606175"/>
              <a:chExt cx="2024315" cy="1631696"/>
            </a:xfrm>
          </p:grpSpPr>
          <p:sp>
            <p:nvSpPr>
              <p:cNvPr id="306" name="Google Shape;627;p4">
                <a:extLst>
                  <a:ext uri="{FF2B5EF4-FFF2-40B4-BE49-F238E27FC236}">
                    <a16:creationId xmlns:a16="http://schemas.microsoft.com/office/drawing/2014/main" id="{DAC5905C-5EA6-534D-A0A0-8837980CD109}"/>
                  </a:ext>
                </a:extLst>
              </p:cNvPr>
              <p:cNvSpPr/>
              <p:nvPr/>
            </p:nvSpPr>
            <p:spPr>
              <a:xfrm>
                <a:off x="7257521" y="2610077"/>
                <a:ext cx="2018416" cy="1627794"/>
              </a:xfrm>
              <a:custGeom>
                <a:avLst/>
                <a:gdLst/>
                <a:ahLst/>
                <a:cxnLst/>
                <a:rect l="l" t="t" r="r" b="b"/>
                <a:pathLst>
                  <a:path w="2018416" h="1627794" extrusionOk="0">
                    <a:moveTo>
                      <a:pt x="1293840" y="1278950"/>
                    </a:moveTo>
                    <a:lnTo>
                      <a:pt x="1290175" y="1279805"/>
                    </a:lnTo>
                    <a:lnTo>
                      <a:pt x="1291016" y="1279690"/>
                    </a:lnTo>
                    <a:close/>
                    <a:moveTo>
                      <a:pt x="1011102" y="529"/>
                    </a:moveTo>
                    <a:cubicBezTo>
                      <a:pt x="1025989" y="-996"/>
                      <a:pt x="1041420" y="627"/>
                      <a:pt x="1056585" y="7271"/>
                    </a:cubicBezTo>
                    <a:cubicBezTo>
                      <a:pt x="1092494" y="23098"/>
                      <a:pt x="1108319" y="56575"/>
                      <a:pt x="1112984" y="67532"/>
                    </a:cubicBezTo>
                    <a:cubicBezTo>
                      <a:pt x="1076466" y="52924"/>
                      <a:pt x="1038529" y="57386"/>
                      <a:pt x="1019053" y="78894"/>
                    </a:cubicBezTo>
                    <a:cubicBezTo>
                      <a:pt x="991055" y="109936"/>
                      <a:pt x="1012966" y="164312"/>
                      <a:pt x="1034065" y="191703"/>
                    </a:cubicBezTo>
                    <a:cubicBezTo>
                      <a:pt x="1042028" y="202051"/>
                      <a:pt x="1051195" y="210293"/>
                      <a:pt x="1061051" y="216950"/>
                    </a:cubicBezTo>
                    <a:lnTo>
                      <a:pt x="1091912" y="232560"/>
                    </a:lnTo>
                    <a:lnTo>
                      <a:pt x="1092339" y="232731"/>
                    </a:lnTo>
                    <a:lnTo>
                      <a:pt x="1154371" y="248106"/>
                    </a:lnTo>
                    <a:cubicBezTo>
                      <a:pt x="1160255" y="249223"/>
                      <a:pt x="1210365" y="259215"/>
                      <a:pt x="1272953" y="278033"/>
                    </a:cubicBezTo>
                    <a:lnTo>
                      <a:pt x="1301754" y="288141"/>
                    </a:lnTo>
                    <a:lnTo>
                      <a:pt x="1327571" y="295471"/>
                    </a:lnTo>
                    <a:lnTo>
                      <a:pt x="1368841" y="311686"/>
                    </a:lnTo>
                    <a:lnTo>
                      <a:pt x="1372223" y="312874"/>
                    </a:lnTo>
                    <a:lnTo>
                      <a:pt x="1373434" y="313491"/>
                    </a:lnTo>
                    <a:lnTo>
                      <a:pt x="1408931" y="327439"/>
                    </a:lnTo>
                    <a:lnTo>
                      <a:pt x="1447271" y="351159"/>
                    </a:lnTo>
                    <a:lnTo>
                      <a:pt x="1466397" y="360915"/>
                    </a:lnTo>
                    <a:lnTo>
                      <a:pt x="1487991" y="376350"/>
                    </a:lnTo>
                    <a:lnTo>
                      <a:pt x="1490367" y="377820"/>
                    </a:lnTo>
                    <a:lnTo>
                      <a:pt x="1491474" y="378840"/>
                    </a:lnTo>
                    <a:lnTo>
                      <a:pt x="1496397" y="382359"/>
                    </a:lnTo>
                    <a:cubicBezTo>
                      <a:pt x="1537974" y="415037"/>
                      <a:pt x="1606483" y="481840"/>
                      <a:pt x="1631742" y="586533"/>
                    </a:cubicBezTo>
                    <a:lnTo>
                      <a:pt x="1632843" y="591769"/>
                    </a:lnTo>
                    <a:lnTo>
                      <a:pt x="1645536" y="592619"/>
                    </a:lnTo>
                    <a:cubicBezTo>
                      <a:pt x="1673737" y="597896"/>
                      <a:pt x="1763003" y="618387"/>
                      <a:pt x="1826300" y="699342"/>
                    </a:cubicBezTo>
                    <a:cubicBezTo>
                      <a:pt x="1839487" y="716183"/>
                      <a:pt x="1850734" y="734608"/>
                      <a:pt x="1859877" y="754010"/>
                    </a:cubicBezTo>
                    <a:lnTo>
                      <a:pt x="1880635" y="813989"/>
                    </a:lnTo>
                    <a:lnTo>
                      <a:pt x="1904683" y="831899"/>
                    </a:lnTo>
                    <a:cubicBezTo>
                      <a:pt x="1933421" y="855419"/>
                      <a:pt x="1967808" y="891179"/>
                      <a:pt x="1991241" y="942003"/>
                    </a:cubicBezTo>
                    <a:cubicBezTo>
                      <a:pt x="2053320" y="1076320"/>
                      <a:pt x="1992053" y="1213069"/>
                      <a:pt x="1974402" y="1252229"/>
                    </a:cubicBezTo>
                    <a:cubicBezTo>
                      <a:pt x="1875398" y="1472975"/>
                      <a:pt x="1589138" y="1543178"/>
                      <a:pt x="1432923" y="1579292"/>
                    </a:cubicBezTo>
                    <a:cubicBezTo>
                      <a:pt x="844984" y="1715029"/>
                      <a:pt x="102251" y="1554946"/>
                      <a:pt x="11767" y="1235186"/>
                    </a:cubicBezTo>
                    <a:cubicBezTo>
                      <a:pt x="-1824" y="1187303"/>
                      <a:pt x="-12983" y="1092956"/>
                      <a:pt x="34287" y="1054610"/>
                    </a:cubicBezTo>
                    <a:lnTo>
                      <a:pt x="41688" y="1050805"/>
                    </a:lnTo>
                    <a:lnTo>
                      <a:pt x="42731" y="1045429"/>
                    </a:lnTo>
                    <a:cubicBezTo>
                      <a:pt x="47270" y="1031023"/>
                      <a:pt x="54878" y="1014538"/>
                      <a:pt x="67761" y="998814"/>
                    </a:cubicBezTo>
                    <a:cubicBezTo>
                      <a:pt x="112800" y="943829"/>
                      <a:pt x="182590" y="946468"/>
                      <a:pt x="191110" y="946873"/>
                    </a:cubicBezTo>
                    <a:lnTo>
                      <a:pt x="191505" y="922675"/>
                    </a:lnTo>
                    <a:lnTo>
                      <a:pt x="187864" y="913598"/>
                    </a:lnTo>
                    <a:cubicBezTo>
                      <a:pt x="183806" y="883367"/>
                      <a:pt x="195776" y="835282"/>
                      <a:pt x="232903" y="808295"/>
                    </a:cubicBezTo>
                    <a:lnTo>
                      <a:pt x="257328" y="797253"/>
                    </a:lnTo>
                    <a:lnTo>
                      <a:pt x="245861" y="754048"/>
                    </a:lnTo>
                    <a:cubicBezTo>
                      <a:pt x="240003" y="709183"/>
                      <a:pt x="247509" y="664141"/>
                      <a:pt x="279766" y="632186"/>
                    </a:cubicBezTo>
                    <a:cubicBezTo>
                      <a:pt x="306445" y="605708"/>
                      <a:pt x="339070" y="586648"/>
                      <a:pt x="374837" y="573289"/>
                    </a:cubicBezTo>
                    <a:lnTo>
                      <a:pt x="425269" y="558810"/>
                    </a:lnTo>
                    <a:lnTo>
                      <a:pt x="425775" y="545404"/>
                    </a:lnTo>
                    <a:cubicBezTo>
                      <a:pt x="447769" y="451262"/>
                      <a:pt x="590626" y="374790"/>
                      <a:pt x="694650" y="348338"/>
                    </a:cubicBezTo>
                    <a:cubicBezTo>
                      <a:pt x="716739" y="342733"/>
                      <a:pt x="739981" y="338643"/>
                      <a:pt x="763820" y="336009"/>
                    </a:cubicBezTo>
                    <a:lnTo>
                      <a:pt x="774273" y="335491"/>
                    </a:lnTo>
                    <a:lnTo>
                      <a:pt x="765658" y="330075"/>
                    </a:lnTo>
                    <a:cubicBezTo>
                      <a:pt x="704795" y="277323"/>
                      <a:pt x="718995" y="184803"/>
                      <a:pt x="720011" y="178920"/>
                    </a:cubicBezTo>
                    <a:cubicBezTo>
                      <a:pt x="735632" y="84777"/>
                      <a:pt x="872575" y="8085"/>
                      <a:pt x="1001605" y="1997"/>
                    </a:cubicBezTo>
                    <a:lnTo>
                      <a:pt x="999354" y="342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628;p4">
                <a:extLst>
                  <a:ext uri="{FF2B5EF4-FFF2-40B4-BE49-F238E27FC236}">
                    <a16:creationId xmlns:a16="http://schemas.microsoft.com/office/drawing/2014/main" id="{EE422E8B-8355-076C-2572-15E9BA852D8A}"/>
                  </a:ext>
                </a:extLst>
              </p:cNvPr>
              <p:cNvSpPr/>
              <p:nvPr/>
            </p:nvSpPr>
            <p:spPr>
              <a:xfrm>
                <a:off x="7251622" y="3422026"/>
                <a:ext cx="2018469" cy="815799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629;p4">
                <a:extLst>
                  <a:ext uri="{FF2B5EF4-FFF2-40B4-BE49-F238E27FC236}">
                    <a16:creationId xmlns:a16="http://schemas.microsoft.com/office/drawing/2014/main" id="{D7B1679D-870B-5B76-4BEE-CDD5287B859F}"/>
                  </a:ext>
                </a:extLst>
              </p:cNvPr>
              <p:cNvSpPr/>
              <p:nvPr/>
            </p:nvSpPr>
            <p:spPr>
              <a:xfrm>
                <a:off x="7574711" y="3702036"/>
                <a:ext cx="1569646" cy="471113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630;p4">
                <a:extLst>
                  <a:ext uri="{FF2B5EF4-FFF2-40B4-BE49-F238E27FC236}">
                    <a16:creationId xmlns:a16="http://schemas.microsoft.com/office/drawing/2014/main" id="{DB111AB0-58A7-EF29-4D67-F2505B9051E0}"/>
                  </a:ext>
                </a:extLst>
              </p:cNvPr>
              <p:cNvSpPr/>
              <p:nvPr/>
            </p:nvSpPr>
            <p:spPr>
              <a:xfrm>
                <a:off x="7589766" y="3701629"/>
                <a:ext cx="1542275" cy="40635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631;p4">
                <a:extLst>
                  <a:ext uri="{FF2B5EF4-FFF2-40B4-BE49-F238E27FC236}">
                    <a16:creationId xmlns:a16="http://schemas.microsoft.com/office/drawing/2014/main" id="{A02C523C-98CB-4F80-0B60-38AF7E0C061E}"/>
                  </a:ext>
                </a:extLst>
              </p:cNvPr>
              <p:cNvSpPr/>
              <p:nvPr/>
            </p:nvSpPr>
            <p:spPr>
              <a:xfrm>
                <a:off x="7865569" y="3869613"/>
                <a:ext cx="1018585" cy="180756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632;p4">
                <a:extLst>
                  <a:ext uri="{FF2B5EF4-FFF2-40B4-BE49-F238E27FC236}">
                    <a16:creationId xmlns:a16="http://schemas.microsoft.com/office/drawing/2014/main" id="{6A62D5DE-BA27-56F2-7BF6-ED1922EC7FEA}"/>
                  </a:ext>
                </a:extLst>
              </p:cNvPr>
              <p:cNvSpPr/>
              <p:nvPr/>
            </p:nvSpPr>
            <p:spPr>
              <a:xfrm>
                <a:off x="8617999" y="3509722"/>
                <a:ext cx="624942" cy="61031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633;p4">
                <a:extLst>
                  <a:ext uri="{FF2B5EF4-FFF2-40B4-BE49-F238E27FC236}">
                    <a16:creationId xmlns:a16="http://schemas.microsoft.com/office/drawing/2014/main" id="{2B8D158A-3B5E-6409-16A0-AADD5666FEAC}"/>
                  </a:ext>
                </a:extLst>
              </p:cNvPr>
              <p:cNvSpPr/>
              <p:nvPr/>
            </p:nvSpPr>
            <p:spPr>
              <a:xfrm>
                <a:off x="7432835" y="2615975"/>
                <a:ext cx="1452962" cy="112143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FFFFF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634;p4">
                <a:extLst>
                  <a:ext uri="{FF2B5EF4-FFF2-40B4-BE49-F238E27FC236}">
                    <a16:creationId xmlns:a16="http://schemas.microsoft.com/office/drawing/2014/main" id="{F5FDC83F-CF70-53A3-AECF-D7BD76BF4C21}"/>
                  </a:ext>
                </a:extLst>
              </p:cNvPr>
              <p:cNvSpPr/>
              <p:nvPr/>
            </p:nvSpPr>
            <p:spPr>
              <a:xfrm>
                <a:off x="7675671" y="2637841"/>
                <a:ext cx="1207026" cy="106558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FFF">
                  <a:alpha val="3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635;p4">
                <a:extLst>
                  <a:ext uri="{FF2B5EF4-FFF2-40B4-BE49-F238E27FC236}">
                    <a16:creationId xmlns:a16="http://schemas.microsoft.com/office/drawing/2014/main" id="{F88EFE43-1183-384D-ED45-FDDE92E9815A}"/>
                  </a:ext>
                </a:extLst>
              </p:cNvPr>
              <p:cNvSpPr/>
              <p:nvPr/>
            </p:nvSpPr>
            <p:spPr>
              <a:xfrm>
                <a:off x="7501563" y="2606175"/>
                <a:ext cx="1122504" cy="1012304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636;p4">
                <a:extLst>
                  <a:ext uri="{FF2B5EF4-FFF2-40B4-BE49-F238E27FC236}">
                    <a16:creationId xmlns:a16="http://schemas.microsoft.com/office/drawing/2014/main" id="{924B9953-E4BB-6E2A-9838-B09C26FE4D58}"/>
                  </a:ext>
                </a:extLst>
              </p:cNvPr>
              <p:cNvSpPr/>
              <p:nvPr/>
            </p:nvSpPr>
            <p:spPr>
              <a:xfrm>
                <a:off x="7584080" y="2960833"/>
                <a:ext cx="865666" cy="582365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637;p4">
                <a:extLst>
                  <a:ext uri="{FF2B5EF4-FFF2-40B4-BE49-F238E27FC236}">
                    <a16:creationId xmlns:a16="http://schemas.microsoft.com/office/drawing/2014/main" id="{AEBEFC5A-0FE0-3A7E-3616-F3550E1E8DF6}"/>
                  </a:ext>
                </a:extLst>
              </p:cNvPr>
              <p:cNvSpPr/>
              <p:nvPr/>
            </p:nvSpPr>
            <p:spPr>
              <a:xfrm>
                <a:off x="7695862" y="3066618"/>
                <a:ext cx="630359" cy="439690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638;p4">
                <a:extLst>
                  <a:ext uri="{FF2B5EF4-FFF2-40B4-BE49-F238E27FC236}">
                    <a16:creationId xmlns:a16="http://schemas.microsoft.com/office/drawing/2014/main" id="{5D97FCDD-B707-D275-5485-6A7D7820D77B}"/>
                  </a:ext>
                </a:extLst>
              </p:cNvPr>
              <p:cNvSpPr/>
              <p:nvPr/>
            </p:nvSpPr>
            <p:spPr>
              <a:xfrm>
                <a:off x="7879835" y="3018884"/>
                <a:ext cx="305576" cy="6761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639;p4">
                <a:extLst>
                  <a:ext uri="{FF2B5EF4-FFF2-40B4-BE49-F238E27FC236}">
                    <a16:creationId xmlns:a16="http://schemas.microsoft.com/office/drawing/2014/main" id="{D7EB5F35-272B-3B7E-FC1F-55C69A9D9A9F}"/>
                  </a:ext>
                </a:extLst>
              </p:cNvPr>
              <p:cNvSpPr/>
              <p:nvPr/>
            </p:nvSpPr>
            <p:spPr>
              <a:xfrm rot="-755171">
                <a:off x="8246049" y="3349704"/>
                <a:ext cx="801285" cy="43996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368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640;p4">
                <a:extLst>
                  <a:ext uri="{FF2B5EF4-FFF2-40B4-BE49-F238E27FC236}">
                    <a16:creationId xmlns:a16="http://schemas.microsoft.com/office/drawing/2014/main" id="{88969321-3DB9-C7BD-F824-FBBBBB833D59}"/>
                  </a:ext>
                </a:extLst>
              </p:cNvPr>
              <p:cNvSpPr/>
              <p:nvPr/>
            </p:nvSpPr>
            <p:spPr>
              <a:xfrm rot="9968593">
                <a:off x="8451154" y="3690364"/>
                <a:ext cx="305501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" name="Google Shape;641;p4">
              <a:extLst>
                <a:ext uri="{FF2B5EF4-FFF2-40B4-BE49-F238E27FC236}">
                  <a16:creationId xmlns:a16="http://schemas.microsoft.com/office/drawing/2014/main" id="{F9A1E000-952D-255C-2664-BB127AF450D0}"/>
                </a:ext>
              </a:extLst>
            </p:cNvPr>
            <p:cNvGrpSpPr/>
            <p:nvPr/>
          </p:nvGrpSpPr>
          <p:grpSpPr>
            <a:xfrm>
              <a:off x="1894175" y="5885162"/>
              <a:ext cx="742102" cy="562619"/>
              <a:chOff x="3699722" y="1806532"/>
              <a:chExt cx="3341299" cy="2533180"/>
            </a:xfrm>
          </p:grpSpPr>
          <p:grpSp>
            <p:nvGrpSpPr>
              <p:cNvPr id="283" name="Google Shape;642;p4">
                <a:extLst>
                  <a:ext uri="{FF2B5EF4-FFF2-40B4-BE49-F238E27FC236}">
                    <a16:creationId xmlns:a16="http://schemas.microsoft.com/office/drawing/2014/main" id="{183C7D1F-3569-B651-D13A-6DF8953AC3DB}"/>
                  </a:ext>
                </a:extLst>
              </p:cNvPr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301" name="Google Shape;643;p4">
                  <a:extLst>
                    <a:ext uri="{FF2B5EF4-FFF2-40B4-BE49-F238E27FC236}">
                      <a16:creationId xmlns:a16="http://schemas.microsoft.com/office/drawing/2014/main" id="{C8BA44F6-CDF1-01D9-D9A4-4560D7C702AB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304" name="Google Shape;644;p4">
                    <a:extLst>
                      <a:ext uri="{FF2B5EF4-FFF2-40B4-BE49-F238E27FC236}">
                        <a16:creationId xmlns:a16="http://schemas.microsoft.com/office/drawing/2014/main" id="{CE25F80A-5FD7-F7AD-E8A2-892D9626AA0B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" name="Google Shape;645;p4">
                    <a:extLst>
                      <a:ext uri="{FF2B5EF4-FFF2-40B4-BE49-F238E27FC236}">
                        <a16:creationId xmlns:a16="http://schemas.microsoft.com/office/drawing/2014/main" id="{64E67DC4-ECBB-E46C-CC57-FD3DAEC9678E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02" name="Google Shape;646;p4">
                  <a:extLst>
                    <a:ext uri="{FF2B5EF4-FFF2-40B4-BE49-F238E27FC236}">
                      <a16:creationId xmlns:a16="http://schemas.microsoft.com/office/drawing/2014/main" id="{4DB484F8-251B-99C1-4132-0B1130037CBE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3" name="Google Shape;647;p4">
                  <a:extLst>
                    <a:ext uri="{FF2B5EF4-FFF2-40B4-BE49-F238E27FC236}">
                      <a16:creationId xmlns:a16="http://schemas.microsoft.com/office/drawing/2014/main" id="{6FEC65C7-4CC3-B0E5-F22E-8B5D3F5CDBE1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84" name="Google Shape;648;p4">
                <a:extLst>
                  <a:ext uri="{FF2B5EF4-FFF2-40B4-BE49-F238E27FC236}">
                    <a16:creationId xmlns:a16="http://schemas.microsoft.com/office/drawing/2014/main" id="{8834B849-2B3D-AB83-BF52-638604F5C3B3}"/>
                  </a:ext>
                </a:extLst>
              </p:cNvPr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85" name="Google Shape;649;p4">
                <a:extLst>
                  <a:ext uri="{FF2B5EF4-FFF2-40B4-BE49-F238E27FC236}">
                    <a16:creationId xmlns:a16="http://schemas.microsoft.com/office/drawing/2014/main" id="{1C304D6C-A460-0147-7F16-CECCA9B4420D}"/>
                  </a:ext>
                </a:extLst>
              </p:cNvPr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299" name="Google Shape;650;p4">
                  <a:extLst>
                    <a:ext uri="{FF2B5EF4-FFF2-40B4-BE49-F238E27FC236}">
                      <a16:creationId xmlns:a16="http://schemas.microsoft.com/office/drawing/2014/main" id="{2613BDD7-8FF3-FFB3-0F2A-78E51A9464FD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00" name="Google Shape;651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1ED3DBCC-5CBA-893A-3814-964B898D7EEC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86" name="Google Shape;652;p4">
                <a:extLst>
                  <a:ext uri="{FF2B5EF4-FFF2-40B4-BE49-F238E27FC236}">
                    <a16:creationId xmlns:a16="http://schemas.microsoft.com/office/drawing/2014/main" id="{B67F554A-2A6C-C1B7-5F5D-7DC7527CAA25}"/>
                  </a:ext>
                </a:extLst>
              </p:cNvPr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287" name="Google Shape;653;p4">
                  <a:extLst>
                    <a:ext uri="{FF2B5EF4-FFF2-40B4-BE49-F238E27FC236}">
                      <a16:creationId xmlns:a16="http://schemas.microsoft.com/office/drawing/2014/main" id="{EF23D4F3-6C2A-27C0-1C5C-2BA29CC4D6E2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654;p4">
                  <a:extLst>
                    <a:ext uri="{FF2B5EF4-FFF2-40B4-BE49-F238E27FC236}">
                      <a16:creationId xmlns:a16="http://schemas.microsoft.com/office/drawing/2014/main" id="{A52B6B86-FE48-C555-DEFE-7E5B1E4ABC15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655;p4">
                  <a:extLst>
                    <a:ext uri="{FF2B5EF4-FFF2-40B4-BE49-F238E27FC236}">
                      <a16:creationId xmlns:a16="http://schemas.microsoft.com/office/drawing/2014/main" id="{95E312F9-D553-310B-37B9-6B2F084F5740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0" name="Google Shape;656;p4">
                  <a:extLst>
                    <a:ext uri="{FF2B5EF4-FFF2-40B4-BE49-F238E27FC236}">
                      <a16:creationId xmlns:a16="http://schemas.microsoft.com/office/drawing/2014/main" id="{1BCC0F90-0B3E-FB85-2201-8A405F47511B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1" name="Google Shape;657;p4">
                  <a:extLst>
                    <a:ext uri="{FF2B5EF4-FFF2-40B4-BE49-F238E27FC236}">
                      <a16:creationId xmlns:a16="http://schemas.microsoft.com/office/drawing/2014/main" id="{109C611A-7923-D7B4-A7CB-D1947FD199BE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2" name="Google Shape;658;p4">
                  <a:extLst>
                    <a:ext uri="{FF2B5EF4-FFF2-40B4-BE49-F238E27FC236}">
                      <a16:creationId xmlns:a16="http://schemas.microsoft.com/office/drawing/2014/main" id="{5F7FAFE3-4426-E8C7-768B-4FC1B1D2CD0D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3" name="Google Shape;659;p4">
                  <a:extLst>
                    <a:ext uri="{FF2B5EF4-FFF2-40B4-BE49-F238E27FC236}">
                      <a16:creationId xmlns:a16="http://schemas.microsoft.com/office/drawing/2014/main" id="{C39C33EE-4ACF-F023-6B3E-9F4228736885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4" name="Google Shape;660;p4">
                  <a:extLst>
                    <a:ext uri="{FF2B5EF4-FFF2-40B4-BE49-F238E27FC236}">
                      <a16:creationId xmlns:a16="http://schemas.microsoft.com/office/drawing/2014/main" id="{36679122-340B-BC89-8EF7-A40A3AADC76C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5" name="Google Shape;661;p4">
                  <a:extLst>
                    <a:ext uri="{FF2B5EF4-FFF2-40B4-BE49-F238E27FC236}">
                      <a16:creationId xmlns:a16="http://schemas.microsoft.com/office/drawing/2014/main" id="{4DCC824C-74A3-A819-400A-7461EE3C22B9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6" name="Google Shape;662;p4">
                  <a:extLst>
                    <a:ext uri="{FF2B5EF4-FFF2-40B4-BE49-F238E27FC236}">
                      <a16:creationId xmlns:a16="http://schemas.microsoft.com/office/drawing/2014/main" id="{3F38A308-B1FE-7476-B821-F45AE031353E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7" name="Google Shape;663;p4">
                  <a:extLst>
                    <a:ext uri="{FF2B5EF4-FFF2-40B4-BE49-F238E27FC236}">
                      <a16:creationId xmlns:a16="http://schemas.microsoft.com/office/drawing/2014/main" id="{DCEBA4D7-728C-D0B6-A5DF-33A4196F44D5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664;p4">
                  <a:extLst>
                    <a:ext uri="{FF2B5EF4-FFF2-40B4-BE49-F238E27FC236}">
                      <a16:creationId xmlns:a16="http://schemas.microsoft.com/office/drawing/2014/main" id="{C6D2644F-5DE5-53F4-3196-ED68D6A411CD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" name="Google Shape;665;p4">
              <a:extLst>
                <a:ext uri="{FF2B5EF4-FFF2-40B4-BE49-F238E27FC236}">
                  <a16:creationId xmlns:a16="http://schemas.microsoft.com/office/drawing/2014/main" id="{11023395-26E9-3005-77C2-CE3AD6549347}"/>
                </a:ext>
              </a:extLst>
            </p:cNvPr>
            <p:cNvGrpSpPr/>
            <p:nvPr/>
          </p:nvGrpSpPr>
          <p:grpSpPr>
            <a:xfrm>
              <a:off x="1905536" y="5523945"/>
              <a:ext cx="679456" cy="547917"/>
              <a:chOff x="5624511" y="3048014"/>
              <a:chExt cx="947638" cy="764180"/>
            </a:xfrm>
          </p:grpSpPr>
          <p:sp>
            <p:nvSpPr>
              <p:cNvPr id="270" name="Google Shape;666;p4">
                <a:extLst>
                  <a:ext uri="{FF2B5EF4-FFF2-40B4-BE49-F238E27FC236}">
                    <a16:creationId xmlns:a16="http://schemas.microsoft.com/office/drawing/2014/main" id="{E0B512FE-6DCA-DD40-41C5-1BF13E1FBDF8}"/>
                  </a:ext>
                </a:extLst>
              </p:cNvPr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1" name="Google Shape;667;p4">
                <a:extLst>
                  <a:ext uri="{FF2B5EF4-FFF2-40B4-BE49-F238E27FC236}">
                    <a16:creationId xmlns:a16="http://schemas.microsoft.com/office/drawing/2014/main" id="{825650E7-2B65-665C-DF2A-4F24A4A66D01}"/>
                  </a:ext>
                </a:extLst>
              </p:cNvPr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2" name="Google Shape;668;p4">
                <a:extLst>
                  <a:ext uri="{FF2B5EF4-FFF2-40B4-BE49-F238E27FC236}">
                    <a16:creationId xmlns:a16="http://schemas.microsoft.com/office/drawing/2014/main" id="{1ACA18B1-896F-B8C0-0CF7-E67ABA578E61}"/>
                  </a:ext>
                </a:extLst>
              </p:cNvPr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3" name="Google Shape;669;p4">
                <a:extLst>
                  <a:ext uri="{FF2B5EF4-FFF2-40B4-BE49-F238E27FC236}">
                    <a16:creationId xmlns:a16="http://schemas.microsoft.com/office/drawing/2014/main" id="{E838D686-8C9D-E2A9-BA39-E4951500AB3F}"/>
                  </a:ext>
                </a:extLst>
              </p:cNvPr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670;p4">
                <a:extLst>
                  <a:ext uri="{FF2B5EF4-FFF2-40B4-BE49-F238E27FC236}">
                    <a16:creationId xmlns:a16="http://schemas.microsoft.com/office/drawing/2014/main" id="{A4375E17-050C-B7F6-1EDD-5B6ED8D03358}"/>
                  </a:ext>
                </a:extLst>
              </p:cNvPr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5" name="Google Shape;671;p4">
                <a:extLst>
                  <a:ext uri="{FF2B5EF4-FFF2-40B4-BE49-F238E27FC236}">
                    <a16:creationId xmlns:a16="http://schemas.microsoft.com/office/drawing/2014/main" id="{44A26558-1A3E-C841-3645-531E6F248680}"/>
                  </a:ext>
                </a:extLst>
              </p:cNvPr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672;p4">
                <a:extLst>
                  <a:ext uri="{FF2B5EF4-FFF2-40B4-BE49-F238E27FC236}">
                    <a16:creationId xmlns:a16="http://schemas.microsoft.com/office/drawing/2014/main" id="{739CD7F2-0F6D-B97E-F0BC-1420024D5EA5}"/>
                  </a:ext>
                </a:extLst>
              </p:cNvPr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673;p4">
                <a:extLst>
                  <a:ext uri="{FF2B5EF4-FFF2-40B4-BE49-F238E27FC236}">
                    <a16:creationId xmlns:a16="http://schemas.microsoft.com/office/drawing/2014/main" id="{5667BD45-8F07-6414-FA6E-E6018EB50E94}"/>
                  </a:ext>
                </a:extLst>
              </p:cNvPr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674;p4">
                <a:extLst>
                  <a:ext uri="{FF2B5EF4-FFF2-40B4-BE49-F238E27FC236}">
                    <a16:creationId xmlns:a16="http://schemas.microsoft.com/office/drawing/2014/main" id="{3A1164EA-5215-789A-C777-587497FA1267}"/>
                  </a:ext>
                </a:extLst>
              </p:cNvPr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675;p4">
                <a:extLst>
                  <a:ext uri="{FF2B5EF4-FFF2-40B4-BE49-F238E27FC236}">
                    <a16:creationId xmlns:a16="http://schemas.microsoft.com/office/drawing/2014/main" id="{E8226B93-117A-6982-8C1A-FA6786D85E25}"/>
                  </a:ext>
                </a:extLst>
              </p:cNvPr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676;p4">
                <a:extLst>
                  <a:ext uri="{FF2B5EF4-FFF2-40B4-BE49-F238E27FC236}">
                    <a16:creationId xmlns:a16="http://schemas.microsoft.com/office/drawing/2014/main" id="{6CCDA7B0-BB7B-46EF-D27C-B12B135D96C3}"/>
                  </a:ext>
                </a:extLst>
              </p:cNvPr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677;p4">
                <a:extLst>
                  <a:ext uri="{FF2B5EF4-FFF2-40B4-BE49-F238E27FC236}">
                    <a16:creationId xmlns:a16="http://schemas.microsoft.com/office/drawing/2014/main" id="{CB228910-9CA5-7310-5BF3-D7BDF5700AEF}"/>
                  </a:ext>
                </a:extLst>
              </p:cNvPr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678;p4">
                <a:extLst>
                  <a:ext uri="{FF2B5EF4-FFF2-40B4-BE49-F238E27FC236}">
                    <a16:creationId xmlns:a16="http://schemas.microsoft.com/office/drawing/2014/main" id="{B2D8EEBE-9711-ABC7-6C7E-AC163CFBB4C0}"/>
                  </a:ext>
                </a:extLst>
              </p:cNvPr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" name="Google Shape;679;p4">
              <a:extLst>
                <a:ext uri="{FF2B5EF4-FFF2-40B4-BE49-F238E27FC236}">
                  <a16:creationId xmlns:a16="http://schemas.microsoft.com/office/drawing/2014/main" id="{9593B1A8-71CA-F435-3100-6D04D0D17B57}"/>
                </a:ext>
              </a:extLst>
            </p:cNvPr>
            <p:cNvGrpSpPr/>
            <p:nvPr/>
          </p:nvGrpSpPr>
          <p:grpSpPr>
            <a:xfrm>
              <a:off x="721093" y="5410443"/>
              <a:ext cx="760554" cy="1053797"/>
              <a:chOff x="7610376" y="705553"/>
              <a:chExt cx="1353540" cy="1875417"/>
            </a:xfrm>
          </p:grpSpPr>
          <p:grpSp>
            <p:nvGrpSpPr>
              <p:cNvPr id="226" name="Google Shape;680;p4">
                <a:extLst>
                  <a:ext uri="{FF2B5EF4-FFF2-40B4-BE49-F238E27FC236}">
                    <a16:creationId xmlns:a16="http://schemas.microsoft.com/office/drawing/2014/main" id="{FC32C2B5-6DCB-667C-58AD-41F442E2162D}"/>
                  </a:ext>
                </a:extLst>
              </p:cNvPr>
              <p:cNvGrpSpPr/>
              <p:nvPr/>
            </p:nvGrpSpPr>
            <p:grpSpPr>
              <a:xfrm>
                <a:off x="7651120" y="1585683"/>
                <a:ext cx="1312796" cy="995287"/>
                <a:chOff x="3699722" y="1806533"/>
                <a:chExt cx="3341299" cy="2533182"/>
              </a:xfrm>
            </p:grpSpPr>
            <p:grpSp>
              <p:nvGrpSpPr>
                <p:cNvPr id="247" name="Google Shape;681;p4">
                  <a:extLst>
                    <a:ext uri="{FF2B5EF4-FFF2-40B4-BE49-F238E27FC236}">
                      <a16:creationId xmlns:a16="http://schemas.microsoft.com/office/drawing/2014/main" id="{24243E4B-81DF-6385-6491-41E4E1465378}"/>
                    </a:ext>
                  </a:extLst>
                </p:cNvPr>
                <p:cNvGrpSpPr/>
                <p:nvPr/>
              </p:nvGrpSpPr>
              <p:grpSpPr>
                <a:xfrm>
                  <a:off x="3751784" y="2225115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265" name="Google Shape;682;p4">
                    <a:extLst>
                      <a:ext uri="{FF2B5EF4-FFF2-40B4-BE49-F238E27FC236}">
                        <a16:creationId xmlns:a16="http://schemas.microsoft.com/office/drawing/2014/main" id="{132801AF-88E1-7D8A-AC2E-4C7EF13392F9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268" name="Google Shape;683;p4">
                      <a:extLst>
                        <a:ext uri="{FF2B5EF4-FFF2-40B4-BE49-F238E27FC236}">
                          <a16:creationId xmlns:a16="http://schemas.microsoft.com/office/drawing/2014/main" id="{56564D69-9276-ED41-24A0-5FFA4A534AFE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269" name="Google Shape;684;p4">
                      <a:extLst>
                        <a:ext uri="{FF2B5EF4-FFF2-40B4-BE49-F238E27FC236}">
                          <a16:creationId xmlns:a16="http://schemas.microsoft.com/office/drawing/2014/main" id="{6A6278AD-E87D-B291-5ACC-2A926EA7E231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266" name="Google Shape;685;p4">
                    <a:extLst>
                      <a:ext uri="{FF2B5EF4-FFF2-40B4-BE49-F238E27FC236}">
                        <a16:creationId xmlns:a16="http://schemas.microsoft.com/office/drawing/2014/main" id="{F9CA3503-88D6-4319-77C3-1C30387F4BCC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7" name="Google Shape;686;p4">
                    <a:extLst>
                      <a:ext uri="{FF2B5EF4-FFF2-40B4-BE49-F238E27FC236}">
                        <a16:creationId xmlns:a16="http://schemas.microsoft.com/office/drawing/2014/main" id="{CA9AEC25-CCC8-24AA-A3DE-6AF5B2150390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48" name="Google Shape;687;p4">
                  <a:extLst>
                    <a:ext uri="{FF2B5EF4-FFF2-40B4-BE49-F238E27FC236}">
                      <a16:creationId xmlns:a16="http://schemas.microsoft.com/office/drawing/2014/main" id="{4D815A15-26BA-E49B-44D4-144710E1BC85}"/>
                    </a:ext>
                  </a:extLst>
                </p:cNvPr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49" name="Google Shape;688;p4">
                  <a:extLst>
                    <a:ext uri="{FF2B5EF4-FFF2-40B4-BE49-F238E27FC236}">
                      <a16:creationId xmlns:a16="http://schemas.microsoft.com/office/drawing/2014/main" id="{FCAED4EB-6A0E-C374-7DE8-AD852FB79C74}"/>
                    </a:ext>
                  </a:extLst>
                </p:cNvPr>
                <p:cNvGrpSpPr/>
                <p:nvPr/>
              </p:nvGrpSpPr>
              <p:grpSpPr>
                <a:xfrm>
                  <a:off x="3814899" y="1806533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263" name="Google Shape;689;p4">
                    <a:extLst>
                      <a:ext uri="{FF2B5EF4-FFF2-40B4-BE49-F238E27FC236}">
                        <a16:creationId xmlns:a16="http://schemas.microsoft.com/office/drawing/2014/main" id="{1B27D490-EB2B-F912-AAB1-F216ED93275A}"/>
                      </a:ext>
                    </a:extLst>
                  </p:cNvPr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264" name="Google Shape;690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81D006DE-27C1-7D78-55C6-5146590FA93B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250" name="Google Shape;691;p4">
                  <a:extLst>
                    <a:ext uri="{FF2B5EF4-FFF2-40B4-BE49-F238E27FC236}">
                      <a16:creationId xmlns:a16="http://schemas.microsoft.com/office/drawing/2014/main" id="{B01AEA39-4F36-1DD2-D30A-43BD77EAA733}"/>
                    </a:ext>
                  </a:extLst>
                </p:cNvPr>
                <p:cNvGrpSpPr/>
                <p:nvPr/>
              </p:nvGrpSpPr>
              <p:grpSpPr>
                <a:xfrm>
                  <a:off x="3699722" y="2477003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251" name="Google Shape;692;p4">
                    <a:extLst>
                      <a:ext uri="{FF2B5EF4-FFF2-40B4-BE49-F238E27FC236}">
                        <a16:creationId xmlns:a16="http://schemas.microsoft.com/office/drawing/2014/main" id="{709A5B16-9EF2-4491-374D-2C55BB65C48E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2" name="Google Shape;693;p4">
                    <a:extLst>
                      <a:ext uri="{FF2B5EF4-FFF2-40B4-BE49-F238E27FC236}">
                        <a16:creationId xmlns:a16="http://schemas.microsoft.com/office/drawing/2014/main" id="{92F8019D-BF9C-507A-2398-F1338BD17FAD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3" name="Google Shape;694;p4">
                    <a:extLst>
                      <a:ext uri="{FF2B5EF4-FFF2-40B4-BE49-F238E27FC236}">
                        <a16:creationId xmlns:a16="http://schemas.microsoft.com/office/drawing/2014/main" id="{CEB57D07-45CE-76B7-F92F-CCDD29E6FAE7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4" name="Google Shape;695;p4">
                    <a:extLst>
                      <a:ext uri="{FF2B5EF4-FFF2-40B4-BE49-F238E27FC236}">
                        <a16:creationId xmlns:a16="http://schemas.microsoft.com/office/drawing/2014/main" id="{04B358A5-D8CA-D4C3-28EA-3199381BC28C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5" name="Google Shape;696;p4">
                    <a:extLst>
                      <a:ext uri="{FF2B5EF4-FFF2-40B4-BE49-F238E27FC236}">
                        <a16:creationId xmlns:a16="http://schemas.microsoft.com/office/drawing/2014/main" id="{85AFE030-9237-0052-1E2C-0AF64A8D8A77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6" name="Google Shape;697;p4">
                    <a:extLst>
                      <a:ext uri="{FF2B5EF4-FFF2-40B4-BE49-F238E27FC236}">
                        <a16:creationId xmlns:a16="http://schemas.microsoft.com/office/drawing/2014/main" id="{6B1F01A9-2E1D-A839-C218-3C21CE9DF16E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7" name="Google Shape;698;p4">
                    <a:extLst>
                      <a:ext uri="{FF2B5EF4-FFF2-40B4-BE49-F238E27FC236}">
                        <a16:creationId xmlns:a16="http://schemas.microsoft.com/office/drawing/2014/main" id="{9CAED394-DB35-C66C-9FB3-1BA7531A9105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8" name="Google Shape;699;p4">
                    <a:extLst>
                      <a:ext uri="{FF2B5EF4-FFF2-40B4-BE49-F238E27FC236}">
                        <a16:creationId xmlns:a16="http://schemas.microsoft.com/office/drawing/2014/main" id="{48296F6F-FF31-19E7-4636-EEBD3B2FDC18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" name="Google Shape;700;p4">
                    <a:extLst>
                      <a:ext uri="{FF2B5EF4-FFF2-40B4-BE49-F238E27FC236}">
                        <a16:creationId xmlns:a16="http://schemas.microsoft.com/office/drawing/2014/main" id="{6278F051-9F5E-2CFF-E96A-5D5626C1A23A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" name="Google Shape;701;p4">
                    <a:extLst>
                      <a:ext uri="{FF2B5EF4-FFF2-40B4-BE49-F238E27FC236}">
                        <a16:creationId xmlns:a16="http://schemas.microsoft.com/office/drawing/2014/main" id="{A7A0350A-D569-B8F3-A928-D882DAEADC8E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1" name="Google Shape;702;p4">
                    <a:extLst>
                      <a:ext uri="{FF2B5EF4-FFF2-40B4-BE49-F238E27FC236}">
                        <a16:creationId xmlns:a16="http://schemas.microsoft.com/office/drawing/2014/main" id="{4F0FAA8C-78B1-FC0D-D907-1DB5F6E28576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2" name="Google Shape;703;p4">
                    <a:extLst>
                      <a:ext uri="{FF2B5EF4-FFF2-40B4-BE49-F238E27FC236}">
                        <a16:creationId xmlns:a16="http://schemas.microsoft.com/office/drawing/2014/main" id="{3B95F8C1-82DC-EC78-9754-CD83DA83AD31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27" name="Google Shape;704;p4">
                <a:extLst>
                  <a:ext uri="{FF2B5EF4-FFF2-40B4-BE49-F238E27FC236}">
                    <a16:creationId xmlns:a16="http://schemas.microsoft.com/office/drawing/2014/main" id="{A0D8EB3B-4998-5337-EEAA-91B857BFBA7C}"/>
                  </a:ext>
                </a:extLst>
              </p:cNvPr>
              <p:cNvGrpSpPr/>
              <p:nvPr/>
            </p:nvGrpSpPr>
            <p:grpSpPr>
              <a:xfrm>
                <a:off x="7610376" y="1442538"/>
                <a:ext cx="1346382" cy="676721"/>
                <a:chOff x="5525980" y="1774298"/>
                <a:chExt cx="4820559" cy="2422916"/>
              </a:xfrm>
            </p:grpSpPr>
            <p:sp>
              <p:nvSpPr>
                <p:cNvPr id="242" name="Google Shape;705;p4">
                  <a:extLst>
                    <a:ext uri="{FF2B5EF4-FFF2-40B4-BE49-F238E27FC236}">
                      <a16:creationId xmlns:a16="http://schemas.microsoft.com/office/drawing/2014/main" id="{07255437-49C3-5C31-7722-4B1139872062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3" name="Google Shape;706;p4">
                  <a:extLst>
                    <a:ext uri="{FF2B5EF4-FFF2-40B4-BE49-F238E27FC236}">
                      <a16:creationId xmlns:a16="http://schemas.microsoft.com/office/drawing/2014/main" id="{B585EB19-6139-96A0-C9AC-F07D4EAD60B3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4" name="Google Shape;707;p4">
                  <a:extLst>
                    <a:ext uri="{FF2B5EF4-FFF2-40B4-BE49-F238E27FC236}">
                      <a16:creationId xmlns:a16="http://schemas.microsoft.com/office/drawing/2014/main" id="{39D15136-C96F-68AD-F46B-0BABD9ECCA74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5" name="Google Shape;708;p4">
                  <a:extLst>
                    <a:ext uri="{FF2B5EF4-FFF2-40B4-BE49-F238E27FC236}">
                      <a16:creationId xmlns:a16="http://schemas.microsoft.com/office/drawing/2014/main" id="{817B330D-BF23-CA6E-6BD0-BA86B3D98F2F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6" name="Google Shape;709;p4">
                  <a:extLst>
                    <a:ext uri="{FF2B5EF4-FFF2-40B4-BE49-F238E27FC236}">
                      <a16:creationId xmlns:a16="http://schemas.microsoft.com/office/drawing/2014/main" id="{4B7390D2-4F13-08E0-605C-3A81F753936D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28" name="Google Shape;710;p4">
                <a:extLst>
                  <a:ext uri="{FF2B5EF4-FFF2-40B4-BE49-F238E27FC236}">
                    <a16:creationId xmlns:a16="http://schemas.microsoft.com/office/drawing/2014/main" id="{BC86334F-CB31-6C8D-4D9A-197A9C95E6A9}"/>
                  </a:ext>
                </a:extLst>
              </p:cNvPr>
              <p:cNvSpPr/>
              <p:nvPr/>
            </p:nvSpPr>
            <p:spPr>
              <a:xfrm>
                <a:off x="7697781" y="1350555"/>
                <a:ext cx="1164847" cy="431432"/>
              </a:xfrm>
              <a:custGeom>
                <a:avLst/>
                <a:gdLst/>
                <a:ahLst/>
                <a:cxnLst/>
                <a:rect l="l" t="t" r="r" b="b"/>
                <a:pathLst>
                  <a:path w="4613256" h="1078580" extrusionOk="0">
                    <a:moveTo>
                      <a:pt x="2363312" y="1078485"/>
                    </a:moveTo>
                    <a:cubicBezTo>
                      <a:pt x="2332356" y="1078485"/>
                      <a:pt x="2301495" y="1078295"/>
                      <a:pt x="2270539" y="1077914"/>
                    </a:cubicBezTo>
                    <a:cubicBezTo>
                      <a:pt x="1600074" y="1069532"/>
                      <a:pt x="933324" y="970853"/>
                      <a:pt x="288958" y="784448"/>
                    </a:cubicBezTo>
                    <a:cubicBezTo>
                      <a:pt x="76741" y="723012"/>
                      <a:pt x="-45560" y="501270"/>
                      <a:pt x="15876" y="288958"/>
                    </a:cubicBezTo>
                    <a:cubicBezTo>
                      <a:pt x="77312" y="76741"/>
                      <a:pt x="299150" y="-45560"/>
                      <a:pt x="511366" y="15876"/>
                    </a:cubicBezTo>
                    <a:cubicBezTo>
                      <a:pt x="1086772" y="182278"/>
                      <a:pt x="1681989" y="270479"/>
                      <a:pt x="2280540" y="277909"/>
                    </a:cubicBezTo>
                    <a:cubicBezTo>
                      <a:pt x="2897474" y="285529"/>
                      <a:pt x="3512504" y="207519"/>
                      <a:pt x="4108387" y="45880"/>
                    </a:cubicBezTo>
                    <a:cubicBezTo>
                      <a:pt x="4321653" y="-11937"/>
                      <a:pt x="4541394" y="113984"/>
                      <a:pt x="4599211" y="327248"/>
                    </a:cubicBezTo>
                    <a:cubicBezTo>
                      <a:pt x="4657028" y="540513"/>
                      <a:pt x="4531107" y="760255"/>
                      <a:pt x="4317843" y="818072"/>
                    </a:cubicBezTo>
                    <a:cubicBezTo>
                      <a:pt x="3680334" y="991046"/>
                      <a:pt x="3023300" y="1078580"/>
                      <a:pt x="2363312" y="107858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29" name="Google Shape;711;p4">
                <a:extLst>
                  <a:ext uri="{FF2B5EF4-FFF2-40B4-BE49-F238E27FC236}">
                    <a16:creationId xmlns:a16="http://schemas.microsoft.com/office/drawing/2014/main" id="{0D1B3913-4E0D-7331-00EE-BBEA54A4F223}"/>
                  </a:ext>
                </a:extLst>
              </p:cNvPr>
              <p:cNvGrpSpPr/>
              <p:nvPr/>
            </p:nvGrpSpPr>
            <p:grpSpPr>
              <a:xfrm>
                <a:off x="7724087" y="705553"/>
                <a:ext cx="1160328" cy="878960"/>
                <a:chOff x="2128743" y="3300519"/>
                <a:chExt cx="1256174" cy="951564"/>
              </a:xfrm>
            </p:grpSpPr>
            <p:sp>
              <p:nvSpPr>
                <p:cNvPr id="230" name="Google Shape;712;p4">
                  <a:extLst>
                    <a:ext uri="{FF2B5EF4-FFF2-40B4-BE49-F238E27FC236}">
                      <a16:creationId xmlns:a16="http://schemas.microsoft.com/office/drawing/2014/main" id="{CB074767-3E6D-FB56-C071-BE143F2B4A16}"/>
                    </a:ext>
                  </a:extLst>
                </p:cNvPr>
                <p:cNvSpPr/>
                <p:nvPr/>
              </p:nvSpPr>
              <p:spPr>
                <a:xfrm>
                  <a:off x="2615566" y="3335346"/>
                  <a:ext cx="514713" cy="628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13" h="628967" extrusionOk="0">
                      <a:moveTo>
                        <a:pt x="349265" y="8985"/>
                      </a:moveTo>
                      <a:cubicBezTo>
                        <a:pt x="326119" y="21939"/>
                        <a:pt x="224106" y="53086"/>
                        <a:pt x="174671" y="177292"/>
                      </a:cubicBezTo>
                      <a:cubicBezTo>
                        <a:pt x="135238" y="276352"/>
                        <a:pt x="163051" y="348361"/>
                        <a:pt x="187721" y="380556"/>
                      </a:cubicBezTo>
                      <a:cubicBezTo>
                        <a:pt x="275065" y="494379"/>
                        <a:pt x="386793" y="525621"/>
                        <a:pt x="514714" y="628968"/>
                      </a:cubicBezTo>
                      <a:cubicBezTo>
                        <a:pt x="351741" y="626110"/>
                        <a:pt x="303735" y="617347"/>
                        <a:pt x="221058" y="584105"/>
                      </a:cubicBezTo>
                      <a:cubicBezTo>
                        <a:pt x="112759" y="540480"/>
                        <a:pt x="53894" y="457232"/>
                        <a:pt x="42179" y="435801"/>
                      </a:cubicBezTo>
                      <a:cubicBezTo>
                        <a:pt x="30653" y="414750"/>
                        <a:pt x="-22401" y="318167"/>
                        <a:pt x="10746" y="203676"/>
                      </a:cubicBezTo>
                      <a:cubicBezTo>
                        <a:pt x="34844" y="120618"/>
                        <a:pt x="91709" y="75279"/>
                        <a:pt x="114378" y="55372"/>
                      </a:cubicBezTo>
                      <a:cubicBezTo>
                        <a:pt x="212867" y="-31210"/>
                        <a:pt x="318404" y="9843"/>
                        <a:pt x="349265" y="8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100000">
                      <a:srgbClr val="583D3A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1" name="Google Shape;713;p4">
                  <a:extLst>
                    <a:ext uri="{FF2B5EF4-FFF2-40B4-BE49-F238E27FC236}">
                      <a16:creationId xmlns:a16="http://schemas.microsoft.com/office/drawing/2014/main" id="{3B17DC7A-4796-6BFE-5D1D-508CF955F5E7}"/>
                    </a:ext>
                  </a:extLst>
                </p:cNvPr>
                <p:cNvSpPr/>
                <p:nvPr/>
              </p:nvSpPr>
              <p:spPr>
                <a:xfrm>
                  <a:off x="2128743" y="3544473"/>
                  <a:ext cx="591581" cy="671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581" h="671308" extrusionOk="0">
                      <a:moveTo>
                        <a:pt x="370887" y="1788"/>
                      </a:moveTo>
                      <a:cubicBezTo>
                        <a:pt x="340026" y="-1450"/>
                        <a:pt x="266207" y="-4784"/>
                        <a:pt x="187340" y="35316"/>
                      </a:cubicBezTo>
                      <a:cubicBezTo>
                        <a:pt x="96091" y="81703"/>
                        <a:pt x="55514" y="157141"/>
                        <a:pt x="40846" y="185335"/>
                      </a:cubicBezTo>
                      <a:cubicBezTo>
                        <a:pt x="-5446" y="274298"/>
                        <a:pt x="-1636" y="357547"/>
                        <a:pt x="1984" y="391932"/>
                      </a:cubicBezTo>
                      <a:cubicBezTo>
                        <a:pt x="5698" y="426984"/>
                        <a:pt x="15795" y="523187"/>
                        <a:pt x="90280" y="594910"/>
                      </a:cubicBezTo>
                      <a:cubicBezTo>
                        <a:pt x="223345" y="723116"/>
                        <a:pt x="436610" y="652727"/>
                        <a:pt x="455660" y="646059"/>
                      </a:cubicBezTo>
                      <a:cubicBezTo>
                        <a:pt x="519668" y="623866"/>
                        <a:pt x="565102" y="589671"/>
                        <a:pt x="591581" y="566621"/>
                      </a:cubicBezTo>
                      <a:cubicBezTo>
                        <a:pt x="555291" y="574812"/>
                        <a:pt x="500141" y="584242"/>
                        <a:pt x="432704" y="584242"/>
                      </a:cubicBezTo>
                      <a:cubicBezTo>
                        <a:pt x="340312" y="584242"/>
                        <a:pt x="273827" y="584242"/>
                        <a:pt x="210295" y="540141"/>
                      </a:cubicBezTo>
                      <a:cubicBezTo>
                        <a:pt x="129619" y="484039"/>
                        <a:pt x="107997" y="394409"/>
                        <a:pt x="102568" y="370691"/>
                      </a:cubicBezTo>
                      <a:cubicBezTo>
                        <a:pt x="96757" y="344783"/>
                        <a:pt x="84375" y="273917"/>
                        <a:pt x="116665" y="194193"/>
                      </a:cubicBezTo>
                      <a:cubicBezTo>
                        <a:pt x="150383" y="110945"/>
                        <a:pt x="212201" y="69130"/>
                        <a:pt x="236680" y="52937"/>
                      </a:cubicBezTo>
                      <a:cubicBezTo>
                        <a:pt x="289734" y="18076"/>
                        <a:pt x="340978" y="6265"/>
                        <a:pt x="370792" y="17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8B5C4E"/>
                    </a:gs>
                    <a:gs pos="100000">
                      <a:srgbClr val="8B5C4E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2" name="Google Shape;714;p4">
                  <a:extLst>
                    <a:ext uri="{FF2B5EF4-FFF2-40B4-BE49-F238E27FC236}">
                      <a16:creationId xmlns:a16="http://schemas.microsoft.com/office/drawing/2014/main" id="{6F31DD0C-692C-B101-F86D-25DE9DAAC738}"/>
                    </a:ext>
                  </a:extLst>
                </p:cNvPr>
                <p:cNvSpPr/>
                <p:nvPr/>
              </p:nvSpPr>
              <p:spPr>
                <a:xfrm>
                  <a:off x="2164774" y="3538333"/>
                  <a:ext cx="607145" cy="624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795" h="578536" extrusionOk="0">
                      <a:moveTo>
                        <a:pt x="262963" y="0"/>
                      </a:moveTo>
                      <a:cubicBezTo>
                        <a:pt x="236960" y="4572"/>
                        <a:pt x="195335" y="15240"/>
                        <a:pt x="151711" y="43434"/>
                      </a:cubicBezTo>
                      <a:cubicBezTo>
                        <a:pt x="78940" y="90583"/>
                        <a:pt x="47507" y="156210"/>
                        <a:pt x="35220" y="182785"/>
                      </a:cubicBezTo>
                      <a:cubicBezTo>
                        <a:pt x="17789" y="220409"/>
                        <a:pt x="-9643" y="279845"/>
                        <a:pt x="3407" y="356521"/>
                      </a:cubicBezTo>
                      <a:cubicBezTo>
                        <a:pt x="18361" y="443865"/>
                        <a:pt x="75892" y="494919"/>
                        <a:pt x="91703" y="508540"/>
                      </a:cubicBezTo>
                      <a:cubicBezTo>
                        <a:pt x="152949" y="561213"/>
                        <a:pt x="220100" y="568928"/>
                        <a:pt x="277060" y="575501"/>
                      </a:cubicBezTo>
                      <a:cubicBezTo>
                        <a:pt x="348878" y="583692"/>
                        <a:pt x="408029" y="573691"/>
                        <a:pt x="444795" y="564642"/>
                      </a:cubicBezTo>
                      <a:cubicBezTo>
                        <a:pt x="421173" y="559689"/>
                        <a:pt x="384692" y="549212"/>
                        <a:pt x="345926" y="524828"/>
                      </a:cubicBezTo>
                      <a:cubicBezTo>
                        <a:pt x="270011" y="476917"/>
                        <a:pt x="237055" y="407956"/>
                        <a:pt x="224101" y="380047"/>
                      </a:cubicBezTo>
                      <a:cubicBezTo>
                        <a:pt x="214385" y="358902"/>
                        <a:pt x="216481" y="320326"/>
                        <a:pt x="213814" y="261366"/>
                      </a:cubicBezTo>
                      <a:cubicBezTo>
                        <a:pt x="213433" y="253270"/>
                        <a:pt x="190859" y="218980"/>
                        <a:pt x="201146" y="168402"/>
                      </a:cubicBezTo>
                      <a:cubicBezTo>
                        <a:pt x="209337" y="128111"/>
                        <a:pt x="225911" y="68390"/>
                        <a:pt x="262963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926756"/>
                    </a:gs>
                    <a:gs pos="100000">
                      <a:srgbClr val="926756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3" name="Google Shape;715;p4">
                  <a:extLst>
                    <a:ext uri="{FF2B5EF4-FFF2-40B4-BE49-F238E27FC236}">
                      <a16:creationId xmlns:a16="http://schemas.microsoft.com/office/drawing/2014/main" id="{62827598-68D1-0C34-82A2-A89EAADC4FF0}"/>
                    </a:ext>
                  </a:extLst>
                </p:cNvPr>
                <p:cNvSpPr/>
                <p:nvPr/>
              </p:nvSpPr>
              <p:spPr>
                <a:xfrm>
                  <a:off x="2300647" y="3631510"/>
                  <a:ext cx="123830" cy="320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30" h="320230" extrusionOk="0">
                      <a:moveTo>
                        <a:pt x="123831" y="0"/>
                      </a:moveTo>
                      <a:lnTo>
                        <a:pt x="111734" y="64198"/>
                      </a:lnTo>
                      <a:cubicBezTo>
                        <a:pt x="100590" y="69532"/>
                        <a:pt x="81730" y="80010"/>
                        <a:pt x="66204" y="99536"/>
                      </a:cubicBezTo>
                      <a:cubicBezTo>
                        <a:pt x="2863" y="178689"/>
                        <a:pt x="50964" y="320231"/>
                        <a:pt x="50964" y="320231"/>
                      </a:cubicBezTo>
                      <a:cubicBezTo>
                        <a:pt x="50964" y="320231"/>
                        <a:pt x="3720" y="265557"/>
                        <a:pt x="291" y="195453"/>
                      </a:cubicBezTo>
                      <a:cubicBezTo>
                        <a:pt x="-566" y="177641"/>
                        <a:pt x="-2852" y="106394"/>
                        <a:pt x="50012" y="49054"/>
                      </a:cubicBezTo>
                      <a:cubicBezTo>
                        <a:pt x="76682" y="20193"/>
                        <a:pt x="106590" y="6382"/>
                        <a:pt x="123831" y="0"/>
                      </a:cubicBezTo>
                      <a:close/>
                    </a:path>
                  </a:pathLst>
                </a:custGeom>
                <a:solidFill>
                  <a:srgbClr val="583D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716;p4">
                  <a:extLst>
                    <a:ext uri="{FF2B5EF4-FFF2-40B4-BE49-F238E27FC236}">
                      <a16:creationId xmlns:a16="http://schemas.microsoft.com/office/drawing/2014/main" id="{EC5FC768-7714-F72C-220B-7DD48F6B47B7}"/>
                    </a:ext>
                  </a:extLst>
                </p:cNvPr>
                <p:cNvSpPr/>
                <p:nvPr/>
              </p:nvSpPr>
              <p:spPr>
                <a:xfrm>
                  <a:off x="2510677" y="3313077"/>
                  <a:ext cx="666085" cy="864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085" h="864596" extrusionOk="0">
                      <a:moveTo>
                        <a:pt x="665990" y="864596"/>
                      </a:moveTo>
                      <a:cubicBezTo>
                        <a:pt x="624270" y="726008"/>
                        <a:pt x="564358" y="671810"/>
                        <a:pt x="517686" y="647807"/>
                      </a:cubicBezTo>
                      <a:cubicBezTo>
                        <a:pt x="473013" y="624852"/>
                        <a:pt x="452535" y="635711"/>
                        <a:pt x="364143" y="602754"/>
                      </a:cubicBezTo>
                      <a:cubicBezTo>
                        <a:pt x="292229" y="575989"/>
                        <a:pt x="244509" y="558272"/>
                        <a:pt x="199932" y="512648"/>
                      </a:cubicBezTo>
                      <a:cubicBezTo>
                        <a:pt x="184311" y="496646"/>
                        <a:pt x="116683" y="427494"/>
                        <a:pt x="112587" y="315575"/>
                      </a:cubicBezTo>
                      <a:cubicBezTo>
                        <a:pt x="108111" y="194798"/>
                        <a:pt x="180882" y="116027"/>
                        <a:pt x="192026" y="104406"/>
                      </a:cubicBezTo>
                      <a:cubicBezTo>
                        <a:pt x="297372" y="-5798"/>
                        <a:pt x="444343" y="28682"/>
                        <a:pt x="454154" y="31159"/>
                      </a:cubicBezTo>
                      <a:cubicBezTo>
                        <a:pt x="428722" y="18776"/>
                        <a:pt x="386336" y="2298"/>
                        <a:pt x="332329" y="203"/>
                      </a:cubicBezTo>
                      <a:cubicBezTo>
                        <a:pt x="304516" y="-845"/>
                        <a:pt x="211266" y="-464"/>
                        <a:pt x="125827" y="70592"/>
                      </a:cubicBezTo>
                      <a:cubicBezTo>
                        <a:pt x="37149" y="144316"/>
                        <a:pt x="16004" y="244805"/>
                        <a:pt x="9336" y="278904"/>
                      </a:cubicBezTo>
                      <a:cubicBezTo>
                        <a:pt x="2669" y="313099"/>
                        <a:pt x="-14190" y="399395"/>
                        <a:pt x="25243" y="487216"/>
                      </a:cubicBezTo>
                      <a:cubicBezTo>
                        <a:pt x="74011" y="595706"/>
                        <a:pt x="177929" y="637997"/>
                        <a:pt x="250319" y="667429"/>
                      </a:cubicBezTo>
                      <a:cubicBezTo>
                        <a:pt x="320423" y="695909"/>
                        <a:pt x="337473" y="686479"/>
                        <a:pt x="409196" y="709625"/>
                      </a:cubicBezTo>
                      <a:cubicBezTo>
                        <a:pt x="473585" y="730389"/>
                        <a:pt x="564930" y="771918"/>
                        <a:pt x="666085" y="8645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717;p4">
                  <a:extLst>
                    <a:ext uri="{FF2B5EF4-FFF2-40B4-BE49-F238E27FC236}">
                      <a16:creationId xmlns:a16="http://schemas.microsoft.com/office/drawing/2014/main" id="{78BDE8B4-C4FA-AFC6-0467-758BF395FDC7}"/>
                    </a:ext>
                  </a:extLst>
                </p:cNvPr>
                <p:cNvSpPr/>
                <p:nvPr/>
              </p:nvSpPr>
              <p:spPr>
                <a:xfrm>
                  <a:off x="2408926" y="3300519"/>
                  <a:ext cx="565106" cy="778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06" h="778799" extrusionOk="0">
                      <a:moveTo>
                        <a:pt x="565011" y="50594"/>
                      </a:moveTo>
                      <a:cubicBezTo>
                        <a:pt x="496050" y="8875"/>
                        <a:pt x="434424" y="1636"/>
                        <a:pt x="403563" y="302"/>
                      </a:cubicBezTo>
                      <a:cubicBezTo>
                        <a:pt x="300788" y="-4174"/>
                        <a:pt x="225255" y="42117"/>
                        <a:pt x="181154" y="69168"/>
                      </a:cubicBezTo>
                      <a:cubicBezTo>
                        <a:pt x="146673" y="90314"/>
                        <a:pt x="102954" y="117079"/>
                        <a:pt x="64663" y="169752"/>
                      </a:cubicBezTo>
                      <a:cubicBezTo>
                        <a:pt x="-7060" y="268336"/>
                        <a:pt x="-1059" y="376540"/>
                        <a:pt x="1131" y="402734"/>
                      </a:cubicBezTo>
                      <a:cubicBezTo>
                        <a:pt x="10085" y="510557"/>
                        <a:pt x="66663" y="581518"/>
                        <a:pt x="93810" y="614570"/>
                      </a:cubicBezTo>
                      <a:cubicBezTo>
                        <a:pt x="117432" y="643430"/>
                        <a:pt x="224778" y="776876"/>
                        <a:pt x="395657" y="778781"/>
                      </a:cubicBezTo>
                      <a:cubicBezTo>
                        <a:pt x="466142" y="779543"/>
                        <a:pt x="522149" y="757635"/>
                        <a:pt x="554534" y="741728"/>
                      </a:cubicBezTo>
                      <a:cubicBezTo>
                        <a:pt x="537103" y="733727"/>
                        <a:pt x="510433" y="721631"/>
                        <a:pt x="477762" y="707343"/>
                      </a:cubicBezTo>
                      <a:cubicBezTo>
                        <a:pt x="351747" y="652193"/>
                        <a:pt x="339555" y="653146"/>
                        <a:pt x="302979" y="633239"/>
                      </a:cubicBezTo>
                      <a:cubicBezTo>
                        <a:pt x="270308" y="615427"/>
                        <a:pt x="182487" y="567326"/>
                        <a:pt x="138768" y="466456"/>
                      </a:cubicBezTo>
                      <a:cubicBezTo>
                        <a:pt x="129243" y="444453"/>
                        <a:pt x="94572" y="360919"/>
                        <a:pt x="125528" y="262526"/>
                      </a:cubicBezTo>
                      <a:cubicBezTo>
                        <a:pt x="154008" y="172133"/>
                        <a:pt x="220302" y="125366"/>
                        <a:pt x="247353" y="106316"/>
                      </a:cubicBezTo>
                      <a:cubicBezTo>
                        <a:pt x="320981" y="54404"/>
                        <a:pt x="394990" y="46403"/>
                        <a:pt x="432709" y="42784"/>
                      </a:cubicBezTo>
                      <a:cubicBezTo>
                        <a:pt x="488049" y="37450"/>
                        <a:pt x="534150" y="44022"/>
                        <a:pt x="565107" y="5069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7000">
                      <a:srgbClr val="583D3A"/>
                    </a:gs>
                    <a:gs pos="100000">
                      <a:srgbClr val="8B5C4E"/>
                    </a:gs>
                  </a:gsLst>
                  <a:lin ang="1380014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718;p4">
                  <a:extLst>
                    <a:ext uri="{FF2B5EF4-FFF2-40B4-BE49-F238E27FC236}">
                      <a16:creationId xmlns:a16="http://schemas.microsoft.com/office/drawing/2014/main" id="{0473DB58-3768-7CF5-B874-E8D48312B714}"/>
                    </a:ext>
                  </a:extLst>
                </p:cNvPr>
                <p:cNvSpPr/>
                <p:nvPr/>
              </p:nvSpPr>
              <p:spPr>
                <a:xfrm>
                  <a:off x="2792883" y="3340750"/>
                  <a:ext cx="494293" cy="656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293" h="656558" extrusionOk="0">
                      <a:moveTo>
                        <a:pt x="165966" y="0"/>
                      </a:moveTo>
                      <a:cubicBezTo>
                        <a:pt x="148250" y="1619"/>
                        <a:pt x="100625" y="8477"/>
                        <a:pt x="60048" y="46292"/>
                      </a:cubicBezTo>
                      <a:cubicBezTo>
                        <a:pt x="28616" y="75629"/>
                        <a:pt x="17376" y="108871"/>
                        <a:pt x="11090" y="128397"/>
                      </a:cubicBezTo>
                      <a:cubicBezTo>
                        <a:pt x="-14342" y="206693"/>
                        <a:pt x="10804" y="276225"/>
                        <a:pt x="18996" y="297847"/>
                      </a:cubicBezTo>
                      <a:cubicBezTo>
                        <a:pt x="40808" y="355664"/>
                        <a:pt x="76050" y="390144"/>
                        <a:pt x="113007" y="426244"/>
                      </a:cubicBezTo>
                      <a:cubicBezTo>
                        <a:pt x="168348" y="480346"/>
                        <a:pt x="195970" y="507397"/>
                        <a:pt x="233499" y="517589"/>
                      </a:cubicBezTo>
                      <a:cubicBezTo>
                        <a:pt x="241404" y="519779"/>
                        <a:pt x="260264" y="524066"/>
                        <a:pt x="271884" y="540068"/>
                      </a:cubicBezTo>
                      <a:cubicBezTo>
                        <a:pt x="286077" y="559689"/>
                        <a:pt x="280933" y="585121"/>
                        <a:pt x="279790" y="590360"/>
                      </a:cubicBezTo>
                      <a:cubicBezTo>
                        <a:pt x="273408" y="621697"/>
                        <a:pt x="248548" y="638366"/>
                        <a:pt x="242738" y="641985"/>
                      </a:cubicBezTo>
                      <a:cubicBezTo>
                        <a:pt x="317795" y="646843"/>
                        <a:pt x="392757" y="651701"/>
                        <a:pt x="467814" y="656558"/>
                      </a:cubicBezTo>
                      <a:cubicBezTo>
                        <a:pt x="477148" y="639413"/>
                        <a:pt x="494198" y="602742"/>
                        <a:pt x="494293" y="553307"/>
                      </a:cubicBezTo>
                      <a:cubicBezTo>
                        <a:pt x="494293" y="534162"/>
                        <a:pt x="494007" y="493681"/>
                        <a:pt x="470481" y="454057"/>
                      </a:cubicBezTo>
                      <a:cubicBezTo>
                        <a:pt x="442668" y="407289"/>
                        <a:pt x="398186" y="388049"/>
                        <a:pt x="348656" y="366713"/>
                      </a:cubicBezTo>
                      <a:cubicBezTo>
                        <a:pt x="299888" y="345662"/>
                        <a:pt x="295125" y="353282"/>
                        <a:pt x="224164" y="328327"/>
                      </a:cubicBezTo>
                      <a:cubicBezTo>
                        <a:pt x="154060" y="303657"/>
                        <a:pt x="118437" y="290798"/>
                        <a:pt x="93100" y="260795"/>
                      </a:cubicBezTo>
                      <a:cubicBezTo>
                        <a:pt x="87385" y="254127"/>
                        <a:pt x="50142" y="208788"/>
                        <a:pt x="54714" y="145637"/>
                      </a:cubicBezTo>
                      <a:cubicBezTo>
                        <a:pt x="59191" y="83153"/>
                        <a:pt x="102816" y="27337"/>
                        <a:pt x="16596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499992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719;p4">
                  <a:extLst>
                    <a:ext uri="{FF2B5EF4-FFF2-40B4-BE49-F238E27FC236}">
                      <a16:creationId xmlns:a16="http://schemas.microsoft.com/office/drawing/2014/main" id="{495A007B-B9CC-88DD-8B7E-724F8A173B3C}"/>
                    </a:ext>
                  </a:extLst>
                </p:cNvPr>
                <p:cNvSpPr/>
                <p:nvPr/>
              </p:nvSpPr>
              <p:spPr>
                <a:xfrm>
                  <a:off x="2836959" y="3338239"/>
                  <a:ext cx="491670" cy="641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70" h="622363" extrusionOk="0">
                      <a:moveTo>
                        <a:pt x="109237" y="0"/>
                      </a:moveTo>
                      <a:cubicBezTo>
                        <a:pt x="96093" y="9239"/>
                        <a:pt x="78091" y="23146"/>
                        <a:pt x="58945" y="42386"/>
                      </a:cubicBezTo>
                      <a:cubicBezTo>
                        <a:pt x="32942" y="68485"/>
                        <a:pt x="16845" y="84677"/>
                        <a:pt x="7320" y="111252"/>
                      </a:cubicBezTo>
                      <a:cubicBezTo>
                        <a:pt x="-7920" y="153924"/>
                        <a:pt x="4748" y="193167"/>
                        <a:pt x="8653" y="203930"/>
                      </a:cubicBezTo>
                      <a:cubicBezTo>
                        <a:pt x="24941" y="248983"/>
                        <a:pt x="59803" y="272034"/>
                        <a:pt x="77519" y="283369"/>
                      </a:cubicBezTo>
                      <a:cubicBezTo>
                        <a:pt x="117619" y="309086"/>
                        <a:pt x="130192" y="320516"/>
                        <a:pt x="213250" y="342329"/>
                      </a:cubicBezTo>
                      <a:cubicBezTo>
                        <a:pt x="281926" y="360331"/>
                        <a:pt x="327550" y="366046"/>
                        <a:pt x="363555" y="393287"/>
                      </a:cubicBezTo>
                      <a:cubicBezTo>
                        <a:pt x="382795" y="407860"/>
                        <a:pt x="422038" y="426815"/>
                        <a:pt x="437659" y="489966"/>
                      </a:cubicBezTo>
                      <a:cubicBezTo>
                        <a:pt x="453471" y="553879"/>
                        <a:pt x="429658" y="606647"/>
                        <a:pt x="421753" y="622364"/>
                      </a:cubicBezTo>
                      <a:cubicBezTo>
                        <a:pt x="437564" y="604266"/>
                        <a:pt x="469949" y="562451"/>
                        <a:pt x="482617" y="499205"/>
                      </a:cubicBezTo>
                      <a:cubicBezTo>
                        <a:pt x="489856" y="463391"/>
                        <a:pt x="503001" y="406337"/>
                        <a:pt x="472045" y="356235"/>
                      </a:cubicBezTo>
                      <a:cubicBezTo>
                        <a:pt x="454423" y="327660"/>
                        <a:pt x="430135" y="313563"/>
                        <a:pt x="403179" y="297942"/>
                      </a:cubicBezTo>
                      <a:cubicBezTo>
                        <a:pt x="376795" y="282607"/>
                        <a:pt x="359745" y="278225"/>
                        <a:pt x="272115" y="254222"/>
                      </a:cubicBezTo>
                      <a:cubicBezTo>
                        <a:pt x="184199" y="230124"/>
                        <a:pt x="166673" y="225171"/>
                        <a:pt x="141051" y="210502"/>
                      </a:cubicBezTo>
                      <a:cubicBezTo>
                        <a:pt x="109047" y="192214"/>
                        <a:pt x="81043" y="176308"/>
                        <a:pt x="68280" y="145637"/>
                      </a:cubicBezTo>
                      <a:cubicBezTo>
                        <a:pt x="41324" y="81153"/>
                        <a:pt x="103999" y="6191"/>
                        <a:pt x="109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8" name="Google Shape;720;p4">
                  <a:extLst>
                    <a:ext uri="{FF2B5EF4-FFF2-40B4-BE49-F238E27FC236}">
                      <a16:creationId xmlns:a16="http://schemas.microsoft.com/office/drawing/2014/main" id="{7289E612-B76B-EBD4-1C5A-82757735822C}"/>
                    </a:ext>
                  </a:extLst>
                </p:cNvPr>
                <p:cNvSpPr/>
                <p:nvPr/>
              </p:nvSpPr>
              <p:spPr>
                <a:xfrm>
                  <a:off x="2760222" y="3342520"/>
                  <a:ext cx="389870" cy="65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70" h="638174" extrusionOk="0">
                      <a:moveTo>
                        <a:pt x="204609" y="0"/>
                      </a:moveTo>
                      <a:cubicBezTo>
                        <a:pt x="182130" y="2953"/>
                        <a:pt x="144220" y="11049"/>
                        <a:pt x="106596" y="37052"/>
                      </a:cubicBezTo>
                      <a:cubicBezTo>
                        <a:pt x="42493" y="81534"/>
                        <a:pt x="23253" y="148019"/>
                        <a:pt x="13918" y="180023"/>
                      </a:cubicBezTo>
                      <a:cubicBezTo>
                        <a:pt x="6012" y="207169"/>
                        <a:pt x="-11514" y="270701"/>
                        <a:pt x="11251" y="341567"/>
                      </a:cubicBezTo>
                      <a:cubicBezTo>
                        <a:pt x="19729" y="367951"/>
                        <a:pt x="39540" y="412909"/>
                        <a:pt x="130409" y="487204"/>
                      </a:cubicBezTo>
                      <a:cubicBezTo>
                        <a:pt x="183844" y="530828"/>
                        <a:pt x="268902" y="590360"/>
                        <a:pt x="389870" y="638175"/>
                      </a:cubicBezTo>
                      <a:cubicBezTo>
                        <a:pt x="382536" y="612362"/>
                        <a:pt x="368153" y="575310"/>
                        <a:pt x="336911" y="542830"/>
                      </a:cubicBezTo>
                      <a:cubicBezTo>
                        <a:pt x="305764" y="510445"/>
                        <a:pt x="285000" y="510731"/>
                        <a:pt x="233660" y="476631"/>
                      </a:cubicBezTo>
                      <a:cubicBezTo>
                        <a:pt x="197751" y="452723"/>
                        <a:pt x="150697" y="421481"/>
                        <a:pt x="117169" y="365379"/>
                      </a:cubicBezTo>
                      <a:cubicBezTo>
                        <a:pt x="84022" y="310039"/>
                        <a:pt x="79545" y="256413"/>
                        <a:pt x="77450" y="227648"/>
                      </a:cubicBezTo>
                      <a:cubicBezTo>
                        <a:pt x="74592" y="188214"/>
                        <a:pt x="71544" y="146114"/>
                        <a:pt x="93357" y="100584"/>
                      </a:cubicBezTo>
                      <a:cubicBezTo>
                        <a:pt x="123741" y="37148"/>
                        <a:pt x="182225" y="9239"/>
                        <a:pt x="2046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50000">
                      <a:srgbClr val="583D3A"/>
                    </a:gs>
                    <a:gs pos="96000">
                      <a:srgbClr val="8B5C4E"/>
                    </a:gs>
                    <a:gs pos="100000">
                      <a:srgbClr val="8B5C4E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9" name="Google Shape;721;p4">
                  <a:extLst>
                    <a:ext uri="{FF2B5EF4-FFF2-40B4-BE49-F238E27FC236}">
                      <a16:creationId xmlns:a16="http://schemas.microsoft.com/office/drawing/2014/main" id="{104DE833-A375-AE5C-E05E-1EA84F513DE0}"/>
                    </a:ext>
                  </a:extLst>
                </p:cNvPr>
                <p:cNvSpPr/>
                <p:nvPr/>
              </p:nvSpPr>
              <p:spPr>
                <a:xfrm>
                  <a:off x="2410672" y="3741905"/>
                  <a:ext cx="943775" cy="43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775" h="436721" extrusionOk="0">
                      <a:moveTo>
                        <a:pt x="1137" y="0"/>
                      </a:moveTo>
                      <a:cubicBezTo>
                        <a:pt x="-1149" y="25146"/>
                        <a:pt x="-1339" y="87440"/>
                        <a:pt x="13806" y="135350"/>
                      </a:cubicBezTo>
                      <a:cubicBezTo>
                        <a:pt x="17711" y="147828"/>
                        <a:pt x="52001" y="183261"/>
                        <a:pt x="108579" y="235553"/>
                      </a:cubicBezTo>
                      <a:cubicBezTo>
                        <a:pt x="172683" y="294799"/>
                        <a:pt x="242215" y="333946"/>
                        <a:pt x="337751" y="348805"/>
                      </a:cubicBezTo>
                      <a:cubicBezTo>
                        <a:pt x="421285" y="361759"/>
                        <a:pt x="516440" y="381953"/>
                        <a:pt x="601117" y="380714"/>
                      </a:cubicBezTo>
                      <a:cubicBezTo>
                        <a:pt x="682937" y="379476"/>
                        <a:pt x="704082" y="375094"/>
                        <a:pt x="778092" y="388620"/>
                      </a:cubicBezTo>
                      <a:cubicBezTo>
                        <a:pt x="869817" y="405384"/>
                        <a:pt x="943731" y="436721"/>
                        <a:pt x="943731" y="436721"/>
                      </a:cubicBezTo>
                      <a:cubicBezTo>
                        <a:pt x="943731" y="436721"/>
                        <a:pt x="948304" y="366713"/>
                        <a:pt x="864198" y="320611"/>
                      </a:cubicBezTo>
                      <a:cubicBezTo>
                        <a:pt x="832098" y="303086"/>
                        <a:pt x="766185" y="278511"/>
                        <a:pt x="697415" y="269272"/>
                      </a:cubicBezTo>
                      <a:cubicBezTo>
                        <a:pt x="592545" y="255175"/>
                        <a:pt x="605213" y="277178"/>
                        <a:pt x="484341" y="268319"/>
                      </a:cubicBezTo>
                      <a:cubicBezTo>
                        <a:pt x="377375" y="260509"/>
                        <a:pt x="275362" y="265652"/>
                        <a:pt x="216402" y="240792"/>
                      </a:cubicBezTo>
                      <a:cubicBezTo>
                        <a:pt x="178588" y="224885"/>
                        <a:pt x="121533" y="200025"/>
                        <a:pt x="75147" y="140208"/>
                      </a:cubicBezTo>
                      <a:cubicBezTo>
                        <a:pt x="31332" y="83629"/>
                        <a:pt x="5233" y="30766"/>
                        <a:pt x="12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3100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0" name="Google Shape;722;p4">
                  <a:extLst>
                    <a:ext uri="{FF2B5EF4-FFF2-40B4-BE49-F238E27FC236}">
                      <a16:creationId xmlns:a16="http://schemas.microsoft.com/office/drawing/2014/main" id="{54CEC9AB-4E99-6C8F-2A6A-0C5A11C0D4D4}"/>
                    </a:ext>
                  </a:extLst>
                </p:cNvPr>
                <p:cNvSpPr/>
                <p:nvPr/>
              </p:nvSpPr>
              <p:spPr>
                <a:xfrm>
                  <a:off x="2731659" y="3952677"/>
                  <a:ext cx="653258" cy="278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258" h="278813" extrusionOk="0">
                      <a:moveTo>
                        <a:pt x="620459" y="278813"/>
                      </a:moveTo>
                      <a:cubicBezTo>
                        <a:pt x="628269" y="268526"/>
                        <a:pt x="659130" y="225473"/>
                        <a:pt x="652272" y="167561"/>
                      </a:cubicBezTo>
                      <a:cubicBezTo>
                        <a:pt x="646176" y="116412"/>
                        <a:pt x="614363" y="84884"/>
                        <a:pt x="599313" y="70501"/>
                      </a:cubicBezTo>
                      <a:cubicBezTo>
                        <a:pt x="558356" y="31163"/>
                        <a:pt x="511969" y="21543"/>
                        <a:pt x="454533" y="10494"/>
                      </a:cubicBezTo>
                      <a:cubicBezTo>
                        <a:pt x="346615" y="-10366"/>
                        <a:pt x="251841" y="5827"/>
                        <a:pt x="235649" y="8684"/>
                      </a:cubicBezTo>
                      <a:cubicBezTo>
                        <a:pt x="193643" y="16209"/>
                        <a:pt x="171069" y="25162"/>
                        <a:pt x="122682" y="26305"/>
                      </a:cubicBezTo>
                      <a:cubicBezTo>
                        <a:pt x="77819" y="27448"/>
                        <a:pt x="24289" y="35926"/>
                        <a:pt x="0" y="30496"/>
                      </a:cubicBezTo>
                      <a:cubicBezTo>
                        <a:pt x="111157" y="63358"/>
                        <a:pt x="216503" y="59643"/>
                        <a:pt x="278035" y="63358"/>
                      </a:cubicBezTo>
                      <a:cubicBezTo>
                        <a:pt x="302990" y="64882"/>
                        <a:pt x="365665" y="67834"/>
                        <a:pt x="445770" y="88027"/>
                      </a:cubicBezTo>
                      <a:cubicBezTo>
                        <a:pt x="524161" y="107839"/>
                        <a:pt x="547973" y="126223"/>
                        <a:pt x="558737" y="135652"/>
                      </a:cubicBezTo>
                      <a:cubicBezTo>
                        <a:pt x="610934" y="181658"/>
                        <a:pt x="618935" y="249952"/>
                        <a:pt x="620554" y="2786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41" name="Google Shape;723;p4">
                  <a:extLst>
                    <a:ext uri="{FF2B5EF4-FFF2-40B4-BE49-F238E27FC236}">
                      <a16:creationId xmlns:a16="http://schemas.microsoft.com/office/drawing/2014/main" id="{CCC75EFF-58C8-86B0-2561-49710C4B359A}"/>
                    </a:ext>
                  </a:extLst>
                </p:cNvPr>
                <p:cNvSpPr/>
                <p:nvPr/>
              </p:nvSpPr>
              <p:spPr>
                <a:xfrm>
                  <a:off x="2408910" y="3724303"/>
                  <a:ext cx="944865" cy="527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865" h="527780" extrusionOk="0">
                      <a:moveTo>
                        <a:pt x="7624" y="0"/>
                      </a:moveTo>
                      <a:cubicBezTo>
                        <a:pt x="1909" y="30385"/>
                        <a:pt x="-3139" y="74581"/>
                        <a:pt x="2385" y="127064"/>
                      </a:cubicBezTo>
                      <a:cubicBezTo>
                        <a:pt x="10386" y="202406"/>
                        <a:pt x="36009" y="256032"/>
                        <a:pt x="44010" y="271843"/>
                      </a:cubicBezTo>
                      <a:cubicBezTo>
                        <a:pt x="97731" y="378238"/>
                        <a:pt x="186789" y="429006"/>
                        <a:pt x="231271" y="453676"/>
                      </a:cubicBezTo>
                      <a:cubicBezTo>
                        <a:pt x="266609" y="473202"/>
                        <a:pt x="351572" y="518922"/>
                        <a:pt x="463681" y="517208"/>
                      </a:cubicBezTo>
                      <a:cubicBezTo>
                        <a:pt x="598650" y="515207"/>
                        <a:pt x="636655" y="446437"/>
                        <a:pt x="753336" y="453676"/>
                      </a:cubicBezTo>
                      <a:cubicBezTo>
                        <a:pt x="834966" y="458724"/>
                        <a:pt x="898974" y="497491"/>
                        <a:pt x="938883" y="527780"/>
                      </a:cubicBezTo>
                      <a:cubicBezTo>
                        <a:pt x="944598" y="508254"/>
                        <a:pt x="949551" y="479108"/>
                        <a:pt x="937169" y="451866"/>
                      </a:cubicBezTo>
                      <a:cubicBezTo>
                        <a:pt x="918214" y="410147"/>
                        <a:pt x="868684" y="394811"/>
                        <a:pt x="798390" y="381286"/>
                      </a:cubicBezTo>
                      <a:cubicBezTo>
                        <a:pt x="686566" y="359759"/>
                        <a:pt x="618272" y="361283"/>
                        <a:pt x="520926" y="354806"/>
                      </a:cubicBezTo>
                      <a:cubicBezTo>
                        <a:pt x="401578" y="346805"/>
                        <a:pt x="341856" y="342900"/>
                        <a:pt x="272895" y="319468"/>
                      </a:cubicBezTo>
                      <a:cubicBezTo>
                        <a:pt x="207744" y="297370"/>
                        <a:pt x="123258" y="268700"/>
                        <a:pt x="64774" y="185356"/>
                      </a:cubicBezTo>
                      <a:cubicBezTo>
                        <a:pt x="15244" y="114776"/>
                        <a:pt x="8196" y="38957"/>
                        <a:pt x="752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21593863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6" name="Google Shape;724;p4">
              <a:extLst>
                <a:ext uri="{FF2B5EF4-FFF2-40B4-BE49-F238E27FC236}">
                  <a16:creationId xmlns:a16="http://schemas.microsoft.com/office/drawing/2014/main" id="{0CE56EDD-A60B-927B-F3E4-7BB4CE05A497}"/>
                </a:ext>
              </a:extLst>
            </p:cNvPr>
            <p:cNvGrpSpPr/>
            <p:nvPr/>
          </p:nvGrpSpPr>
          <p:grpSpPr>
            <a:xfrm>
              <a:off x="1315553" y="5920804"/>
              <a:ext cx="742102" cy="593318"/>
              <a:chOff x="3792023" y="5911314"/>
              <a:chExt cx="3341299" cy="2671398"/>
            </a:xfrm>
          </p:grpSpPr>
          <p:sp>
            <p:nvSpPr>
              <p:cNvPr id="203" name="Google Shape;725;p4">
                <a:extLst>
                  <a:ext uri="{FF2B5EF4-FFF2-40B4-BE49-F238E27FC236}">
                    <a16:creationId xmlns:a16="http://schemas.microsoft.com/office/drawing/2014/main" id="{9B57C538-36CB-14A6-9DFD-FA726F425FB6}"/>
                  </a:ext>
                </a:extLst>
              </p:cNvPr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04" name="Google Shape;726;p4">
                <a:extLst>
                  <a:ext uri="{FF2B5EF4-FFF2-40B4-BE49-F238E27FC236}">
                    <a16:creationId xmlns:a16="http://schemas.microsoft.com/office/drawing/2014/main" id="{ED1B0F71-E926-4B95-B360-83085E331970}"/>
                  </a:ext>
                </a:extLst>
              </p:cNvPr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221" name="Google Shape;727;p4">
                  <a:extLst>
                    <a:ext uri="{FF2B5EF4-FFF2-40B4-BE49-F238E27FC236}">
                      <a16:creationId xmlns:a16="http://schemas.microsoft.com/office/drawing/2014/main" id="{2CB1CF3A-E3D5-1258-5C55-218A59603670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224" name="Google Shape;728;p4">
                    <a:extLst>
                      <a:ext uri="{FF2B5EF4-FFF2-40B4-BE49-F238E27FC236}">
                        <a16:creationId xmlns:a16="http://schemas.microsoft.com/office/drawing/2014/main" id="{C489D684-3C73-349F-CE1A-AAD270F09216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25" name="Google Shape;729;p4">
                    <a:extLst>
                      <a:ext uri="{FF2B5EF4-FFF2-40B4-BE49-F238E27FC236}">
                        <a16:creationId xmlns:a16="http://schemas.microsoft.com/office/drawing/2014/main" id="{520950F9-4B64-FD89-97AF-06C00F7B43AC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22" name="Google Shape;730;p4">
                  <a:extLst>
                    <a:ext uri="{FF2B5EF4-FFF2-40B4-BE49-F238E27FC236}">
                      <a16:creationId xmlns:a16="http://schemas.microsoft.com/office/drawing/2014/main" id="{8578E759-45D2-724B-3237-B70B428ED325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" name="Google Shape;731;p4">
                  <a:extLst>
                    <a:ext uri="{FF2B5EF4-FFF2-40B4-BE49-F238E27FC236}">
                      <a16:creationId xmlns:a16="http://schemas.microsoft.com/office/drawing/2014/main" id="{67FFE19C-4188-83D6-537D-CC028E3332D2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05" name="Google Shape;732;p4">
                <a:extLst>
                  <a:ext uri="{FF2B5EF4-FFF2-40B4-BE49-F238E27FC236}">
                    <a16:creationId xmlns:a16="http://schemas.microsoft.com/office/drawing/2014/main" id="{9A5BB20C-6DDB-57DE-3C2F-5392AD32556A}"/>
                  </a:ext>
                </a:extLst>
              </p:cNvPr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219" name="Google Shape;733;p4">
                  <a:extLst>
                    <a:ext uri="{FF2B5EF4-FFF2-40B4-BE49-F238E27FC236}">
                      <a16:creationId xmlns:a16="http://schemas.microsoft.com/office/drawing/2014/main" id="{7B16F5D0-C564-7F9D-C067-1E02293D93C3}"/>
                    </a:ext>
                  </a:extLst>
                </p:cNvPr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220" name="Google Shape;734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9D465DFE-2A6E-F3F2-A086-429641105521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206" name="Google Shape;735;p4">
                <a:extLst>
                  <a:ext uri="{FF2B5EF4-FFF2-40B4-BE49-F238E27FC236}">
                    <a16:creationId xmlns:a16="http://schemas.microsoft.com/office/drawing/2014/main" id="{BDF81224-ADB4-CEC6-B6D1-489186E4C7CE}"/>
                  </a:ext>
                </a:extLst>
              </p:cNvPr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207" name="Google Shape;736;p4">
                  <a:extLst>
                    <a:ext uri="{FF2B5EF4-FFF2-40B4-BE49-F238E27FC236}">
                      <a16:creationId xmlns:a16="http://schemas.microsoft.com/office/drawing/2014/main" id="{ECEB0819-3300-236C-D4B6-FB1532869E4D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8" name="Google Shape;737;p4">
                  <a:extLst>
                    <a:ext uri="{FF2B5EF4-FFF2-40B4-BE49-F238E27FC236}">
                      <a16:creationId xmlns:a16="http://schemas.microsoft.com/office/drawing/2014/main" id="{C4057052-860F-396B-9A59-E7A7024DC482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9" name="Google Shape;738;p4">
                  <a:extLst>
                    <a:ext uri="{FF2B5EF4-FFF2-40B4-BE49-F238E27FC236}">
                      <a16:creationId xmlns:a16="http://schemas.microsoft.com/office/drawing/2014/main" id="{08719E05-5397-AC7D-3006-1EA96DAC4B01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0" name="Google Shape;739;p4">
                  <a:extLst>
                    <a:ext uri="{FF2B5EF4-FFF2-40B4-BE49-F238E27FC236}">
                      <a16:creationId xmlns:a16="http://schemas.microsoft.com/office/drawing/2014/main" id="{1CBD42EB-C25F-E43F-4DEC-91EFA0F402B1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1" name="Google Shape;740;p4">
                  <a:extLst>
                    <a:ext uri="{FF2B5EF4-FFF2-40B4-BE49-F238E27FC236}">
                      <a16:creationId xmlns:a16="http://schemas.microsoft.com/office/drawing/2014/main" id="{8786532A-4C3E-3CBB-8899-E014D7A8C5B2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2" name="Google Shape;741;p4">
                  <a:extLst>
                    <a:ext uri="{FF2B5EF4-FFF2-40B4-BE49-F238E27FC236}">
                      <a16:creationId xmlns:a16="http://schemas.microsoft.com/office/drawing/2014/main" id="{B02B768F-814E-08BB-ED05-F32374B54F2A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3" name="Google Shape;742;p4">
                  <a:extLst>
                    <a:ext uri="{FF2B5EF4-FFF2-40B4-BE49-F238E27FC236}">
                      <a16:creationId xmlns:a16="http://schemas.microsoft.com/office/drawing/2014/main" id="{1ACF59F9-4812-7560-E423-690CA5FB9DAE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4" name="Google Shape;743;p4">
                  <a:extLst>
                    <a:ext uri="{FF2B5EF4-FFF2-40B4-BE49-F238E27FC236}">
                      <a16:creationId xmlns:a16="http://schemas.microsoft.com/office/drawing/2014/main" id="{BB2371AE-F8D9-82F1-6C7F-A8F53F2B6797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5" name="Google Shape;744;p4">
                  <a:extLst>
                    <a:ext uri="{FF2B5EF4-FFF2-40B4-BE49-F238E27FC236}">
                      <a16:creationId xmlns:a16="http://schemas.microsoft.com/office/drawing/2014/main" id="{D7F28B25-847B-23CF-4ABB-6842195B26EB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6" name="Google Shape;745;p4">
                  <a:extLst>
                    <a:ext uri="{FF2B5EF4-FFF2-40B4-BE49-F238E27FC236}">
                      <a16:creationId xmlns:a16="http://schemas.microsoft.com/office/drawing/2014/main" id="{56EBBF85-05DE-7295-B77A-57440FEDB60D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7" name="Google Shape;746;p4">
                  <a:extLst>
                    <a:ext uri="{FF2B5EF4-FFF2-40B4-BE49-F238E27FC236}">
                      <a16:creationId xmlns:a16="http://schemas.microsoft.com/office/drawing/2014/main" id="{03E3752F-5308-CBD7-A298-D104A85BD42D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18" name="Google Shape;747;p4">
                  <a:extLst>
                    <a:ext uri="{FF2B5EF4-FFF2-40B4-BE49-F238E27FC236}">
                      <a16:creationId xmlns:a16="http://schemas.microsoft.com/office/drawing/2014/main" id="{B14C501D-2719-6790-1B64-182F21B21340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7" name="Google Shape;748;p4">
              <a:extLst>
                <a:ext uri="{FF2B5EF4-FFF2-40B4-BE49-F238E27FC236}">
                  <a16:creationId xmlns:a16="http://schemas.microsoft.com/office/drawing/2014/main" id="{5D90A153-3318-A11A-1EAF-32CE15BD1B07}"/>
                </a:ext>
              </a:extLst>
            </p:cNvPr>
            <p:cNvGrpSpPr/>
            <p:nvPr/>
          </p:nvGrpSpPr>
          <p:grpSpPr>
            <a:xfrm>
              <a:off x="1336366" y="5598868"/>
              <a:ext cx="699509" cy="499062"/>
              <a:chOff x="522194" y="707971"/>
              <a:chExt cx="2016457" cy="1438632"/>
            </a:xfrm>
          </p:grpSpPr>
          <p:grpSp>
            <p:nvGrpSpPr>
              <p:cNvPr id="187" name="Google Shape;749;p4">
                <a:extLst>
                  <a:ext uri="{FF2B5EF4-FFF2-40B4-BE49-F238E27FC236}">
                    <a16:creationId xmlns:a16="http://schemas.microsoft.com/office/drawing/2014/main" id="{E25388E5-DA17-EEA6-681C-EEBB177DABCA}"/>
                  </a:ext>
                </a:extLst>
              </p:cNvPr>
              <p:cNvGrpSpPr/>
              <p:nvPr/>
            </p:nvGrpSpPr>
            <p:grpSpPr>
              <a:xfrm flipH="1">
                <a:off x="522194" y="1300139"/>
                <a:ext cx="1269917" cy="831335"/>
                <a:chOff x="8367806" y="4837617"/>
                <a:chExt cx="1161545" cy="1307131"/>
              </a:xfrm>
            </p:grpSpPr>
            <p:sp>
              <p:nvSpPr>
                <p:cNvPr id="201" name="Google Shape;750;p4">
                  <a:extLst>
                    <a:ext uri="{FF2B5EF4-FFF2-40B4-BE49-F238E27FC236}">
                      <a16:creationId xmlns:a16="http://schemas.microsoft.com/office/drawing/2014/main" id="{A47F3551-3A68-1CB4-7304-6BEB2521BECB}"/>
                    </a:ext>
                  </a:extLst>
                </p:cNvPr>
                <p:cNvSpPr/>
                <p:nvPr/>
              </p:nvSpPr>
              <p:spPr>
                <a:xfrm>
                  <a:off x="8429097" y="4837617"/>
                  <a:ext cx="1100254" cy="1307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2" name="Google Shape;751;p4">
                  <a:extLst>
                    <a:ext uri="{FF2B5EF4-FFF2-40B4-BE49-F238E27FC236}">
                      <a16:creationId xmlns:a16="http://schemas.microsoft.com/office/drawing/2014/main" id="{C577F5E0-7961-063E-2338-A538127F652A}"/>
                    </a:ext>
                  </a:extLst>
                </p:cNvPr>
                <p:cNvSpPr/>
                <p:nvPr/>
              </p:nvSpPr>
              <p:spPr>
                <a:xfrm>
                  <a:off x="8367806" y="4856834"/>
                  <a:ext cx="1042889" cy="1180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37000">
                      <a:schemeClr val="accent2"/>
                    </a:gs>
                    <a:gs pos="100000">
                      <a:schemeClr val="accent1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88" name="Google Shape;752;p4">
                <a:extLst>
                  <a:ext uri="{FF2B5EF4-FFF2-40B4-BE49-F238E27FC236}">
                    <a16:creationId xmlns:a16="http://schemas.microsoft.com/office/drawing/2014/main" id="{DBC68E69-07D2-C2EE-CC5C-EC5E8DA81828}"/>
                  </a:ext>
                </a:extLst>
              </p:cNvPr>
              <p:cNvGrpSpPr/>
              <p:nvPr/>
            </p:nvGrpSpPr>
            <p:grpSpPr>
              <a:xfrm rot="1198242" flipH="1">
                <a:off x="1362959" y="1134543"/>
                <a:ext cx="1061338" cy="856566"/>
                <a:chOff x="7187727" y="4796572"/>
                <a:chExt cx="1281332" cy="1536386"/>
              </a:xfrm>
            </p:grpSpPr>
            <p:sp>
              <p:nvSpPr>
                <p:cNvPr id="199" name="Google Shape;753;p4">
                  <a:extLst>
                    <a:ext uri="{FF2B5EF4-FFF2-40B4-BE49-F238E27FC236}">
                      <a16:creationId xmlns:a16="http://schemas.microsoft.com/office/drawing/2014/main" id="{B73B4DCF-C288-8C6C-58B2-142E13D2AB14}"/>
                    </a:ext>
                  </a:extLst>
                </p:cNvPr>
                <p:cNvSpPr/>
                <p:nvPr/>
              </p:nvSpPr>
              <p:spPr>
                <a:xfrm>
                  <a:off x="7187727" y="4796572"/>
                  <a:ext cx="1230699" cy="1536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4695" h="2327858" extrusionOk="0">
                      <a:moveTo>
                        <a:pt x="1154893" y="0"/>
                      </a:moveTo>
                      <a:cubicBezTo>
                        <a:pt x="1154893" y="0"/>
                        <a:pt x="349363" y="119634"/>
                        <a:pt x="78187" y="773621"/>
                      </a:cubicBezTo>
                      <a:cubicBezTo>
                        <a:pt x="-192990" y="1427702"/>
                        <a:pt x="269639" y="2371535"/>
                        <a:pt x="1027258" y="2326291"/>
                      </a:cubicBezTo>
                      <a:cubicBezTo>
                        <a:pt x="1784971" y="2281142"/>
                        <a:pt x="1864696" y="1890236"/>
                        <a:pt x="1864696" y="1890236"/>
                      </a:cubicBezTo>
                      <a:cubicBezTo>
                        <a:pt x="1864696" y="1890236"/>
                        <a:pt x="1370634" y="1047464"/>
                        <a:pt x="1402066" y="988981"/>
                      </a:cubicBezTo>
                      <a:cubicBezTo>
                        <a:pt x="1433499" y="930497"/>
                        <a:pt x="1106982" y="334994"/>
                        <a:pt x="1106982" y="334994"/>
                      </a:cubicBezTo>
                      <a:lnTo>
                        <a:pt x="1154797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00" name="Google Shape;754;p4">
                  <a:extLst>
                    <a:ext uri="{FF2B5EF4-FFF2-40B4-BE49-F238E27FC236}">
                      <a16:creationId xmlns:a16="http://schemas.microsoft.com/office/drawing/2014/main" id="{F82180F2-1234-0827-EDAC-8869F05D35CA}"/>
                    </a:ext>
                  </a:extLst>
                </p:cNvPr>
                <p:cNvSpPr/>
                <p:nvPr/>
              </p:nvSpPr>
              <p:spPr>
                <a:xfrm>
                  <a:off x="7411889" y="4865008"/>
                  <a:ext cx="1057170" cy="128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513" h="1240232" extrusionOk="0">
                      <a:moveTo>
                        <a:pt x="458881" y="0"/>
                      </a:moveTo>
                      <a:cubicBezTo>
                        <a:pt x="458881" y="0"/>
                        <a:pt x="706235" y="189412"/>
                        <a:pt x="722009" y="220205"/>
                      </a:cubicBezTo>
                      <a:cubicBezTo>
                        <a:pt x="737783" y="250999"/>
                        <a:pt x="806220" y="744513"/>
                        <a:pt x="806220" y="744513"/>
                      </a:cubicBezTo>
                      <a:cubicBezTo>
                        <a:pt x="806220" y="744513"/>
                        <a:pt x="1427181" y="1083995"/>
                        <a:pt x="849583" y="1215591"/>
                      </a:cubicBezTo>
                      <a:cubicBezTo>
                        <a:pt x="271984" y="1347123"/>
                        <a:pt x="-19990" y="926131"/>
                        <a:pt x="1063" y="568298"/>
                      </a:cubicBezTo>
                      <a:cubicBezTo>
                        <a:pt x="22116" y="210464"/>
                        <a:pt x="458881" y="0"/>
                        <a:pt x="458881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9" name="Google Shape;755;p4">
                <a:extLst>
                  <a:ext uri="{FF2B5EF4-FFF2-40B4-BE49-F238E27FC236}">
                    <a16:creationId xmlns:a16="http://schemas.microsoft.com/office/drawing/2014/main" id="{26F74D37-DA2E-66E4-E216-FB9367EA25A9}"/>
                  </a:ext>
                </a:extLst>
              </p:cNvPr>
              <p:cNvSpPr/>
              <p:nvPr/>
            </p:nvSpPr>
            <p:spPr>
              <a:xfrm flipH="1">
                <a:off x="676936" y="963287"/>
                <a:ext cx="749770" cy="936039"/>
              </a:xfrm>
              <a:custGeom>
                <a:avLst/>
                <a:gdLst/>
                <a:ahLst/>
                <a:cxnLst/>
                <a:rect l="l" t="t" r="r" b="b"/>
                <a:pathLst>
                  <a:path w="1774603" h="2215476" extrusionOk="0">
                    <a:moveTo>
                      <a:pt x="675418" y="0"/>
                    </a:moveTo>
                    <a:cubicBezTo>
                      <a:pt x="675418" y="0"/>
                      <a:pt x="1442085" y="113824"/>
                      <a:pt x="1700213" y="736283"/>
                    </a:cubicBezTo>
                    <a:cubicBezTo>
                      <a:pt x="1958245" y="1358741"/>
                      <a:pt x="1517999" y="2256949"/>
                      <a:pt x="796957" y="2213991"/>
                    </a:cubicBezTo>
                    <a:cubicBezTo>
                      <a:pt x="75819" y="2170938"/>
                      <a:pt x="0" y="1798987"/>
                      <a:pt x="0" y="1798987"/>
                    </a:cubicBezTo>
                    <a:cubicBezTo>
                      <a:pt x="0" y="1798987"/>
                      <a:pt x="470154" y="996887"/>
                      <a:pt x="440246" y="941261"/>
                    </a:cubicBezTo>
                    <a:cubicBezTo>
                      <a:pt x="410337" y="885539"/>
                      <a:pt x="721138" y="318897"/>
                      <a:pt x="721138" y="318897"/>
                    </a:cubicBezTo>
                    <a:lnTo>
                      <a:pt x="675608" y="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0" name="Google Shape;756;p4">
                <a:extLst>
                  <a:ext uri="{FF2B5EF4-FFF2-40B4-BE49-F238E27FC236}">
                    <a16:creationId xmlns:a16="http://schemas.microsoft.com/office/drawing/2014/main" id="{8D846C49-223D-716A-D494-D3D5671720C1}"/>
                  </a:ext>
                </a:extLst>
              </p:cNvPr>
              <p:cNvSpPr/>
              <p:nvPr/>
            </p:nvSpPr>
            <p:spPr>
              <a:xfrm flipH="1">
                <a:off x="775125" y="1011880"/>
                <a:ext cx="667607" cy="755867"/>
              </a:xfrm>
              <a:custGeom>
                <a:avLst/>
                <a:gdLst/>
                <a:ahLst/>
                <a:cxnLst/>
                <a:rect l="l" t="t" r="r" b="b"/>
                <a:pathLst>
                  <a:path w="1580135" h="1789034" extrusionOk="0">
                    <a:moveTo>
                      <a:pt x="918233" y="95"/>
                    </a:moveTo>
                    <a:cubicBezTo>
                      <a:pt x="918233" y="95"/>
                      <a:pt x="1548216" y="303657"/>
                      <a:pt x="1578601" y="819817"/>
                    </a:cubicBezTo>
                    <a:cubicBezTo>
                      <a:pt x="1608986" y="1335977"/>
                      <a:pt x="1187790" y="1943290"/>
                      <a:pt x="354734" y="1753457"/>
                    </a:cubicBezTo>
                    <a:cubicBezTo>
                      <a:pt x="-478418" y="1563719"/>
                      <a:pt x="417313" y="1073944"/>
                      <a:pt x="417313" y="1073944"/>
                    </a:cubicBezTo>
                    <a:cubicBezTo>
                      <a:pt x="417313" y="1073944"/>
                      <a:pt x="515992" y="362045"/>
                      <a:pt x="538757" y="317659"/>
                    </a:cubicBezTo>
                    <a:cubicBezTo>
                      <a:pt x="561522" y="273272"/>
                      <a:pt x="918328" y="0"/>
                      <a:pt x="91832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1" name="Google Shape;757;p4">
                <a:extLst>
                  <a:ext uri="{FF2B5EF4-FFF2-40B4-BE49-F238E27FC236}">
                    <a16:creationId xmlns:a16="http://schemas.microsoft.com/office/drawing/2014/main" id="{675CB04C-D4E0-9BAD-1E85-E41977B0D107}"/>
                  </a:ext>
                </a:extLst>
              </p:cNvPr>
              <p:cNvSpPr/>
              <p:nvPr/>
            </p:nvSpPr>
            <p:spPr>
              <a:xfrm flipH="1">
                <a:off x="988269" y="707971"/>
                <a:ext cx="799836" cy="833226"/>
              </a:xfrm>
              <a:custGeom>
                <a:avLst/>
                <a:gdLst/>
                <a:ahLst/>
                <a:cxnLst/>
                <a:rect l="l" t="t" r="r" b="b"/>
                <a:pathLst>
                  <a:path w="1893103" h="1972133" extrusionOk="0">
                    <a:moveTo>
                      <a:pt x="356616" y="122085"/>
                    </a:moveTo>
                    <a:cubicBezTo>
                      <a:pt x="356616" y="122085"/>
                      <a:pt x="757428" y="-116040"/>
                      <a:pt x="1346454" y="72840"/>
                    </a:cubicBezTo>
                    <a:cubicBezTo>
                      <a:pt x="1935480" y="261626"/>
                      <a:pt x="1956721" y="986859"/>
                      <a:pt x="1830991" y="1288611"/>
                    </a:cubicBezTo>
                    <a:cubicBezTo>
                      <a:pt x="1705261" y="1590363"/>
                      <a:pt x="1404080" y="1931454"/>
                      <a:pt x="1160431" y="1962410"/>
                    </a:cubicBezTo>
                    <a:cubicBezTo>
                      <a:pt x="916876" y="1993461"/>
                      <a:pt x="425196" y="1940217"/>
                      <a:pt x="425196" y="1940217"/>
                    </a:cubicBezTo>
                    <a:lnTo>
                      <a:pt x="0" y="1926882"/>
                    </a:lnTo>
                    <a:lnTo>
                      <a:pt x="180784" y="1571218"/>
                    </a:lnTo>
                    <a:cubicBezTo>
                      <a:pt x="180784" y="1571218"/>
                      <a:pt x="655606" y="1256322"/>
                      <a:pt x="686562" y="1215174"/>
                    </a:cubicBezTo>
                    <a:cubicBezTo>
                      <a:pt x="717518" y="1174026"/>
                      <a:pt x="1187101" y="952569"/>
                      <a:pt x="1191482" y="939234"/>
                    </a:cubicBezTo>
                    <a:cubicBezTo>
                      <a:pt x="1195864" y="925995"/>
                      <a:pt x="1337596" y="757688"/>
                      <a:pt x="1337596" y="757688"/>
                    </a:cubicBezTo>
                    <a:cubicBezTo>
                      <a:pt x="1337596" y="757688"/>
                      <a:pt x="1195864" y="505275"/>
                      <a:pt x="1206913" y="474224"/>
                    </a:cubicBezTo>
                    <a:cubicBezTo>
                      <a:pt x="1217962" y="443172"/>
                      <a:pt x="1023176" y="279342"/>
                      <a:pt x="992124" y="239433"/>
                    </a:cubicBezTo>
                    <a:cubicBezTo>
                      <a:pt x="961072" y="199618"/>
                      <a:pt x="744093" y="121799"/>
                      <a:pt x="744093" y="121799"/>
                    </a:cubicBezTo>
                    <a:lnTo>
                      <a:pt x="356521" y="1220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2" name="Google Shape;758;p4">
                <a:extLst>
                  <a:ext uri="{FF2B5EF4-FFF2-40B4-BE49-F238E27FC236}">
                    <a16:creationId xmlns:a16="http://schemas.microsoft.com/office/drawing/2014/main" id="{6FAC80D6-7E35-35F5-F567-D35D4D01BB5F}"/>
                  </a:ext>
                </a:extLst>
              </p:cNvPr>
              <p:cNvSpPr/>
              <p:nvPr/>
            </p:nvSpPr>
            <p:spPr>
              <a:xfrm flipH="1">
                <a:off x="1099896" y="738718"/>
                <a:ext cx="717208" cy="775050"/>
              </a:xfrm>
              <a:custGeom>
                <a:avLst/>
                <a:gdLst/>
                <a:ahLst/>
                <a:cxnLst/>
                <a:rect l="l" t="t" r="r" b="b"/>
                <a:pathLst>
                  <a:path w="1120637" h="1211016" extrusionOk="0">
                    <a:moveTo>
                      <a:pt x="558818" y="1052"/>
                    </a:moveTo>
                    <a:cubicBezTo>
                      <a:pt x="653842" y="5804"/>
                      <a:pt x="762737" y="27583"/>
                      <a:pt x="867938" y="85109"/>
                    </a:cubicBezTo>
                    <a:cubicBezTo>
                      <a:pt x="1148473" y="238511"/>
                      <a:pt x="1222440" y="739502"/>
                      <a:pt x="951206" y="922315"/>
                    </a:cubicBezTo>
                    <a:cubicBezTo>
                      <a:pt x="680034" y="1105128"/>
                      <a:pt x="320001" y="1150628"/>
                      <a:pt x="320001" y="1150628"/>
                    </a:cubicBezTo>
                    <a:cubicBezTo>
                      <a:pt x="320001" y="1150628"/>
                      <a:pt x="103378" y="1203228"/>
                      <a:pt x="99859" y="1210895"/>
                    </a:cubicBezTo>
                    <a:cubicBezTo>
                      <a:pt x="96340" y="1218562"/>
                      <a:pt x="0" y="860980"/>
                      <a:pt x="0" y="860980"/>
                    </a:cubicBezTo>
                    <a:lnTo>
                      <a:pt x="314080" y="765623"/>
                    </a:lnTo>
                    <a:lnTo>
                      <a:pt x="351833" y="725025"/>
                    </a:lnTo>
                    <a:cubicBezTo>
                      <a:pt x="421417" y="649965"/>
                      <a:pt x="491001" y="573814"/>
                      <a:pt x="491001" y="569446"/>
                    </a:cubicBezTo>
                    <a:cubicBezTo>
                      <a:pt x="491001" y="560711"/>
                      <a:pt x="587906" y="266979"/>
                      <a:pt x="595322" y="258243"/>
                    </a:cubicBezTo>
                    <a:cubicBezTo>
                      <a:pt x="599030" y="253844"/>
                      <a:pt x="580570" y="230890"/>
                      <a:pt x="559847" y="207505"/>
                    </a:cubicBezTo>
                    <a:lnTo>
                      <a:pt x="535973" y="181389"/>
                    </a:lnTo>
                    <a:lnTo>
                      <a:pt x="280736" y="32589"/>
                    </a:lnTo>
                    <a:lnTo>
                      <a:pt x="280536" y="32508"/>
                    </a:lnTo>
                    <a:lnTo>
                      <a:pt x="280599" y="32508"/>
                    </a:lnTo>
                    <a:lnTo>
                      <a:pt x="294329" y="28476"/>
                    </a:lnTo>
                    <a:cubicBezTo>
                      <a:pt x="330077" y="18650"/>
                      <a:pt x="432118" y="-5284"/>
                      <a:pt x="558818" y="105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3000">
                    <a:schemeClr val="accent2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3" name="Google Shape;759;p4">
                <a:extLst>
                  <a:ext uri="{FF2B5EF4-FFF2-40B4-BE49-F238E27FC236}">
                    <a16:creationId xmlns:a16="http://schemas.microsoft.com/office/drawing/2014/main" id="{F3C0C93D-BFAC-DBFA-00A6-6700511C161E}"/>
                  </a:ext>
                </a:extLst>
              </p:cNvPr>
              <p:cNvSpPr/>
              <p:nvPr/>
            </p:nvSpPr>
            <p:spPr>
              <a:xfrm flipH="1">
                <a:off x="1360655" y="759403"/>
                <a:ext cx="645321" cy="921302"/>
              </a:xfrm>
              <a:custGeom>
                <a:avLst/>
                <a:gdLst/>
                <a:ahLst/>
                <a:cxnLst/>
                <a:rect l="l" t="t" r="r" b="b"/>
                <a:pathLst>
                  <a:path w="1330559" h="1899591" extrusionOk="0">
                    <a:moveTo>
                      <a:pt x="776585" y="34"/>
                    </a:moveTo>
                    <a:cubicBezTo>
                      <a:pt x="859995" y="1060"/>
                      <a:pt x="1200258" y="26943"/>
                      <a:pt x="1306252" y="375405"/>
                    </a:cubicBezTo>
                    <a:cubicBezTo>
                      <a:pt x="1427471" y="773648"/>
                      <a:pt x="1067704" y="1098746"/>
                      <a:pt x="836850" y="1233369"/>
                    </a:cubicBezTo>
                    <a:cubicBezTo>
                      <a:pt x="605997" y="1367991"/>
                      <a:pt x="483041" y="1533230"/>
                      <a:pt x="477166" y="1743066"/>
                    </a:cubicBezTo>
                    <a:cubicBezTo>
                      <a:pt x="471374" y="1952903"/>
                      <a:pt x="67339" y="1895148"/>
                      <a:pt x="59644" y="1883646"/>
                    </a:cubicBezTo>
                    <a:cubicBezTo>
                      <a:pt x="56759" y="1879333"/>
                      <a:pt x="66859" y="1823614"/>
                      <a:pt x="80811" y="1755038"/>
                    </a:cubicBezTo>
                    <a:lnTo>
                      <a:pt x="83673" y="1741320"/>
                    </a:lnTo>
                    <a:lnTo>
                      <a:pt x="59553" y="1739365"/>
                    </a:lnTo>
                    <a:cubicBezTo>
                      <a:pt x="47652" y="1737068"/>
                      <a:pt x="39538" y="1734544"/>
                      <a:pt x="39538" y="1734544"/>
                    </a:cubicBezTo>
                    <a:lnTo>
                      <a:pt x="8013" y="1604141"/>
                    </a:lnTo>
                    <a:cubicBezTo>
                      <a:pt x="8013" y="1604141"/>
                      <a:pt x="60224" y="1350700"/>
                      <a:pt x="8013" y="1148723"/>
                    </a:cubicBezTo>
                    <a:cubicBezTo>
                      <a:pt x="-44115" y="946747"/>
                      <a:pt x="175154" y="813945"/>
                      <a:pt x="175154" y="813945"/>
                    </a:cubicBezTo>
                    <a:cubicBezTo>
                      <a:pt x="175154" y="813945"/>
                      <a:pt x="723410" y="629262"/>
                      <a:pt x="734994" y="629262"/>
                    </a:cubicBezTo>
                    <a:cubicBezTo>
                      <a:pt x="746578" y="629262"/>
                      <a:pt x="991745" y="447476"/>
                      <a:pt x="997537" y="435892"/>
                    </a:cubicBezTo>
                    <a:cubicBezTo>
                      <a:pt x="1002605" y="425828"/>
                      <a:pt x="981129" y="247823"/>
                      <a:pt x="975681" y="203478"/>
                    </a:cubicBezTo>
                    <a:lnTo>
                      <a:pt x="975075" y="198575"/>
                    </a:lnTo>
                    <a:lnTo>
                      <a:pt x="961951" y="177582"/>
                    </a:lnTo>
                    <a:cubicBezTo>
                      <a:pt x="956953" y="169644"/>
                      <a:pt x="954098" y="165155"/>
                      <a:pt x="954098" y="165155"/>
                    </a:cubicBezTo>
                    <a:lnTo>
                      <a:pt x="757831" y="248"/>
                    </a:lnTo>
                    <a:lnTo>
                      <a:pt x="757996" y="248"/>
                    </a:lnTo>
                    <a:lnTo>
                      <a:pt x="758078" y="166"/>
                    </a:lnTo>
                    <a:lnTo>
                      <a:pt x="758190" y="242"/>
                    </a:lnTo>
                    <a:lnTo>
                      <a:pt x="762822" y="86"/>
                    </a:lnTo>
                    <a:cubicBezTo>
                      <a:pt x="765980" y="14"/>
                      <a:pt x="770628" y="-39"/>
                      <a:pt x="776585" y="3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1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4" name="Google Shape;760;p4">
                <a:extLst>
                  <a:ext uri="{FF2B5EF4-FFF2-40B4-BE49-F238E27FC236}">
                    <a16:creationId xmlns:a16="http://schemas.microsoft.com/office/drawing/2014/main" id="{21C329E4-3EE1-7F17-BD35-16662FA82F1D}"/>
                  </a:ext>
                </a:extLst>
              </p:cNvPr>
              <p:cNvSpPr/>
              <p:nvPr/>
            </p:nvSpPr>
            <p:spPr>
              <a:xfrm flipH="1">
                <a:off x="1489400" y="759524"/>
                <a:ext cx="568900" cy="804178"/>
              </a:xfrm>
              <a:custGeom>
                <a:avLst/>
                <a:gdLst/>
                <a:ahLst/>
                <a:cxnLst/>
                <a:rect l="l" t="t" r="r" b="b"/>
                <a:pathLst>
                  <a:path w="1346508" h="1903380" extrusionOk="0">
                    <a:moveTo>
                      <a:pt x="996482" y="0"/>
                    </a:moveTo>
                    <a:cubicBezTo>
                      <a:pt x="996482" y="0"/>
                      <a:pt x="1235654" y="176022"/>
                      <a:pt x="1155930" y="438531"/>
                    </a:cubicBezTo>
                    <a:cubicBezTo>
                      <a:pt x="1076206" y="700945"/>
                      <a:pt x="541377" y="651129"/>
                      <a:pt x="352020" y="720852"/>
                    </a:cubicBezTo>
                    <a:cubicBezTo>
                      <a:pt x="162663" y="790575"/>
                      <a:pt x="-96417" y="1026414"/>
                      <a:pt x="36457" y="1361980"/>
                    </a:cubicBezTo>
                    <a:cubicBezTo>
                      <a:pt x="169331" y="1697546"/>
                      <a:pt x="149423" y="1813751"/>
                      <a:pt x="116181" y="1903381"/>
                    </a:cubicBezTo>
                    <a:cubicBezTo>
                      <a:pt x="116181" y="1903381"/>
                      <a:pt x="190381" y="1798130"/>
                      <a:pt x="179332" y="1576769"/>
                    </a:cubicBezTo>
                    <a:cubicBezTo>
                      <a:pt x="168283" y="1355312"/>
                      <a:pt x="265724" y="999839"/>
                      <a:pt x="637770" y="936784"/>
                    </a:cubicBezTo>
                    <a:cubicBezTo>
                      <a:pt x="1009817" y="873728"/>
                      <a:pt x="1302139" y="774002"/>
                      <a:pt x="1342049" y="478441"/>
                    </a:cubicBezTo>
                    <a:cubicBezTo>
                      <a:pt x="1381863" y="182785"/>
                      <a:pt x="1146024" y="33338"/>
                      <a:pt x="996577" y="9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5" name="Google Shape;761;p4">
                <a:extLst>
                  <a:ext uri="{FF2B5EF4-FFF2-40B4-BE49-F238E27FC236}">
                    <a16:creationId xmlns:a16="http://schemas.microsoft.com/office/drawing/2014/main" id="{F146505E-EDC9-570E-B21F-DBFDAF19578F}"/>
                  </a:ext>
                </a:extLst>
              </p:cNvPr>
              <p:cNvSpPr/>
              <p:nvPr/>
            </p:nvSpPr>
            <p:spPr>
              <a:xfrm flipH="1">
                <a:off x="949099" y="1161480"/>
                <a:ext cx="1425271" cy="783026"/>
              </a:xfrm>
              <a:custGeom>
                <a:avLst/>
                <a:gdLst/>
                <a:ahLst/>
                <a:cxnLst/>
                <a:rect l="l" t="t" r="r" b="b"/>
                <a:pathLst>
                  <a:path w="2615176" h="1614487" extrusionOk="0">
                    <a:moveTo>
                      <a:pt x="122169" y="1614488"/>
                    </a:moveTo>
                    <a:cubicBezTo>
                      <a:pt x="122169" y="1614488"/>
                      <a:pt x="-224446" y="970978"/>
                      <a:pt x="249995" y="797147"/>
                    </a:cubicBez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741925" y="605981"/>
                      <a:pt x="2356639" y="1081659"/>
                    </a:cubicBezTo>
                    <a:cubicBezTo>
                      <a:pt x="1971353" y="1557433"/>
                      <a:pt x="1230212" y="1512856"/>
                      <a:pt x="856737" y="1401318"/>
                    </a:cubicBezTo>
                    <a:cubicBezTo>
                      <a:pt x="483167" y="1289780"/>
                      <a:pt x="146553" y="1411224"/>
                      <a:pt x="122169" y="161448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">
                    <a:schemeClr val="accent1"/>
                  </a:gs>
                  <a:gs pos="64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762;p4">
                <a:extLst>
                  <a:ext uri="{FF2B5EF4-FFF2-40B4-BE49-F238E27FC236}">
                    <a16:creationId xmlns:a16="http://schemas.microsoft.com/office/drawing/2014/main" id="{1AA2E602-9F7E-2AF9-0277-0B8B08B9288C}"/>
                  </a:ext>
                </a:extLst>
              </p:cNvPr>
              <p:cNvSpPr/>
              <p:nvPr/>
            </p:nvSpPr>
            <p:spPr>
              <a:xfrm rot="200180" flipH="1">
                <a:off x="961426" y="1137345"/>
                <a:ext cx="1443534" cy="756077"/>
              </a:xfrm>
              <a:custGeom>
                <a:avLst/>
                <a:gdLst/>
                <a:ahLst/>
                <a:cxnLst/>
                <a:rect l="l" t="t" r="r" b="b"/>
                <a:pathLst>
                  <a:path w="2584910" h="1614487" extrusionOk="0">
                    <a:moveTo>
                      <a:pt x="249995" y="797147"/>
                    </a:move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655533" y="742855"/>
                      <a:pt x="2001166" y="981075"/>
                    </a:cubicBezTo>
                    <a:cubicBezTo>
                      <a:pt x="1346798" y="1219295"/>
                      <a:pt x="562891" y="762095"/>
                      <a:pt x="263901" y="1040797"/>
                    </a:cubicBezTo>
                    <a:cubicBezTo>
                      <a:pt x="2821" y="1226153"/>
                      <a:pt x="122169" y="1614488"/>
                      <a:pt x="122169" y="1614488"/>
                    </a:cubicBezTo>
                    <a:cubicBezTo>
                      <a:pt x="122169" y="1614488"/>
                      <a:pt x="-224446" y="970978"/>
                      <a:pt x="249995" y="79714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763;p4">
                <a:extLst>
                  <a:ext uri="{FF2B5EF4-FFF2-40B4-BE49-F238E27FC236}">
                    <a16:creationId xmlns:a16="http://schemas.microsoft.com/office/drawing/2014/main" id="{F1273E4F-669E-FD20-5984-C726BFD63F9C}"/>
                  </a:ext>
                </a:extLst>
              </p:cNvPr>
              <p:cNvSpPr/>
              <p:nvPr/>
            </p:nvSpPr>
            <p:spPr>
              <a:xfrm>
                <a:off x="764823" y="1286015"/>
                <a:ext cx="1652224" cy="843582"/>
              </a:xfrm>
              <a:custGeom>
                <a:avLst/>
                <a:gdLst/>
                <a:ahLst/>
                <a:cxnLst/>
                <a:rect l="l" t="t" r="r" b="b"/>
                <a:pathLst>
                  <a:path w="1190792" h="607987" extrusionOk="0">
                    <a:moveTo>
                      <a:pt x="1190792" y="501491"/>
                    </a:moveTo>
                    <a:cubicBezTo>
                      <a:pt x="907709" y="547973"/>
                      <a:pt x="949715" y="538163"/>
                      <a:pt x="619102" y="597408"/>
                    </a:cubicBezTo>
                    <a:cubicBezTo>
                      <a:pt x="357926" y="644176"/>
                      <a:pt x="140947" y="528923"/>
                      <a:pt x="57698" y="388620"/>
                    </a:cubicBezTo>
                    <a:cubicBezTo>
                      <a:pt x="-49648" y="207455"/>
                      <a:pt x="25694" y="0"/>
                      <a:pt x="25694" y="0"/>
                    </a:cubicBezTo>
                    <a:cubicBezTo>
                      <a:pt x="25694" y="0"/>
                      <a:pt x="25980" y="2762"/>
                      <a:pt x="26742" y="7715"/>
                    </a:cubicBezTo>
                    <a:cubicBezTo>
                      <a:pt x="25504" y="76391"/>
                      <a:pt x="45316" y="144971"/>
                      <a:pt x="75224" y="205264"/>
                    </a:cubicBezTo>
                    <a:cubicBezTo>
                      <a:pt x="120659" y="296894"/>
                      <a:pt x="191620" y="373571"/>
                      <a:pt x="276488" y="422720"/>
                    </a:cubicBezTo>
                    <a:cubicBezTo>
                      <a:pt x="361451" y="471964"/>
                      <a:pt x="508802" y="482251"/>
                      <a:pt x="602147" y="457581"/>
                    </a:cubicBezTo>
                    <a:cubicBezTo>
                      <a:pt x="807030" y="403384"/>
                      <a:pt x="926950" y="314801"/>
                      <a:pt x="1190792" y="50158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80000">
                    <a:schemeClr val="accent2"/>
                  </a:gs>
                  <a:gs pos="100000">
                    <a:schemeClr val="accent1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764;p4">
                <a:extLst>
                  <a:ext uri="{FF2B5EF4-FFF2-40B4-BE49-F238E27FC236}">
                    <a16:creationId xmlns:a16="http://schemas.microsoft.com/office/drawing/2014/main" id="{9CC356EC-F87C-E3DC-711F-2C07721B3EE3}"/>
                  </a:ext>
                </a:extLst>
              </p:cNvPr>
              <p:cNvSpPr/>
              <p:nvPr/>
            </p:nvSpPr>
            <p:spPr>
              <a:xfrm>
                <a:off x="801819" y="1316781"/>
                <a:ext cx="1615196" cy="685246"/>
              </a:xfrm>
              <a:custGeom>
                <a:avLst/>
                <a:gdLst/>
                <a:ahLst/>
                <a:cxnLst/>
                <a:rect l="l" t="t" r="r" b="b"/>
                <a:pathLst>
                  <a:path w="1164105" h="493871" extrusionOk="0">
                    <a:moveTo>
                      <a:pt x="1164105" y="493871"/>
                    </a:moveTo>
                    <a:cubicBezTo>
                      <a:pt x="933124" y="353187"/>
                      <a:pt x="711858" y="457867"/>
                      <a:pt x="529264" y="476250"/>
                    </a:cubicBezTo>
                    <a:cubicBezTo>
                      <a:pt x="433252" y="485870"/>
                      <a:pt x="334763" y="464344"/>
                      <a:pt x="249800" y="415100"/>
                    </a:cubicBezTo>
                    <a:cubicBezTo>
                      <a:pt x="164933" y="365951"/>
                      <a:pt x="93971" y="289274"/>
                      <a:pt x="48537" y="197644"/>
                    </a:cubicBezTo>
                    <a:cubicBezTo>
                      <a:pt x="18629" y="137255"/>
                      <a:pt x="-1183" y="68675"/>
                      <a:pt x="55" y="0"/>
                    </a:cubicBezTo>
                    <a:cubicBezTo>
                      <a:pt x="4817" y="30385"/>
                      <a:pt x="28535" y="144971"/>
                      <a:pt x="123499" y="237458"/>
                    </a:cubicBezTo>
                    <a:cubicBezTo>
                      <a:pt x="258849" y="369284"/>
                      <a:pt x="496974" y="360236"/>
                      <a:pt x="723002" y="319564"/>
                    </a:cubicBezTo>
                    <a:cubicBezTo>
                      <a:pt x="912455" y="285560"/>
                      <a:pt x="1114861" y="324898"/>
                      <a:pt x="1164010" y="49377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162000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8" name="Google Shape;765;p4">
              <a:extLst>
                <a:ext uri="{FF2B5EF4-FFF2-40B4-BE49-F238E27FC236}">
                  <a16:creationId xmlns:a16="http://schemas.microsoft.com/office/drawing/2014/main" id="{F41940B5-9F7B-6D1C-5586-2BF581421C83}"/>
                </a:ext>
              </a:extLst>
            </p:cNvPr>
            <p:cNvGrpSpPr/>
            <p:nvPr/>
          </p:nvGrpSpPr>
          <p:grpSpPr>
            <a:xfrm>
              <a:off x="2336459" y="5471438"/>
              <a:ext cx="811594" cy="1025941"/>
              <a:chOff x="8003846" y="5005858"/>
              <a:chExt cx="1307336" cy="1652611"/>
            </a:xfrm>
          </p:grpSpPr>
          <p:grpSp>
            <p:nvGrpSpPr>
              <p:cNvPr id="144" name="Google Shape;766;p4">
                <a:extLst>
                  <a:ext uri="{FF2B5EF4-FFF2-40B4-BE49-F238E27FC236}">
                    <a16:creationId xmlns:a16="http://schemas.microsoft.com/office/drawing/2014/main" id="{C0DD9F24-1D06-14A6-E406-395122C80DE7}"/>
                  </a:ext>
                </a:extLst>
              </p:cNvPr>
              <p:cNvGrpSpPr/>
              <p:nvPr/>
            </p:nvGrpSpPr>
            <p:grpSpPr>
              <a:xfrm>
                <a:off x="8060090" y="5703178"/>
                <a:ext cx="1194848" cy="955292"/>
                <a:chOff x="3792023" y="5911314"/>
                <a:chExt cx="3341299" cy="2671398"/>
              </a:xfrm>
            </p:grpSpPr>
            <p:sp>
              <p:nvSpPr>
                <p:cNvPr id="164" name="Google Shape;767;p4">
                  <a:extLst>
                    <a:ext uri="{FF2B5EF4-FFF2-40B4-BE49-F238E27FC236}">
                      <a16:creationId xmlns:a16="http://schemas.microsoft.com/office/drawing/2014/main" id="{56DAEEB8-43DD-F1A4-ADCB-CD3A651DEC48}"/>
                    </a:ext>
                  </a:extLst>
                </p:cNvPr>
                <p:cNvSpPr/>
                <p:nvPr/>
              </p:nvSpPr>
              <p:spPr>
                <a:xfrm>
                  <a:off x="4411557" y="7814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C38F6D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65" name="Google Shape;768;p4">
                  <a:extLst>
                    <a:ext uri="{FF2B5EF4-FFF2-40B4-BE49-F238E27FC236}">
                      <a16:creationId xmlns:a16="http://schemas.microsoft.com/office/drawing/2014/main" id="{CD69B16C-21CC-6E07-F2AC-DD9812CBB2F6}"/>
                    </a:ext>
                  </a:extLst>
                </p:cNvPr>
                <p:cNvGrpSpPr/>
                <p:nvPr/>
              </p:nvGrpSpPr>
              <p:grpSpPr>
                <a:xfrm>
                  <a:off x="3844087" y="6468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182" name="Google Shape;769;p4">
                    <a:extLst>
                      <a:ext uri="{FF2B5EF4-FFF2-40B4-BE49-F238E27FC236}">
                        <a16:creationId xmlns:a16="http://schemas.microsoft.com/office/drawing/2014/main" id="{6DCD4286-0982-58BF-6847-0F44FA4AC63C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185" name="Google Shape;770;p4">
                      <a:extLst>
                        <a:ext uri="{FF2B5EF4-FFF2-40B4-BE49-F238E27FC236}">
                          <a16:creationId xmlns:a16="http://schemas.microsoft.com/office/drawing/2014/main" id="{14491A3E-B0CB-F754-0BB6-39ED39EDF768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86" name="Google Shape;771;p4">
                      <a:extLst>
                        <a:ext uri="{FF2B5EF4-FFF2-40B4-BE49-F238E27FC236}">
                          <a16:creationId xmlns:a16="http://schemas.microsoft.com/office/drawing/2014/main" id="{8C421A56-9E8A-6A29-5B97-91C05D39AE56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83" name="Google Shape;772;p4">
                    <a:extLst>
                      <a:ext uri="{FF2B5EF4-FFF2-40B4-BE49-F238E27FC236}">
                        <a16:creationId xmlns:a16="http://schemas.microsoft.com/office/drawing/2014/main" id="{57B5274C-6DC9-8934-162A-09779D514BE9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84" name="Google Shape;773;p4">
                    <a:extLst>
                      <a:ext uri="{FF2B5EF4-FFF2-40B4-BE49-F238E27FC236}">
                        <a16:creationId xmlns:a16="http://schemas.microsoft.com/office/drawing/2014/main" id="{C7BE63A1-A18F-D4AF-05EA-2DCEBD87BD4D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66" name="Google Shape;774;p4">
                  <a:extLst>
                    <a:ext uri="{FF2B5EF4-FFF2-40B4-BE49-F238E27FC236}">
                      <a16:creationId xmlns:a16="http://schemas.microsoft.com/office/drawing/2014/main" id="{DC17435B-1288-7F65-1704-F8D0B85F710A}"/>
                    </a:ext>
                  </a:extLst>
                </p:cNvPr>
                <p:cNvGrpSpPr/>
                <p:nvPr/>
              </p:nvGrpSpPr>
              <p:grpSpPr>
                <a:xfrm>
                  <a:off x="3873609" y="5911314"/>
                  <a:ext cx="3144956" cy="1639767"/>
                  <a:chOff x="4137839" y="-377629"/>
                  <a:chExt cx="3795047" cy="2436504"/>
                </a:xfrm>
              </p:grpSpPr>
              <p:sp>
                <p:nvSpPr>
                  <p:cNvPr id="180" name="Google Shape;775;p4">
                    <a:extLst>
                      <a:ext uri="{FF2B5EF4-FFF2-40B4-BE49-F238E27FC236}">
                        <a16:creationId xmlns:a16="http://schemas.microsoft.com/office/drawing/2014/main" id="{BE1C82B1-5C3D-6B29-75D6-E53CAAED3F36}"/>
                      </a:ext>
                    </a:extLst>
                  </p:cNvPr>
                  <p:cNvSpPr/>
                  <p:nvPr/>
                </p:nvSpPr>
                <p:spPr>
                  <a:xfrm>
                    <a:off x="4137839" y="-377629"/>
                    <a:ext cx="3795047" cy="2436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49240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181" name="Google Shape;776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F7E1D580-D75E-2184-746D-C4C6535D2052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4212300" y="348461"/>
                    <a:ext cx="3602216" cy="698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67" name="Google Shape;777;p4">
                  <a:extLst>
                    <a:ext uri="{FF2B5EF4-FFF2-40B4-BE49-F238E27FC236}">
                      <a16:creationId xmlns:a16="http://schemas.microsoft.com/office/drawing/2014/main" id="{44A1E74E-79CF-5AA1-974D-E0ABB7289354}"/>
                    </a:ext>
                  </a:extLst>
                </p:cNvPr>
                <p:cNvGrpSpPr/>
                <p:nvPr/>
              </p:nvGrpSpPr>
              <p:grpSpPr>
                <a:xfrm>
                  <a:off x="3792023" y="6720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168" name="Google Shape;778;p4">
                    <a:extLst>
                      <a:ext uri="{FF2B5EF4-FFF2-40B4-BE49-F238E27FC236}">
                        <a16:creationId xmlns:a16="http://schemas.microsoft.com/office/drawing/2014/main" id="{058C5484-0BD6-1D83-4948-137EFF77EC7E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69" name="Google Shape;779;p4">
                    <a:extLst>
                      <a:ext uri="{FF2B5EF4-FFF2-40B4-BE49-F238E27FC236}">
                        <a16:creationId xmlns:a16="http://schemas.microsoft.com/office/drawing/2014/main" id="{26C8881E-3D8F-BCBA-82C9-EB312AAE5060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0" name="Google Shape;780;p4">
                    <a:extLst>
                      <a:ext uri="{FF2B5EF4-FFF2-40B4-BE49-F238E27FC236}">
                        <a16:creationId xmlns:a16="http://schemas.microsoft.com/office/drawing/2014/main" id="{1A43B947-C6CE-3E13-C20C-16F6FAAFFE83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1" name="Google Shape;781;p4">
                    <a:extLst>
                      <a:ext uri="{FF2B5EF4-FFF2-40B4-BE49-F238E27FC236}">
                        <a16:creationId xmlns:a16="http://schemas.microsoft.com/office/drawing/2014/main" id="{774B44E7-0CD4-9F4E-BFB9-C3F3EEC5D3B3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2" name="Google Shape;782;p4">
                    <a:extLst>
                      <a:ext uri="{FF2B5EF4-FFF2-40B4-BE49-F238E27FC236}">
                        <a16:creationId xmlns:a16="http://schemas.microsoft.com/office/drawing/2014/main" id="{C85DA68E-9D3B-72D1-0AC2-919D031FFE14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3" name="Google Shape;783;p4">
                    <a:extLst>
                      <a:ext uri="{FF2B5EF4-FFF2-40B4-BE49-F238E27FC236}">
                        <a16:creationId xmlns:a16="http://schemas.microsoft.com/office/drawing/2014/main" id="{642BB504-167F-17AA-5EB9-EC45C029044E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4" name="Google Shape;784;p4">
                    <a:extLst>
                      <a:ext uri="{FF2B5EF4-FFF2-40B4-BE49-F238E27FC236}">
                        <a16:creationId xmlns:a16="http://schemas.microsoft.com/office/drawing/2014/main" id="{B3D8B9AB-D483-5749-8A5A-0D3ADDD29E9E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1A28B"/>
                      </a:gs>
                      <a:gs pos="44000">
                        <a:srgbClr val="D1A28B"/>
                      </a:gs>
                      <a:gs pos="68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5" name="Google Shape;785;p4">
                    <a:extLst>
                      <a:ext uri="{FF2B5EF4-FFF2-40B4-BE49-F238E27FC236}">
                        <a16:creationId xmlns:a16="http://schemas.microsoft.com/office/drawing/2014/main" id="{06B06414-4BF6-F241-4A9A-801A958C907D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6" name="Google Shape;786;p4">
                    <a:extLst>
                      <a:ext uri="{FF2B5EF4-FFF2-40B4-BE49-F238E27FC236}">
                        <a16:creationId xmlns:a16="http://schemas.microsoft.com/office/drawing/2014/main" id="{D6F03425-2909-0259-EFBF-71A681E91672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7" name="Google Shape;787;p4">
                    <a:extLst>
                      <a:ext uri="{FF2B5EF4-FFF2-40B4-BE49-F238E27FC236}">
                        <a16:creationId xmlns:a16="http://schemas.microsoft.com/office/drawing/2014/main" id="{E11853C0-2ED0-1D85-3D66-6432FD4ECA57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8" name="Google Shape;788;p4">
                    <a:extLst>
                      <a:ext uri="{FF2B5EF4-FFF2-40B4-BE49-F238E27FC236}">
                        <a16:creationId xmlns:a16="http://schemas.microsoft.com/office/drawing/2014/main" id="{A1A8565E-DEDC-CB14-BBD5-57F2AEB5ACB7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79" name="Google Shape;789;p4">
                    <a:extLst>
                      <a:ext uri="{FF2B5EF4-FFF2-40B4-BE49-F238E27FC236}">
                        <a16:creationId xmlns:a16="http://schemas.microsoft.com/office/drawing/2014/main" id="{4D9DC56F-9104-5E83-E760-5E4D56248D8B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45" name="Google Shape;790;p4">
                <a:extLst>
                  <a:ext uri="{FF2B5EF4-FFF2-40B4-BE49-F238E27FC236}">
                    <a16:creationId xmlns:a16="http://schemas.microsoft.com/office/drawing/2014/main" id="{9034A5EB-5FE9-3E44-E1F5-E9D3D3AB0426}"/>
                  </a:ext>
                </a:extLst>
              </p:cNvPr>
              <p:cNvGrpSpPr/>
              <p:nvPr/>
            </p:nvGrpSpPr>
            <p:grpSpPr>
              <a:xfrm>
                <a:off x="8003846" y="5567889"/>
                <a:ext cx="1307336" cy="657095"/>
                <a:chOff x="5525980" y="1774298"/>
                <a:chExt cx="4820559" cy="2422916"/>
              </a:xfrm>
            </p:grpSpPr>
            <p:sp>
              <p:nvSpPr>
                <p:cNvPr id="159" name="Google Shape;791;p4">
                  <a:extLst>
                    <a:ext uri="{FF2B5EF4-FFF2-40B4-BE49-F238E27FC236}">
                      <a16:creationId xmlns:a16="http://schemas.microsoft.com/office/drawing/2014/main" id="{5BA34881-9D00-8F5D-CF93-F86ACEFBE856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0" name="Google Shape;792;p4">
                  <a:extLst>
                    <a:ext uri="{FF2B5EF4-FFF2-40B4-BE49-F238E27FC236}">
                      <a16:creationId xmlns:a16="http://schemas.microsoft.com/office/drawing/2014/main" id="{CE209064-B42F-01F9-4579-7B28266A8C0C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1" name="Google Shape;793;p4">
                  <a:extLst>
                    <a:ext uri="{FF2B5EF4-FFF2-40B4-BE49-F238E27FC236}">
                      <a16:creationId xmlns:a16="http://schemas.microsoft.com/office/drawing/2014/main" id="{E133153C-4DFC-590B-9C77-DCF13787825C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2" name="Google Shape;794;p4">
                  <a:extLst>
                    <a:ext uri="{FF2B5EF4-FFF2-40B4-BE49-F238E27FC236}">
                      <a16:creationId xmlns:a16="http://schemas.microsoft.com/office/drawing/2014/main" id="{CB45F9C1-A4D7-E91E-E342-76B2CA730B40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63" name="Google Shape;795;p4">
                  <a:extLst>
                    <a:ext uri="{FF2B5EF4-FFF2-40B4-BE49-F238E27FC236}">
                      <a16:creationId xmlns:a16="http://schemas.microsoft.com/office/drawing/2014/main" id="{5001F60D-2E4F-CA94-C86F-20D5A902C17D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6" name="Google Shape;796;p4">
                <a:extLst>
                  <a:ext uri="{FF2B5EF4-FFF2-40B4-BE49-F238E27FC236}">
                    <a16:creationId xmlns:a16="http://schemas.microsoft.com/office/drawing/2014/main" id="{DEFC56B1-67BB-C2B3-B9F7-6D6C594CDBF1}"/>
                  </a:ext>
                </a:extLst>
              </p:cNvPr>
              <p:cNvGrpSpPr/>
              <p:nvPr/>
            </p:nvGrpSpPr>
            <p:grpSpPr>
              <a:xfrm>
                <a:off x="8094120" y="5005858"/>
                <a:ext cx="1126788" cy="853553"/>
                <a:chOff x="2128743" y="3300519"/>
                <a:chExt cx="1256174" cy="951564"/>
              </a:xfrm>
            </p:grpSpPr>
            <p:sp>
              <p:nvSpPr>
                <p:cNvPr id="147" name="Google Shape;797;p4">
                  <a:extLst>
                    <a:ext uri="{FF2B5EF4-FFF2-40B4-BE49-F238E27FC236}">
                      <a16:creationId xmlns:a16="http://schemas.microsoft.com/office/drawing/2014/main" id="{876557B2-5C5E-089F-7446-DC370C3B3E8F}"/>
                    </a:ext>
                  </a:extLst>
                </p:cNvPr>
                <p:cNvSpPr/>
                <p:nvPr/>
              </p:nvSpPr>
              <p:spPr>
                <a:xfrm>
                  <a:off x="2615566" y="3335346"/>
                  <a:ext cx="514713" cy="628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13" h="628967" extrusionOk="0">
                      <a:moveTo>
                        <a:pt x="349265" y="8985"/>
                      </a:moveTo>
                      <a:cubicBezTo>
                        <a:pt x="326119" y="21939"/>
                        <a:pt x="224106" y="53086"/>
                        <a:pt x="174671" y="177292"/>
                      </a:cubicBezTo>
                      <a:cubicBezTo>
                        <a:pt x="135238" y="276352"/>
                        <a:pt x="163051" y="348361"/>
                        <a:pt x="187721" y="380556"/>
                      </a:cubicBezTo>
                      <a:cubicBezTo>
                        <a:pt x="275065" y="494379"/>
                        <a:pt x="386793" y="525621"/>
                        <a:pt x="514714" y="628968"/>
                      </a:cubicBezTo>
                      <a:cubicBezTo>
                        <a:pt x="351741" y="626110"/>
                        <a:pt x="303735" y="617347"/>
                        <a:pt x="221058" y="584105"/>
                      </a:cubicBezTo>
                      <a:cubicBezTo>
                        <a:pt x="112759" y="540480"/>
                        <a:pt x="53894" y="457232"/>
                        <a:pt x="42179" y="435801"/>
                      </a:cubicBezTo>
                      <a:cubicBezTo>
                        <a:pt x="30653" y="414750"/>
                        <a:pt x="-22401" y="318167"/>
                        <a:pt x="10746" y="203676"/>
                      </a:cubicBezTo>
                      <a:cubicBezTo>
                        <a:pt x="34844" y="120618"/>
                        <a:pt x="91709" y="75279"/>
                        <a:pt x="114378" y="55372"/>
                      </a:cubicBezTo>
                      <a:cubicBezTo>
                        <a:pt x="212867" y="-31210"/>
                        <a:pt x="318404" y="9843"/>
                        <a:pt x="349265" y="8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100000">
                      <a:srgbClr val="583D3A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8" name="Google Shape;798;p4">
                  <a:extLst>
                    <a:ext uri="{FF2B5EF4-FFF2-40B4-BE49-F238E27FC236}">
                      <a16:creationId xmlns:a16="http://schemas.microsoft.com/office/drawing/2014/main" id="{861E9066-459C-503A-1909-3FD799E5E02A}"/>
                    </a:ext>
                  </a:extLst>
                </p:cNvPr>
                <p:cNvSpPr/>
                <p:nvPr/>
              </p:nvSpPr>
              <p:spPr>
                <a:xfrm>
                  <a:off x="2128743" y="3544473"/>
                  <a:ext cx="591581" cy="671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581" h="671308" extrusionOk="0">
                      <a:moveTo>
                        <a:pt x="370887" y="1788"/>
                      </a:moveTo>
                      <a:cubicBezTo>
                        <a:pt x="340026" y="-1450"/>
                        <a:pt x="266207" y="-4784"/>
                        <a:pt x="187340" y="35316"/>
                      </a:cubicBezTo>
                      <a:cubicBezTo>
                        <a:pt x="96091" y="81703"/>
                        <a:pt x="55514" y="157141"/>
                        <a:pt x="40846" y="185335"/>
                      </a:cubicBezTo>
                      <a:cubicBezTo>
                        <a:pt x="-5446" y="274298"/>
                        <a:pt x="-1636" y="357547"/>
                        <a:pt x="1984" y="391932"/>
                      </a:cubicBezTo>
                      <a:cubicBezTo>
                        <a:pt x="5698" y="426984"/>
                        <a:pt x="15795" y="523187"/>
                        <a:pt x="90280" y="594910"/>
                      </a:cubicBezTo>
                      <a:cubicBezTo>
                        <a:pt x="223345" y="723116"/>
                        <a:pt x="436610" y="652727"/>
                        <a:pt x="455660" y="646059"/>
                      </a:cubicBezTo>
                      <a:cubicBezTo>
                        <a:pt x="519668" y="623866"/>
                        <a:pt x="565102" y="589671"/>
                        <a:pt x="591581" y="566621"/>
                      </a:cubicBezTo>
                      <a:cubicBezTo>
                        <a:pt x="555291" y="574812"/>
                        <a:pt x="500141" y="584242"/>
                        <a:pt x="432704" y="584242"/>
                      </a:cubicBezTo>
                      <a:cubicBezTo>
                        <a:pt x="340312" y="584242"/>
                        <a:pt x="273827" y="584242"/>
                        <a:pt x="210295" y="540141"/>
                      </a:cubicBezTo>
                      <a:cubicBezTo>
                        <a:pt x="129619" y="484039"/>
                        <a:pt x="107997" y="394409"/>
                        <a:pt x="102568" y="370691"/>
                      </a:cubicBezTo>
                      <a:cubicBezTo>
                        <a:pt x="96757" y="344783"/>
                        <a:pt x="84375" y="273917"/>
                        <a:pt x="116665" y="194193"/>
                      </a:cubicBezTo>
                      <a:cubicBezTo>
                        <a:pt x="150383" y="110945"/>
                        <a:pt x="212201" y="69130"/>
                        <a:pt x="236680" y="52937"/>
                      </a:cubicBezTo>
                      <a:cubicBezTo>
                        <a:pt x="289734" y="18076"/>
                        <a:pt x="340978" y="6265"/>
                        <a:pt x="370792" y="17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8B5C4E"/>
                    </a:gs>
                    <a:gs pos="100000">
                      <a:srgbClr val="8B5C4E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" name="Google Shape;799;p4">
                  <a:extLst>
                    <a:ext uri="{FF2B5EF4-FFF2-40B4-BE49-F238E27FC236}">
                      <a16:creationId xmlns:a16="http://schemas.microsoft.com/office/drawing/2014/main" id="{63FCE6F3-4EFE-6AB4-3B8A-55076CD03731}"/>
                    </a:ext>
                  </a:extLst>
                </p:cNvPr>
                <p:cNvSpPr/>
                <p:nvPr/>
              </p:nvSpPr>
              <p:spPr>
                <a:xfrm>
                  <a:off x="2164774" y="3538333"/>
                  <a:ext cx="607145" cy="624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795" h="578536" extrusionOk="0">
                      <a:moveTo>
                        <a:pt x="262963" y="0"/>
                      </a:moveTo>
                      <a:cubicBezTo>
                        <a:pt x="236960" y="4572"/>
                        <a:pt x="195335" y="15240"/>
                        <a:pt x="151711" y="43434"/>
                      </a:cubicBezTo>
                      <a:cubicBezTo>
                        <a:pt x="78940" y="90583"/>
                        <a:pt x="47507" y="156210"/>
                        <a:pt x="35220" y="182785"/>
                      </a:cubicBezTo>
                      <a:cubicBezTo>
                        <a:pt x="17789" y="220409"/>
                        <a:pt x="-9643" y="279845"/>
                        <a:pt x="3407" y="356521"/>
                      </a:cubicBezTo>
                      <a:cubicBezTo>
                        <a:pt x="18361" y="443865"/>
                        <a:pt x="75892" y="494919"/>
                        <a:pt x="91703" y="508540"/>
                      </a:cubicBezTo>
                      <a:cubicBezTo>
                        <a:pt x="152949" y="561213"/>
                        <a:pt x="220100" y="568928"/>
                        <a:pt x="277060" y="575501"/>
                      </a:cubicBezTo>
                      <a:cubicBezTo>
                        <a:pt x="348878" y="583692"/>
                        <a:pt x="408029" y="573691"/>
                        <a:pt x="444795" y="564642"/>
                      </a:cubicBezTo>
                      <a:cubicBezTo>
                        <a:pt x="421173" y="559689"/>
                        <a:pt x="384692" y="549212"/>
                        <a:pt x="345926" y="524828"/>
                      </a:cubicBezTo>
                      <a:cubicBezTo>
                        <a:pt x="270011" y="476917"/>
                        <a:pt x="237055" y="407956"/>
                        <a:pt x="224101" y="380047"/>
                      </a:cubicBezTo>
                      <a:cubicBezTo>
                        <a:pt x="214385" y="358902"/>
                        <a:pt x="216481" y="320326"/>
                        <a:pt x="213814" y="261366"/>
                      </a:cubicBezTo>
                      <a:cubicBezTo>
                        <a:pt x="213433" y="253270"/>
                        <a:pt x="190859" y="218980"/>
                        <a:pt x="201146" y="168402"/>
                      </a:cubicBezTo>
                      <a:cubicBezTo>
                        <a:pt x="209337" y="128111"/>
                        <a:pt x="225911" y="68390"/>
                        <a:pt x="262963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926756"/>
                    </a:gs>
                    <a:gs pos="100000">
                      <a:srgbClr val="926756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" name="Google Shape;800;p4">
                  <a:extLst>
                    <a:ext uri="{FF2B5EF4-FFF2-40B4-BE49-F238E27FC236}">
                      <a16:creationId xmlns:a16="http://schemas.microsoft.com/office/drawing/2014/main" id="{0CA9778C-2273-349B-F838-2791654D2B86}"/>
                    </a:ext>
                  </a:extLst>
                </p:cNvPr>
                <p:cNvSpPr/>
                <p:nvPr/>
              </p:nvSpPr>
              <p:spPr>
                <a:xfrm>
                  <a:off x="2300647" y="3631510"/>
                  <a:ext cx="123830" cy="320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30" h="320230" extrusionOk="0">
                      <a:moveTo>
                        <a:pt x="123831" y="0"/>
                      </a:moveTo>
                      <a:lnTo>
                        <a:pt x="111734" y="64198"/>
                      </a:lnTo>
                      <a:cubicBezTo>
                        <a:pt x="100590" y="69532"/>
                        <a:pt x="81730" y="80010"/>
                        <a:pt x="66204" y="99536"/>
                      </a:cubicBezTo>
                      <a:cubicBezTo>
                        <a:pt x="2863" y="178689"/>
                        <a:pt x="50964" y="320231"/>
                        <a:pt x="50964" y="320231"/>
                      </a:cubicBezTo>
                      <a:cubicBezTo>
                        <a:pt x="50964" y="320231"/>
                        <a:pt x="3720" y="265557"/>
                        <a:pt x="291" y="195453"/>
                      </a:cubicBezTo>
                      <a:cubicBezTo>
                        <a:pt x="-566" y="177641"/>
                        <a:pt x="-2852" y="106394"/>
                        <a:pt x="50012" y="49054"/>
                      </a:cubicBezTo>
                      <a:cubicBezTo>
                        <a:pt x="76682" y="20193"/>
                        <a:pt x="106590" y="6382"/>
                        <a:pt x="123831" y="0"/>
                      </a:cubicBezTo>
                      <a:close/>
                    </a:path>
                  </a:pathLst>
                </a:custGeom>
                <a:solidFill>
                  <a:srgbClr val="583D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" name="Google Shape;801;p4">
                  <a:extLst>
                    <a:ext uri="{FF2B5EF4-FFF2-40B4-BE49-F238E27FC236}">
                      <a16:creationId xmlns:a16="http://schemas.microsoft.com/office/drawing/2014/main" id="{A0B4F2A7-3502-A70D-E866-7E375DCD7207}"/>
                    </a:ext>
                  </a:extLst>
                </p:cNvPr>
                <p:cNvSpPr/>
                <p:nvPr/>
              </p:nvSpPr>
              <p:spPr>
                <a:xfrm>
                  <a:off x="2510677" y="3313077"/>
                  <a:ext cx="666085" cy="864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085" h="864596" extrusionOk="0">
                      <a:moveTo>
                        <a:pt x="665990" y="864596"/>
                      </a:moveTo>
                      <a:cubicBezTo>
                        <a:pt x="624270" y="726008"/>
                        <a:pt x="564358" y="671810"/>
                        <a:pt x="517686" y="647807"/>
                      </a:cubicBezTo>
                      <a:cubicBezTo>
                        <a:pt x="473013" y="624852"/>
                        <a:pt x="452535" y="635711"/>
                        <a:pt x="364143" y="602754"/>
                      </a:cubicBezTo>
                      <a:cubicBezTo>
                        <a:pt x="292229" y="575989"/>
                        <a:pt x="244509" y="558272"/>
                        <a:pt x="199932" y="512648"/>
                      </a:cubicBezTo>
                      <a:cubicBezTo>
                        <a:pt x="184311" y="496646"/>
                        <a:pt x="116683" y="427494"/>
                        <a:pt x="112587" y="315575"/>
                      </a:cubicBezTo>
                      <a:cubicBezTo>
                        <a:pt x="108111" y="194798"/>
                        <a:pt x="180882" y="116027"/>
                        <a:pt x="192026" y="104406"/>
                      </a:cubicBezTo>
                      <a:cubicBezTo>
                        <a:pt x="297372" y="-5798"/>
                        <a:pt x="444343" y="28682"/>
                        <a:pt x="454154" y="31159"/>
                      </a:cubicBezTo>
                      <a:cubicBezTo>
                        <a:pt x="428722" y="18776"/>
                        <a:pt x="386336" y="2298"/>
                        <a:pt x="332329" y="203"/>
                      </a:cubicBezTo>
                      <a:cubicBezTo>
                        <a:pt x="304516" y="-845"/>
                        <a:pt x="211266" y="-464"/>
                        <a:pt x="125827" y="70592"/>
                      </a:cubicBezTo>
                      <a:cubicBezTo>
                        <a:pt x="37149" y="144316"/>
                        <a:pt x="16004" y="244805"/>
                        <a:pt x="9336" y="278904"/>
                      </a:cubicBezTo>
                      <a:cubicBezTo>
                        <a:pt x="2669" y="313099"/>
                        <a:pt x="-14190" y="399395"/>
                        <a:pt x="25243" y="487216"/>
                      </a:cubicBezTo>
                      <a:cubicBezTo>
                        <a:pt x="74011" y="595706"/>
                        <a:pt x="177929" y="637997"/>
                        <a:pt x="250319" y="667429"/>
                      </a:cubicBezTo>
                      <a:cubicBezTo>
                        <a:pt x="320423" y="695909"/>
                        <a:pt x="337473" y="686479"/>
                        <a:pt x="409196" y="709625"/>
                      </a:cubicBezTo>
                      <a:cubicBezTo>
                        <a:pt x="473585" y="730389"/>
                        <a:pt x="564930" y="771918"/>
                        <a:pt x="666085" y="8645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2" name="Google Shape;802;p4">
                  <a:extLst>
                    <a:ext uri="{FF2B5EF4-FFF2-40B4-BE49-F238E27FC236}">
                      <a16:creationId xmlns:a16="http://schemas.microsoft.com/office/drawing/2014/main" id="{7FBAFC0E-0871-F0E2-1FC6-4FCC6D6AF261}"/>
                    </a:ext>
                  </a:extLst>
                </p:cNvPr>
                <p:cNvSpPr/>
                <p:nvPr/>
              </p:nvSpPr>
              <p:spPr>
                <a:xfrm>
                  <a:off x="2408926" y="3300519"/>
                  <a:ext cx="565106" cy="778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06" h="778799" extrusionOk="0">
                      <a:moveTo>
                        <a:pt x="565011" y="50594"/>
                      </a:moveTo>
                      <a:cubicBezTo>
                        <a:pt x="496050" y="8875"/>
                        <a:pt x="434424" y="1636"/>
                        <a:pt x="403563" y="302"/>
                      </a:cubicBezTo>
                      <a:cubicBezTo>
                        <a:pt x="300788" y="-4174"/>
                        <a:pt x="225255" y="42117"/>
                        <a:pt x="181154" y="69168"/>
                      </a:cubicBezTo>
                      <a:cubicBezTo>
                        <a:pt x="146673" y="90314"/>
                        <a:pt x="102954" y="117079"/>
                        <a:pt x="64663" y="169752"/>
                      </a:cubicBezTo>
                      <a:cubicBezTo>
                        <a:pt x="-7060" y="268336"/>
                        <a:pt x="-1059" y="376540"/>
                        <a:pt x="1131" y="402734"/>
                      </a:cubicBezTo>
                      <a:cubicBezTo>
                        <a:pt x="10085" y="510557"/>
                        <a:pt x="66663" y="581518"/>
                        <a:pt x="93810" y="614570"/>
                      </a:cubicBezTo>
                      <a:cubicBezTo>
                        <a:pt x="117432" y="643430"/>
                        <a:pt x="224778" y="776876"/>
                        <a:pt x="395657" y="778781"/>
                      </a:cubicBezTo>
                      <a:cubicBezTo>
                        <a:pt x="466142" y="779543"/>
                        <a:pt x="522149" y="757635"/>
                        <a:pt x="554534" y="741728"/>
                      </a:cubicBezTo>
                      <a:cubicBezTo>
                        <a:pt x="537103" y="733727"/>
                        <a:pt x="510433" y="721631"/>
                        <a:pt x="477762" y="707343"/>
                      </a:cubicBezTo>
                      <a:cubicBezTo>
                        <a:pt x="351747" y="652193"/>
                        <a:pt x="339555" y="653146"/>
                        <a:pt x="302979" y="633239"/>
                      </a:cubicBezTo>
                      <a:cubicBezTo>
                        <a:pt x="270308" y="615427"/>
                        <a:pt x="182487" y="567326"/>
                        <a:pt x="138768" y="466456"/>
                      </a:cubicBezTo>
                      <a:cubicBezTo>
                        <a:pt x="129243" y="444453"/>
                        <a:pt x="94572" y="360919"/>
                        <a:pt x="125528" y="262526"/>
                      </a:cubicBezTo>
                      <a:cubicBezTo>
                        <a:pt x="154008" y="172133"/>
                        <a:pt x="220302" y="125366"/>
                        <a:pt x="247353" y="106316"/>
                      </a:cubicBezTo>
                      <a:cubicBezTo>
                        <a:pt x="320981" y="54404"/>
                        <a:pt x="394990" y="46403"/>
                        <a:pt x="432709" y="42784"/>
                      </a:cubicBezTo>
                      <a:cubicBezTo>
                        <a:pt x="488049" y="37450"/>
                        <a:pt x="534150" y="44022"/>
                        <a:pt x="565107" y="5069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7000">
                      <a:srgbClr val="583D3A"/>
                    </a:gs>
                    <a:gs pos="100000">
                      <a:srgbClr val="8B5C4E"/>
                    </a:gs>
                  </a:gsLst>
                  <a:lin ang="1380014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3" name="Google Shape;803;p4">
                  <a:extLst>
                    <a:ext uri="{FF2B5EF4-FFF2-40B4-BE49-F238E27FC236}">
                      <a16:creationId xmlns:a16="http://schemas.microsoft.com/office/drawing/2014/main" id="{C959F500-9124-6DA4-245D-5E1E78D15A41}"/>
                    </a:ext>
                  </a:extLst>
                </p:cNvPr>
                <p:cNvSpPr/>
                <p:nvPr/>
              </p:nvSpPr>
              <p:spPr>
                <a:xfrm>
                  <a:off x="2792883" y="3340750"/>
                  <a:ext cx="494293" cy="656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293" h="656558" extrusionOk="0">
                      <a:moveTo>
                        <a:pt x="165966" y="0"/>
                      </a:moveTo>
                      <a:cubicBezTo>
                        <a:pt x="148250" y="1619"/>
                        <a:pt x="100625" y="8477"/>
                        <a:pt x="60048" y="46292"/>
                      </a:cubicBezTo>
                      <a:cubicBezTo>
                        <a:pt x="28616" y="75629"/>
                        <a:pt x="17376" y="108871"/>
                        <a:pt x="11090" y="128397"/>
                      </a:cubicBezTo>
                      <a:cubicBezTo>
                        <a:pt x="-14342" y="206693"/>
                        <a:pt x="10804" y="276225"/>
                        <a:pt x="18996" y="297847"/>
                      </a:cubicBezTo>
                      <a:cubicBezTo>
                        <a:pt x="40808" y="355664"/>
                        <a:pt x="76050" y="390144"/>
                        <a:pt x="113007" y="426244"/>
                      </a:cubicBezTo>
                      <a:cubicBezTo>
                        <a:pt x="168348" y="480346"/>
                        <a:pt x="195970" y="507397"/>
                        <a:pt x="233499" y="517589"/>
                      </a:cubicBezTo>
                      <a:cubicBezTo>
                        <a:pt x="241404" y="519779"/>
                        <a:pt x="260264" y="524066"/>
                        <a:pt x="271884" y="540068"/>
                      </a:cubicBezTo>
                      <a:cubicBezTo>
                        <a:pt x="286077" y="559689"/>
                        <a:pt x="280933" y="585121"/>
                        <a:pt x="279790" y="590360"/>
                      </a:cubicBezTo>
                      <a:cubicBezTo>
                        <a:pt x="273408" y="621697"/>
                        <a:pt x="248548" y="638366"/>
                        <a:pt x="242738" y="641985"/>
                      </a:cubicBezTo>
                      <a:cubicBezTo>
                        <a:pt x="317795" y="646843"/>
                        <a:pt x="392757" y="651701"/>
                        <a:pt x="467814" y="656558"/>
                      </a:cubicBezTo>
                      <a:cubicBezTo>
                        <a:pt x="477148" y="639413"/>
                        <a:pt x="494198" y="602742"/>
                        <a:pt x="494293" y="553307"/>
                      </a:cubicBezTo>
                      <a:cubicBezTo>
                        <a:pt x="494293" y="534162"/>
                        <a:pt x="494007" y="493681"/>
                        <a:pt x="470481" y="454057"/>
                      </a:cubicBezTo>
                      <a:cubicBezTo>
                        <a:pt x="442668" y="407289"/>
                        <a:pt x="398186" y="388049"/>
                        <a:pt x="348656" y="366713"/>
                      </a:cubicBezTo>
                      <a:cubicBezTo>
                        <a:pt x="299888" y="345662"/>
                        <a:pt x="295125" y="353282"/>
                        <a:pt x="224164" y="328327"/>
                      </a:cubicBezTo>
                      <a:cubicBezTo>
                        <a:pt x="154060" y="303657"/>
                        <a:pt x="118437" y="290798"/>
                        <a:pt x="93100" y="260795"/>
                      </a:cubicBezTo>
                      <a:cubicBezTo>
                        <a:pt x="87385" y="254127"/>
                        <a:pt x="50142" y="208788"/>
                        <a:pt x="54714" y="145637"/>
                      </a:cubicBezTo>
                      <a:cubicBezTo>
                        <a:pt x="59191" y="83153"/>
                        <a:pt x="102816" y="27337"/>
                        <a:pt x="16596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499992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4" name="Google Shape;804;p4">
                  <a:extLst>
                    <a:ext uri="{FF2B5EF4-FFF2-40B4-BE49-F238E27FC236}">
                      <a16:creationId xmlns:a16="http://schemas.microsoft.com/office/drawing/2014/main" id="{D6289B4A-B384-90E9-A369-CDD647BE5E56}"/>
                    </a:ext>
                  </a:extLst>
                </p:cNvPr>
                <p:cNvSpPr/>
                <p:nvPr/>
              </p:nvSpPr>
              <p:spPr>
                <a:xfrm>
                  <a:off x="2836959" y="3338239"/>
                  <a:ext cx="491670" cy="641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70" h="622363" extrusionOk="0">
                      <a:moveTo>
                        <a:pt x="109237" y="0"/>
                      </a:moveTo>
                      <a:cubicBezTo>
                        <a:pt x="96093" y="9239"/>
                        <a:pt x="78091" y="23146"/>
                        <a:pt x="58945" y="42386"/>
                      </a:cubicBezTo>
                      <a:cubicBezTo>
                        <a:pt x="32942" y="68485"/>
                        <a:pt x="16845" y="84677"/>
                        <a:pt x="7320" y="111252"/>
                      </a:cubicBezTo>
                      <a:cubicBezTo>
                        <a:pt x="-7920" y="153924"/>
                        <a:pt x="4748" y="193167"/>
                        <a:pt x="8653" y="203930"/>
                      </a:cubicBezTo>
                      <a:cubicBezTo>
                        <a:pt x="24941" y="248983"/>
                        <a:pt x="59803" y="272034"/>
                        <a:pt x="77519" y="283369"/>
                      </a:cubicBezTo>
                      <a:cubicBezTo>
                        <a:pt x="117619" y="309086"/>
                        <a:pt x="130192" y="320516"/>
                        <a:pt x="213250" y="342329"/>
                      </a:cubicBezTo>
                      <a:cubicBezTo>
                        <a:pt x="281926" y="360331"/>
                        <a:pt x="327550" y="366046"/>
                        <a:pt x="363555" y="393287"/>
                      </a:cubicBezTo>
                      <a:cubicBezTo>
                        <a:pt x="382795" y="407860"/>
                        <a:pt x="422038" y="426815"/>
                        <a:pt x="437659" y="489966"/>
                      </a:cubicBezTo>
                      <a:cubicBezTo>
                        <a:pt x="453471" y="553879"/>
                        <a:pt x="429658" y="606647"/>
                        <a:pt x="421753" y="622364"/>
                      </a:cubicBezTo>
                      <a:cubicBezTo>
                        <a:pt x="437564" y="604266"/>
                        <a:pt x="469949" y="562451"/>
                        <a:pt x="482617" y="499205"/>
                      </a:cubicBezTo>
                      <a:cubicBezTo>
                        <a:pt x="489856" y="463391"/>
                        <a:pt x="503001" y="406337"/>
                        <a:pt x="472045" y="356235"/>
                      </a:cubicBezTo>
                      <a:cubicBezTo>
                        <a:pt x="454423" y="327660"/>
                        <a:pt x="430135" y="313563"/>
                        <a:pt x="403179" y="297942"/>
                      </a:cubicBezTo>
                      <a:cubicBezTo>
                        <a:pt x="376795" y="282607"/>
                        <a:pt x="359745" y="278225"/>
                        <a:pt x="272115" y="254222"/>
                      </a:cubicBezTo>
                      <a:cubicBezTo>
                        <a:pt x="184199" y="230124"/>
                        <a:pt x="166673" y="225171"/>
                        <a:pt x="141051" y="210502"/>
                      </a:cubicBezTo>
                      <a:cubicBezTo>
                        <a:pt x="109047" y="192214"/>
                        <a:pt x="81043" y="176308"/>
                        <a:pt x="68280" y="145637"/>
                      </a:cubicBezTo>
                      <a:cubicBezTo>
                        <a:pt x="41324" y="81153"/>
                        <a:pt x="103999" y="6191"/>
                        <a:pt x="109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5" name="Google Shape;805;p4">
                  <a:extLst>
                    <a:ext uri="{FF2B5EF4-FFF2-40B4-BE49-F238E27FC236}">
                      <a16:creationId xmlns:a16="http://schemas.microsoft.com/office/drawing/2014/main" id="{9C0156D4-1C49-527A-ABD8-3F526FED86A2}"/>
                    </a:ext>
                  </a:extLst>
                </p:cNvPr>
                <p:cNvSpPr/>
                <p:nvPr/>
              </p:nvSpPr>
              <p:spPr>
                <a:xfrm>
                  <a:off x="2760222" y="3342520"/>
                  <a:ext cx="389870" cy="65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70" h="638174" extrusionOk="0">
                      <a:moveTo>
                        <a:pt x="204609" y="0"/>
                      </a:moveTo>
                      <a:cubicBezTo>
                        <a:pt x="182130" y="2953"/>
                        <a:pt x="144220" y="11049"/>
                        <a:pt x="106596" y="37052"/>
                      </a:cubicBezTo>
                      <a:cubicBezTo>
                        <a:pt x="42493" y="81534"/>
                        <a:pt x="23253" y="148019"/>
                        <a:pt x="13918" y="180023"/>
                      </a:cubicBezTo>
                      <a:cubicBezTo>
                        <a:pt x="6012" y="207169"/>
                        <a:pt x="-11514" y="270701"/>
                        <a:pt x="11251" y="341567"/>
                      </a:cubicBezTo>
                      <a:cubicBezTo>
                        <a:pt x="19729" y="367951"/>
                        <a:pt x="39540" y="412909"/>
                        <a:pt x="130409" y="487204"/>
                      </a:cubicBezTo>
                      <a:cubicBezTo>
                        <a:pt x="183844" y="530828"/>
                        <a:pt x="268902" y="590360"/>
                        <a:pt x="389870" y="638175"/>
                      </a:cubicBezTo>
                      <a:cubicBezTo>
                        <a:pt x="382536" y="612362"/>
                        <a:pt x="368153" y="575310"/>
                        <a:pt x="336911" y="542830"/>
                      </a:cubicBezTo>
                      <a:cubicBezTo>
                        <a:pt x="305764" y="510445"/>
                        <a:pt x="285000" y="510731"/>
                        <a:pt x="233660" y="476631"/>
                      </a:cubicBezTo>
                      <a:cubicBezTo>
                        <a:pt x="197751" y="452723"/>
                        <a:pt x="150697" y="421481"/>
                        <a:pt x="117169" y="365379"/>
                      </a:cubicBezTo>
                      <a:cubicBezTo>
                        <a:pt x="84022" y="310039"/>
                        <a:pt x="79545" y="256413"/>
                        <a:pt x="77450" y="227648"/>
                      </a:cubicBezTo>
                      <a:cubicBezTo>
                        <a:pt x="74592" y="188214"/>
                        <a:pt x="71544" y="146114"/>
                        <a:pt x="93357" y="100584"/>
                      </a:cubicBezTo>
                      <a:cubicBezTo>
                        <a:pt x="123741" y="37148"/>
                        <a:pt x="182225" y="9239"/>
                        <a:pt x="2046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50000">
                      <a:srgbClr val="583D3A"/>
                    </a:gs>
                    <a:gs pos="96000">
                      <a:srgbClr val="8B5C4E"/>
                    </a:gs>
                    <a:gs pos="100000">
                      <a:srgbClr val="8B5C4E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" name="Google Shape;806;p4">
                  <a:extLst>
                    <a:ext uri="{FF2B5EF4-FFF2-40B4-BE49-F238E27FC236}">
                      <a16:creationId xmlns:a16="http://schemas.microsoft.com/office/drawing/2014/main" id="{3F82E1B1-960F-FACC-8CB6-4A7F8EB3A658}"/>
                    </a:ext>
                  </a:extLst>
                </p:cNvPr>
                <p:cNvSpPr/>
                <p:nvPr/>
              </p:nvSpPr>
              <p:spPr>
                <a:xfrm>
                  <a:off x="2410672" y="3741905"/>
                  <a:ext cx="943775" cy="43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775" h="436721" extrusionOk="0">
                      <a:moveTo>
                        <a:pt x="1137" y="0"/>
                      </a:moveTo>
                      <a:cubicBezTo>
                        <a:pt x="-1149" y="25146"/>
                        <a:pt x="-1339" y="87440"/>
                        <a:pt x="13806" y="135350"/>
                      </a:cubicBezTo>
                      <a:cubicBezTo>
                        <a:pt x="17711" y="147828"/>
                        <a:pt x="52001" y="183261"/>
                        <a:pt x="108579" y="235553"/>
                      </a:cubicBezTo>
                      <a:cubicBezTo>
                        <a:pt x="172683" y="294799"/>
                        <a:pt x="242215" y="333946"/>
                        <a:pt x="337751" y="348805"/>
                      </a:cubicBezTo>
                      <a:cubicBezTo>
                        <a:pt x="421285" y="361759"/>
                        <a:pt x="516440" y="381953"/>
                        <a:pt x="601117" y="380714"/>
                      </a:cubicBezTo>
                      <a:cubicBezTo>
                        <a:pt x="682937" y="379476"/>
                        <a:pt x="704082" y="375094"/>
                        <a:pt x="778092" y="388620"/>
                      </a:cubicBezTo>
                      <a:cubicBezTo>
                        <a:pt x="869817" y="405384"/>
                        <a:pt x="943731" y="436721"/>
                        <a:pt x="943731" y="436721"/>
                      </a:cubicBezTo>
                      <a:cubicBezTo>
                        <a:pt x="943731" y="436721"/>
                        <a:pt x="948304" y="366713"/>
                        <a:pt x="864198" y="320611"/>
                      </a:cubicBezTo>
                      <a:cubicBezTo>
                        <a:pt x="832098" y="303086"/>
                        <a:pt x="766185" y="278511"/>
                        <a:pt x="697415" y="269272"/>
                      </a:cubicBezTo>
                      <a:cubicBezTo>
                        <a:pt x="592545" y="255175"/>
                        <a:pt x="605213" y="277178"/>
                        <a:pt x="484341" y="268319"/>
                      </a:cubicBezTo>
                      <a:cubicBezTo>
                        <a:pt x="377375" y="260509"/>
                        <a:pt x="275362" y="265652"/>
                        <a:pt x="216402" y="240792"/>
                      </a:cubicBezTo>
                      <a:cubicBezTo>
                        <a:pt x="178588" y="224885"/>
                        <a:pt x="121533" y="200025"/>
                        <a:pt x="75147" y="140208"/>
                      </a:cubicBezTo>
                      <a:cubicBezTo>
                        <a:pt x="31332" y="83629"/>
                        <a:pt x="5233" y="30766"/>
                        <a:pt x="12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3100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" name="Google Shape;807;p4">
                  <a:extLst>
                    <a:ext uri="{FF2B5EF4-FFF2-40B4-BE49-F238E27FC236}">
                      <a16:creationId xmlns:a16="http://schemas.microsoft.com/office/drawing/2014/main" id="{353537DD-DA56-FA9A-6C46-C94C92CCC858}"/>
                    </a:ext>
                  </a:extLst>
                </p:cNvPr>
                <p:cNvSpPr/>
                <p:nvPr/>
              </p:nvSpPr>
              <p:spPr>
                <a:xfrm>
                  <a:off x="2731659" y="3952677"/>
                  <a:ext cx="653258" cy="278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258" h="278813" extrusionOk="0">
                      <a:moveTo>
                        <a:pt x="620459" y="278813"/>
                      </a:moveTo>
                      <a:cubicBezTo>
                        <a:pt x="628269" y="268526"/>
                        <a:pt x="659130" y="225473"/>
                        <a:pt x="652272" y="167561"/>
                      </a:cubicBezTo>
                      <a:cubicBezTo>
                        <a:pt x="646176" y="116412"/>
                        <a:pt x="614363" y="84884"/>
                        <a:pt x="599313" y="70501"/>
                      </a:cubicBezTo>
                      <a:cubicBezTo>
                        <a:pt x="558356" y="31163"/>
                        <a:pt x="511969" y="21543"/>
                        <a:pt x="454533" y="10494"/>
                      </a:cubicBezTo>
                      <a:cubicBezTo>
                        <a:pt x="346615" y="-10366"/>
                        <a:pt x="251841" y="5827"/>
                        <a:pt x="235649" y="8684"/>
                      </a:cubicBezTo>
                      <a:cubicBezTo>
                        <a:pt x="193643" y="16209"/>
                        <a:pt x="171069" y="25162"/>
                        <a:pt x="122682" y="26305"/>
                      </a:cubicBezTo>
                      <a:cubicBezTo>
                        <a:pt x="77819" y="27448"/>
                        <a:pt x="24289" y="35926"/>
                        <a:pt x="0" y="30496"/>
                      </a:cubicBezTo>
                      <a:cubicBezTo>
                        <a:pt x="111157" y="63358"/>
                        <a:pt x="216503" y="59643"/>
                        <a:pt x="278035" y="63358"/>
                      </a:cubicBezTo>
                      <a:cubicBezTo>
                        <a:pt x="302990" y="64882"/>
                        <a:pt x="365665" y="67834"/>
                        <a:pt x="445770" y="88027"/>
                      </a:cubicBezTo>
                      <a:cubicBezTo>
                        <a:pt x="524161" y="107839"/>
                        <a:pt x="547973" y="126223"/>
                        <a:pt x="558737" y="135652"/>
                      </a:cubicBezTo>
                      <a:cubicBezTo>
                        <a:pt x="610934" y="181658"/>
                        <a:pt x="618935" y="249952"/>
                        <a:pt x="620554" y="2786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8" name="Google Shape;808;p4">
                  <a:extLst>
                    <a:ext uri="{FF2B5EF4-FFF2-40B4-BE49-F238E27FC236}">
                      <a16:creationId xmlns:a16="http://schemas.microsoft.com/office/drawing/2014/main" id="{2F472C01-87BF-5979-74D2-BB33AAE5D186}"/>
                    </a:ext>
                  </a:extLst>
                </p:cNvPr>
                <p:cNvSpPr/>
                <p:nvPr/>
              </p:nvSpPr>
              <p:spPr>
                <a:xfrm>
                  <a:off x="2408910" y="3724303"/>
                  <a:ext cx="944865" cy="527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865" h="527780" extrusionOk="0">
                      <a:moveTo>
                        <a:pt x="7624" y="0"/>
                      </a:moveTo>
                      <a:cubicBezTo>
                        <a:pt x="1909" y="30385"/>
                        <a:pt x="-3139" y="74581"/>
                        <a:pt x="2385" y="127064"/>
                      </a:cubicBezTo>
                      <a:cubicBezTo>
                        <a:pt x="10386" y="202406"/>
                        <a:pt x="36009" y="256032"/>
                        <a:pt x="44010" y="271843"/>
                      </a:cubicBezTo>
                      <a:cubicBezTo>
                        <a:pt x="97731" y="378238"/>
                        <a:pt x="186789" y="429006"/>
                        <a:pt x="231271" y="453676"/>
                      </a:cubicBezTo>
                      <a:cubicBezTo>
                        <a:pt x="266609" y="473202"/>
                        <a:pt x="351572" y="518922"/>
                        <a:pt x="463681" y="517208"/>
                      </a:cubicBezTo>
                      <a:cubicBezTo>
                        <a:pt x="598650" y="515207"/>
                        <a:pt x="636655" y="446437"/>
                        <a:pt x="753336" y="453676"/>
                      </a:cubicBezTo>
                      <a:cubicBezTo>
                        <a:pt x="834966" y="458724"/>
                        <a:pt x="898974" y="497491"/>
                        <a:pt x="938883" y="527780"/>
                      </a:cubicBezTo>
                      <a:cubicBezTo>
                        <a:pt x="944598" y="508254"/>
                        <a:pt x="949551" y="479108"/>
                        <a:pt x="937169" y="451866"/>
                      </a:cubicBezTo>
                      <a:cubicBezTo>
                        <a:pt x="918214" y="410147"/>
                        <a:pt x="868684" y="394811"/>
                        <a:pt x="798390" y="381286"/>
                      </a:cubicBezTo>
                      <a:cubicBezTo>
                        <a:pt x="686566" y="359759"/>
                        <a:pt x="618272" y="361283"/>
                        <a:pt x="520926" y="354806"/>
                      </a:cubicBezTo>
                      <a:cubicBezTo>
                        <a:pt x="401578" y="346805"/>
                        <a:pt x="341856" y="342900"/>
                        <a:pt x="272895" y="319468"/>
                      </a:cubicBezTo>
                      <a:cubicBezTo>
                        <a:pt x="207744" y="297370"/>
                        <a:pt x="123258" y="268700"/>
                        <a:pt x="64774" y="185356"/>
                      </a:cubicBezTo>
                      <a:cubicBezTo>
                        <a:pt x="15244" y="114776"/>
                        <a:pt x="8196" y="38957"/>
                        <a:pt x="752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21593863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9" name="Google Shape;809;p4">
              <a:extLst>
                <a:ext uri="{FF2B5EF4-FFF2-40B4-BE49-F238E27FC236}">
                  <a16:creationId xmlns:a16="http://schemas.microsoft.com/office/drawing/2014/main" id="{8EAE18BE-B0A1-97B6-0C8C-A0DEA1BB854E}"/>
                </a:ext>
              </a:extLst>
            </p:cNvPr>
            <p:cNvGrpSpPr/>
            <p:nvPr/>
          </p:nvGrpSpPr>
          <p:grpSpPr>
            <a:xfrm>
              <a:off x="1588035" y="4272762"/>
              <a:ext cx="737954" cy="981012"/>
              <a:chOff x="7431160" y="1077860"/>
              <a:chExt cx="1235070" cy="1641862"/>
            </a:xfrm>
          </p:grpSpPr>
          <p:grpSp>
            <p:nvGrpSpPr>
              <p:cNvPr id="107" name="Google Shape;810;p4">
                <a:extLst>
                  <a:ext uri="{FF2B5EF4-FFF2-40B4-BE49-F238E27FC236}">
                    <a16:creationId xmlns:a16="http://schemas.microsoft.com/office/drawing/2014/main" id="{2959E8C3-ED8B-A5FE-EAFC-9A4460E60E15}"/>
                  </a:ext>
                </a:extLst>
              </p:cNvPr>
              <p:cNvGrpSpPr/>
              <p:nvPr/>
            </p:nvGrpSpPr>
            <p:grpSpPr>
              <a:xfrm>
                <a:off x="7451286" y="1764429"/>
                <a:ext cx="1194848" cy="955292"/>
                <a:chOff x="3792023" y="5911314"/>
                <a:chExt cx="3341299" cy="2671398"/>
              </a:xfrm>
            </p:grpSpPr>
            <p:sp>
              <p:nvSpPr>
                <p:cNvPr id="121" name="Google Shape;811;p4">
                  <a:extLst>
                    <a:ext uri="{FF2B5EF4-FFF2-40B4-BE49-F238E27FC236}">
                      <a16:creationId xmlns:a16="http://schemas.microsoft.com/office/drawing/2014/main" id="{15AD851D-DB41-812D-E74C-78FEC9CF2EE8}"/>
                    </a:ext>
                  </a:extLst>
                </p:cNvPr>
                <p:cNvSpPr/>
                <p:nvPr/>
              </p:nvSpPr>
              <p:spPr>
                <a:xfrm>
                  <a:off x="4411557" y="7814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C38F6D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22" name="Google Shape;812;p4">
                  <a:extLst>
                    <a:ext uri="{FF2B5EF4-FFF2-40B4-BE49-F238E27FC236}">
                      <a16:creationId xmlns:a16="http://schemas.microsoft.com/office/drawing/2014/main" id="{2A8B82D5-5B52-3E2F-FD73-E00C4A2B5079}"/>
                    </a:ext>
                  </a:extLst>
                </p:cNvPr>
                <p:cNvGrpSpPr/>
                <p:nvPr/>
              </p:nvGrpSpPr>
              <p:grpSpPr>
                <a:xfrm>
                  <a:off x="3844087" y="6468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139" name="Google Shape;813;p4">
                    <a:extLst>
                      <a:ext uri="{FF2B5EF4-FFF2-40B4-BE49-F238E27FC236}">
                        <a16:creationId xmlns:a16="http://schemas.microsoft.com/office/drawing/2014/main" id="{72E3B6C3-88B6-0CF3-13E0-C7BD94C92B1A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142" name="Google Shape;814;p4">
                      <a:extLst>
                        <a:ext uri="{FF2B5EF4-FFF2-40B4-BE49-F238E27FC236}">
                          <a16:creationId xmlns:a16="http://schemas.microsoft.com/office/drawing/2014/main" id="{82660034-B4C6-433E-3504-D2015FC2CE48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43" name="Google Shape;815;p4">
                      <a:extLst>
                        <a:ext uri="{FF2B5EF4-FFF2-40B4-BE49-F238E27FC236}">
                          <a16:creationId xmlns:a16="http://schemas.microsoft.com/office/drawing/2014/main" id="{9E37C3C1-D204-7CBA-2D1D-1479FE52F49D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40" name="Google Shape;816;p4">
                    <a:extLst>
                      <a:ext uri="{FF2B5EF4-FFF2-40B4-BE49-F238E27FC236}">
                        <a16:creationId xmlns:a16="http://schemas.microsoft.com/office/drawing/2014/main" id="{536F5FF4-A942-391C-72B0-602245E5AE86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" name="Google Shape;817;p4">
                    <a:extLst>
                      <a:ext uri="{FF2B5EF4-FFF2-40B4-BE49-F238E27FC236}">
                        <a16:creationId xmlns:a16="http://schemas.microsoft.com/office/drawing/2014/main" id="{EA636A2A-BF0D-A23E-D96C-44B9D843E31A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23" name="Google Shape;818;p4">
                  <a:extLst>
                    <a:ext uri="{FF2B5EF4-FFF2-40B4-BE49-F238E27FC236}">
                      <a16:creationId xmlns:a16="http://schemas.microsoft.com/office/drawing/2014/main" id="{BA899C78-0B04-6F8B-8ED2-224AC2D38ECB}"/>
                    </a:ext>
                  </a:extLst>
                </p:cNvPr>
                <p:cNvGrpSpPr/>
                <p:nvPr/>
              </p:nvGrpSpPr>
              <p:grpSpPr>
                <a:xfrm>
                  <a:off x="3873609" y="5911314"/>
                  <a:ext cx="3144956" cy="1639767"/>
                  <a:chOff x="4137839" y="-377629"/>
                  <a:chExt cx="3795047" cy="2436504"/>
                </a:xfrm>
              </p:grpSpPr>
              <p:sp>
                <p:nvSpPr>
                  <p:cNvPr id="137" name="Google Shape;819;p4">
                    <a:extLst>
                      <a:ext uri="{FF2B5EF4-FFF2-40B4-BE49-F238E27FC236}">
                        <a16:creationId xmlns:a16="http://schemas.microsoft.com/office/drawing/2014/main" id="{3EB514F3-10FD-021F-B74D-0651D164506A}"/>
                      </a:ext>
                    </a:extLst>
                  </p:cNvPr>
                  <p:cNvSpPr/>
                  <p:nvPr/>
                </p:nvSpPr>
                <p:spPr>
                  <a:xfrm>
                    <a:off x="4137839" y="-377629"/>
                    <a:ext cx="3795047" cy="2436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49240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138" name="Google Shape;820;p4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641FBA98-1F7A-FECF-2884-1810A46FA464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2">
                    <a:alphaModFix amt="8000"/>
                  </a:blip>
                  <a:srcRect/>
                  <a:stretch/>
                </p:blipFill>
                <p:spPr>
                  <a:xfrm>
                    <a:off x="4212300" y="348461"/>
                    <a:ext cx="3602216" cy="698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24" name="Google Shape;821;p4">
                  <a:extLst>
                    <a:ext uri="{FF2B5EF4-FFF2-40B4-BE49-F238E27FC236}">
                      <a16:creationId xmlns:a16="http://schemas.microsoft.com/office/drawing/2014/main" id="{545407FF-0C3D-BFF1-B77D-9DDFE8391482}"/>
                    </a:ext>
                  </a:extLst>
                </p:cNvPr>
                <p:cNvGrpSpPr/>
                <p:nvPr/>
              </p:nvGrpSpPr>
              <p:grpSpPr>
                <a:xfrm>
                  <a:off x="3792023" y="6720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125" name="Google Shape;822;p4">
                    <a:extLst>
                      <a:ext uri="{FF2B5EF4-FFF2-40B4-BE49-F238E27FC236}">
                        <a16:creationId xmlns:a16="http://schemas.microsoft.com/office/drawing/2014/main" id="{64AD074B-9EA7-D8A2-DF43-61711B4D7732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6" name="Google Shape;823;p4">
                    <a:extLst>
                      <a:ext uri="{FF2B5EF4-FFF2-40B4-BE49-F238E27FC236}">
                        <a16:creationId xmlns:a16="http://schemas.microsoft.com/office/drawing/2014/main" id="{0424837E-B1F4-7234-82FB-C3680935170A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7" name="Google Shape;824;p4">
                    <a:extLst>
                      <a:ext uri="{FF2B5EF4-FFF2-40B4-BE49-F238E27FC236}">
                        <a16:creationId xmlns:a16="http://schemas.microsoft.com/office/drawing/2014/main" id="{E8332396-847F-42E8-18FD-080B537EC036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" name="Google Shape;825;p4">
                    <a:extLst>
                      <a:ext uri="{FF2B5EF4-FFF2-40B4-BE49-F238E27FC236}">
                        <a16:creationId xmlns:a16="http://schemas.microsoft.com/office/drawing/2014/main" id="{5A151C9E-1376-857A-E12F-78134F7B12B6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826;p4">
                    <a:extLst>
                      <a:ext uri="{FF2B5EF4-FFF2-40B4-BE49-F238E27FC236}">
                        <a16:creationId xmlns:a16="http://schemas.microsoft.com/office/drawing/2014/main" id="{97A50EC5-F79D-BA44-8197-85403B9789A2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827;p4">
                    <a:extLst>
                      <a:ext uri="{FF2B5EF4-FFF2-40B4-BE49-F238E27FC236}">
                        <a16:creationId xmlns:a16="http://schemas.microsoft.com/office/drawing/2014/main" id="{832EA5C5-1A5E-1E0D-5C07-597720349409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828;p4">
                    <a:extLst>
                      <a:ext uri="{FF2B5EF4-FFF2-40B4-BE49-F238E27FC236}">
                        <a16:creationId xmlns:a16="http://schemas.microsoft.com/office/drawing/2014/main" id="{D54FD6E1-A931-277B-79F4-9F810C0EE86F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1A28B"/>
                      </a:gs>
                      <a:gs pos="44000">
                        <a:srgbClr val="D1A28B"/>
                      </a:gs>
                      <a:gs pos="68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" name="Google Shape;829;p4">
                    <a:extLst>
                      <a:ext uri="{FF2B5EF4-FFF2-40B4-BE49-F238E27FC236}">
                        <a16:creationId xmlns:a16="http://schemas.microsoft.com/office/drawing/2014/main" id="{527A6DC2-AE0F-CF98-B8CE-27924AEA9DA9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" name="Google Shape;830;p4">
                    <a:extLst>
                      <a:ext uri="{FF2B5EF4-FFF2-40B4-BE49-F238E27FC236}">
                        <a16:creationId xmlns:a16="http://schemas.microsoft.com/office/drawing/2014/main" id="{28B12177-4666-E4FD-28EC-90E25EA15754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4" name="Google Shape;831;p4">
                    <a:extLst>
                      <a:ext uri="{FF2B5EF4-FFF2-40B4-BE49-F238E27FC236}">
                        <a16:creationId xmlns:a16="http://schemas.microsoft.com/office/drawing/2014/main" id="{886666F6-80CC-622D-6E79-3E5D2472F6BF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" name="Google Shape;832;p4">
                    <a:extLst>
                      <a:ext uri="{FF2B5EF4-FFF2-40B4-BE49-F238E27FC236}">
                        <a16:creationId xmlns:a16="http://schemas.microsoft.com/office/drawing/2014/main" id="{3B98BF7F-1F47-D8B1-E974-9AB5FBE4B24E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6" name="Google Shape;833;p4">
                    <a:extLst>
                      <a:ext uri="{FF2B5EF4-FFF2-40B4-BE49-F238E27FC236}">
                        <a16:creationId xmlns:a16="http://schemas.microsoft.com/office/drawing/2014/main" id="{4DB03736-9EB9-0BF3-BD02-520AFCE37DA6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08" name="Google Shape;834;p4">
                <a:extLst>
                  <a:ext uri="{FF2B5EF4-FFF2-40B4-BE49-F238E27FC236}">
                    <a16:creationId xmlns:a16="http://schemas.microsoft.com/office/drawing/2014/main" id="{87460079-C7BA-D755-00CA-0EEF61204D5D}"/>
                  </a:ext>
                </a:extLst>
              </p:cNvPr>
              <p:cNvGrpSpPr/>
              <p:nvPr/>
            </p:nvGrpSpPr>
            <p:grpSpPr>
              <a:xfrm>
                <a:off x="7431160" y="1077860"/>
                <a:ext cx="1235070" cy="928247"/>
                <a:chOff x="2128743" y="3292975"/>
                <a:chExt cx="1256174" cy="944108"/>
              </a:xfrm>
            </p:grpSpPr>
            <p:sp>
              <p:nvSpPr>
                <p:cNvPr id="109" name="Google Shape;835;p4">
                  <a:extLst>
                    <a:ext uri="{FF2B5EF4-FFF2-40B4-BE49-F238E27FC236}">
                      <a16:creationId xmlns:a16="http://schemas.microsoft.com/office/drawing/2014/main" id="{7AE29AC5-4AB1-F4B9-9A4D-2BC82D60DE9B}"/>
                    </a:ext>
                  </a:extLst>
                </p:cNvPr>
                <p:cNvSpPr/>
                <p:nvPr/>
              </p:nvSpPr>
              <p:spPr>
                <a:xfrm>
                  <a:off x="2615566" y="3335346"/>
                  <a:ext cx="514713" cy="6289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4713" h="628967" extrusionOk="0">
                      <a:moveTo>
                        <a:pt x="349265" y="8985"/>
                      </a:moveTo>
                      <a:cubicBezTo>
                        <a:pt x="326119" y="21939"/>
                        <a:pt x="224106" y="53086"/>
                        <a:pt x="174671" y="177292"/>
                      </a:cubicBezTo>
                      <a:cubicBezTo>
                        <a:pt x="135238" y="276352"/>
                        <a:pt x="163051" y="348361"/>
                        <a:pt x="187721" y="380556"/>
                      </a:cubicBezTo>
                      <a:cubicBezTo>
                        <a:pt x="275065" y="494379"/>
                        <a:pt x="386793" y="525621"/>
                        <a:pt x="514714" y="628968"/>
                      </a:cubicBezTo>
                      <a:cubicBezTo>
                        <a:pt x="351741" y="626110"/>
                        <a:pt x="303735" y="617347"/>
                        <a:pt x="221058" y="584105"/>
                      </a:cubicBezTo>
                      <a:cubicBezTo>
                        <a:pt x="112759" y="540480"/>
                        <a:pt x="53894" y="457232"/>
                        <a:pt x="42179" y="435801"/>
                      </a:cubicBezTo>
                      <a:cubicBezTo>
                        <a:pt x="30653" y="414750"/>
                        <a:pt x="-22401" y="318167"/>
                        <a:pt x="10746" y="203676"/>
                      </a:cubicBezTo>
                      <a:cubicBezTo>
                        <a:pt x="34844" y="120618"/>
                        <a:pt x="91709" y="75279"/>
                        <a:pt x="114378" y="55372"/>
                      </a:cubicBezTo>
                      <a:cubicBezTo>
                        <a:pt x="212867" y="-31210"/>
                        <a:pt x="318404" y="9843"/>
                        <a:pt x="349265" y="89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100000">
                      <a:srgbClr val="583D3A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" name="Google Shape;836;p4">
                  <a:extLst>
                    <a:ext uri="{FF2B5EF4-FFF2-40B4-BE49-F238E27FC236}">
                      <a16:creationId xmlns:a16="http://schemas.microsoft.com/office/drawing/2014/main" id="{A41CDD74-0028-2A0A-EBB3-C1DE9CEC2B07}"/>
                    </a:ext>
                  </a:extLst>
                </p:cNvPr>
                <p:cNvSpPr/>
                <p:nvPr/>
              </p:nvSpPr>
              <p:spPr>
                <a:xfrm>
                  <a:off x="2128743" y="3544473"/>
                  <a:ext cx="591581" cy="6713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1581" h="671308" extrusionOk="0">
                      <a:moveTo>
                        <a:pt x="370887" y="1788"/>
                      </a:moveTo>
                      <a:cubicBezTo>
                        <a:pt x="340026" y="-1450"/>
                        <a:pt x="266207" y="-4784"/>
                        <a:pt x="187340" y="35316"/>
                      </a:cubicBezTo>
                      <a:cubicBezTo>
                        <a:pt x="96091" y="81703"/>
                        <a:pt x="55514" y="157141"/>
                        <a:pt x="40846" y="185335"/>
                      </a:cubicBezTo>
                      <a:cubicBezTo>
                        <a:pt x="-5446" y="274298"/>
                        <a:pt x="-1636" y="357547"/>
                        <a:pt x="1984" y="391932"/>
                      </a:cubicBezTo>
                      <a:cubicBezTo>
                        <a:pt x="5698" y="426984"/>
                        <a:pt x="15795" y="523187"/>
                        <a:pt x="90280" y="594910"/>
                      </a:cubicBezTo>
                      <a:cubicBezTo>
                        <a:pt x="223345" y="723116"/>
                        <a:pt x="436610" y="652727"/>
                        <a:pt x="455660" y="646059"/>
                      </a:cubicBezTo>
                      <a:cubicBezTo>
                        <a:pt x="519668" y="623866"/>
                        <a:pt x="565102" y="589671"/>
                        <a:pt x="591581" y="566621"/>
                      </a:cubicBezTo>
                      <a:cubicBezTo>
                        <a:pt x="555291" y="574812"/>
                        <a:pt x="500141" y="584242"/>
                        <a:pt x="432704" y="584242"/>
                      </a:cubicBezTo>
                      <a:cubicBezTo>
                        <a:pt x="340312" y="584242"/>
                        <a:pt x="273827" y="584242"/>
                        <a:pt x="210295" y="540141"/>
                      </a:cubicBezTo>
                      <a:cubicBezTo>
                        <a:pt x="129619" y="484039"/>
                        <a:pt x="107997" y="394409"/>
                        <a:pt x="102568" y="370691"/>
                      </a:cubicBezTo>
                      <a:cubicBezTo>
                        <a:pt x="96757" y="344783"/>
                        <a:pt x="84375" y="273917"/>
                        <a:pt x="116665" y="194193"/>
                      </a:cubicBezTo>
                      <a:cubicBezTo>
                        <a:pt x="150383" y="110945"/>
                        <a:pt x="212201" y="69130"/>
                        <a:pt x="236680" y="52937"/>
                      </a:cubicBezTo>
                      <a:cubicBezTo>
                        <a:pt x="289734" y="18076"/>
                        <a:pt x="340978" y="6265"/>
                        <a:pt x="370792" y="17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8B5C4E"/>
                    </a:gs>
                    <a:gs pos="100000">
                      <a:srgbClr val="8B5C4E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837;p4">
                  <a:extLst>
                    <a:ext uri="{FF2B5EF4-FFF2-40B4-BE49-F238E27FC236}">
                      <a16:creationId xmlns:a16="http://schemas.microsoft.com/office/drawing/2014/main" id="{06F243DA-3924-4DD1-B65B-2DEEDE9ACC5D}"/>
                    </a:ext>
                  </a:extLst>
                </p:cNvPr>
                <p:cNvSpPr/>
                <p:nvPr/>
              </p:nvSpPr>
              <p:spPr>
                <a:xfrm>
                  <a:off x="2203208" y="3538333"/>
                  <a:ext cx="475931" cy="6248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795" h="578536" extrusionOk="0">
                      <a:moveTo>
                        <a:pt x="262963" y="0"/>
                      </a:moveTo>
                      <a:cubicBezTo>
                        <a:pt x="236960" y="4572"/>
                        <a:pt x="195335" y="15240"/>
                        <a:pt x="151711" y="43434"/>
                      </a:cubicBezTo>
                      <a:cubicBezTo>
                        <a:pt x="78940" y="90583"/>
                        <a:pt x="47507" y="156210"/>
                        <a:pt x="35220" y="182785"/>
                      </a:cubicBezTo>
                      <a:cubicBezTo>
                        <a:pt x="17789" y="220409"/>
                        <a:pt x="-9643" y="279845"/>
                        <a:pt x="3407" y="356521"/>
                      </a:cubicBezTo>
                      <a:cubicBezTo>
                        <a:pt x="18361" y="443865"/>
                        <a:pt x="75892" y="494919"/>
                        <a:pt x="91703" y="508540"/>
                      </a:cubicBezTo>
                      <a:cubicBezTo>
                        <a:pt x="152949" y="561213"/>
                        <a:pt x="220100" y="568928"/>
                        <a:pt x="277060" y="575501"/>
                      </a:cubicBezTo>
                      <a:cubicBezTo>
                        <a:pt x="348878" y="583692"/>
                        <a:pt x="408029" y="573691"/>
                        <a:pt x="444795" y="564642"/>
                      </a:cubicBezTo>
                      <a:cubicBezTo>
                        <a:pt x="421173" y="559689"/>
                        <a:pt x="384692" y="549212"/>
                        <a:pt x="345926" y="524828"/>
                      </a:cubicBezTo>
                      <a:cubicBezTo>
                        <a:pt x="270011" y="476917"/>
                        <a:pt x="237055" y="407956"/>
                        <a:pt x="224101" y="380047"/>
                      </a:cubicBezTo>
                      <a:cubicBezTo>
                        <a:pt x="214385" y="358902"/>
                        <a:pt x="216481" y="320326"/>
                        <a:pt x="213814" y="261366"/>
                      </a:cubicBezTo>
                      <a:cubicBezTo>
                        <a:pt x="213433" y="253270"/>
                        <a:pt x="190859" y="218980"/>
                        <a:pt x="201146" y="168402"/>
                      </a:cubicBezTo>
                      <a:cubicBezTo>
                        <a:pt x="209337" y="128111"/>
                        <a:pt x="225911" y="68390"/>
                        <a:pt x="262963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6000">
                      <a:srgbClr val="583D3A"/>
                    </a:gs>
                    <a:gs pos="91000">
                      <a:srgbClr val="926756"/>
                    </a:gs>
                    <a:gs pos="100000">
                      <a:srgbClr val="926756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838;p4">
                  <a:extLst>
                    <a:ext uri="{FF2B5EF4-FFF2-40B4-BE49-F238E27FC236}">
                      <a16:creationId xmlns:a16="http://schemas.microsoft.com/office/drawing/2014/main" id="{B8D74E28-C28E-A15D-7BB7-E125D23DA484}"/>
                    </a:ext>
                  </a:extLst>
                </p:cNvPr>
                <p:cNvSpPr/>
                <p:nvPr/>
              </p:nvSpPr>
              <p:spPr>
                <a:xfrm>
                  <a:off x="2300647" y="3631510"/>
                  <a:ext cx="123830" cy="320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30" h="320230" extrusionOk="0">
                      <a:moveTo>
                        <a:pt x="123831" y="0"/>
                      </a:moveTo>
                      <a:lnTo>
                        <a:pt x="111734" y="64198"/>
                      </a:lnTo>
                      <a:cubicBezTo>
                        <a:pt x="100590" y="69532"/>
                        <a:pt x="81730" y="80010"/>
                        <a:pt x="66204" y="99536"/>
                      </a:cubicBezTo>
                      <a:cubicBezTo>
                        <a:pt x="2863" y="178689"/>
                        <a:pt x="50964" y="320231"/>
                        <a:pt x="50964" y="320231"/>
                      </a:cubicBezTo>
                      <a:cubicBezTo>
                        <a:pt x="50964" y="320231"/>
                        <a:pt x="3720" y="265557"/>
                        <a:pt x="291" y="195453"/>
                      </a:cubicBezTo>
                      <a:cubicBezTo>
                        <a:pt x="-566" y="177641"/>
                        <a:pt x="-2852" y="106394"/>
                        <a:pt x="50012" y="49054"/>
                      </a:cubicBezTo>
                      <a:cubicBezTo>
                        <a:pt x="76682" y="20193"/>
                        <a:pt x="106590" y="6382"/>
                        <a:pt x="123831" y="0"/>
                      </a:cubicBezTo>
                      <a:close/>
                    </a:path>
                  </a:pathLst>
                </a:custGeom>
                <a:solidFill>
                  <a:srgbClr val="583D3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" name="Google Shape;839;p4">
                  <a:extLst>
                    <a:ext uri="{FF2B5EF4-FFF2-40B4-BE49-F238E27FC236}">
                      <a16:creationId xmlns:a16="http://schemas.microsoft.com/office/drawing/2014/main" id="{0FEE5A4C-7468-E2C1-7F01-A830B55ED8F0}"/>
                    </a:ext>
                  </a:extLst>
                </p:cNvPr>
                <p:cNvSpPr/>
                <p:nvPr/>
              </p:nvSpPr>
              <p:spPr>
                <a:xfrm>
                  <a:off x="2510677" y="3313077"/>
                  <a:ext cx="666085" cy="8645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085" h="864596" extrusionOk="0">
                      <a:moveTo>
                        <a:pt x="665990" y="864596"/>
                      </a:moveTo>
                      <a:cubicBezTo>
                        <a:pt x="624270" y="726008"/>
                        <a:pt x="564358" y="671810"/>
                        <a:pt x="517686" y="647807"/>
                      </a:cubicBezTo>
                      <a:cubicBezTo>
                        <a:pt x="473013" y="624852"/>
                        <a:pt x="452535" y="635711"/>
                        <a:pt x="364143" y="602754"/>
                      </a:cubicBezTo>
                      <a:cubicBezTo>
                        <a:pt x="292229" y="575989"/>
                        <a:pt x="244509" y="558272"/>
                        <a:pt x="199932" y="512648"/>
                      </a:cubicBezTo>
                      <a:cubicBezTo>
                        <a:pt x="184311" y="496646"/>
                        <a:pt x="116683" y="427494"/>
                        <a:pt x="112587" y="315575"/>
                      </a:cubicBezTo>
                      <a:cubicBezTo>
                        <a:pt x="108111" y="194798"/>
                        <a:pt x="180882" y="116027"/>
                        <a:pt x="192026" y="104406"/>
                      </a:cubicBezTo>
                      <a:cubicBezTo>
                        <a:pt x="297372" y="-5798"/>
                        <a:pt x="444343" y="28682"/>
                        <a:pt x="454154" y="31159"/>
                      </a:cubicBezTo>
                      <a:cubicBezTo>
                        <a:pt x="428722" y="18776"/>
                        <a:pt x="386336" y="2298"/>
                        <a:pt x="332329" y="203"/>
                      </a:cubicBezTo>
                      <a:cubicBezTo>
                        <a:pt x="304516" y="-845"/>
                        <a:pt x="211266" y="-464"/>
                        <a:pt x="125827" y="70592"/>
                      </a:cubicBezTo>
                      <a:cubicBezTo>
                        <a:pt x="37149" y="144316"/>
                        <a:pt x="16004" y="244805"/>
                        <a:pt x="9336" y="278904"/>
                      </a:cubicBezTo>
                      <a:cubicBezTo>
                        <a:pt x="2669" y="313099"/>
                        <a:pt x="-14190" y="399395"/>
                        <a:pt x="25243" y="487216"/>
                      </a:cubicBezTo>
                      <a:cubicBezTo>
                        <a:pt x="74011" y="595706"/>
                        <a:pt x="177929" y="637997"/>
                        <a:pt x="250319" y="667429"/>
                      </a:cubicBezTo>
                      <a:cubicBezTo>
                        <a:pt x="320423" y="695909"/>
                        <a:pt x="337473" y="686479"/>
                        <a:pt x="409196" y="709625"/>
                      </a:cubicBezTo>
                      <a:cubicBezTo>
                        <a:pt x="473585" y="730389"/>
                        <a:pt x="564930" y="771918"/>
                        <a:pt x="666085" y="864501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" name="Google Shape;840;p4">
                  <a:extLst>
                    <a:ext uri="{FF2B5EF4-FFF2-40B4-BE49-F238E27FC236}">
                      <a16:creationId xmlns:a16="http://schemas.microsoft.com/office/drawing/2014/main" id="{1545086A-18F5-EE3E-4F10-5695C31C2D1A}"/>
                    </a:ext>
                  </a:extLst>
                </p:cNvPr>
                <p:cNvSpPr/>
                <p:nvPr/>
              </p:nvSpPr>
              <p:spPr>
                <a:xfrm>
                  <a:off x="2405154" y="3292975"/>
                  <a:ext cx="565106" cy="77879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5106" h="778799" extrusionOk="0">
                      <a:moveTo>
                        <a:pt x="565011" y="50594"/>
                      </a:moveTo>
                      <a:cubicBezTo>
                        <a:pt x="496050" y="8875"/>
                        <a:pt x="434424" y="1636"/>
                        <a:pt x="403563" y="302"/>
                      </a:cubicBezTo>
                      <a:cubicBezTo>
                        <a:pt x="300788" y="-4174"/>
                        <a:pt x="225255" y="42117"/>
                        <a:pt x="181154" y="69168"/>
                      </a:cubicBezTo>
                      <a:cubicBezTo>
                        <a:pt x="146673" y="90314"/>
                        <a:pt x="102954" y="117079"/>
                        <a:pt x="64663" y="169752"/>
                      </a:cubicBezTo>
                      <a:cubicBezTo>
                        <a:pt x="-7060" y="268336"/>
                        <a:pt x="-1059" y="376540"/>
                        <a:pt x="1131" y="402734"/>
                      </a:cubicBezTo>
                      <a:cubicBezTo>
                        <a:pt x="10085" y="510557"/>
                        <a:pt x="66663" y="581518"/>
                        <a:pt x="93810" y="614570"/>
                      </a:cubicBezTo>
                      <a:cubicBezTo>
                        <a:pt x="117432" y="643430"/>
                        <a:pt x="224778" y="776876"/>
                        <a:pt x="395657" y="778781"/>
                      </a:cubicBezTo>
                      <a:cubicBezTo>
                        <a:pt x="466142" y="779543"/>
                        <a:pt x="522149" y="757635"/>
                        <a:pt x="554534" y="741728"/>
                      </a:cubicBezTo>
                      <a:cubicBezTo>
                        <a:pt x="537103" y="733727"/>
                        <a:pt x="510433" y="721631"/>
                        <a:pt x="477762" y="707343"/>
                      </a:cubicBezTo>
                      <a:cubicBezTo>
                        <a:pt x="351747" y="652193"/>
                        <a:pt x="339555" y="653146"/>
                        <a:pt x="302979" y="633239"/>
                      </a:cubicBezTo>
                      <a:cubicBezTo>
                        <a:pt x="270308" y="615427"/>
                        <a:pt x="182487" y="567326"/>
                        <a:pt x="138768" y="466456"/>
                      </a:cubicBezTo>
                      <a:cubicBezTo>
                        <a:pt x="129243" y="444453"/>
                        <a:pt x="94572" y="360919"/>
                        <a:pt x="125528" y="262526"/>
                      </a:cubicBezTo>
                      <a:cubicBezTo>
                        <a:pt x="154008" y="172133"/>
                        <a:pt x="220302" y="125366"/>
                        <a:pt x="247353" y="106316"/>
                      </a:cubicBezTo>
                      <a:cubicBezTo>
                        <a:pt x="320981" y="54404"/>
                        <a:pt x="394990" y="46403"/>
                        <a:pt x="432709" y="42784"/>
                      </a:cubicBezTo>
                      <a:cubicBezTo>
                        <a:pt x="488049" y="37450"/>
                        <a:pt x="534150" y="44022"/>
                        <a:pt x="565107" y="5069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27000">
                      <a:srgbClr val="583D3A"/>
                    </a:gs>
                    <a:gs pos="100000">
                      <a:srgbClr val="8B5C4E"/>
                    </a:gs>
                  </a:gsLst>
                  <a:lin ang="1380014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" name="Google Shape;841;p4">
                  <a:extLst>
                    <a:ext uri="{FF2B5EF4-FFF2-40B4-BE49-F238E27FC236}">
                      <a16:creationId xmlns:a16="http://schemas.microsoft.com/office/drawing/2014/main" id="{BFAB49C5-C654-D604-504E-F0CCAC1A6BA9}"/>
                    </a:ext>
                  </a:extLst>
                </p:cNvPr>
                <p:cNvSpPr/>
                <p:nvPr/>
              </p:nvSpPr>
              <p:spPr>
                <a:xfrm>
                  <a:off x="2804199" y="3344522"/>
                  <a:ext cx="494293" cy="6565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293" h="656558" extrusionOk="0">
                      <a:moveTo>
                        <a:pt x="165966" y="0"/>
                      </a:moveTo>
                      <a:cubicBezTo>
                        <a:pt x="148250" y="1619"/>
                        <a:pt x="100625" y="8477"/>
                        <a:pt x="60048" y="46292"/>
                      </a:cubicBezTo>
                      <a:cubicBezTo>
                        <a:pt x="28616" y="75629"/>
                        <a:pt x="17376" y="108871"/>
                        <a:pt x="11090" y="128397"/>
                      </a:cubicBezTo>
                      <a:cubicBezTo>
                        <a:pt x="-14342" y="206693"/>
                        <a:pt x="10804" y="276225"/>
                        <a:pt x="18996" y="297847"/>
                      </a:cubicBezTo>
                      <a:cubicBezTo>
                        <a:pt x="40808" y="355664"/>
                        <a:pt x="76050" y="390144"/>
                        <a:pt x="113007" y="426244"/>
                      </a:cubicBezTo>
                      <a:cubicBezTo>
                        <a:pt x="168348" y="480346"/>
                        <a:pt x="195970" y="507397"/>
                        <a:pt x="233499" y="517589"/>
                      </a:cubicBezTo>
                      <a:cubicBezTo>
                        <a:pt x="241404" y="519779"/>
                        <a:pt x="260264" y="524066"/>
                        <a:pt x="271884" y="540068"/>
                      </a:cubicBezTo>
                      <a:cubicBezTo>
                        <a:pt x="286077" y="559689"/>
                        <a:pt x="280933" y="585121"/>
                        <a:pt x="279790" y="590360"/>
                      </a:cubicBezTo>
                      <a:cubicBezTo>
                        <a:pt x="273408" y="621697"/>
                        <a:pt x="248548" y="638366"/>
                        <a:pt x="242738" y="641985"/>
                      </a:cubicBezTo>
                      <a:cubicBezTo>
                        <a:pt x="317795" y="646843"/>
                        <a:pt x="392757" y="651701"/>
                        <a:pt x="467814" y="656558"/>
                      </a:cubicBezTo>
                      <a:cubicBezTo>
                        <a:pt x="477148" y="639413"/>
                        <a:pt x="494198" y="602742"/>
                        <a:pt x="494293" y="553307"/>
                      </a:cubicBezTo>
                      <a:cubicBezTo>
                        <a:pt x="494293" y="534162"/>
                        <a:pt x="494007" y="493681"/>
                        <a:pt x="470481" y="454057"/>
                      </a:cubicBezTo>
                      <a:cubicBezTo>
                        <a:pt x="442668" y="407289"/>
                        <a:pt x="398186" y="388049"/>
                        <a:pt x="348656" y="366713"/>
                      </a:cubicBezTo>
                      <a:cubicBezTo>
                        <a:pt x="299888" y="345662"/>
                        <a:pt x="295125" y="353282"/>
                        <a:pt x="224164" y="328327"/>
                      </a:cubicBezTo>
                      <a:cubicBezTo>
                        <a:pt x="154060" y="303657"/>
                        <a:pt x="118437" y="290798"/>
                        <a:pt x="93100" y="260795"/>
                      </a:cubicBezTo>
                      <a:cubicBezTo>
                        <a:pt x="87385" y="254127"/>
                        <a:pt x="50142" y="208788"/>
                        <a:pt x="54714" y="145637"/>
                      </a:cubicBezTo>
                      <a:cubicBezTo>
                        <a:pt x="59191" y="83153"/>
                        <a:pt x="102816" y="27337"/>
                        <a:pt x="16596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100000">
                      <a:srgbClr val="926756"/>
                    </a:gs>
                  </a:gsLst>
                  <a:lin ang="1499992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" name="Google Shape;842;p4">
                  <a:extLst>
                    <a:ext uri="{FF2B5EF4-FFF2-40B4-BE49-F238E27FC236}">
                      <a16:creationId xmlns:a16="http://schemas.microsoft.com/office/drawing/2014/main" id="{E0714FEB-B7B5-6A96-4AD7-E6B2C997B6E4}"/>
                    </a:ext>
                  </a:extLst>
                </p:cNvPr>
                <p:cNvSpPr/>
                <p:nvPr/>
              </p:nvSpPr>
              <p:spPr>
                <a:xfrm>
                  <a:off x="2836959" y="3345127"/>
                  <a:ext cx="491670" cy="6223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670" h="622363" extrusionOk="0">
                      <a:moveTo>
                        <a:pt x="109237" y="0"/>
                      </a:moveTo>
                      <a:cubicBezTo>
                        <a:pt x="96093" y="9239"/>
                        <a:pt x="78091" y="23146"/>
                        <a:pt x="58945" y="42386"/>
                      </a:cubicBezTo>
                      <a:cubicBezTo>
                        <a:pt x="32942" y="68485"/>
                        <a:pt x="16845" y="84677"/>
                        <a:pt x="7320" y="111252"/>
                      </a:cubicBezTo>
                      <a:cubicBezTo>
                        <a:pt x="-7920" y="153924"/>
                        <a:pt x="4748" y="193167"/>
                        <a:pt x="8653" y="203930"/>
                      </a:cubicBezTo>
                      <a:cubicBezTo>
                        <a:pt x="24941" y="248983"/>
                        <a:pt x="59803" y="272034"/>
                        <a:pt x="77519" y="283369"/>
                      </a:cubicBezTo>
                      <a:cubicBezTo>
                        <a:pt x="117619" y="309086"/>
                        <a:pt x="130192" y="320516"/>
                        <a:pt x="213250" y="342329"/>
                      </a:cubicBezTo>
                      <a:cubicBezTo>
                        <a:pt x="281926" y="360331"/>
                        <a:pt x="327550" y="366046"/>
                        <a:pt x="363555" y="393287"/>
                      </a:cubicBezTo>
                      <a:cubicBezTo>
                        <a:pt x="382795" y="407860"/>
                        <a:pt x="422038" y="426815"/>
                        <a:pt x="437659" y="489966"/>
                      </a:cubicBezTo>
                      <a:cubicBezTo>
                        <a:pt x="453471" y="553879"/>
                        <a:pt x="429658" y="606647"/>
                        <a:pt x="421753" y="622364"/>
                      </a:cubicBezTo>
                      <a:cubicBezTo>
                        <a:pt x="437564" y="604266"/>
                        <a:pt x="469949" y="562451"/>
                        <a:pt x="482617" y="499205"/>
                      </a:cubicBezTo>
                      <a:cubicBezTo>
                        <a:pt x="489856" y="463391"/>
                        <a:pt x="503001" y="406337"/>
                        <a:pt x="472045" y="356235"/>
                      </a:cubicBezTo>
                      <a:cubicBezTo>
                        <a:pt x="454423" y="327660"/>
                        <a:pt x="430135" y="313563"/>
                        <a:pt x="403179" y="297942"/>
                      </a:cubicBezTo>
                      <a:cubicBezTo>
                        <a:pt x="376795" y="282607"/>
                        <a:pt x="359745" y="278225"/>
                        <a:pt x="272115" y="254222"/>
                      </a:cubicBezTo>
                      <a:cubicBezTo>
                        <a:pt x="184199" y="230124"/>
                        <a:pt x="166673" y="225171"/>
                        <a:pt x="141051" y="210502"/>
                      </a:cubicBezTo>
                      <a:cubicBezTo>
                        <a:pt x="109047" y="192214"/>
                        <a:pt x="81043" y="176308"/>
                        <a:pt x="68280" y="145637"/>
                      </a:cubicBezTo>
                      <a:cubicBezTo>
                        <a:pt x="41324" y="81153"/>
                        <a:pt x="103999" y="6191"/>
                        <a:pt x="1093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7" name="Google Shape;843;p4">
                  <a:extLst>
                    <a:ext uri="{FF2B5EF4-FFF2-40B4-BE49-F238E27FC236}">
                      <a16:creationId xmlns:a16="http://schemas.microsoft.com/office/drawing/2014/main" id="{CCB46E9F-3822-0BF7-37CA-929C12382D0F}"/>
                    </a:ext>
                  </a:extLst>
                </p:cNvPr>
                <p:cNvSpPr/>
                <p:nvPr/>
              </p:nvSpPr>
              <p:spPr>
                <a:xfrm>
                  <a:off x="2760222" y="3342520"/>
                  <a:ext cx="389870" cy="6541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70" h="638174" extrusionOk="0">
                      <a:moveTo>
                        <a:pt x="204609" y="0"/>
                      </a:moveTo>
                      <a:cubicBezTo>
                        <a:pt x="182130" y="2953"/>
                        <a:pt x="144220" y="11049"/>
                        <a:pt x="106596" y="37052"/>
                      </a:cubicBezTo>
                      <a:cubicBezTo>
                        <a:pt x="42493" y="81534"/>
                        <a:pt x="23253" y="148019"/>
                        <a:pt x="13918" y="180023"/>
                      </a:cubicBezTo>
                      <a:cubicBezTo>
                        <a:pt x="6012" y="207169"/>
                        <a:pt x="-11514" y="270701"/>
                        <a:pt x="11251" y="341567"/>
                      </a:cubicBezTo>
                      <a:cubicBezTo>
                        <a:pt x="19729" y="367951"/>
                        <a:pt x="39540" y="412909"/>
                        <a:pt x="130409" y="487204"/>
                      </a:cubicBezTo>
                      <a:cubicBezTo>
                        <a:pt x="183844" y="530828"/>
                        <a:pt x="268902" y="590360"/>
                        <a:pt x="389870" y="638175"/>
                      </a:cubicBezTo>
                      <a:cubicBezTo>
                        <a:pt x="382536" y="612362"/>
                        <a:pt x="368153" y="575310"/>
                        <a:pt x="336911" y="542830"/>
                      </a:cubicBezTo>
                      <a:cubicBezTo>
                        <a:pt x="305764" y="510445"/>
                        <a:pt x="285000" y="510731"/>
                        <a:pt x="233660" y="476631"/>
                      </a:cubicBezTo>
                      <a:cubicBezTo>
                        <a:pt x="197751" y="452723"/>
                        <a:pt x="150697" y="421481"/>
                        <a:pt x="117169" y="365379"/>
                      </a:cubicBezTo>
                      <a:cubicBezTo>
                        <a:pt x="84022" y="310039"/>
                        <a:pt x="79545" y="256413"/>
                        <a:pt x="77450" y="227648"/>
                      </a:cubicBezTo>
                      <a:cubicBezTo>
                        <a:pt x="74592" y="188214"/>
                        <a:pt x="71544" y="146114"/>
                        <a:pt x="93357" y="100584"/>
                      </a:cubicBezTo>
                      <a:cubicBezTo>
                        <a:pt x="123741" y="37148"/>
                        <a:pt x="182225" y="9239"/>
                        <a:pt x="20460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83D3A"/>
                    </a:gs>
                    <a:gs pos="50000">
                      <a:srgbClr val="583D3A"/>
                    </a:gs>
                    <a:gs pos="96000">
                      <a:srgbClr val="8B5C4E"/>
                    </a:gs>
                    <a:gs pos="100000">
                      <a:srgbClr val="8B5C4E"/>
                    </a:gs>
                  </a:gsLst>
                  <a:lin ang="18599929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" name="Google Shape;844;p4">
                  <a:extLst>
                    <a:ext uri="{FF2B5EF4-FFF2-40B4-BE49-F238E27FC236}">
                      <a16:creationId xmlns:a16="http://schemas.microsoft.com/office/drawing/2014/main" id="{0186DE36-9C6E-115D-8192-E105E8E681C9}"/>
                    </a:ext>
                  </a:extLst>
                </p:cNvPr>
                <p:cNvSpPr/>
                <p:nvPr/>
              </p:nvSpPr>
              <p:spPr>
                <a:xfrm>
                  <a:off x="2410672" y="3723045"/>
                  <a:ext cx="943775" cy="436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775" h="436721" extrusionOk="0">
                      <a:moveTo>
                        <a:pt x="1137" y="0"/>
                      </a:moveTo>
                      <a:cubicBezTo>
                        <a:pt x="-1149" y="25146"/>
                        <a:pt x="-1339" y="87440"/>
                        <a:pt x="13806" y="135350"/>
                      </a:cubicBezTo>
                      <a:cubicBezTo>
                        <a:pt x="17711" y="147828"/>
                        <a:pt x="52001" y="183261"/>
                        <a:pt x="108579" y="235553"/>
                      </a:cubicBezTo>
                      <a:cubicBezTo>
                        <a:pt x="172683" y="294799"/>
                        <a:pt x="242215" y="333946"/>
                        <a:pt x="337751" y="348805"/>
                      </a:cubicBezTo>
                      <a:cubicBezTo>
                        <a:pt x="421285" y="361759"/>
                        <a:pt x="516440" y="381953"/>
                        <a:pt x="601117" y="380714"/>
                      </a:cubicBezTo>
                      <a:cubicBezTo>
                        <a:pt x="682937" y="379476"/>
                        <a:pt x="704082" y="375094"/>
                        <a:pt x="778092" y="388620"/>
                      </a:cubicBezTo>
                      <a:cubicBezTo>
                        <a:pt x="869817" y="405384"/>
                        <a:pt x="943731" y="436721"/>
                        <a:pt x="943731" y="436721"/>
                      </a:cubicBezTo>
                      <a:cubicBezTo>
                        <a:pt x="943731" y="436721"/>
                        <a:pt x="948304" y="366713"/>
                        <a:pt x="864198" y="320611"/>
                      </a:cubicBezTo>
                      <a:cubicBezTo>
                        <a:pt x="832098" y="303086"/>
                        <a:pt x="766185" y="278511"/>
                        <a:pt x="697415" y="269272"/>
                      </a:cubicBezTo>
                      <a:cubicBezTo>
                        <a:pt x="592545" y="255175"/>
                        <a:pt x="605213" y="277178"/>
                        <a:pt x="484341" y="268319"/>
                      </a:cubicBezTo>
                      <a:cubicBezTo>
                        <a:pt x="377375" y="260509"/>
                        <a:pt x="275362" y="265652"/>
                        <a:pt x="216402" y="240792"/>
                      </a:cubicBezTo>
                      <a:cubicBezTo>
                        <a:pt x="178588" y="224885"/>
                        <a:pt x="121533" y="200025"/>
                        <a:pt x="75147" y="140208"/>
                      </a:cubicBezTo>
                      <a:cubicBezTo>
                        <a:pt x="31332" y="83629"/>
                        <a:pt x="5233" y="30766"/>
                        <a:pt x="1233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3100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" name="Google Shape;845;p4">
                  <a:extLst>
                    <a:ext uri="{FF2B5EF4-FFF2-40B4-BE49-F238E27FC236}">
                      <a16:creationId xmlns:a16="http://schemas.microsoft.com/office/drawing/2014/main" id="{6935B249-340D-C117-AC68-27590CC7FFD7}"/>
                    </a:ext>
                  </a:extLst>
                </p:cNvPr>
                <p:cNvSpPr/>
                <p:nvPr/>
              </p:nvSpPr>
              <p:spPr>
                <a:xfrm>
                  <a:off x="2731659" y="3952677"/>
                  <a:ext cx="653258" cy="278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3258" h="278813" extrusionOk="0">
                      <a:moveTo>
                        <a:pt x="620459" y="278813"/>
                      </a:moveTo>
                      <a:cubicBezTo>
                        <a:pt x="628269" y="268526"/>
                        <a:pt x="659130" y="225473"/>
                        <a:pt x="652272" y="167561"/>
                      </a:cubicBezTo>
                      <a:cubicBezTo>
                        <a:pt x="646176" y="116412"/>
                        <a:pt x="614363" y="84884"/>
                        <a:pt x="599313" y="70501"/>
                      </a:cubicBezTo>
                      <a:cubicBezTo>
                        <a:pt x="558356" y="31163"/>
                        <a:pt x="511969" y="21543"/>
                        <a:pt x="454533" y="10494"/>
                      </a:cubicBezTo>
                      <a:cubicBezTo>
                        <a:pt x="346615" y="-10366"/>
                        <a:pt x="251841" y="5827"/>
                        <a:pt x="235649" y="8684"/>
                      </a:cubicBezTo>
                      <a:cubicBezTo>
                        <a:pt x="193643" y="16209"/>
                        <a:pt x="171069" y="25162"/>
                        <a:pt x="122682" y="26305"/>
                      </a:cubicBezTo>
                      <a:cubicBezTo>
                        <a:pt x="77819" y="27448"/>
                        <a:pt x="24289" y="35926"/>
                        <a:pt x="0" y="30496"/>
                      </a:cubicBezTo>
                      <a:cubicBezTo>
                        <a:pt x="111157" y="63358"/>
                        <a:pt x="216503" y="59643"/>
                        <a:pt x="278035" y="63358"/>
                      </a:cubicBezTo>
                      <a:cubicBezTo>
                        <a:pt x="302990" y="64882"/>
                        <a:pt x="365665" y="67834"/>
                        <a:pt x="445770" y="88027"/>
                      </a:cubicBezTo>
                      <a:cubicBezTo>
                        <a:pt x="524161" y="107839"/>
                        <a:pt x="547973" y="126223"/>
                        <a:pt x="558737" y="135652"/>
                      </a:cubicBezTo>
                      <a:cubicBezTo>
                        <a:pt x="610934" y="181658"/>
                        <a:pt x="618935" y="249952"/>
                        <a:pt x="620554" y="27862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" name="Google Shape;846;p4">
                  <a:extLst>
                    <a:ext uri="{FF2B5EF4-FFF2-40B4-BE49-F238E27FC236}">
                      <a16:creationId xmlns:a16="http://schemas.microsoft.com/office/drawing/2014/main" id="{56562056-A1C9-6B78-F42E-09C54E895DA0}"/>
                    </a:ext>
                  </a:extLst>
                </p:cNvPr>
                <p:cNvSpPr/>
                <p:nvPr/>
              </p:nvSpPr>
              <p:spPr>
                <a:xfrm>
                  <a:off x="2397682" y="3709303"/>
                  <a:ext cx="944865" cy="5277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4865" h="527780" extrusionOk="0">
                      <a:moveTo>
                        <a:pt x="7624" y="0"/>
                      </a:moveTo>
                      <a:cubicBezTo>
                        <a:pt x="1909" y="30385"/>
                        <a:pt x="-3139" y="74581"/>
                        <a:pt x="2385" y="127064"/>
                      </a:cubicBezTo>
                      <a:cubicBezTo>
                        <a:pt x="10386" y="202406"/>
                        <a:pt x="36009" y="256032"/>
                        <a:pt x="44010" y="271843"/>
                      </a:cubicBezTo>
                      <a:cubicBezTo>
                        <a:pt x="97731" y="378238"/>
                        <a:pt x="186789" y="429006"/>
                        <a:pt x="231271" y="453676"/>
                      </a:cubicBezTo>
                      <a:cubicBezTo>
                        <a:pt x="266609" y="473202"/>
                        <a:pt x="351572" y="518922"/>
                        <a:pt x="463681" y="517208"/>
                      </a:cubicBezTo>
                      <a:cubicBezTo>
                        <a:pt x="598650" y="515207"/>
                        <a:pt x="636655" y="446437"/>
                        <a:pt x="753336" y="453676"/>
                      </a:cubicBezTo>
                      <a:cubicBezTo>
                        <a:pt x="834966" y="458724"/>
                        <a:pt x="898974" y="497491"/>
                        <a:pt x="938883" y="527780"/>
                      </a:cubicBezTo>
                      <a:cubicBezTo>
                        <a:pt x="944598" y="508254"/>
                        <a:pt x="949551" y="479108"/>
                        <a:pt x="937169" y="451866"/>
                      </a:cubicBezTo>
                      <a:cubicBezTo>
                        <a:pt x="918214" y="410147"/>
                        <a:pt x="868684" y="394811"/>
                        <a:pt x="798390" y="381286"/>
                      </a:cubicBezTo>
                      <a:cubicBezTo>
                        <a:pt x="686566" y="359759"/>
                        <a:pt x="618272" y="361283"/>
                        <a:pt x="520926" y="354806"/>
                      </a:cubicBezTo>
                      <a:cubicBezTo>
                        <a:pt x="401578" y="346805"/>
                        <a:pt x="341856" y="342900"/>
                        <a:pt x="272895" y="319468"/>
                      </a:cubicBezTo>
                      <a:cubicBezTo>
                        <a:pt x="207744" y="297370"/>
                        <a:pt x="123258" y="268700"/>
                        <a:pt x="64774" y="185356"/>
                      </a:cubicBezTo>
                      <a:cubicBezTo>
                        <a:pt x="15244" y="114776"/>
                        <a:pt x="8196" y="38957"/>
                        <a:pt x="7529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B5C4E"/>
                    </a:gs>
                    <a:gs pos="91000">
                      <a:srgbClr val="583D3A"/>
                    </a:gs>
                    <a:gs pos="100000">
                      <a:srgbClr val="583D3A"/>
                    </a:gs>
                  </a:gsLst>
                  <a:lin ang="21593863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0" name="Google Shape;847;p4">
              <a:extLst>
                <a:ext uri="{FF2B5EF4-FFF2-40B4-BE49-F238E27FC236}">
                  <a16:creationId xmlns:a16="http://schemas.microsoft.com/office/drawing/2014/main" id="{FF834EF6-543C-90A1-1863-1C145D72E5E7}"/>
                </a:ext>
              </a:extLst>
            </p:cNvPr>
            <p:cNvGrpSpPr/>
            <p:nvPr/>
          </p:nvGrpSpPr>
          <p:grpSpPr>
            <a:xfrm>
              <a:off x="1866501" y="3428407"/>
              <a:ext cx="658904" cy="499543"/>
              <a:chOff x="3699722" y="1806532"/>
              <a:chExt cx="3341299" cy="2533180"/>
            </a:xfrm>
          </p:grpSpPr>
          <p:grpSp>
            <p:nvGrpSpPr>
              <p:cNvPr id="84" name="Google Shape;848;p4">
                <a:extLst>
                  <a:ext uri="{FF2B5EF4-FFF2-40B4-BE49-F238E27FC236}">
                    <a16:creationId xmlns:a16="http://schemas.microsoft.com/office/drawing/2014/main" id="{442B7F44-AEA1-35DF-DA2F-15063106CF54}"/>
                  </a:ext>
                </a:extLst>
              </p:cNvPr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102" name="Google Shape;849;p4">
                  <a:extLst>
                    <a:ext uri="{FF2B5EF4-FFF2-40B4-BE49-F238E27FC236}">
                      <a16:creationId xmlns:a16="http://schemas.microsoft.com/office/drawing/2014/main" id="{8C28DAE8-9191-BD16-05FF-E447F31F922F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105" name="Google Shape;850;p4">
                    <a:extLst>
                      <a:ext uri="{FF2B5EF4-FFF2-40B4-BE49-F238E27FC236}">
                        <a16:creationId xmlns:a16="http://schemas.microsoft.com/office/drawing/2014/main" id="{978ADEB2-CDE0-69D6-ECB6-036C2FC7C9E8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" name="Google Shape;851;p4">
                    <a:extLst>
                      <a:ext uri="{FF2B5EF4-FFF2-40B4-BE49-F238E27FC236}">
                        <a16:creationId xmlns:a16="http://schemas.microsoft.com/office/drawing/2014/main" id="{E5C3AE53-D852-AE42-962C-1CA2776F3CD1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3" name="Google Shape;852;p4">
                  <a:extLst>
                    <a:ext uri="{FF2B5EF4-FFF2-40B4-BE49-F238E27FC236}">
                      <a16:creationId xmlns:a16="http://schemas.microsoft.com/office/drawing/2014/main" id="{B106D49B-9CEB-6C01-39A8-1E0DE0F6CD7A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4" name="Google Shape;853;p4">
                  <a:extLst>
                    <a:ext uri="{FF2B5EF4-FFF2-40B4-BE49-F238E27FC236}">
                      <a16:creationId xmlns:a16="http://schemas.microsoft.com/office/drawing/2014/main" id="{EC31F360-F2A1-419D-D85F-30CB1E454D5A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5" name="Google Shape;854;p4">
                <a:extLst>
                  <a:ext uri="{FF2B5EF4-FFF2-40B4-BE49-F238E27FC236}">
                    <a16:creationId xmlns:a16="http://schemas.microsoft.com/office/drawing/2014/main" id="{FC1CA0F1-D98F-4D20-1D81-2A118175E39D}"/>
                  </a:ext>
                </a:extLst>
              </p:cNvPr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6" name="Google Shape;855;p4">
                <a:extLst>
                  <a:ext uri="{FF2B5EF4-FFF2-40B4-BE49-F238E27FC236}">
                    <a16:creationId xmlns:a16="http://schemas.microsoft.com/office/drawing/2014/main" id="{EF9E68FD-6B88-513E-24B4-606EE06D2608}"/>
                  </a:ext>
                </a:extLst>
              </p:cNvPr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100" name="Google Shape;856;p4">
                  <a:extLst>
                    <a:ext uri="{FF2B5EF4-FFF2-40B4-BE49-F238E27FC236}">
                      <a16:creationId xmlns:a16="http://schemas.microsoft.com/office/drawing/2014/main" id="{79D76E19-B0EA-CE1F-7AF1-3B8678AABF4C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01" name="Google Shape;857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48E95672-2504-A177-83DE-625115CFF84A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87" name="Google Shape;858;p4">
                <a:extLst>
                  <a:ext uri="{FF2B5EF4-FFF2-40B4-BE49-F238E27FC236}">
                    <a16:creationId xmlns:a16="http://schemas.microsoft.com/office/drawing/2014/main" id="{000BDE66-7C7F-00AA-9460-B54840C3C908}"/>
                  </a:ext>
                </a:extLst>
              </p:cNvPr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88" name="Google Shape;859;p4">
                  <a:extLst>
                    <a:ext uri="{FF2B5EF4-FFF2-40B4-BE49-F238E27FC236}">
                      <a16:creationId xmlns:a16="http://schemas.microsoft.com/office/drawing/2014/main" id="{2E3AE92E-ECA6-AC4B-693F-E00ABE1519B0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860;p4">
                  <a:extLst>
                    <a:ext uri="{FF2B5EF4-FFF2-40B4-BE49-F238E27FC236}">
                      <a16:creationId xmlns:a16="http://schemas.microsoft.com/office/drawing/2014/main" id="{547779AF-44A0-FFC6-B320-F1686891BCC7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861;p4">
                  <a:extLst>
                    <a:ext uri="{FF2B5EF4-FFF2-40B4-BE49-F238E27FC236}">
                      <a16:creationId xmlns:a16="http://schemas.microsoft.com/office/drawing/2014/main" id="{141BD568-49BA-D391-B871-13BD59BD3D60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862;p4">
                  <a:extLst>
                    <a:ext uri="{FF2B5EF4-FFF2-40B4-BE49-F238E27FC236}">
                      <a16:creationId xmlns:a16="http://schemas.microsoft.com/office/drawing/2014/main" id="{E491F338-F3BB-AB14-659C-E062E1788995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863;p4">
                  <a:extLst>
                    <a:ext uri="{FF2B5EF4-FFF2-40B4-BE49-F238E27FC236}">
                      <a16:creationId xmlns:a16="http://schemas.microsoft.com/office/drawing/2014/main" id="{6D05DF02-DDFF-E4D7-A0E2-E628AFA7452B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864;p4">
                  <a:extLst>
                    <a:ext uri="{FF2B5EF4-FFF2-40B4-BE49-F238E27FC236}">
                      <a16:creationId xmlns:a16="http://schemas.microsoft.com/office/drawing/2014/main" id="{1DCFA23E-8647-91CB-0A13-65B9E817134E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865;p4">
                  <a:extLst>
                    <a:ext uri="{FF2B5EF4-FFF2-40B4-BE49-F238E27FC236}">
                      <a16:creationId xmlns:a16="http://schemas.microsoft.com/office/drawing/2014/main" id="{493301F6-E04B-5491-3A2F-E817D48376F8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866;p4">
                  <a:extLst>
                    <a:ext uri="{FF2B5EF4-FFF2-40B4-BE49-F238E27FC236}">
                      <a16:creationId xmlns:a16="http://schemas.microsoft.com/office/drawing/2014/main" id="{D6368CFA-48B4-CC37-A1FF-3797F57289AC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867;p4">
                  <a:extLst>
                    <a:ext uri="{FF2B5EF4-FFF2-40B4-BE49-F238E27FC236}">
                      <a16:creationId xmlns:a16="http://schemas.microsoft.com/office/drawing/2014/main" id="{3188348A-27D2-4FF1-A709-0D5C00963599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868;p4">
                  <a:extLst>
                    <a:ext uri="{FF2B5EF4-FFF2-40B4-BE49-F238E27FC236}">
                      <a16:creationId xmlns:a16="http://schemas.microsoft.com/office/drawing/2014/main" id="{44107D20-E589-9140-F47D-76B710245EA6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869;p4">
                  <a:extLst>
                    <a:ext uri="{FF2B5EF4-FFF2-40B4-BE49-F238E27FC236}">
                      <a16:creationId xmlns:a16="http://schemas.microsoft.com/office/drawing/2014/main" id="{4128149C-EBB6-6401-4E8D-3EC22C48ABC1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870;p4">
                  <a:extLst>
                    <a:ext uri="{FF2B5EF4-FFF2-40B4-BE49-F238E27FC236}">
                      <a16:creationId xmlns:a16="http://schemas.microsoft.com/office/drawing/2014/main" id="{793EAF0A-C94E-6733-82F2-6C11037C2769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1" name="Google Shape;871;p4">
              <a:extLst>
                <a:ext uri="{FF2B5EF4-FFF2-40B4-BE49-F238E27FC236}">
                  <a16:creationId xmlns:a16="http://schemas.microsoft.com/office/drawing/2014/main" id="{4F7861F0-C7F1-03C9-C7C0-565FFBCA460A}"/>
                </a:ext>
              </a:extLst>
            </p:cNvPr>
            <p:cNvGrpSpPr/>
            <p:nvPr/>
          </p:nvGrpSpPr>
          <p:grpSpPr>
            <a:xfrm>
              <a:off x="1838754" y="3348543"/>
              <a:ext cx="698981" cy="351323"/>
              <a:chOff x="5525980" y="1774298"/>
              <a:chExt cx="4820559" cy="2422916"/>
            </a:xfrm>
          </p:grpSpPr>
          <p:sp>
            <p:nvSpPr>
              <p:cNvPr id="79" name="Google Shape;872;p4">
                <a:extLst>
                  <a:ext uri="{FF2B5EF4-FFF2-40B4-BE49-F238E27FC236}">
                    <a16:creationId xmlns:a16="http://schemas.microsoft.com/office/drawing/2014/main" id="{71322A38-190B-5829-B4DF-EF37C5D6101C}"/>
                  </a:ext>
                </a:extLst>
              </p:cNvPr>
              <p:cNvSpPr/>
              <p:nvPr/>
            </p:nvSpPr>
            <p:spPr>
              <a:xfrm>
                <a:off x="5525980" y="1774298"/>
                <a:ext cx="4820559" cy="2422916"/>
              </a:xfrm>
              <a:custGeom>
                <a:avLst/>
                <a:gdLst/>
                <a:ahLst/>
                <a:cxnLst/>
                <a:rect l="l" t="t" r="r" b="b"/>
                <a:pathLst>
                  <a:path w="1113293" h="559565" extrusionOk="0">
                    <a:moveTo>
                      <a:pt x="434701" y="447347"/>
                    </a:moveTo>
                    <a:cubicBezTo>
                      <a:pt x="416127" y="450681"/>
                      <a:pt x="396410" y="454110"/>
                      <a:pt x="369550" y="456205"/>
                    </a:cubicBezTo>
                    <a:cubicBezTo>
                      <a:pt x="308590" y="461063"/>
                      <a:pt x="270204" y="463540"/>
                      <a:pt x="233057" y="440489"/>
                    </a:cubicBezTo>
                    <a:cubicBezTo>
                      <a:pt x="200672" y="420391"/>
                      <a:pt x="178478" y="386673"/>
                      <a:pt x="177050" y="384482"/>
                    </a:cubicBezTo>
                    <a:cubicBezTo>
                      <a:pt x="152570" y="346668"/>
                      <a:pt x="152380" y="315426"/>
                      <a:pt x="124567" y="303996"/>
                    </a:cubicBezTo>
                    <a:cubicBezTo>
                      <a:pt x="122281" y="303043"/>
                      <a:pt x="104564" y="295995"/>
                      <a:pt x="94849" y="303996"/>
                    </a:cubicBezTo>
                    <a:cubicBezTo>
                      <a:pt x="90372" y="307711"/>
                      <a:pt x="85705" y="316093"/>
                      <a:pt x="94849" y="366956"/>
                    </a:cubicBezTo>
                    <a:cubicBezTo>
                      <a:pt x="102564" y="410104"/>
                      <a:pt x="108089" y="416105"/>
                      <a:pt x="103612" y="429916"/>
                    </a:cubicBezTo>
                    <a:cubicBezTo>
                      <a:pt x="96563" y="451633"/>
                      <a:pt x="71513" y="471922"/>
                      <a:pt x="51129" y="466683"/>
                    </a:cubicBezTo>
                    <a:cubicBezTo>
                      <a:pt x="28460" y="460873"/>
                      <a:pt x="21983" y="426202"/>
                      <a:pt x="21411" y="422963"/>
                    </a:cubicBezTo>
                    <a:cubicBezTo>
                      <a:pt x="15220" y="387721"/>
                      <a:pt x="39890" y="376386"/>
                      <a:pt x="38937" y="340762"/>
                    </a:cubicBezTo>
                    <a:cubicBezTo>
                      <a:pt x="37985" y="306187"/>
                      <a:pt x="14267" y="299805"/>
                      <a:pt x="3980" y="261991"/>
                    </a:cubicBezTo>
                    <a:cubicBezTo>
                      <a:pt x="-7831" y="219128"/>
                      <a:pt x="9600" y="179409"/>
                      <a:pt x="17982" y="160549"/>
                    </a:cubicBezTo>
                    <a:cubicBezTo>
                      <a:pt x="63226" y="57298"/>
                      <a:pt x="229913" y="32819"/>
                      <a:pt x="357263" y="13579"/>
                    </a:cubicBezTo>
                    <a:cubicBezTo>
                      <a:pt x="434987" y="1863"/>
                      <a:pt x="502709" y="625"/>
                      <a:pt x="541000" y="148"/>
                    </a:cubicBezTo>
                    <a:cubicBezTo>
                      <a:pt x="632821" y="-1185"/>
                      <a:pt x="780077" y="6625"/>
                      <a:pt x="827988" y="17103"/>
                    </a:cubicBezTo>
                    <a:cubicBezTo>
                      <a:pt x="841895" y="20151"/>
                      <a:pt x="1071733" y="73110"/>
                      <a:pt x="1106213" y="216556"/>
                    </a:cubicBezTo>
                    <a:cubicBezTo>
                      <a:pt x="1121072" y="278564"/>
                      <a:pt x="1107928" y="328570"/>
                      <a:pt x="1107928" y="328570"/>
                    </a:cubicBezTo>
                    <a:cubicBezTo>
                      <a:pt x="1103927" y="343906"/>
                      <a:pt x="1093259" y="376481"/>
                      <a:pt x="1086973" y="395055"/>
                    </a:cubicBezTo>
                    <a:cubicBezTo>
                      <a:pt x="1073543" y="434774"/>
                      <a:pt x="1069447" y="441823"/>
                      <a:pt x="1071257" y="456301"/>
                    </a:cubicBezTo>
                    <a:cubicBezTo>
                      <a:pt x="1074781" y="485923"/>
                      <a:pt x="1095831" y="490972"/>
                      <a:pt x="1094021" y="514022"/>
                    </a:cubicBezTo>
                    <a:cubicBezTo>
                      <a:pt x="1092402" y="534501"/>
                      <a:pt x="1073638" y="557742"/>
                      <a:pt x="1052016" y="557742"/>
                    </a:cubicBezTo>
                    <a:cubicBezTo>
                      <a:pt x="1031347" y="557742"/>
                      <a:pt x="1014392" y="536501"/>
                      <a:pt x="1010011" y="517546"/>
                    </a:cubicBezTo>
                    <a:cubicBezTo>
                      <a:pt x="1003629" y="489733"/>
                      <a:pt x="1027156" y="479351"/>
                      <a:pt x="1029251" y="440584"/>
                    </a:cubicBezTo>
                    <a:cubicBezTo>
                      <a:pt x="1029537" y="434679"/>
                      <a:pt x="1031442" y="387244"/>
                      <a:pt x="1001248" y="368861"/>
                    </a:cubicBezTo>
                    <a:cubicBezTo>
                      <a:pt x="972006" y="351049"/>
                      <a:pt x="933144" y="372957"/>
                      <a:pt x="931239" y="374100"/>
                    </a:cubicBezTo>
                    <a:cubicBezTo>
                      <a:pt x="901807" y="391340"/>
                      <a:pt x="902093" y="415724"/>
                      <a:pt x="875232" y="461539"/>
                    </a:cubicBezTo>
                    <a:cubicBezTo>
                      <a:pt x="852086" y="501068"/>
                      <a:pt x="824559" y="548122"/>
                      <a:pt x="780744" y="557742"/>
                    </a:cubicBezTo>
                    <a:cubicBezTo>
                      <a:pt x="729309" y="569077"/>
                      <a:pt x="676636" y="524119"/>
                      <a:pt x="668730" y="517546"/>
                    </a:cubicBezTo>
                    <a:cubicBezTo>
                      <a:pt x="634440" y="488305"/>
                      <a:pt x="632059" y="462111"/>
                      <a:pt x="595197" y="445823"/>
                    </a:cubicBezTo>
                    <a:cubicBezTo>
                      <a:pt x="580529" y="439346"/>
                      <a:pt x="566051" y="436965"/>
                      <a:pt x="533951" y="437060"/>
                    </a:cubicBezTo>
                    <a:cubicBezTo>
                      <a:pt x="488803" y="437251"/>
                      <a:pt x="462895" y="442299"/>
                      <a:pt x="434606" y="447442"/>
                    </a:cubicBezTo>
                    <a:close/>
                  </a:path>
                </a:pathLst>
              </a:custGeom>
              <a:solidFill>
                <a:srgbClr val="3F27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73;p4">
                <a:extLst>
                  <a:ext uri="{FF2B5EF4-FFF2-40B4-BE49-F238E27FC236}">
                    <a16:creationId xmlns:a16="http://schemas.microsoft.com/office/drawing/2014/main" id="{1EC5E19E-C9DE-348B-6905-B41504333E2A}"/>
                  </a:ext>
                </a:extLst>
              </p:cNvPr>
              <p:cNvSpPr/>
              <p:nvPr/>
            </p:nvSpPr>
            <p:spPr>
              <a:xfrm>
                <a:off x="6607265" y="3185825"/>
                <a:ext cx="667353" cy="398936"/>
              </a:xfrm>
              <a:custGeom>
                <a:avLst/>
                <a:gdLst/>
                <a:ahLst/>
                <a:cxnLst/>
                <a:rect l="l" t="t" r="r" b="b"/>
                <a:pathLst>
                  <a:path w="154123" h="92133" extrusionOk="0">
                    <a:moveTo>
                      <a:pt x="108903" y="92028"/>
                    </a:moveTo>
                    <a:cubicBezTo>
                      <a:pt x="119285" y="91933"/>
                      <a:pt x="130049" y="91647"/>
                      <a:pt x="139383" y="87075"/>
                    </a:cubicBezTo>
                    <a:cubicBezTo>
                      <a:pt x="148718" y="82503"/>
                      <a:pt x="156052" y="72121"/>
                      <a:pt x="153671" y="62024"/>
                    </a:cubicBezTo>
                    <a:cubicBezTo>
                      <a:pt x="151194" y="51451"/>
                      <a:pt x="139574" y="45546"/>
                      <a:pt x="128715" y="44308"/>
                    </a:cubicBezTo>
                    <a:cubicBezTo>
                      <a:pt x="92520" y="40307"/>
                      <a:pt x="78233" y="37831"/>
                      <a:pt x="48610" y="15256"/>
                    </a:cubicBezTo>
                    <a:cubicBezTo>
                      <a:pt x="30608" y="1540"/>
                      <a:pt x="18225" y="-10366"/>
                      <a:pt x="6033" y="14304"/>
                    </a:cubicBezTo>
                    <a:cubicBezTo>
                      <a:pt x="-24923" y="76312"/>
                      <a:pt x="71470" y="92599"/>
                      <a:pt x="108808" y="9212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74;p4">
                <a:extLst>
                  <a:ext uri="{FF2B5EF4-FFF2-40B4-BE49-F238E27FC236}">
                    <a16:creationId xmlns:a16="http://schemas.microsoft.com/office/drawing/2014/main" id="{D25549C7-9D6C-4ADB-5BCC-E807203B4E64}"/>
                  </a:ext>
                </a:extLst>
              </p:cNvPr>
              <p:cNvSpPr/>
              <p:nvPr/>
            </p:nvSpPr>
            <p:spPr>
              <a:xfrm>
                <a:off x="8599732" y="3789048"/>
                <a:ext cx="468506" cy="255379"/>
              </a:xfrm>
              <a:custGeom>
                <a:avLst/>
                <a:gdLst/>
                <a:ahLst/>
                <a:cxnLst/>
                <a:rect l="l" t="t" r="r" b="b"/>
                <a:pathLst>
                  <a:path w="108200" h="58979" extrusionOk="0">
                    <a:moveTo>
                      <a:pt x="70199" y="588"/>
                    </a:moveTo>
                    <a:cubicBezTo>
                      <a:pt x="44006" y="-1889"/>
                      <a:pt x="16859" y="9351"/>
                      <a:pt x="0" y="29639"/>
                    </a:cubicBezTo>
                    <a:cubicBezTo>
                      <a:pt x="5144" y="45355"/>
                      <a:pt x="21336" y="55547"/>
                      <a:pt x="37624" y="58119"/>
                    </a:cubicBezTo>
                    <a:cubicBezTo>
                      <a:pt x="53912" y="60691"/>
                      <a:pt x="70676" y="57071"/>
                      <a:pt x="86678" y="52880"/>
                    </a:cubicBezTo>
                    <a:cubicBezTo>
                      <a:pt x="92107" y="51451"/>
                      <a:pt x="97727" y="49832"/>
                      <a:pt x="101918" y="46213"/>
                    </a:cubicBezTo>
                    <a:cubicBezTo>
                      <a:pt x="114014" y="35735"/>
                      <a:pt x="107252" y="14113"/>
                      <a:pt x="93440" y="6112"/>
                    </a:cubicBezTo>
                    <a:cubicBezTo>
                      <a:pt x="79629" y="-1889"/>
                      <a:pt x="62484" y="-365"/>
                      <a:pt x="46577" y="1445"/>
                    </a:cubicBezTo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75;p4">
                <a:extLst>
                  <a:ext uri="{FF2B5EF4-FFF2-40B4-BE49-F238E27FC236}">
                    <a16:creationId xmlns:a16="http://schemas.microsoft.com/office/drawing/2014/main" id="{24D24181-64E2-32D0-4DFC-B25DF8043372}"/>
                  </a:ext>
                </a:extLst>
              </p:cNvPr>
              <p:cNvSpPr/>
              <p:nvPr/>
            </p:nvSpPr>
            <p:spPr>
              <a:xfrm>
                <a:off x="5675558" y="3446068"/>
                <a:ext cx="91670" cy="244939"/>
              </a:xfrm>
              <a:custGeom>
                <a:avLst/>
                <a:gdLst/>
                <a:ahLst/>
                <a:cxnLst/>
                <a:rect l="l" t="t" r="r" b="b"/>
                <a:pathLst>
                  <a:path w="21171" h="56568" extrusionOk="0">
                    <a:moveTo>
                      <a:pt x="4669" y="21622"/>
                    </a:moveTo>
                    <a:cubicBezTo>
                      <a:pt x="1526" y="30290"/>
                      <a:pt x="-1808" y="39624"/>
                      <a:pt x="1145" y="48387"/>
                    </a:cubicBezTo>
                    <a:cubicBezTo>
                      <a:pt x="2764" y="53054"/>
                      <a:pt x="7241" y="57531"/>
                      <a:pt x="12003" y="56388"/>
                    </a:cubicBezTo>
                    <a:cubicBezTo>
                      <a:pt x="15813" y="55531"/>
                      <a:pt x="18194" y="51626"/>
                      <a:pt x="19337" y="47911"/>
                    </a:cubicBezTo>
                    <a:cubicBezTo>
                      <a:pt x="22100" y="39338"/>
                      <a:pt x="21528" y="29908"/>
                      <a:pt x="19052" y="21241"/>
                    </a:cubicBezTo>
                    <a:cubicBezTo>
                      <a:pt x="17051" y="14097"/>
                      <a:pt x="14003" y="5525"/>
                      <a:pt x="9050" y="0"/>
                    </a:cubicBezTo>
                    <a:cubicBezTo>
                      <a:pt x="8669" y="7430"/>
                      <a:pt x="7241" y="14478"/>
                      <a:pt x="4669" y="21622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76;p4">
                <a:extLst>
                  <a:ext uri="{FF2B5EF4-FFF2-40B4-BE49-F238E27FC236}">
                    <a16:creationId xmlns:a16="http://schemas.microsoft.com/office/drawing/2014/main" id="{E258D325-BCFA-C7E3-A63F-5CFBF85FC872}"/>
                  </a:ext>
                </a:extLst>
              </p:cNvPr>
              <p:cNvSpPr/>
              <p:nvPr/>
            </p:nvSpPr>
            <p:spPr>
              <a:xfrm>
                <a:off x="10045883" y="3819215"/>
                <a:ext cx="126479" cy="250391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57827" extrusionOk="0">
                    <a:moveTo>
                      <a:pt x="5014" y="44958"/>
                    </a:moveTo>
                    <a:cubicBezTo>
                      <a:pt x="6348" y="48482"/>
                      <a:pt x="8158" y="51911"/>
                      <a:pt x="10920" y="54483"/>
                    </a:cubicBezTo>
                    <a:cubicBezTo>
                      <a:pt x="13682" y="57055"/>
                      <a:pt x="17683" y="58484"/>
                      <a:pt x="21302" y="57531"/>
                    </a:cubicBezTo>
                    <a:cubicBezTo>
                      <a:pt x="26350" y="56198"/>
                      <a:pt x="29303" y="50578"/>
                      <a:pt x="29208" y="45434"/>
                    </a:cubicBezTo>
                    <a:cubicBezTo>
                      <a:pt x="29113" y="40291"/>
                      <a:pt x="26636" y="35433"/>
                      <a:pt x="23969" y="30956"/>
                    </a:cubicBezTo>
                    <a:cubicBezTo>
                      <a:pt x="19683" y="23813"/>
                      <a:pt x="14730" y="17050"/>
                      <a:pt x="9205" y="10763"/>
                    </a:cubicBezTo>
                    <a:cubicBezTo>
                      <a:pt x="6253" y="7430"/>
                      <a:pt x="3490" y="4191"/>
                      <a:pt x="1681" y="0"/>
                    </a:cubicBezTo>
                    <a:cubicBezTo>
                      <a:pt x="-1558" y="13240"/>
                      <a:pt x="61" y="31814"/>
                      <a:pt x="5014" y="4486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" name="Google Shape;877;p4">
              <a:extLst>
                <a:ext uri="{FF2B5EF4-FFF2-40B4-BE49-F238E27FC236}">
                  <a16:creationId xmlns:a16="http://schemas.microsoft.com/office/drawing/2014/main" id="{765ABDD2-ADD5-1968-A322-B1A88257F805}"/>
                </a:ext>
              </a:extLst>
            </p:cNvPr>
            <p:cNvGrpSpPr/>
            <p:nvPr/>
          </p:nvGrpSpPr>
          <p:grpSpPr>
            <a:xfrm>
              <a:off x="1902918" y="3032559"/>
              <a:ext cx="585546" cy="472187"/>
              <a:chOff x="5624511" y="3048014"/>
              <a:chExt cx="947638" cy="764180"/>
            </a:xfrm>
          </p:grpSpPr>
          <p:sp>
            <p:nvSpPr>
              <p:cNvPr id="66" name="Google Shape;878;p4">
                <a:extLst>
                  <a:ext uri="{FF2B5EF4-FFF2-40B4-BE49-F238E27FC236}">
                    <a16:creationId xmlns:a16="http://schemas.microsoft.com/office/drawing/2014/main" id="{DEFD13BD-C28C-5F0B-A163-8A9D3C494BD4}"/>
                  </a:ext>
                </a:extLst>
              </p:cNvPr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879;p4">
                <a:extLst>
                  <a:ext uri="{FF2B5EF4-FFF2-40B4-BE49-F238E27FC236}">
                    <a16:creationId xmlns:a16="http://schemas.microsoft.com/office/drawing/2014/main" id="{8A963579-475F-6BF5-9D21-E85685EB13D1}"/>
                  </a:ext>
                </a:extLst>
              </p:cNvPr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880;p4">
                <a:extLst>
                  <a:ext uri="{FF2B5EF4-FFF2-40B4-BE49-F238E27FC236}">
                    <a16:creationId xmlns:a16="http://schemas.microsoft.com/office/drawing/2014/main" id="{D18BD563-3B29-1F3C-3DDA-F0EC1D7E5399}"/>
                  </a:ext>
                </a:extLst>
              </p:cNvPr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881;p4">
                <a:extLst>
                  <a:ext uri="{FF2B5EF4-FFF2-40B4-BE49-F238E27FC236}">
                    <a16:creationId xmlns:a16="http://schemas.microsoft.com/office/drawing/2014/main" id="{C23EE05B-DD27-E51F-C2F5-1DC31D1DB4D8}"/>
                  </a:ext>
                </a:extLst>
              </p:cNvPr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882;p4">
                <a:extLst>
                  <a:ext uri="{FF2B5EF4-FFF2-40B4-BE49-F238E27FC236}">
                    <a16:creationId xmlns:a16="http://schemas.microsoft.com/office/drawing/2014/main" id="{0D232DF6-6BC6-9781-666B-AEED737AD79E}"/>
                  </a:ext>
                </a:extLst>
              </p:cNvPr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883;p4">
                <a:extLst>
                  <a:ext uri="{FF2B5EF4-FFF2-40B4-BE49-F238E27FC236}">
                    <a16:creationId xmlns:a16="http://schemas.microsoft.com/office/drawing/2014/main" id="{FD154D5A-EC67-56D0-A793-8B4DF5D20CCA}"/>
                  </a:ext>
                </a:extLst>
              </p:cNvPr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884;p4">
                <a:extLst>
                  <a:ext uri="{FF2B5EF4-FFF2-40B4-BE49-F238E27FC236}">
                    <a16:creationId xmlns:a16="http://schemas.microsoft.com/office/drawing/2014/main" id="{9DAF2D3B-7113-18E8-3277-6E134F694B6C}"/>
                  </a:ext>
                </a:extLst>
              </p:cNvPr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885;p4">
                <a:extLst>
                  <a:ext uri="{FF2B5EF4-FFF2-40B4-BE49-F238E27FC236}">
                    <a16:creationId xmlns:a16="http://schemas.microsoft.com/office/drawing/2014/main" id="{A4325C45-EFE2-8F74-8BD7-D9EC37081404}"/>
                  </a:ext>
                </a:extLst>
              </p:cNvPr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886;p4">
                <a:extLst>
                  <a:ext uri="{FF2B5EF4-FFF2-40B4-BE49-F238E27FC236}">
                    <a16:creationId xmlns:a16="http://schemas.microsoft.com/office/drawing/2014/main" id="{29B4CF4A-FD91-CA4B-0C27-47F653E0FAF8}"/>
                  </a:ext>
                </a:extLst>
              </p:cNvPr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887;p4">
                <a:extLst>
                  <a:ext uri="{FF2B5EF4-FFF2-40B4-BE49-F238E27FC236}">
                    <a16:creationId xmlns:a16="http://schemas.microsoft.com/office/drawing/2014/main" id="{B04648F8-12B3-9BA3-286E-453CDD0BF37E}"/>
                  </a:ext>
                </a:extLst>
              </p:cNvPr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888;p4">
                <a:extLst>
                  <a:ext uri="{FF2B5EF4-FFF2-40B4-BE49-F238E27FC236}">
                    <a16:creationId xmlns:a16="http://schemas.microsoft.com/office/drawing/2014/main" id="{26E1B0A3-E1C9-2963-A3BE-78B9D67B6151}"/>
                  </a:ext>
                </a:extLst>
              </p:cNvPr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889;p4">
                <a:extLst>
                  <a:ext uri="{FF2B5EF4-FFF2-40B4-BE49-F238E27FC236}">
                    <a16:creationId xmlns:a16="http://schemas.microsoft.com/office/drawing/2014/main" id="{59E95254-B457-4864-638F-609F2268E8B7}"/>
                  </a:ext>
                </a:extLst>
              </p:cNvPr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890;p4">
                <a:extLst>
                  <a:ext uri="{FF2B5EF4-FFF2-40B4-BE49-F238E27FC236}">
                    <a16:creationId xmlns:a16="http://schemas.microsoft.com/office/drawing/2014/main" id="{4B42D1DE-E8B3-B3E9-F226-B97FCF0F9E06}"/>
                  </a:ext>
                </a:extLst>
              </p:cNvPr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" name="Google Shape;891;p4">
              <a:extLst>
                <a:ext uri="{FF2B5EF4-FFF2-40B4-BE49-F238E27FC236}">
                  <a16:creationId xmlns:a16="http://schemas.microsoft.com/office/drawing/2014/main" id="{E5E1778E-1809-2B9C-4C0F-2EA04357FC1D}"/>
                </a:ext>
              </a:extLst>
            </p:cNvPr>
            <p:cNvSpPr/>
            <p:nvPr/>
          </p:nvSpPr>
          <p:spPr>
            <a:xfrm>
              <a:off x="1933018" y="2689539"/>
              <a:ext cx="47700" cy="1187100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B98F45"/>
                </a:gs>
                <a:gs pos="56000">
                  <a:srgbClr val="F3ECA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" name="Google Shape;892;p4">
              <a:extLst>
                <a:ext uri="{FF2B5EF4-FFF2-40B4-BE49-F238E27FC236}">
                  <a16:creationId xmlns:a16="http://schemas.microsoft.com/office/drawing/2014/main" id="{7F5F9E50-4C2C-E373-3FAE-6E1C838DB2F6}"/>
                </a:ext>
              </a:extLst>
            </p:cNvPr>
            <p:cNvGrpSpPr/>
            <p:nvPr/>
          </p:nvGrpSpPr>
          <p:grpSpPr>
            <a:xfrm>
              <a:off x="1804540" y="2599757"/>
              <a:ext cx="308437" cy="146782"/>
              <a:chOff x="5234003" y="1669800"/>
              <a:chExt cx="449617" cy="213968"/>
            </a:xfrm>
          </p:grpSpPr>
          <p:sp>
            <p:nvSpPr>
              <p:cNvPr id="64" name="Google Shape;893;p4">
                <a:extLst>
                  <a:ext uri="{FF2B5EF4-FFF2-40B4-BE49-F238E27FC236}">
                    <a16:creationId xmlns:a16="http://schemas.microsoft.com/office/drawing/2014/main" id="{C6AA8500-D979-CFB8-91F5-868070FB28AD}"/>
                  </a:ext>
                </a:extLst>
              </p:cNvPr>
              <p:cNvSpPr/>
              <p:nvPr/>
            </p:nvSpPr>
            <p:spPr>
              <a:xfrm rot="-5268685">
                <a:off x="5379272" y="1535824"/>
                <a:ext cx="159079" cy="443866"/>
              </a:xfrm>
              <a:custGeom>
                <a:avLst/>
                <a:gdLst/>
                <a:ahLst/>
                <a:cxnLst/>
                <a:rect l="l" t="t" r="r" b="b"/>
                <a:pathLst>
                  <a:path w="202501" h="565022" extrusionOk="0">
                    <a:moveTo>
                      <a:pt x="202501" y="282511"/>
                    </a:moveTo>
                    <a:cubicBezTo>
                      <a:pt x="202501" y="438538"/>
                      <a:pt x="157170" y="565023"/>
                      <a:pt x="101251" y="565023"/>
                    </a:cubicBezTo>
                    <a:cubicBezTo>
                      <a:pt x="45331" y="565023"/>
                      <a:pt x="0" y="438538"/>
                      <a:pt x="0" y="282511"/>
                    </a:cubicBezTo>
                    <a:cubicBezTo>
                      <a:pt x="0" y="126485"/>
                      <a:pt x="45331" y="0"/>
                      <a:pt x="101251" y="0"/>
                    </a:cubicBezTo>
                    <a:cubicBezTo>
                      <a:pt x="157170" y="0"/>
                      <a:pt x="202501" y="126485"/>
                      <a:pt x="202501" y="282511"/>
                    </a:cubicBezTo>
                    <a:close/>
                  </a:path>
                </a:pathLst>
              </a:custGeom>
              <a:solidFill>
                <a:srgbClr val="FAFAFA"/>
              </a:soli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498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894;p4">
                <a:extLst>
                  <a:ext uri="{FF2B5EF4-FFF2-40B4-BE49-F238E27FC236}">
                    <a16:creationId xmlns:a16="http://schemas.microsoft.com/office/drawing/2014/main" id="{D241F771-5698-838F-BDBE-176379D81539}"/>
                  </a:ext>
                </a:extLst>
              </p:cNvPr>
              <p:cNvSpPr/>
              <p:nvPr/>
            </p:nvSpPr>
            <p:spPr>
              <a:xfrm rot="-153174">
                <a:off x="5236449" y="1759237"/>
                <a:ext cx="442627" cy="114731"/>
              </a:xfrm>
              <a:custGeom>
                <a:avLst/>
                <a:gdLst/>
                <a:ahLst/>
                <a:cxnLst/>
                <a:rect l="l" t="t" r="r" b="b"/>
                <a:pathLst>
                  <a:path w="563296" h="146009" extrusionOk="0">
                    <a:moveTo>
                      <a:pt x="563062" y="65913"/>
                    </a:moveTo>
                    <a:cubicBezTo>
                      <a:pt x="558395" y="121730"/>
                      <a:pt x="428569" y="156305"/>
                      <a:pt x="273121" y="143256"/>
                    </a:cubicBezTo>
                    <a:cubicBezTo>
                      <a:pt x="117578" y="130112"/>
                      <a:pt x="-4628" y="74295"/>
                      <a:pt x="135" y="18669"/>
                    </a:cubicBezTo>
                    <a:cubicBezTo>
                      <a:pt x="611" y="12097"/>
                      <a:pt x="2992" y="5810"/>
                      <a:pt x="6897" y="0"/>
                    </a:cubicBezTo>
                    <a:cubicBezTo>
                      <a:pt x="34805" y="46101"/>
                      <a:pt x="142057" y="87440"/>
                      <a:pt x="273026" y="98489"/>
                    </a:cubicBezTo>
                    <a:cubicBezTo>
                      <a:pt x="410091" y="110014"/>
                      <a:pt x="527343" y="84487"/>
                      <a:pt x="556299" y="39910"/>
                    </a:cubicBezTo>
                    <a:cubicBezTo>
                      <a:pt x="561538" y="48482"/>
                      <a:pt x="563919" y="57245"/>
                      <a:pt x="563157" y="66008"/>
                    </a:cubicBezTo>
                    <a:close/>
                  </a:path>
                </a:pathLst>
              </a:custGeom>
              <a:gradFill>
                <a:gsLst>
                  <a:gs pos="0">
                    <a:srgbClr val="B3811F"/>
                  </a:gs>
                  <a:gs pos="17000">
                    <a:srgbClr val="BE9C6A"/>
                  </a:gs>
                  <a:gs pos="34000">
                    <a:srgbClr val="F3ECAF"/>
                  </a:gs>
                  <a:gs pos="47100">
                    <a:srgbClr val="BE9C6A"/>
                  </a:gs>
                  <a:gs pos="63000">
                    <a:srgbClr val="B98F45"/>
                  </a:gs>
                  <a:gs pos="77000">
                    <a:srgbClr val="F3ECAF"/>
                  </a:gs>
                  <a:gs pos="91299">
                    <a:srgbClr val="B3811F"/>
                  </a:gs>
                  <a:gs pos="100000">
                    <a:srgbClr val="B3811F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" name="Google Shape;895;p4">
              <a:extLst>
                <a:ext uri="{FF2B5EF4-FFF2-40B4-BE49-F238E27FC236}">
                  <a16:creationId xmlns:a16="http://schemas.microsoft.com/office/drawing/2014/main" id="{6D4169C9-670A-F4EE-8317-4AF40CFCD85E}"/>
                </a:ext>
              </a:extLst>
            </p:cNvPr>
            <p:cNvGrpSpPr/>
            <p:nvPr/>
          </p:nvGrpSpPr>
          <p:grpSpPr>
            <a:xfrm>
              <a:off x="1304353" y="3384664"/>
              <a:ext cx="679620" cy="543362"/>
              <a:chOff x="3792023" y="5911314"/>
              <a:chExt cx="3341299" cy="2671398"/>
            </a:xfrm>
          </p:grpSpPr>
          <p:sp>
            <p:nvSpPr>
              <p:cNvPr id="41" name="Google Shape;896;p4">
                <a:extLst>
                  <a:ext uri="{FF2B5EF4-FFF2-40B4-BE49-F238E27FC236}">
                    <a16:creationId xmlns:a16="http://schemas.microsoft.com/office/drawing/2014/main" id="{61AD21A2-BFBD-94DF-007B-DC3D5A36C90B}"/>
                  </a:ext>
                </a:extLst>
              </p:cNvPr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2" name="Google Shape;897;p4">
                <a:extLst>
                  <a:ext uri="{FF2B5EF4-FFF2-40B4-BE49-F238E27FC236}">
                    <a16:creationId xmlns:a16="http://schemas.microsoft.com/office/drawing/2014/main" id="{9303CB99-5DFA-61E9-B7C8-8E40AFD7EAD7}"/>
                  </a:ext>
                </a:extLst>
              </p:cNvPr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59" name="Google Shape;898;p4">
                  <a:extLst>
                    <a:ext uri="{FF2B5EF4-FFF2-40B4-BE49-F238E27FC236}">
                      <a16:creationId xmlns:a16="http://schemas.microsoft.com/office/drawing/2014/main" id="{FB341AC7-60A8-DE2C-6A60-29C116958E79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62" name="Google Shape;899;p4">
                    <a:extLst>
                      <a:ext uri="{FF2B5EF4-FFF2-40B4-BE49-F238E27FC236}">
                        <a16:creationId xmlns:a16="http://schemas.microsoft.com/office/drawing/2014/main" id="{83750532-57C4-D21F-C9E2-FB1180DB8210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" name="Google Shape;900;p4">
                    <a:extLst>
                      <a:ext uri="{FF2B5EF4-FFF2-40B4-BE49-F238E27FC236}">
                        <a16:creationId xmlns:a16="http://schemas.microsoft.com/office/drawing/2014/main" id="{0812EF57-F3DD-E2F6-1DB9-0D596462305B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0" name="Google Shape;901;p4">
                  <a:extLst>
                    <a:ext uri="{FF2B5EF4-FFF2-40B4-BE49-F238E27FC236}">
                      <a16:creationId xmlns:a16="http://schemas.microsoft.com/office/drawing/2014/main" id="{E193D94D-0C21-A019-14AF-63746EA31471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902;p4">
                  <a:extLst>
                    <a:ext uri="{FF2B5EF4-FFF2-40B4-BE49-F238E27FC236}">
                      <a16:creationId xmlns:a16="http://schemas.microsoft.com/office/drawing/2014/main" id="{023CD425-1F68-C35A-6B4A-C976E34AF401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" name="Google Shape;903;p4">
                <a:extLst>
                  <a:ext uri="{FF2B5EF4-FFF2-40B4-BE49-F238E27FC236}">
                    <a16:creationId xmlns:a16="http://schemas.microsoft.com/office/drawing/2014/main" id="{7987847E-BE4E-AED5-056D-F3E7E7C354D4}"/>
                  </a:ext>
                </a:extLst>
              </p:cNvPr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57" name="Google Shape;904;p4">
                  <a:extLst>
                    <a:ext uri="{FF2B5EF4-FFF2-40B4-BE49-F238E27FC236}">
                      <a16:creationId xmlns:a16="http://schemas.microsoft.com/office/drawing/2014/main" id="{90D2701C-5278-292E-A2C7-A9668944C99B}"/>
                    </a:ext>
                  </a:extLst>
                </p:cNvPr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58" name="Google Shape;905;p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6CE7476E-1801-D364-2939-D3A3F91DC9D5}"/>
                    </a:ext>
                  </a:extLst>
                </p:cNvPr>
                <p:cNvPicPr preferRelativeResize="0"/>
                <p:nvPr/>
              </p:nvPicPr>
              <p:blipFill rotWithShape="1">
                <a:blip r:embed="rId2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44" name="Google Shape;906;p4">
                <a:extLst>
                  <a:ext uri="{FF2B5EF4-FFF2-40B4-BE49-F238E27FC236}">
                    <a16:creationId xmlns:a16="http://schemas.microsoft.com/office/drawing/2014/main" id="{BCDD78D5-5A15-0497-887B-97EEA4BC3C86}"/>
                  </a:ext>
                </a:extLst>
              </p:cNvPr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45" name="Google Shape;907;p4">
                  <a:extLst>
                    <a:ext uri="{FF2B5EF4-FFF2-40B4-BE49-F238E27FC236}">
                      <a16:creationId xmlns:a16="http://schemas.microsoft.com/office/drawing/2014/main" id="{42F5101F-160B-35DF-6337-C39994C5E8A9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908;p4">
                  <a:extLst>
                    <a:ext uri="{FF2B5EF4-FFF2-40B4-BE49-F238E27FC236}">
                      <a16:creationId xmlns:a16="http://schemas.microsoft.com/office/drawing/2014/main" id="{91591D58-80E8-A1C1-DB87-4493F8BEEBEE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909;p4">
                  <a:extLst>
                    <a:ext uri="{FF2B5EF4-FFF2-40B4-BE49-F238E27FC236}">
                      <a16:creationId xmlns:a16="http://schemas.microsoft.com/office/drawing/2014/main" id="{3B530E30-2C40-A59A-5365-1B1CC0C44D80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910;p4">
                  <a:extLst>
                    <a:ext uri="{FF2B5EF4-FFF2-40B4-BE49-F238E27FC236}">
                      <a16:creationId xmlns:a16="http://schemas.microsoft.com/office/drawing/2014/main" id="{F2360F98-45C2-EF7A-8ED1-649584137A52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911;p4">
                  <a:extLst>
                    <a:ext uri="{FF2B5EF4-FFF2-40B4-BE49-F238E27FC236}">
                      <a16:creationId xmlns:a16="http://schemas.microsoft.com/office/drawing/2014/main" id="{F0D6EE2D-AD10-4197-E2F7-10D03BD477D3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912;p4">
                  <a:extLst>
                    <a:ext uri="{FF2B5EF4-FFF2-40B4-BE49-F238E27FC236}">
                      <a16:creationId xmlns:a16="http://schemas.microsoft.com/office/drawing/2014/main" id="{C96D2F67-3179-56FE-2D89-AF5089AEBCC1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913;p4">
                  <a:extLst>
                    <a:ext uri="{FF2B5EF4-FFF2-40B4-BE49-F238E27FC236}">
                      <a16:creationId xmlns:a16="http://schemas.microsoft.com/office/drawing/2014/main" id="{49D157ED-6DE6-B76F-3754-E2F249F9B701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914;p4">
                  <a:extLst>
                    <a:ext uri="{FF2B5EF4-FFF2-40B4-BE49-F238E27FC236}">
                      <a16:creationId xmlns:a16="http://schemas.microsoft.com/office/drawing/2014/main" id="{5B8E8D71-07CB-F499-F094-EF0A20E93491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915;p4">
                  <a:extLst>
                    <a:ext uri="{FF2B5EF4-FFF2-40B4-BE49-F238E27FC236}">
                      <a16:creationId xmlns:a16="http://schemas.microsoft.com/office/drawing/2014/main" id="{882CAFFA-AD65-4BF0-ADF0-DBD52E86E482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916;p4">
                  <a:extLst>
                    <a:ext uri="{FF2B5EF4-FFF2-40B4-BE49-F238E27FC236}">
                      <a16:creationId xmlns:a16="http://schemas.microsoft.com/office/drawing/2014/main" id="{C665B101-EF16-C5EB-33C4-2C9AC84089D0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5" name="Google Shape;917;p4">
                  <a:extLst>
                    <a:ext uri="{FF2B5EF4-FFF2-40B4-BE49-F238E27FC236}">
                      <a16:creationId xmlns:a16="http://schemas.microsoft.com/office/drawing/2014/main" id="{A72D393C-F4B9-E728-939B-1680F1530AAC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" name="Google Shape;918;p4">
                  <a:extLst>
                    <a:ext uri="{FF2B5EF4-FFF2-40B4-BE49-F238E27FC236}">
                      <a16:creationId xmlns:a16="http://schemas.microsoft.com/office/drawing/2014/main" id="{CFE711C8-C51A-5C6A-513F-85FC97130070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6" name="Google Shape;919;p4">
              <a:extLst>
                <a:ext uri="{FF2B5EF4-FFF2-40B4-BE49-F238E27FC236}">
                  <a16:creationId xmlns:a16="http://schemas.microsoft.com/office/drawing/2014/main" id="{F7AB7DBD-8E85-3E3D-86D1-F209DAC9C4D1}"/>
                </a:ext>
              </a:extLst>
            </p:cNvPr>
            <p:cNvGrpSpPr/>
            <p:nvPr/>
          </p:nvGrpSpPr>
          <p:grpSpPr>
            <a:xfrm>
              <a:off x="1321590" y="3013928"/>
              <a:ext cx="642922" cy="518227"/>
              <a:chOff x="7251622" y="2606175"/>
              <a:chExt cx="2024315" cy="1631696"/>
            </a:xfrm>
          </p:grpSpPr>
          <p:sp>
            <p:nvSpPr>
              <p:cNvPr id="27" name="Google Shape;920;p4">
                <a:extLst>
                  <a:ext uri="{FF2B5EF4-FFF2-40B4-BE49-F238E27FC236}">
                    <a16:creationId xmlns:a16="http://schemas.microsoft.com/office/drawing/2014/main" id="{E13411EB-3AA0-BF8B-7E20-031C46A83C06}"/>
                  </a:ext>
                </a:extLst>
              </p:cNvPr>
              <p:cNvSpPr/>
              <p:nvPr/>
            </p:nvSpPr>
            <p:spPr>
              <a:xfrm>
                <a:off x="7257521" y="2610077"/>
                <a:ext cx="2018416" cy="1627794"/>
              </a:xfrm>
              <a:custGeom>
                <a:avLst/>
                <a:gdLst/>
                <a:ahLst/>
                <a:cxnLst/>
                <a:rect l="l" t="t" r="r" b="b"/>
                <a:pathLst>
                  <a:path w="2018416" h="1627794" extrusionOk="0">
                    <a:moveTo>
                      <a:pt x="1293840" y="1278950"/>
                    </a:moveTo>
                    <a:lnTo>
                      <a:pt x="1290175" y="1279805"/>
                    </a:lnTo>
                    <a:lnTo>
                      <a:pt x="1291016" y="1279690"/>
                    </a:lnTo>
                    <a:close/>
                    <a:moveTo>
                      <a:pt x="1011102" y="529"/>
                    </a:moveTo>
                    <a:cubicBezTo>
                      <a:pt x="1025989" y="-996"/>
                      <a:pt x="1041420" y="627"/>
                      <a:pt x="1056585" y="7271"/>
                    </a:cubicBezTo>
                    <a:cubicBezTo>
                      <a:pt x="1092494" y="23098"/>
                      <a:pt x="1108319" y="56575"/>
                      <a:pt x="1112984" y="67532"/>
                    </a:cubicBezTo>
                    <a:cubicBezTo>
                      <a:pt x="1076466" y="52924"/>
                      <a:pt x="1038529" y="57386"/>
                      <a:pt x="1019053" y="78894"/>
                    </a:cubicBezTo>
                    <a:cubicBezTo>
                      <a:pt x="991055" y="109936"/>
                      <a:pt x="1012966" y="164312"/>
                      <a:pt x="1034065" y="191703"/>
                    </a:cubicBezTo>
                    <a:cubicBezTo>
                      <a:pt x="1042028" y="202051"/>
                      <a:pt x="1051195" y="210293"/>
                      <a:pt x="1061051" y="216950"/>
                    </a:cubicBezTo>
                    <a:lnTo>
                      <a:pt x="1091912" y="232560"/>
                    </a:lnTo>
                    <a:lnTo>
                      <a:pt x="1092339" y="232731"/>
                    </a:lnTo>
                    <a:lnTo>
                      <a:pt x="1154371" y="248106"/>
                    </a:lnTo>
                    <a:cubicBezTo>
                      <a:pt x="1160255" y="249223"/>
                      <a:pt x="1210365" y="259215"/>
                      <a:pt x="1272953" y="278033"/>
                    </a:cubicBezTo>
                    <a:lnTo>
                      <a:pt x="1301754" y="288141"/>
                    </a:lnTo>
                    <a:lnTo>
                      <a:pt x="1327571" y="295471"/>
                    </a:lnTo>
                    <a:lnTo>
                      <a:pt x="1368841" y="311686"/>
                    </a:lnTo>
                    <a:lnTo>
                      <a:pt x="1372223" y="312874"/>
                    </a:lnTo>
                    <a:lnTo>
                      <a:pt x="1373434" y="313491"/>
                    </a:lnTo>
                    <a:lnTo>
                      <a:pt x="1408931" y="327439"/>
                    </a:lnTo>
                    <a:lnTo>
                      <a:pt x="1447271" y="351159"/>
                    </a:lnTo>
                    <a:lnTo>
                      <a:pt x="1466397" y="360915"/>
                    </a:lnTo>
                    <a:lnTo>
                      <a:pt x="1487991" y="376350"/>
                    </a:lnTo>
                    <a:lnTo>
                      <a:pt x="1490367" y="377820"/>
                    </a:lnTo>
                    <a:lnTo>
                      <a:pt x="1491474" y="378840"/>
                    </a:lnTo>
                    <a:lnTo>
                      <a:pt x="1496397" y="382359"/>
                    </a:lnTo>
                    <a:cubicBezTo>
                      <a:pt x="1537974" y="415037"/>
                      <a:pt x="1606483" y="481840"/>
                      <a:pt x="1631742" y="586533"/>
                    </a:cubicBezTo>
                    <a:lnTo>
                      <a:pt x="1632843" y="591769"/>
                    </a:lnTo>
                    <a:lnTo>
                      <a:pt x="1645536" y="592619"/>
                    </a:lnTo>
                    <a:cubicBezTo>
                      <a:pt x="1673737" y="597896"/>
                      <a:pt x="1763003" y="618387"/>
                      <a:pt x="1826300" y="699342"/>
                    </a:cubicBezTo>
                    <a:cubicBezTo>
                      <a:pt x="1839487" y="716183"/>
                      <a:pt x="1850734" y="734608"/>
                      <a:pt x="1859877" y="754010"/>
                    </a:cubicBezTo>
                    <a:lnTo>
                      <a:pt x="1880635" y="813989"/>
                    </a:lnTo>
                    <a:lnTo>
                      <a:pt x="1904683" y="831899"/>
                    </a:lnTo>
                    <a:cubicBezTo>
                      <a:pt x="1933421" y="855419"/>
                      <a:pt x="1967808" y="891179"/>
                      <a:pt x="1991241" y="942003"/>
                    </a:cubicBezTo>
                    <a:cubicBezTo>
                      <a:pt x="2053320" y="1076320"/>
                      <a:pt x="1992053" y="1213069"/>
                      <a:pt x="1974402" y="1252229"/>
                    </a:cubicBezTo>
                    <a:cubicBezTo>
                      <a:pt x="1875398" y="1472975"/>
                      <a:pt x="1589138" y="1543178"/>
                      <a:pt x="1432923" y="1579292"/>
                    </a:cubicBezTo>
                    <a:cubicBezTo>
                      <a:pt x="844984" y="1715029"/>
                      <a:pt x="102251" y="1554946"/>
                      <a:pt x="11767" y="1235186"/>
                    </a:cubicBezTo>
                    <a:cubicBezTo>
                      <a:pt x="-1824" y="1187303"/>
                      <a:pt x="-12983" y="1092956"/>
                      <a:pt x="34287" y="1054610"/>
                    </a:cubicBezTo>
                    <a:lnTo>
                      <a:pt x="41688" y="1050805"/>
                    </a:lnTo>
                    <a:lnTo>
                      <a:pt x="42731" y="1045429"/>
                    </a:lnTo>
                    <a:cubicBezTo>
                      <a:pt x="47270" y="1031023"/>
                      <a:pt x="54878" y="1014538"/>
                      <a:pt x="67761" y="998814"/>
                    </a:cubicBezTo>
                    <a:cubicBezTo>
                      <a:pt x="112800" y="943829"/>
                      <a:pt x="182590" y="946468"/>
                      <a:pt x="191110" y="946873"/>
                    </a:cubicBezTo>
                    <a:lnTo>
                      <a:pt x="191505" y="922675"/>
                    </a:lnTo>
                    <a:lnTo>
                      <a:pt x="187864" y="913598"/>
                    </a:lnTo>
                    <a:cubicBezTo>
                      <a:pt x="183806" y="883367"/>
                      <a:pt x="195776" y="835282"/>
                      <a:pt x="232903" y="808295"/>
                    </a:cubicBezTo>
                    <a:lnTo>
                      <a:pt x="257328" y="797253"/>
                    </a:lnTo>
                    <a:lnTo>
                      <a:pt x="245861" y="754048"/>
                    </a:lnTo>
                    <a:cubicBezTo>
                      <a:pt x="240003" y="709183"/>
                      <a:pt x="247509" y="664141"/>
                      <a:pt x="279766" y="632186"/>
                    </a:cubicBezTo>
                    <a:cubicBezTo>
                      <a:pt x="306445" y="605708"/>
                      <a:pt x="339070" y="586648"/>
                      <a:pt x="374837" y="573289"/>
                    </a:cubicBezTo>
                    <a:lnTo>
                      <a:pt x="425269" y="558810"/>
                    </a:lnTo>
                    <a:lnTo>
                      <a:pt x="425775" y="545404"/>
                    </a:lnTo>
                    <a:cubicBezTo>
                      <a:pt x="447769" y="451262"/>
                      <a:pt x="590626" y="374790"/>
                      <a:pt x="694650" y="348338"/>
                    </a:cubicBezTo>
                    <a:cubicBezTo>
                      <a:pt x="716739" y="342733"/>
                      <a:pt x="739981" y="338643"/>
                      <a:pt x="763820" y="336009"/>
                    </a:cubicBezTo>
                    <a:lnTo>
                      <a:pt x="774273" y="335491"/>
                    </a:lnTo>
                    <a:lnTo>
                      <a:pt x="765658" y="330075"/>
                    </a:lnTo>
                    <a:cubicBezTo>
                      <a:pt x="704795" y="277323"/>
                      <a:pt x="718995" y="184803"/>
                      <a:pt x="720011" y="178920"/>
                    </a:cubicBezTo>
                    <a:cubicBezTo>
                      <a:pt x="735632" y="84777"/>
                      <a:pt x="872575" y="8085"/>
                      <a:pt x="1001605" y="1997"/>
                    </a:cubicBezTo>
                    <a:lnTo>
                      <a:pt x="999354" y="34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921;p4">
                <a:extLst>
                  <a:ext uri="{FF2B5EF4-FFF2-40B4-BE49-F238E27FC236}">
                    <a16:creationId xmlns:a16="http://schemas.microsoft.com/office/drawing/2014/main" id="{4A6D6906-0806-D646-CCA0-A20A2EC04F63}"/>
                  </a:ext>
                </a:extLst>
              </p:cNvPr>
              <p:cNvSpPr/>
              <p:nvPr/>
            </p:nvSpPr>
            <p:spPr>
              <a:xfrm>
                <a:off x="7251622" y="3422026"/>
                <a:ext cx="2018469" cy="815799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922;p4">
                <a:extLst>
                  <a:ext uri="{FF2B5EF4-FFF2-40B4-BE49-F238E27FC236}">
                    <a16:creationId xmlns:a16="http://schemas.microsoft.com/office/drawing/2014/main" id="{74289986-699E-36A2-F169-6F2FAD43F2E2}"/>
                  </a:ext>
                </a:extLst>
              </p:cNvPr>
              <p:cNvSpPr/>
              <p:nvPr/>
            </p:nvSpPr>
            <p:spPr>
              <a:xfrm>
                <a:off x="7574711" y="3702036"/>
                <a:ext cx="1569646" cy="471113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923;p4">
                <a:extLst>
                  <a:ext uri="{FF2B5EF4-FFF2-40B4-BE49-F238E27FC236}">
                    <a16:creationId xmlns:a16="http://schemas.microsoft.com/office/drawing/2014/main" id="{98FB7719-B384-15F0-88D9-2332ADC7EC56}"/>
                  </a:ext>
                </a:extLst>
              </p:cNvPr>
              <p:cNvSpPr/>
              <p:nvPr/>
            </p:nvSpPr>
            <p:spPr>
              <a:xfrm>
                <a:off x="7589766" y="3701629"/>
                <a:ext cx="1542275" cy="40635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924;p4">
                <a:extLst>
                  <a:ext uri="{FF2B5EF4-FFF2-40B4-BE49-F238E27FC236}">
                    <a16:creationId xmlns:a16="http://schemas.microsoft.com/office/drawing/2014/main" id="{3D2DC20D-E787-4119-9E47-7A50D053533D}"/>
                  </a:ext>
                </a:extLst>
              </p:cNvPr>
              <p:cNvSpPr/>
              <p:nvPr/>
            </p:nvSpPr>
            <p:spPr>
              <a:xfrm>
                <a:off x="7865569" y="3869613"/>
                <a:ext cx="1018585" cy="180756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925;p4">
                <a:extLst>
                  <a:ext uri="{FF2B5EF4-FFF2-40B4-BE49-F238E27FC236}">
                    <a16:creationId xmlns:a16="http://schemas.microsoft.com/office/drawing/2014/main" id="{592E7690-3F8A-B0C3-EDB1-5B2314C89642}"/>
                  </a:ext>
                </a:extLst>
              </p:cNvPr>
              <p:cNvSpPr/>
              <p:nvPr/>
            </p:nvSpPr>
            <p:spPr>
              <a:xfrm>
                <a:off x="8617999" y="3509722"/>
                <a:ext cx="624942" cy="61031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926;p4">
                <a:extLst>
                  <a:ext uri="{FF2B5EF4-FFF2-40B4-BE49-F238E27FC236}">
                    <a16:creationId xmlns:a16="http://schemas.microsoft.com/office/drawing/2014/main" id="{E908DBA1-7122-384E-2B99-88F773FD92B4}"/>
                  </a:ext>
                </a:extLst>
              </p:cNvPr>
              <p:cNvSpPr/>
              <p:nvPr/>
            </p:nvSpPr>
            <p:spPr>
              <a:xfrm>
                <a:off x="7432835" y="2615975"/>
                <a:ext cx="1452962" cy="112143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FFFFF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927;p4">
                <a:extLst>
                  <a:ext uri="{FF2B5EF4-FFF2-40B4-BE49-F238E27FC236}">
                    <a16:creationId xmlns:a16="http://schemas.microsoft.com/office/drawing/2014/main" id="{8CDFA554-D6FC-6086-3D96-0CF05DB0F7EA}"/>
                  </a:ext>
                </a:extLst>
              </p:cNvPr>
              <p:cNvSpPr/>
              <p:nvPr/>
            </p:nvSpPr>
            <p:spPr>
              <a:xfrm>
                <a:off x="7675671" y="2637841"/>
                <a:ext cx="1207026" cy="106558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FFF">
                  <a:alpha val="3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928;p4">
                <a:extLst>
                  <a:ext uri="{FF2B5EF4-FFF2-40B4-BE49-F238E27FC236}">
                    <a16:creationId xmlns:a16="http://schemas.microsoft.com/office/drawing/2014/main" id="{C40C4D7E-AC16-6FAE-9C4E-68FAE6928A6A}"/>
                  </a:ext>
                </a:extLst>
              </p:cNvPr>
              <p:cNvSpPr/>
              <p:nvPr/>
            </p:nvSpPr>
            <p:spPr>
              <a:xfrm>
                <a:off x="7501563" y="2606175"/>
                <a:ext cx="1122504" cy="1012304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929;p4">
                <a:extLst>
                  <a:ext uri="{FF2B5EF4-FFF2-40B4-BE49-F238E27FC236}">
                    <a16:creationId xmlns:a16="http://schemas.microsoft.com/office/drawing/2014/main" id="{F7E8F44B-94FB-DC46-1943-482EF619372B}"/>
                  </a:ext>
                </a:extLst>
              </p:cNvPr>
              <p:cNvSpPr/>
              <p:nvPr/>
            </p:nvSpPr>
            <p:spPr>
              <a:xfrm>
                <a:off x="7584080" y="2960833"/>
                <a:ext cx="865666" cy="582365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930;p4">
                <a:extLst>
                  <a:ext uri="{FF2B5EF4-FFF2-40B4-BE49-F238E27FC236}">
                    <a16:creationId xmlns:a16="http://schemas.microsoft.com/office/drawing/2014/main" id="{74F1758E-78D0-8875-9A74-D27623235B6E}"/>
                  </a:ext>
                </a:extLst>
              </p:cNvPr>
              <p:cNvSpPr/>
              <p:nvPr/>
            </p:nvSpPr>
            <p:spPr>
              <a:xfrm>
                <a:off x="7695862" y="3066618"/>
                <a:ext cx="630359" cy="439690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931;p4">
                <a:extLst>
                  <a:ext uri="{FF2B5EF4-FFF2-40B4-BE49-F238E27FC236}">
                    <a16:creationId xmlns:a16="http://schemas.microsoft.com/office/drawing/2014/main" id="{B1BD2730-3700-E87D-BD67-207B2A63EC1E}"/>
                  </a:ext>
                </a:extLst>
              </p:cNvPr>
              <p:cNvSpPr/>
              <p:nvPr/>
            </p:nvSpPr>
            <p:spPr>
              <a:xfrm>
                <a:off x="7879835" y="3018884"/>
                <a:ext cx="305576" cy="6761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932;p4">
                <a:extLst>
                  <a:ext uri="{FF2B5EF4-FFF2-40B4-BE49-F238E27FC236}">
                    <a16:creationId xmlns:a16="http://schemas.microsoft.com/office/drawing/2014/main" id="{44697EA8-38B6-F44D-85CB-BCAE8947D0B3}"/>
                  </a:ext>
                </a:extLst>
              </p:cNvPr>
              <p:cNvSpPr/>
              <p:nvPr/>
            </p:nvSpPr>
            <p:spPr>
              <a:xfrm rot="-755171">
                <a:off x="8246049" y="3349704"/>
                <a:ext cx="801285" cy="43996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368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933;p4">
                <a:extLst>
                  <a:ext uri="{FF2B5EF4-FFF2-40B4-BE49-F238E27FC236}">
                    <a16:creationId xmlns:a16="http://schemas.microsoft.com/office/drawing/2014/main" id="{976793FA-BC30-CBE1-E8D2-B3B81D23159E}"/>
                  </a:ext>
                </a:extLst>
              </p:cNvPr>
              <p:cNvSpPr/>
              <p:nvPr/>
            </p:nvSpPr>
            <p:spPr>
              <a:xfrm rot="9968593">
                <a:off x="8451154" y="3690364"/>
                <a:ext cx="305501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409" name="Google Shape;934;p4">
            <a:extLst>
              <a:ext uri="{FF2B5EF4-FFF2-40B4-BE49-F238E27FC236}">
                <a16:creationId xmlns:a16="http://schemas.microsoft.com/office/drawing/2014/main" id="{2CA1C7D9-6396-1FBF-4504-FC414469B1DC}"/>
              </a:ext>
            </a:extLst>
          </p:cNvPr>
          <p:cNvGrpSpPr/>
          <p:nvPr/>
        </p:nvGrpSpPr>
        <p:grpSpPr>
          <a:xfrm>
            <a:off x="3982495" y="4425222"/>
            <a:ext cx="3364298" cy="2490699"/>
            <a:chOff x="7346248" y="3447208"/>
            <a:chExt cx="4903509" cy="3630228"/>
          </a:xfrm>
        </p:grpSpPr>
        <p:sp>
          <p:nvSpPr>
            <p:cNvPr id="410" name="Google Shape;935;p4">
              <a:extLst>
                <a:ext uri="{FF2B5EF4-FFF2-40B4-BE49-F238E27FC236}">
                  <a16:creationId xmlns:a16="http://schemas.microsoft.com/office/drawing/2014/main" id="{B1A93FB6-523E-4947-FCDA-134E64A80971}"/>
                </a:ext>
              </a:extLst>
            </p:cNvPr>
            <p:cNvSpPr/>
            <p:nvPr/>
          </p:nvSpPr>
          <p:spPr>
            <a:xfrm rot="-153174">
              <a:off x="8722422" y="3935199"/>
              <a:ext cx="2012878" cy="517638"/>
            </a:xfrm>
            <a:custGeom>
              <a:avLst/>
              <a:gdLst/>
              <a:ahLst/>
              <a:cxnLst/>
              <a:rect l="l" t="t" r="r" b="b"/>
              <a:pathLst>
                <a:path w="2561631" h="658757" extrusionOk="0">
                  <a:moveTo>
                    <a:pt x="262583" y="539123"/>
                  </a:moveTo>
                  <a:cubicBezTo>
                    <a:pt x="32840" y="294426"/>
                    <a:pt x="-13261" y="208701"/>
                    <a:pt x="2931" y="184889"/>
                  </a:cubicBezTo>
                  <a:cubicBezTo>
                    <a:pt x="23505" y="154599"/>
                    <a:pt x="126375" y="250897"/>
                    <a:pt x="251534" y="221084"/>
                  </a:cubicBezTo>
                  <a:cubicBezTo>
                    <a:pt x="397647" y="186222"/>
                    <a:pt x="397076" y="21630"/>
                    <a:pt x="522329" y="1723"/>
                  </a:cubicBezTo>
                  <a:cubicBezTo>
                    <a:pt x="643964" y="-17613"/>
                    <a:pt x="681492" y="131834"/>
                    <a:pt x="843608" y="148503"/>
                  </a:cubicBezTo>
                  <a:cubicBezTo>
                    <a:pt x="1014105" y="166029"/>
                    <a:pt x="1052110" y="8771"/>
                    <a:pt x="1217083" y="29155"/>
                  </a:cubicBezTo>
                  <a:cubicBezTo>
                    <a:pt x="1368816" y="47919"/>
                    <a:pt x="1377198" y="185841"/>
                    <a:pt x="1530074" y="215940"/>
                  </a:cubicBezTo>
                  <a:cubicBezTo>
                    <a:pt x="1736481" y="256612"/>
                    <a:pt x="1820016" y="24583"/>
                    <a:pt x="1987370" y="79447"/>
                  </a:cubicBezTo>
                  <a:cubicBezTo>
                    <a:pt x="2118529" y="122405"/>
                    <a:pt x="2116910" y="281282"/>
                    <a:pt x="2295313" y="379484"/>
                  </a:cubicBezTo>
                  <a:cubicBezTo>
                    <a:pt x="2395992" y="434920"/>
                    <a:pt x="2495433" y="438825"/>
                    <a:pt x="2561632" y="434158"/>
                  </a:cubicBezTo>
                  <a:cubicBezTo>
                    <a:pt x="2513150" y="509024"/>
                    <a:pt x="2386562" y="564460"/>
                    <a:pt x="2416185" y="658757"/>
                  </a:cubicBezTo>
                  <a:cubicBezTo>
                    <a:pt x="1698286" y="618848"/>
                    <a:pt x="980482" y="578938"/>
                    <a:pt x="262583" y="5390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936;p4">
              <a:extLst>
                <a:ext uri="{FF2B5EF4-FFF2-40B4-BE49-F238E27FC236}">
                  <a16:creationId xmlns:a16="http://schemas.microsoft.com/office/drawing/2014/main" id="{5DBB1DDC-E723-053F-B63B-2DE6AE5934A7}"/>
                </a:ext>
              </a:extLst>
            </p:cNvPr>
            <p:cNvSpPr/>
            <p:nvPr/>
          </p:nvSpPr>
          <p:spPr>
            <a:xfrm rot="-153174">
              <a:off x="8959722" y="3693258"/>
              <a:ext cx="1487246" cy="777243"/>
            </a:xfrm>
            <a:custGeom>
              <a:avLst/>
              <a:gdLst/>
              <a:ahLst/>
              <a:cxnLst/>
              <a:rect l="l" t="t" r="r" b="b"/>
              <a:pathLst>
                <a:path w="1892701" h="989136" extrusionOk="0">
                  <a:moveTo>
                    <a:pt x="0" y="830831"/>
                  </a:moveTo>
                  <a:cubicBezTo>
                    <a:pt x="66199" y="324101"/>
                    <a:pt x="526732" y="-42992"/>
                    <a:pt x="1030891" y="4061"/>
                  </a:cubicBezTo>
                  <a:cubicBezTo>
                    <a:pt x="1528286" y="50448"/>
                    <a:pt x="1910715" y="485264"/>
                    <a:pt x="1892046" y="989137"/>
                  </a:cubicBezTo>
                  <a:cubicBezTo>
                    <a:pt x="1261396" y="936368"/>
                    <a:pt x="630650" y="883600"/>
                    <a:pt x="0" y="8309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937;p4">
              <a:extLst>
                <a:ext uri="{FF2B5EF4-FFF2-40B4-BE49-F238E27FC236}">
                  <a16:creationId xmlns:a16="http://schemas.microsoft.com/office/drawing/2014/main" id="{179A60DE-A1E8-33FA-4EFC-F66E628AA54B}"/>
                </a:ext>
              </a:extLst>
            </p:cNvPr>
            <p:cNvSpPr/>
            <p:nvPr/>
          </p:nvSpPr>
          <p:spPr>
            <a:xfrm rot="1367103">
              <a:off x="9639157" y="3788487"/>
              <a:ext cx="892916" cy="551946"/>
            </a:xfrm>
            <a:custGeom>
              <a:avLst/>
              <a:gdLst/>
              <a:ahLst/>
              <a:cxnLst/>
              <a:rect l="l" t="t" r="r" b="b"/>
              <a:pathLst>
                <a:path w="892397" h="551625" extrusionOk="0">
                  <a:moveTo>
                    <a:pt x="892397" y="443803"/>
                  </a:moveTo>
                  <a:cubicBezTo>
                    <a:pt x="793433" y="479712"/>
                    <a:pt x="694468" y="515621"/>
                    <a:pt x="595503" y="551626"/>
                  </a:cubicBezTo>
                  <a:cubicBezTo>
                    <a:pt x="537305" y="460186"/>
                    <a:pt x="453676" y="352172"/>
                    <a:pt x="335471" y="249969"/>
                  </a:cubicBezTo>
                  <a:cubicBezTo>
                    <a:pt x="222790" y="152719"/>
                    <a:pt x="106680" y="84615"/>
                    <a:pt x="0" y="36799"/>
                  </a:cubicBezTo>
                  <a:cubicBezTo>
                    <a:pt x="353473" y="-81977"/>
                    <a:pt x="747236" y="95473"/>
                    <a:pt x="892397" y="443803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" name="Google Shape;938;p4">
              <a:extLst>
                <a:ext uri="{FF2B5EF4-FFF2-40B4-BE49-F238E27FC236}">
                  <a16:creationId xmlns:a16="http://schemas.microsoft.com/office/drawing/2014/main" id="{493352B0-A5BC-7FB3-01D6-7C5F3F3A4132}"/>
                </a:ext>
              </a:extLst>
            </p:cNvPr>
            <p:cNvSpPr/>
            <p:nvPr/>
          </p:nvSpPr>
          <p:spPr>
            <a:xfrm rot="-153174">
              <a:off x="9354611" y="3564417"/>
              <a:ext cx="778992" cy="365873"/>
            </a:xfrm>
            <a:custGeom>
              <a:avLst/>
              <a:gdLst/>
              <a:ahLst/>
              <a:cxnLst/>
              <a:rect l="l" t="t" r="r" b="b"/>
              <a:pathLst>
                <a:path w="991362" h="465618" extrusionOk="0">
                  <a:moveTo>
                    <a:pt x="991362" y="347758"/>
                  </a:moveTo>
                  <a:cubicBezTo>
                    <a:pt x="926592" y="385382"/>
                    <a:pt x="717328" y="495776"/>
                    <a:pt x="440627" y="457772"/>
                  </a:cubicBezTo>
                  <a:cubicBezTo>
                    <a:pt x="212503" y="426434"/>
                    <a:pt x="60484" y="310896"/>
                    <a:pt x="0" y="259366"/>
                  </a:cubicBezTo>
                  <a:cubicBezTo>
                    <a:pt x="54293" y="229267"/>
                    <a:pt x="186690" y="163544"/>
                    <a:pt x="367665" y="150400"/>
                  </a:cubicBezTo>
                  <a:cubicBezTo>
                    <a:pt x="376619" y="137636"/>
                    <a:pt x="384238" y="121825"/>
                    <a:pt x="388334" y="102680"/>
                  </a:cubicBezTo>
                  <a:cubicBezTo>
                    <a:pt x="399764" y="49054"/>
                    <a:pt x="374142" y="7906"/>
                    <a:pt x="368998" y="0"/>
                  </a:cubicBezTo>
                  <a:cubicBezTo>
                    <a:pt x="451580" y="13907"/>
                    <a:pt x="534162" y="27813"/>
                    <a:pt x="616744" y="41815"/>
                  </a:cubicBezTo>
                  <a:cubicBezTo>
                    <a:pt x="608647" y="52483"/>
                    <a:pt x="594836" y="74009"/>
                    <a:pt x="591026" y="104203"/>
                  </a:cubicBezTo>
                  <a:cubicBezTo>
                    <a:pt x="588169" y="127254"/>
                    <a:pt x="591979" y="147733"/>
                    <a:pt x="597884" y="164116"/>
                  </a:cubicBezTo>
                  <a:cubicBezTo>
                    <a:pt x="800481" y="203168"/>
                    <a:pt x="936879" y="303467"/>
                    <a:pt x="991267" y="34775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939;p4">
              <a:extLst>
                <a:ext uri="{FF2B5EF4-FFF2-40B4-BE49-F238E27FC236}">
                  <a16:creationId xmlns:a16="http://schemas.microsoft.com/office/drawing/2014/main" id="{7FEDFDA1-AF93-07D3-CB68-4AF85396C37B}"/>
                </a:ext>
              </a:extLst>
            </p:cNvPr>
            <p:cNvSpPr/>
            <p:nvPr/>
          </p:nvSpPr>
          <p:spPr>
            <a:xfrm rot="-153174">
              <a:off x="9359329" y="3749685"/>
              <a:ext cx="778992" cy="181379"/>
            </a:xfrm>
            <a:custGeom>
              <a:avLst/>
              <a:gdLst/>
              <a:ahLst/>
              <a:cxnLst/>
              <a:rect l="l" t="t" r="r" b="b"/>
              <a:pathLst>
                <a:path w="991361" h="230827" extrusionOk="0">
                  <a:moveTo>
                    <a:pt x="991362" y="112967"/>
                  </a:moveTo>
                  <a:cubicBezTo>
                    <a:pt x="926592" y="150590"/>
                    <a:pt x="717328" y="260985"/>
                    <a:pt x="440626" y="222980"/>
                  </a:cubicBezTo>
                  <a:cubicBezTo>
                    <a:pt x="212503" y="191643"/>
                    <a:pt x="60484" y="76105"/>
                    <a:pt x="0" y="24575"/>
                  </a:cubicBezTo>
                  <a:cubicBezTo>
                    <a:pt x="12192" y="17812"/>
                    <a:pt x="28289" y="9335"/>
                    <a:pt x="48006" y="0"/>
                  </a:cubicBezTo>
                  <a:cubicBezTo>
                    <a:pt x="124301" y="57245"/>
                    <a:pt x="260032" y="139160"/>
                    <a:pt x="446532" y="164783"/>
                  </a:cubicBezTo>
                  <a:cubicBezTo>
                    <a:pt x="673703" y="196025"/>
                    <a:pt x="855345" y="127159"/>
                    <a:pt x="948976" y="80772"/>
                  </a:cubicBezTo>
                  <a:cubicBezTo>
                    <a:pt x="966406" y="93155"/>
                    <a:pt x="980503" y="104204"/>
                    <a:pt x="991362" y="11306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940;p4">
              <a:extLst>
                <a:ext uri="{FF2B5EF4-FFF2-40B4-BE49-F238E27FC236}">
                  <a16:creationId xmlns:a16="http://schemas.microsoft.com/office/drawing/2014/main" id="{E69E9105-79B5-166F-61F0-60B892EF1C95}"/>
                </a:ext>
              </a:extLst>
            </p:cNvPr>
            <p:cNvSpPr/>
            <p:nvPr/>
          </p:nvSpPr>
          <p:spPr>
            <a:xfrm rot="-5268685">
              <a:off x="9676597" y="3313232"/>
              <a:ext cx="159079" cy="443866"/>
            </a:xfrm>
            <a:custGeom>
              <a:avLst/>
              <a:gdLst/>
              <a:ahLst/>
              <a:cxnLst/>
              <a:rect l="l" t="t" r="r" b="b"/>
              <a:pathLst>
                <a:path w="202501" h="565022" extrusionOk="0">
                  <a:moveTo>
                    <a:pt x="202501" y="282511"/>
                  </a:moveTo>
                  <a:cubicBezTo>
                    <a:pt x="202501" y="438538"/>
                    <a:pt x="157170" y="565023"/>
                    <a:pt x="101251" y="565023"/>
                  </a:cubicBezTo>
                  <a:cubicBezTo>
                    <a:pt x="45331" y="565023"/>
                    <a:pt x="0" y="438538"/>
                    <a:pt x="0" y="282511"/>
                  </a:cubicBezTo>
                  <a:cubicBezTo>
                    <a:pt x="0" y="126485"/>
                    <a:pt x="45331" y="0"/>
                    <a:pt x="101251" y="0"/>
                  </a:cubicBezTo>
                  <a:cubicBezTo>
                    <a:pt x="157170" y="0"/>
                    <a:pt x="202501" y="126485"/>
                    <a:pt x="202501" y="282511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498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941;p4">
              <a:extLst>
                <a:ext uri="{FF2B5EF4-FFF2-40B4-BE49-F238E27FC236}">
                  <a16:creationId xmlns:a16="http://schemas.microsoft.com/office/drawing/2014/main" id="{F4E280D9-66FF-B7FC-6960-9456390F743D}"/>
                </a:ext>
              </a:extLst>
            </p:cNvPr>
            <p:cNvSpPr/>
            <p:nvPr/>
          </p:nvSpPr>
          <p:spPr>
            <a:xfrm rot="-153174">
              <a:off x="9539090" y="3510064"/>
              <a:ext cx="442627" cy="114731"/>
            </a:xfrm>
            <a:custGeom>
              <a:avLst/>
              <a:gdLst/>
              <a:ahLst/>
              <a:cxnLst/>
              <a:rect l="l" t="t" r="r" b="b"/>
              <a:pathLst>
                <a:path w="563296" h="146009" extrusionOk="0">
                  <a:moveTo>
                    <a:pt x="563062" y="65913"/>
                  </a:moveTo>
                  <a:cubicBezTo>
                    <a:pt x="558395" y="121730"/>
                    <a:pt x="428569" y="156305"/>
                    <a:pt x="273121" y="143256"/>
                  </a:cubicBezTo>
                  <a:cubicBezTo>
                    <a:pt x="117578" y="130112"/>
                    <a:pt x="-4628" y="74295"/>
                    <a:pt x="135" y="18669"/>
                  </a:cubicBezTo>
                  <a:cubicBezTo>
                    <a:pt x="611" y="12097"/>
                    <a:pt x="2992" y="5810"/>
                    <a:pt x="6897" y="0"/>
                  </a:cubicBezTo>
                  <a:cubicBezTo>
                    <a:pt x="34805" y="46101"/>
                    <a:pt x="142057" y="87440"/>
                    <a:pt x="273026" y="98489"/>
                  </a:cubicBezTo>
                  <a:cubicBezTo>
                    <a:pt x="410091" y="110014"/>
                    <a:pt x="527343" y="84487"/>
                    <a:pt x="556299" y="39910"/>
                  </a:cubicBezTo>
                  <a:cubicBezTo>
                    <a:pt x="561538" y="48482"/>
                    <a:pt x="563919" y="57245"/>
                    <a:pt x="563157" y="66008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942;p4">
              <a:extLst>
                <a:ext uri="{FF2B5EF4-FFF2-40B4-BE49-F238E27FC236}">
                  <a16:creationId xmlns:a16="http://schemas.microsoft.com/office/drawing/2014/main" id="{D988D06A-669B-0D1A-BD43-E2436C289C30}"/>
                </a:ext>
              </a:extLst>
            </p:cNvPr>
            <p:cNvSpPr/>
            <p:nvPr/>
          </p:nvSpPr>
          <p:spPr>
            <a:xfrm rot="-405786">
              <a:off x="9138433" y="3869285"/>
              <a:ext cx="1160322" cy="426993"/>
            </a:xfrm>
            <a:custGeom>
              <a:avLst/>
              <a:gdLst/>
              <a:ahLst/>
              <a:cxnLst/>
              <a:rect l="l" t="t" r="r" b="b"/>
              <a:pathLst>
                <a:path w="1477241" h="543618" extrusionOk="0">
                  <a:moveTo>
                    <a:pt x="1041346" y="427032"/>
                  </a:moveTo>
                  <a:cubicBezTo>
                    <a:pt x="1069489" y="427032"/>
                    <a:pt x="1092304" y="453131"/>
                    <a:pt x="1092304" y="485325"/>
                  </a:cubicBezTo>
                  <a:cubicBezTo>
                    <a:pt x="1092304" y="517519"/>
                    <a:pt x="1069489" y="543618"/>
                    <a:pt x="1041346" y="543618"/>
                  </a:cubicBezTo>
                  <a:cubicBezTo>
                    <a:pt x="1013202" y="543618"/>
                    <a:pt x="990387" y="517519"/>
                    <a:pt x="990387" y="485325"/>
                  </a:cubicBezTo>
                  <a:cubicBezTo>
                    <a:pt x="990387" y="453131"/>
                    <a:pt x="1013202" y="427032"/>
                    <a:pt x="1041346" y="427032"/>
                  </a:cubicBezTo>
                  <a:close/>
                  <a:moveTo>
                    <a:pt x="1426282" y="414003"/>
                  </a:moveTo>
                  <a:cubicBezTo>
                    <a:pt x="1454425" y="414002"/>
                    <a:pt x="1477241" y="440102"/>
                    <a:pt x="1477241" y="472296"/>
                  </a:cubicBezTo>
                  <a:cubicBezTo>
                    <a:pt x="1477241" y="504489"/>
                    <a:pt x="1454426" y="530589"/>
                    <a:pt x="1426282" y="530588"/>
                  </a:cubicBezTo>
                  <a:cubicBezTo>
                    <a:pt x="1398138" y="530589"/>
                    <a:pt x="1375323" y="504490"/>
                    <a:pt x="1375323" y="472295"/>
                  </a:cubicBezTo>
                  <a:cubicBezTo>
                    <a:pt x="1375323" y="440101"/>
                    <a:pt x="1398138" y="414003"/>
                    <a:pt x="1426282" y="414003"/>
                  </a:cubicBezTo>
                  <a:close/>
                  <a:moveTo>
                    <a:pt x="383159" y="318952"/>
                  </a:moveTo>
                  <a:cubicBezTo>
                    <a:pt x="411302" y="318952"/>
                    <a:pt x="434117" y="345051"/>
                    <a:pt x="434118" y="377245"/>
                  </a:cubicBezTo>
                  <a:cubicBezTo>
                    <a:pt x="434118" y="409439"/>
                    <a:pt x="411303" y="435538"/>
                    <a:pt x="383160" y="435538"/>
                  </a:cubicBezTo>
                  <a:cubicBezTo>
                    <a:pt x="355016" y="435538"/>
                    <a:pt x="332201" y="409439"/>
                    <a:pt x="332200" y="377245"/>
                  </a:cubicBezTo>
                  <a:cubicBezTo>
                    <a:pt x="332200" y="345051"/>
                    <a:pt x="355016" y="318952"/>
                    <a:pt x="383159" y="318952"/>
                  </a:cubicBezTo>
                  <a:close/>
                  <a:moveTo>
                    <a:pt x="50959" y="198573"/>
                  </a:moveTo>
                  <a:cubicBezTo>
                    <a:pt x="79102" y="198573"/>
                    <a:pt x="101917" y="224672"/>
                    <a:pt x="101917" y="256866"/>
                  </a:cubicBezTo>
                  <a:cubicBezTo>
                    <a:pt x="101917" y="289060"/>
                    <a:pt x="79102" y="315159"/>
                    <a:pt x="50959" y="315159"/>
                  </a:cubicBezTo>
                  <a:cubicBezTo>
                    <a:pt x="22815" y="315159"/>
                    <a:pt x="0" y="289060"/>
                    <a:pt x="0" y="256866"/>
                  </a:cubicBezTo>
                  <a:cubicBezTo>
                    <a:pt x="0" y="224672"/>
                    <a:pt x="22815" y="198573"/>
                    <a:pt x="50959" y="198573"/>
                  </a:cubicBezTo>
                  <a:close/>
                  <a:moveTo>
                    <a:pt x="775141" y="211633"/>
                  </a:moveTo>
                  <a:cubicBezTo>
                    <a:pt x="803284" y="211633"/>
                    <a:pt x="826099" y="237732"/>
                    <a:pt x="826099" y="269926"/>
                  </a:cubicBezTo>
                  <a:cubicBezTo>
                    <a:pt x="826099" y="302120"/>
                    <a:pt x="803284" y="328219"/>
                    <a:pt x="775141" y="328219"/>
                  </a:cubicBezTo>
                  <a:cubicBezTo>
                    <a:pt x="746998" y="328219"/>
                    <a:pt x="724182" y="302120"/>
                    <a:pt x="724182" y="269926"/>
                  </a:cubicBezTo>
                  <a:cubicBezTo>
                    <a:pt x="724182" y="237732"/>
                    <a:pt x="746997" y="211633"/>
                    <a:pt x="775141" y="211633"/>
                  </a:cubicBezTo>
                  <a:close/>
                  <a:moveTo>
                    <a:pt x="1204789" y="236809"/>
                  </a:moveTo>
                  <a:cubicBezTo>
                    <a:pt x="1232932" y="236809"/>
                    <a:pt x="1255748" y="262908"/>
                    <a:pt x="1255748" y="295102"/>
                  </a:cubicBezTo>
                  <a:cubicBezTo>
                    <a:pt x="1255748" y="327296"/>
                    <a:pt x="1232933" y="353395"/>
                    <a:pt x="1204789" y="353395"/>
                  </a:cubicBezTo>
                  <a:cubicBezTo>
                    <a:pt x="1176645" y="353395"/>
                    <a:pt x="1153830" y="327296"/>
                    <a:pt x="1153830" y="295102"/>
                  </a:cubicBezTo>
                  <a:cubicBezTo>
                    <a:pt x="1153830" y="262908"/>
                    <a:pt x="1176645" y="236809"/>
                    <a:pt x="1204789" y="236809"/>
                  </a:cubicBezTo>
                  <a:close/>
                  <a:moveTo>
                    <a:pt x="1426654" y="197385"/>
                  </a:moveTo>
                  <a:cubicBezTo>
                    <a:pt x="1444434" y="197385"/>
                    <a:pt x="1458848" y="213889"/>
                    <a:pt x="1458848" y="234247"/>
                  </a:cubicBezTo>
                  <a:cubicBezTo>
                    <a:pt x="1458848" y="254605"/>
                    <a:pt x="1444434" y="271108"/>
                    <a:pt x="1426654" y="271108"/>
                  </a:cubicBezTo>
                  <a:cubicBezTo>
                    <a:pt x="1408873" y="271108"/>
                    <a:pt x="1394459" y="254605"/>
                    <a:pt x="1394459" y="234247"/>
                  </a:cubicBezTo>
                  <a:cubicBezTo>
                    <a:pt x="1394459" y="213889"/>
                    <a:pt x="1408873" y="197385"/>
                    <a:pt x="1426654" y="197385"/>
                  </a:cubicBezTo>
                  <a:close/>
                  <a:moveTo>
                    <a:pt x="374810" y="83933"/>
                  </a:moveTo>
                  <a:cubicBezTo>
                    <a:pt x="402953" y="83933"/>
                    <a:pt x="425769" y="110032"/>
                    <a:pt x="425769" y="142226"/>
                  </a:cubicBezTo>
                  <a:cubicBezTo>
                    <a:pt x="425769" y="174420"/>
                    <a:pt x="402954" y="200519"/>
                    <a:pt x="374810" y="200519"/>
                  </a:cubicBezTo>
                  <a:cubicBezTo>
                    <a:pt x="346666" y="200519"/>
                    <a:pt x="323851" y="174420"/>
                    <a:pt x="323851" y="142226"/>
                  </a:cubicBezTo>
                  <a:cubicBezTo>
                    <a:pt x="323851" y="110032"/>
                    <a:pt x="346666" y="83933"/>
                    <a:pt x="374810" y="83933"/>
                  </a:cubicBezTo>
                  <a:close/>
                  <a:moveTo>
                    <a:pt x="152533" y="0"/>
                  </a:moveTo>
                  <a:cubicBezTo>
                    <a:pt x="170314" y="0"/>
                    <a:pt x="184728" y="16504"/>
                    <a:pt x="184728" y="36862"/>
                  </a:cubicBezTo>
                  <a:cubicBezTo>
                    <a:pt x="184728" y="57220"/>
                    <a:pt x="170314" y="73723"/>
                    <a:pt x="152533" y="73723"/>
                  </a:cubicBezTo>
                  <a:cubicBezTo>
                    <a:pt x="134753" y="73723"/>
                    <a:pt x="120339" y="57220"/>
                    <a:pt x="120339" y="36862"/>
                  </a:cubicBezTo>
                  <a:cubicBezTo>
                    <a:pt x="120339" y="16504"/>
                    <a:pt x="134753" y="0"/>
                    <a:pt x="152533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943;p4">
              <a:extLst>
                <a:ext uri="{FF2B5EF4-FFF2-40B4-BE49-F238E27FC236}">
                  <a16:creationId xmlns:a16="http://schemas.microsoft.com/office/drawing/2014/main" id="{5469B7CB-5E1E-AD96-EEDF-95DD3CF133AF}"/>
                </a:ext>
              </a:extLst>
            </p:cNvPr>
            <p:cNvSpPr/>
            <p:nvPr/>
          </p:nvSpPr>
          <p:spPr>
            <a:xfrm rot="-153174">
              <a:off x="7350864" y="3882131"/>
              <a:ext cx="380420" cy="97219"/>
            </a:xfrm>
            <a:custGeom>
              <a:avLst/>
              <a:gdLst/>
              <a:ahLst/>
              <a:cxnLst/>
              <a:rect l="l" t="t" r="r" b="b"/>
              <a:pathLst>
                <a:path w="484130" h="123723" extrusionOk="0">
                  <a:moveTo>
                    <a:pt x="483913" y="58437"/>
                  </a:moveTo>
                  <a:cubicBezTo>
                    <a:pt x="484199" y="61390"/>
                    <a:pt x="484294" y="64247"/>
                    <a:pt x="483627" y="67200"/>
                  </a:cubicBezTo>
                  <a:cubicBezTo>
                    <a:pt x="481627" y="65200"/>
                    <a:pt x="479531" y="63295"/>
                    <a:pt x="477436" y="61390"/>
                  </a:cubicBezTo>
                  <a:cubicBezTo>
                    <a:pt x="475817" y="59961"/>
                    <a:pt x="473626" y="59104"/>
                    <a:pt x="471340" y="59104"/>
                  </a:cubicBezTo>
                  <a:cubicBezTo>
                    <a:pt x="427239" y="60152"/>
                    <a:pt x="399617" y="114539"/>
                    <a:pt x="359040" y="113015"/>
                  </a:cubicBezTo>
                  <a:cubicBezTo>
                    <a:pt x="282554" y="110348"/>
                    <a:pt x="196448" y="55580"/>
                    <a:pt x="123868" y="104252"/>
                  </a:cubicBezTo>
                  <a:cubicBezTo>
                    <a:pt x="85673" y="129779"/>
                    <a:pt x="44429" y="124541"/>
                    <a:pt x="233" y="119778"/>
                  </a:cubicBezTo>
                  <a:lnTo>
                    <a:pt x="233" y="119778"/>
                  </a:lnTo>
                  <a:cubicBezTo>
                    <a:pt x="-5577" y="73582"/>
                    <a:pt x="97865" y="22337"/>
                    <a:pt x="231405" y="5478"/>
                  </a:cubicBezTo>
                  <a:cubicBezTo>
                    <a:pt x="365041" y="-11476"/>
                    <a:pt x="478007" y="12241"/>
                    <a:pt x="483818" y="58437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944;p4">
              <a:extLst>
                <a:ext uri="{FF2B5EF4-FFF2-40B4-BE49-F238E27FC236}">
                  <a16:creationId xmlns:a16="http://schemas.microsoft.com/office/drawing/2014/main" id="{731C95A7-E586-211E-CC04-07247340BD04}"/>
                </a:ext>
              </a:extLst>
            </p:cNvPr>
            <p:cNvSpPr/>
            <p:nvPr/>
          </p:nvSpPr>
          <p:spPr>
            <a:xfrm rot="-153174">
              <a:off x="7388868" y="3910964"/>
              <a:ext cx="1006230" cy="1704913"/>
            </a:xfrm>
            <a:custGeom>
              <a:avLst/>
              <a:gdLst/>
              <a:ahLst/>
              <a:cxnLst/>
              <a:rect l="l" t="t" r="r" b="b"/>
              <a:pathLst>
                <a:path w="1280549" h="2169708" extrusionOk="0">
                  <a:moveTo>
                    <a:pt x="1278588" y="1366076"/>
                  </a:moveTo>
                  <a:cubicBezTo>
                    <a:pt x="1284112" y="1452086"/>
                    <a:pt x="1281350" y="1591628"/>
                    <a:pt x="1224676" y="1749266"/>
                  </a:cubicBezTo>
                  <a:cubicBezTo>
                    <a:pt x="1143714" y="1973961"/>
                    <a:pt x="998362" y="2109121"/>
                    <a:pt x="926258" y="2167795"/>
                  </a:cubicBezTo>
                  <a:cubicBezTo>
                    <a:pt x="924639" y="2169128"/>
                    <a:pt x="922639" y="2169795"/>
                    <a:pt x="920543" y="2169700"/>
                  </a:cubicBezTo>
                  <a:cubicBezTo>
                    <a:pt x="586311" y="2162366"/>
                    <a:pt x="346567" y="1919669"/>
                    <a:pt x="290655" y="1596581"/>
                  </a:cubicBezTo>
                  <a:cubicBezTo>
                    <a:pt x="240744" y="1308068"/>
                    <a:pt x="430006" y="1094423"/>
                    <a:pt x="424672" y="818483"/>
                  </a:cubicBezTo>
                  <a:cubicBezTo>
                    <a:pt x="420862" y="616744"/>
                    <a:pt x="344947" y="465582"/>
                    <a:pt x="310276" y="398335"/>
                  </a:cubicBezTo>
                  <a:cubicBezTo>
                    <a:pt x="201787" y="188309"/>
                    <a:pt x="90820" y="126206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8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2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42877" y="55435"/>
                    <a:pt x="581358" y="123825"/>
                    <a:pt x="624601" y="238887"/>
                  </a:cubicBezTo>
                  <a:cubicBezTo>
                    <a:pt x="681085" y="388810"/>
                    <a:pt x="678418" y="485299"/>
                    <a:pt x="714422" y="716375"/>
                  </a:cubicBezTo>
                  <a:cubicBezTo>
                    <a:pt x="734425" y="844772"/>
                    <a:pt x="751189" y="951738"/>
                    <a:pt x="810720" y="1052989"/>
                  </a:cubicBezTo>
                  <a:cubicBezTo>
                    <a:pt x="846058" y="1113187"/>
                    <a:pt x="960548" y="1279874"/>
                    <a:pt x="1272111" y="1358360"/>
                  </a:cubicBezTo>
                  <a:cubicBezTo>
                    <a:pt x="1275730" y="1359218"/>
                    <a:pt x="1278493" y="1362361"/>
                    <a:pt x="1278683" y="1366171"/>
                  </a:cubicBezTo>
                  <a:close/>
                </a:path>
              </a:pathLst>
            </a:custGeom>
            <a:gradFill>
              <a:gsLst>
                <a:gs pos="0">
                  <a:srgbClr val="FAFAFA"/>
                </a:gs>
                <a:gs pos="73000">
                  <a:srgbClr val="E6E6E6"/>
                </a:gs>
                <a:gs pos="100000">
                  <a:srgbClr val="E6E6E6"/>
                </a:gs>
              </a:gsLst>
              <a:lin ang="0" scaled="0"/>
            </a:gradFill>
            <a:ln>
              <a:noFill/>
            </a:ln>
            <a:effectLst>
              <a:outerShdw blurRad="157163" dist="57150" dir="19320000" algn="bl" rotWithShape="0">
                <a:srgbClr val="000000">
                  <a:alpha val="21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945;p4">
              <a:extLst>
                <a:ext uri="{FF2B5EF4-FFF2-40B4-BE49-F238E27FC236}">
                  <a16:creationId xmlns:a16="http://schemas.microsoft.com/office/drawing/2014/main" id="{0CE9575D-199C-1397-2866-164BC4C40484}"/>
                </a:ext>
              </a:extLst>
            </p:cNvPr>
            <p:cNvSpPr/>
            <p:nvPr/>
          </p:nvSpPr>
          <p:spPr>
            <a:xfrm rot="-153174">
              <a:off x="7348091" y="3916676"/>
              <a:ext cx="433167" cy="92423"/>
            </a:xfrm>
            <a:custGeom>
              <a:avLst/>
              <a:gdLst/>
              <a:ahLst/>
              <a:cxnLst/>
              <a:rect l="l" t="t" r="r" b="b"/>
              <a:pathLst>
                <a:path w="551258" h="117620" extrusionOk="0">
                  <a:moveTo>
                    <a:pt x="551259" y="81248"/>
                  </a:moveTo>
                  <a:cubicBezTo>
                    <a:pt x="544972" y="74200"/>
                    <a:pt x="538591" y="67437"/>
                    <a:pt x="531923" y="61055"/>
                  </a:cubicBezTo>
                  <a:cubicBezTo>
                    <a:pt x="529923" y="59055"/>
                    <a:pt x="527827" y="57150"/>
                    <a:pt x="525732" y="55245"/>
                  </a:cubicBezTo>
                  <a:cubicBezTo>
                    <a:pt x="524113" y="53816"/>
                    <a:pt x="521922" y="52959"/>
                    <a:pt x="519636" y="52959"/>
                  </a:cubicBezTo>
                  <a:cubicBezTo>
                    <a:pt x="475535" y="54007"/>
                    <a:pt x="447913" y="108395"/>
                    <a:pt x="407336" y="106871"/>
                  </a:cubicBezTo>
                  <a:cubicBezTo>
                    <a:pt x="330850" y="104204"/>
                    <a:pt x="244744" y="49435"/>
                    <a:pt x="172164" y="98108"/>
                  </a:cubicBezTo>
                  <a:cubicBezTo>
                    <a:pt x="140065" y="119634"/>
                    <a:pt x="105679" y="119348"/>
                    <a:pt x="69294" y="115824"/>
                  </a:cubicBezTo>
                  <a:cubicBezTo>
                    <a:pt x="46529" y="100870"/>
                    <a:pt x="24717" y="88583"/>
                    <a:pt x="4429" y="76962"/>
                  </a:cubicBezTo>
                  <a:cubicBezTo>
                    <a:pt x="-3763" y="72295"/>
                    <a:pt x="238" y="59722"/>
                    <a:pt x="9667" y="60674"/>
                  </a:cubicBezTo>
                  <a:cubicBezTo>
                    <a:pt x="53863" y="65437"/>
                    <a:pt x="95107" y="70771"/>
                    <a:pt x="133302" y="45149"/>
                  </a:cubicBezTo>
                  <a:cubicBezTo>
                    <a:pt x="205978" y="-3524"/>
                    <a:pt x="291988" y="51340"/>
                    <a:pt x="368474" y="53912"/>
                  </a:cubicBezTo>
                  <a:cubicBezTo>
                    <a:pt x="408955" y="55340"/>
                    <a:pt x="436673" y="953"/>
                    <a:pt x="480774" y="0"/>
                  </a:cubicBezTo>
                  <a:cubicBezTo>
                    <a:pt x="482965" y="0"/>
                    <a:pt x="485251" y="857"/>
                    <a:pt x="486870" y="2286"/>
                  </a:cubicBezTo>
                  <a:cubicBezTo>
                    <a:pt x="488965" y="4191"/>
                    <a:pt x="491061" y="6096"/>
                    <a:pt x="493061" y="8096"/>
                  </a:cubicBezTo>
                  <a:cubicBezTo>
                    <a:pt x="514016" y="28099"/>
                    <a:pt x="533066" y="51721"/>
                    <a:pt x="551259" y="81153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72000">
                  <a:srgbClr val="F3ECAF"/>
                </a:gs>
                <a:gs pos="100000">
                  <a:srgbClr val="BE9C6A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946;p4">
              <a:extLst>
                <a:ext uri="{FF2B5EF4-FFF2-40B4-BE49-F238E27FC236}">
                  <a16:creationId xmlns:a16="http://schemas.microsoft.com/office/drawing/2014/main" id="{E7047E02-2485-8D64-6AE4-DF11EFD744E8}"/>
                </a:ext>
              </a:extLst>
            </p:cNvPr>
            <p:cNvSpPr/>
            <p:nvPr/>
          </p:nvSpPr>
          <p:spPr>
            <a:xfrm rot="-153174">
              <a:off x="8811628" y="6197874"/>
              <a:ext cx="1785440" cy="503481"/>
            </a:xfrm>
            <a:custGeom>
              <a:avLst/>
              <a:gdLst/>
              <a:ahLst/>
              <a:cxnLst/>
              <a:rect l="l" t="t" r="r" b="b"/>
              <a:pathLst>
                <a:path w="2272188" h="640741" extrusionOk="0">
                  <a:moveTo>
                    <a:pt x="95" y="0"/>
                  </a:moveTo>
                  <a:cubicBezTo>
                    <a:pt x="17240" y="85725"/>
                    <a:pt x="34290" y="171355"/>
                    <a:pt x="51435" y="257080"/>
                  </a:cubicBezTo>
                  <a:cubicBezTo>
                    <a:pt x="201073" y="482251"/>
                    <a:pt x="553212" y="565499"/>
                    <a:pt x="1022509" y="622173"/>
                  </a:cubicBezTo>
                  <a:cubicBezTo>
                    <a:pt x="1583722" y="689896"/>
                    <a:pt x="1955387" y="559689"/>
                    <a:pt x="2203418" y="435959"/>
                  </a:cubicBezTo>
                  <a:cubicBezTo>
                    <a:pt x="2226374" y="341757"/>
                    <a:pt x="2249329" y="247555"/>
                    <a:pt x="2272189" y="153353"/>
                  </a:cubicBezTo>
                  <a:cubicBezTo>
                    <a:pt x="1514761" y="102203"/>
                    <a:pt x="757428" y="51149"/>
                    <a:pt x="0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214313" dist="28575" dir="5400000" algn="bl" rotWithShape="0">
                <a:srgbClr val="000000">
                  <a:alpha val="3098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947;p4">
              <a:extLst>
                <a:ext uri="{FF2B5EF4-FFF2-40B4-BE49-F238E27FC236}">
                  <a16:creationId xmlns:a16="http://schemas.microsoft.com/office/drawing/2014/main" id="{3B425886-EB17-0C45-1F31-3073557C5FC3}"/>
                </a:ext>
              </a:extLst>
            </p:cNvPr>
            <p:cNvSpPr/>
            <p:nvPr/>
          </p:nvSpPr>
          <p:spPr>
            <a:xfrm rot="-153174">
              <a:off x="8847989" y="6352943"/>
              <a:ext cx="1716133" cy="357907"/>
            </a:xfrm>
            <a:custGeom>
              <a:avLst/>
              <a:gdLst/>
              <a:ahLst/>
              <a:cxnLst/>
              <a:rect l="l" t="t" r="r" b="b"/>
              <a:pathLst>
                <a:path w="2183987" h="455480" extrusionOk="0">
                  <a:moveTo>
                    <a:pt x="2183987" y="178022"/>
                  </a:moveTo>
                  <a:cubicBezTo>
                    <a:pt x="2178082" y="202216"/>
                    <a:pt x="2172177" y="226504"/>
                    <a:pt x="2166271" y="250698"/>
                  </a:cubicBezTo>
                  <a:cubicBezTo>
                    <a:pt x="1918240" y="374428"/>
                    <a:pt x="1546574" y="504635"/>
                    <a:pt x="985266" y="436912"/>
                  </a:cubicBezTo>
                  <a:cubicBezTo>
                    <a:pt x="516065" y="380238"/>
                    <a:pt x="163925" y="296990"/>
                    <a:pt x="14288" y="71819"/>
                  </a:cubicBezTo>
                  <a:cubicBezTo>
                    <a:pt x="9430" y="47816"/>
                    <a:pt x="4667" y="24003"/>
                    <a:pt x="0" y="0"/>
                  </a:cubicBezTo>
                  <a:cubicBezTo>
                    <a:pt x="166783" y="213265"/>
                    <a:pt x="523399" y="295466"/>
                    <a:pt x="991934" y="352330"/>
                  </a:cubicBezTo>
                  <a:cubicBezTo>
                    <a:pt x="1548098" y="419767"/>
                    <a:pt x="1925860" y="300704"/>
                    <a:pt x="2183987" y="178022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948;p4">
              <a:extLst>
                <a:ext uri="{FF2B5EF4-FFF2-40B4-BE49-F238E27FC236}">
                  <a16:creationId xmlns:a16="http://schemas.microsoft.com/office/drawing/2014/main" id="{99B66336-A759-E2D9-172A-72655053FB1D}"/>
                </a:ext>
              </a:extLst>
            </p:cNvPr>
            <p:cNvSpPr/>
            <p:nvPr/>
          </p:nvSpPr>
          <p:spPr>
            <a:xfrm rot="-153174">
              <a:off x="10675123" y="4577872"/>
              <a:ext cx="500117" cy="378305"/>
            </a:xfrm>
            <a:custGeom>
              <a:avLst/>
              <a:gdLst/>
              <a:ahLst/>
              <a:cxnLst/>
              <a:rect l="l" t="t" r="r" b="b"/>
              <a:pathLst>
                <a:path w="636460" h="481439" extrusionOk="0">
                  <a:moveTo>
                    <a:pt x="7239" y="1523"/>
                  </a:moveTo>
                  <a:cubicBezTo>
                    <a:pt x="34386" y="-17622"/>
                    <a:pt x="128302" y="150208"/>
                    <a:pt x="276035" y="142588"/>
                  </a:cubicBezTo>
                  <a:cubicBezTo>
                    <a:pt x="363379" y="138111"/>
                    <a:pt x="431483" y="74199"/>
                    <a:pt x="474917" y="21906"/>
                  </a:cubicBezTo>
                  <a:lnTo>
                    <a:pt x="636461" y="161448"/>
                  </a:lnTo>
                  <a:cubicBezTo>
                    <a:pt x="625698" y="173449"/>
                    <a:pt x="610934" y="192594"/>
                    <a:pt x="600647" y="218979"/>
                  </a:cubicBezTo>
                  <a:cubicBezTo>
                    <a:pt x="564833" y="310514"/>
                    <a:pt x="626079" y="376427"/>
                    <a:pt x="600933" y="426624"/>
                  </a:cubicBezTo>
                  <a:cubicBezTo>
                    <a:pt x="571024" y="486345"/>
                    <a:pt x="433960" y="494346"/>
                    <a:pt x="333566" y="464724"/>
                  </a:cubicBezTo>
                  <a:cubicBezTo>
                    <a:pt x="71533" y="387476"/>
                    <a:pt x="-29527" y="27431"/>
                    <a:pt x="7335" y="1428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949;p4">
              <a:extLst>
                <a:ext uri="{FF2B5EF4-FFF2-40B4-BE49-F238E27FC236}">
                  <a16:creationId xmlns:a16="http://schemas.microsoft.com/office/drawing/2014/main" id="{0E5C479F-557B-DF24-B164-0A108F9AD1C7}"/>
                </a:ext>
              </a:extLst>
            </p:cNvPr>
            <p:cNvSpPr/>
            <p:nvPr/>
          </p:nvSpPr>
          <p:spPr>
            <a:xfrm rot="-153174">
              <a:off x="10908533" y="3697747"/>
              <a:ext cx="1292955" cy="2196157"/>
            </a:xfrm>
            <a:custGeom>
              <a:avLst/>
              <a:gdLst/>
              <a:ahLst/>
              <a:cxnLst/>
              <a:rect l="l" t="t" r="r" b="b"/>
              <a:pathLst>
                <a:path w="1645442" h="2794876" extrusionOk="0">
                  <a:moveTo>
                    <a:pt x="722975" y="1147012"/>
                  </a:moveTo>
                  <a:cubicBezTo>
                    <a:pt x="725261" y="1083766"/>
                    <a:pt x="649823" y="1021187"/>
                    <a:pt x="581719" y="1017091"/>
                  </a:cubicBezTo>
                  <a:cubicBezTo>
                    <a:pt x="502185" y="1012329"/>
                    <a:pt x="479420" y="1089862"/>
                    <a:pt x="410459" y="1088719"/>
                  </a:cubicBezTo>
                  <a:cubicBezTo>
                    <a:pt x="310256" y="1087005"/>
                    <a:pt x="225579" y="921079"/>
                    <a:pt x="197861" y="804303"/>
                  </a:cubicBezTo>
                  <a:cubicBezTo>
                    <a:pt x="190051" y="771632"/>
                    <a:pt x="150236" y="588466"/>
                    <a:pt x="258154" y="418064"/>
                  </a:cubicBezTo>
                  <a:cubicBezTo>
                    <a:pt x="386266" y="215944"/>
                    <a:pt x="624962" y="185654"/>
                    <a:pt x="732976" y="172033"/>
                  </a:cubicBezTo>
                  <a:cubicBezTo>
                    <a:pt x="827178" y="160127"/>
                    <a:pt x="1066065" y="129838"/>
                    <a:pt x="1262566" y="288524"/>
                  </a:cubicBezTo>
                  <a:cubicBezTo>
                    <a:pt x="1468973" y="455212"/>
                    <a:pt x="1483927" y="713530"/>
                    <a:pt x="1489166" y="803827"/>
                  </a:cubicBezTo>
                  <a:cubicBezTo>
                    <a:pt x="1507549" y="1120438"/>
                    <a:pt x="1337813" y="1358182"/>
                    <a:pt x="1269233" y="1454098"/>
                  </a:cubicBezTo>
                  <a:cubicBezTo>
                    <a:pt x="1133311" y="1644408"/>
                    <a:pt x="1044348" y="1654219"/>
                    <a:pt x="760313" y="1953685"/>
                  </a:cubicBezTo>
                  <a:cubicBezTo>
                    <a:pt x="597054" y="2125801"/>
                    <a:pt x="624200" y="2129611"/>
                    <a:pt x="500852" y="2252960"/>
                  </a:cubicBezTo>
                  <a:cubicBezTo>
                    <a:pt x="423985" y="2329827"/>
                    <a:pt x="377312" y="2367355"/>
                    <a:pt x="341879" y="2449461"/>
                  </a:cubicBezTo>
                  <a:cubicBezTo>
                    <a:pt x="331592" y="2473274"/>
                    <a:pt x="267013" y="2629007"/>
                    <a:pt x="341879" y="2735878"/>
                  </a:cubicBezTo>
                  <a:cubicBezTo>
                    <a:pt x="349595" y="2746927"/>
                    <a:pt x="385885" y="2798743"/>
                    <a:pt x="429986" y="2794647"/>
                  </a:cubicBezTo>
                  <a:cubicBezTo>
                    <a:pt x="491041" y="2788932"/>
                    <a:pt x="518473" y="2663297"/>
                    <a:pt x="522854" y="2643961"/>
                  </a:cubicBezTo>
                  <a:cubicBezTo>
                    <a:pt x="541618" y="2560332"/>
                    <a:pt x="517616" y="2532709"/>
                    <a:pt x="536380" y="2459462"/>
                  </a:cubicBezTo>
                  <a:cubicBezTo>
                    <a:pt x="550286" y="2405265"/>
                    <a:pt x="577623" y="2364784"/>
                    <a:pt x="616009" y="2319064"/>
                  </a:cubicBezTo>
                  <a:cubicBezTo>
                    <a:pt x="755169" y="2153519"/>
                    <a:pt x="1028632" y="1933396"/>
                    <a:pt x="1164839" y="1805476"/>
                  </a:cubicBezTo>
                  <a:cubicBezTo>
                    <a:pt x="1271995" y="1704796"/>
                    <a:pt x="1411632" y="1571351"/>
                    <a:pt x="1517169" y="1355515"/>
                  </a:cubicBezTo>
                  <a:cubicBezTo>
                    <a:pt x="1559555" y="1268742"/>
                    <a:pt x="1648233" y="1082147"/>
                    <a:pt x="1645375" y="827353"/>
                  </a:cubicBezTo>
                  <a:cubicBezTo>
                    <a:pt x="1644137" y="719911"/>
                    <a:pt x="1639565" y="530459"/>
                    <a:pt x="1518026" y="338816"/>
                  </a:cubicBezTo>
                  <a:cubicBezTo>
                    <a:pt x="1482593" y="282904"/>
                    <a:pt x="1395344" y="149269"/>
                    <a:pt x="1225228" y="65830"/>
                  </a:cubicBezTo>
                  <a:cubicBezTo>
                    <a:pt x="1054825" y="-17705"/>
                    <a:pt x="899187" y="-2941"/>
                    <a:pt x="762027" y="10204"/>
                  </a:cubicBezTo>
                  <a:cubicBezTo>
                    <a:pt x="602198" y="25444"/>
                    <a:pt x="395029" y="45160"/>
                    <a:pt x="219388" y="207181"/>
                  </a:cubicBezTo>
                  <a:cubicBezTo>
                    <a:pt x="175478" y="247662"/>
                    <a:pt x="28888" y="387108"/>
                    <a:pt x="3646" y="614565"/>
                  </a:cubicBezTo>
                  <a:cubicBezTo>
                    <a:pt x="-16356" y="795254"/>
                    <a:pt x="51271" y="931652"/>
                    <a:pt x="76989" y="981754"/>
                  </a:cubicBezTo>
                  <a:cubicBezTo>
                    <a:pt x="107755" y="1041761"/>
                    <a:pt x="169096" y="1161490"/>
                    <a:pt x="305779" y="1232356"/>
                  </a:cubicBezTo>
                  <a:cubicBezTo>
                    <a:pt x="343879" y="1252168"/>
                    <a:pt x="452560" y="1308556"/>
                    <a:pt x="572765" y="1272933"/>
                  </a:cubicBezTo>
                  <a:cubicBezTo>
                    <a:pt x="586957" y="1268742"/>
                    <a:pt x="720022" y="1229404"/>
                    <a:pt x="722975" y="1147012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  <a:effectLst>
              <a:outerShdw blurRad="101600" algn="bl" rotWithShape="0">
                <a:srgbClr val="000000">
                  <a:alpha val="902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950;p4">
              <a:extLst>
                <a:ext uri="{FF2B5EF4-FFF2-40B4-BE49-F238E27FC236}">
                  <a16:creationId xmlns:a16="http://schemas.microsoft.com/office/drawing/2014/main" id="{AA3D2E02-E207-0BB5-5F2C-A16FDF1EE004}"/>
                </a:ext>
              </a:extLst>
            </p:cNvPr>
            <p:cNvSpPr/>
            <p:nvPr/>
          </p:nvSpPr>
          <p:spPr>
            <a:xfrm rot="-153174">
              <a:off x="8135834" y="4112041"/>
              <a:ext cx="3108428" cy="2357831"/>
            </a:xfrm>
            <a:custGeom>
              <a:avLst/>
              <a:gdLst/>
              <a:ahLst/>
              <a:cxnLst/>
              <a:rect l="l" t="t" r="r" b="b"/>
              <a:pathLst>
                <a:path w="3955851" h="3000625" extrusionOk="0">
                  <a:moveTo>
                    <a:pt x="816007" y="0"/>
                  </a:moveTo>
                  <a:cubicBezTo>
                    <a:pt x="940118" y="166592"/>
                    <a:pt x="935260" y="287274"/>
                    <a:pt x="925735" y="343090"/>
                  </a:cubicBezTo>
                  <a:cubicBezTo>
                    <a:pt x="909352" y="439769"/>
                    <a:pt x="852297" y="498539"/>
                    <a:pt x="614267" y="733711"/>
                  </a:cubicBezTo>
                  <a:cubicBezTo>
                    <a:pt x="556641" y="790575"/>
                    <a:pt x="464153" y="881920"/>
                    <a:pt x="347472" y="996220"/>
                  </a:cubicBezTo>
                  <a:cubicBezTo>
                    <a:pt x="351187" y="1088231"/>
                    <a:pt x="345567" y="1240441"/>
                    <a:pt x="280988" y="1412748"/>
                  </a:cubicBezTo>
                  <a:cubicBezTo>
                    <a:pt x="201263" y="1625346"/>
                    <a:pt x="72200" y="1760601"/>
                    <a:pt x="0" y="1826324"/>
                  </a:cubicBezTo>
                  <a:cubicBezTo>
                    <a:pt x="12192" y="1924431"/>
                    <a:pt x="43053" y="2073116"/>
                    <a:pt x="130873" y="2229422"/>
                  </a:cubicBezTo>
                  <a:cubicBezTo>
                    <a:pt x="185261" y="2326196"/>
                    <a:pt x="312706" y="2516791"/>
                    <a:pt x="644843" y="2699576"/>
                  </a:cubicBezTo>
                  <a:cubicBezTo>
                    <a:pt x="1072515" y="2934938"/>
                    <a:pt x="1479137" y="2958941"/>
                    <a:pt x="2003108" y="2984278"/>
                  </a:cubicBezTo>
                  <a:cubicBezTo>
                    <a:pt x="2579656" y="3012186"/>
                    <a:pt x="2891314" y="3023426"/>
                    <a:pt x="3260408" y="2855405"/>
                  </a:cubicBezTo>
                  <a:cubicBezTo>
                    <a:pt x="3448812" y="2769584"/>
                    <a:pt x="3750278" y="2632329"/>
                    <a:pt x="3887438" y="2308574"/>
                  </a:cubicBezTo>
                  <a:cubicBezTo>
                    <a:pt x="4032409" y="1966531"/>
                    <a:pt x="3905726" y="1624584"/>
                    <a:pt x="3881152" y="1558290"/>
                  </a:cubicBezTo>
                  <a:cubicBezTo>
                    <a:pt x="3831431" y="1424083"/>
                    <a:pt x="3747040" y="1309783"/>
                    <a:pt x="3578162" y="1081183"/>
                  </a:cubicBezTo>
                  <a:cubicBezTo>
                    <a:pt x="3345466" y="766191"/>
                    <a:pt x="3218022" y="669893"/>
                    <a:pt x="3229928" y="507682"/>
                  </a:cubicBezTo>
                  <a:cubicBezTo>
                    <a:pt x="3239262" y="379667"/>
                    <a:pt x="3302222" y="272415"/>
                    <a:pt x="3371183" y="213550"/>
                  </a:cubicBezTo>
                  <a:cubicBezTo>
                    <a:pt x="3295936" y="273272"/>
                    <a:pt x="3216402" y="346615"/>
                    <a:pt x="3099626" y="329089"/>
                  </a:cubicBezTo>
                  <a:cubicBezTo>
                    <a:pt x="2987326" y="312134"/>
                    <a:pt x="2968466" y="235648"/>
                    <a:pt x="2842927" y="206216"/>
                  </a:cubicBezTo>
                  <a:cubicBezTo>
                    <a:pt x="2689003" y="170212"/>
                    <a:pt x="2648331" y="269081"/>
                    <a:pt x="2478691" y="256032"/>
                  </a:cubicBezTo>
                  <a:cubicBezTo>
                    <a:pt x="2282762" y="240982"/>
                    <a:pt x="2271332" y="104013"/>
                    <a:pt x="2097405" y="98488"/>
                  </a:cubicBezTo>
                  <a:cubicBezTo>
                    <a:pt x="1913191" y="92583"/>
                    <a:pt x="1886045" y="244983"/>
                    <a:pt x="1697831" y="239363"/>
                  </a:cubicBezTo>
                  <a:cubicBezTo>
                    <a:pt x="1523429" y="234220"/>
                    <a:pt x="1491710" y="101727"/>
                    <a:pt x="1317117" y="115252"/>
                  </a:cubicBezTo>
                  <a:cubicBezTo>
                    <a:pt x="1189673" y="125158"/>
                    <a:pt x="1154430" y="199834"/>
                    <a:pt x="1050322" y="186880"/>
                  </a:cubicBezTo>
                  <a:cubicBezTo>
                    <a:pt x="943165" y="173450"/>
                    <a:pt x="865632" y="79819"/>
                    <a:pt x="815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7175" dist="85725" dir="21540000" algn="bl" rotWithShape="0">
                <a:srgbClr val="000000">
                  <a:alpha val="149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951;p4">
              <a:extLst>
                <a:ext uri="{FF2B5EF4-FFF2-40B4-BE49-F238E27FC236}">
                  <a16:creationId xmlns:a16="http://schemas.microsoft.com/office/drawing/2014/main" id="{D1621392-6A59-AA25-4F05-EC6C2673A4DC}"/>
                </a:ext>
              </a:extLst>
            </p:cNvPr>
            <p:cNvSpPr/>
            <p:nvPr/>
          </p:nvSpPr>
          <p:spPr>
            <a:xfrm rot="-405786">
              <a:off x="8199215" y="4221656"/>
              <a:ext cx="3021993" cy="2246646"/>
            </a:xfrm>
            <a:custGeom>
              <a:avLst/>
              <a:gdLst/>
              <a:ahLst/>
              <a:cxnLst/>
              <a:rect l="l" t="t" r="r" b="b"/>
              <a:pathLst>
                <a:path w="3847390" h="2860273" extrusionOk="0">
                  <a:moveTo>
                    <a:pt x="2052294" y="2754134"/>
                  </a:moveTo>
                  <a:cubicBezTo>
                    <a:pt x="2070075" y="2754134"/>
                    <a:pt x="2084489" y="2770638"/>
                    <a:pt x="2084489" y="2790995"/>
                  </a:cubicBezTo>
                  <a:cubicBezTo>
                    <a:pt x="2084489" y="2811353"/>
                    <a:pt x="2070075" y="2827857"/>
                    <a:pt x="2052294" y="2827856"/>
                  </a:cubicBezTo>
                  <a:cubicBezTo>
                    <a:pt x="2034514" y="2827856"/>
                    <a:pt x="2020100" y="2811353"/>
                    <a:pt x="2020100" y="2790996"/>
                  </a:cubicBezTo>
                  <a:cubicBezTo>
                    <a:pt x="2020100" y="2770637"/>
                    <a:pt x="2034514" y="2754133"/>
                    <a:pt x="2052294" y="2754134"/>
                  </a:cubicBezTo>
                  <a:close/>
                  <a:moveTo>
                    <a:pt x="2580965" y="2786551"/>
                  </a:moveTo>
                  <a:cubicBezTo>
                    <a:pt x="2598746" y="2786551"/>
                    <a:pt x="2613160" y="2803055"/>
                    <a:pt x="2613160" y="2823412"/>
                  </a:cubicBezTo>
                  <a:cubicBezTo>
                    <a:pt x="2613160" y="2843770"/>
                    <a:pt x="2598746" y="2860274"/>
                    <a:pt x="2580965" y="2860273"/>
                  </a:cubicBezTo>
                  <a:cubicBezTo>
                    <a:pt x="2563185" y="2860273"/>
                    <a:pt x="2548771" y="2843770"/>
                    <a:pt x="2548771" y="2823413"/>
                  </a:cubicBezTo>
                  <a:cubicBezTo>
                    <a:pt x="2548771" y="2803054"/>
                    <a:pt x="2563185" y="2786550"/>
                    <a:pt x="2580965" y="2786551"/>
                  </a:cubicBezTo>
                  <a:close/>
                  <a:moveTo>
                    <a:pt x="1453798" y="2667580"/>
                  </a:moveTo>
                  <a:cubicBezTo>
                    <a:pt x="1471578" y="2667581"/>
                    <a:pt x="1485992" y="2684085"/>
                    <a:pt x="1485992" y="2704443"/>
                  </a:cubicBezTo>
                  <a:cubicBezTo>
                    <a:pt x="1485992" y="2724801"/>
                    <a:pt x="1471578" y="2741304"/>
                    <a:pt x="1453798" y="2741304"/>
                  </a:cubicBezTo>
                  <a:cubicBezTo>
                    <a:pt x="1436017" y="2741304"/>
                    <a:pt x="1421603" y="2724801"/>
                    <a:pt x="1421603" y="2704443"/>
                  </a:cubicBezTo>
                  <a:cubicBezTo>
                    <a:pt x="1421603" y="2684084"/>
                    <a:pt x="1436017" y="2667581"/>
                    <a:pt x="1453798" y="2667580"/>
                  </a:cubicBezTo>
                  <a:close/>
                  <a:moveTo>
                    <a:pt x="951955" y="2576520"/>
                  </a:moveTo>
                  <a:cubicBezTo>
                    <a:pt x="969735" y="2576521"/>
                    <a:pt x="984149" y="2593025"/>
                    <a:pt x="984149" y="2613383"/>
                  </a:cubicBezTo>
                  <a:cubicBezTo>
                    <a:pt x="984149" y="2633740"/>
                    <a:pt x="969735" y="2650244"/>
                    <a:pt x="951955" y="2650244"/>
                  </a:cubicBezTo>
                  <a:cubicBezTo>
                    <a:pt x="934174" y="2650244"/>
                    <a:pt x="919760" y="2633741"/>
                    <a:pt x="919760" y="2613383"/>
                  </a:cubicBezTo>
                  <a:cubicBezTo>
                    <a:pt x="919760" y="2593024"/>
                    <a:pt x="934174" y="2576521"/>
                    <a:pt x="951955" y="2576520"/>
                  </a:cubicBezTo>
                  <a:close/>
                  <a:moveTo>
                    <a:pt x="3100965" y="2717273"/>
                  </a:moveTo>
                  <a:cubicBezTo>
                    <a:pt x="3118746" y="2717273"/>
                    <a:pt x="3133159" y="2733777"/>
                    <a:pt x="3133159" y="2754134"/>
                  </a:cubicBezTo>
                  <a:cubicBezTo>
                    <a:pt x="3133160" y="2774492"/>
                    <a:pt x="3118745" y="2790996"/>
                    <a:pt x="3100965" y="2790995"/>
                  </a:cubicBezTo>
                  <a:cubicBezTo>
                    <a:pt x="3083184" y="2790995"/>
                    <a:pt x="3068771" y="2774492"/>
                    <a:pt x="3068771" y="2754135"/>
                  </a:cubicBezTo>
                  <a:cubicBezTo>
                    <a:pt x="3068770" y="2733776"/>
                    <a:pt x="3083185" y="2717272"/>
                    <a:pt x="3100965" y="2717273"/>
                  </a:cubicBezTo>
                  <a:close/>
                  <a:moveTo>
                    <a:pt x="2876691" y="2626312"/>
                  </a:moveTo>
                  <a:cubicBezTo>
                    <a:pt x="2894471" y="2626313"/>
                    <a:pt x="2908885" y="2642817"/>
                    <a:pt x="2908885" y="2663174"/>
                  </a:cubicBezTo>
                  <a:cubicBezTo>
                    <a:pt x="2908885" y="2683532"/>
                    <a:pt x="2894471" y="2700036"/>
                    <a:pt x="2876691" y="2700035"/>
                  </a:cubicBezTo>
                  <a:cubicBezTo>
                    <a:pt x="2858910" y="2700035"/>
                    <a:pt x="2844496" y="2683532"/>
                    <a:pt x="2844496" y="2663175"/>
                  </a:cubicBezTo>
                  <a:cubicBezTo>
                    <a:pt x="2844496" y="2642816"/>
                    <a:pt x="2858910" y="2626312"/>
                    <a:pt x="2876691" y="2626312"/>
                  </a:cubicBezTo>
                  <a:close/>
                  <a:moveTo>
                    <a:pt x="2336362" y="2576556"/>
                  </a:moveTo>
                  <a:cubicBezTo>
                    <a:pt x="2354143" y="2576555"/>
                    <a:pt x="2368557" y="2593059"/>
                    <a:pt x="2368556" y="2613417"/>
                  </a:cubicBezTo>
                  <a:cubicBezTo>
                    <a:pt x="2368557" y="2633775"/>
                    <a:pt x="2354142" y="2650279"/>
                    <a:pt x="2336362" y="2650278"/>
                  </a:cubicBezTo>
                  <a:cubicBezTo>
                    <a:pt x="2318582" y="2650278"/>
                    <a:pt x="2304168" y="2633775"/>
                    <a:pt x="2304168" y="2613417"/>
                  </a:cubicBezTo>
                  <a:cubicBezTo>
                    <a:pt x="2304167" y="2593059"/>
                    <a:pt x="2318582" y="2576555"/>
                    <a:pt x="2336362" y="2576556"/>
                  </a:cubicBezTo>
                  <a:close/>
                  <a:moveTo>
                    <a:pt x="1794328" y="2515124"/>
                  </a:moveTo>
                  <a:cubicBezTo>
                    <a:pt x="1822470" y="2515124"/>
                    <a:pt x="1845286" y="2541223"/>
                    <a:pt x="1845286" y="2573417"/>
                  </a:cubicBezTo>
                  <a:cubicBezTo>
                    <a:pt x="1845286" y="2605611"/>
                    <a:pt x="1822472" y="2631710"/>
                    <a:pt x="1794328" y="2631710"/>
                  </a:cubicBezTo>
                  <a:cubicBezTo>
                    <a:pt x="1766184" y="2631710"/>
                    <a:pt x="1743369" y="2605611"/>
                    <a:pt x="1743369" y="2573417"/>
                  </a:cubicBezTo>
                  <a:cubicBezTo>
                    <a:pt x="1743368" y="2541223"/>
                    <a:pt x="1766184" y="2515124"/>
                    <a:pt x="1794328" y="2515124"/>
                  </a:cubicBezTo>
                  <a:close/>
                  <a:moveTo>
                    <a:pt x="3347783" y="2576454"/>
                  </a:moveTo>
                  <a:cubicBezTo>
                    <a:pt x="3365564" y="2576454"/>
                    <a:pt x="3379978" y="2592958"/>
                    <a:pt x="3379978" y="2613316"/>
                  </a:cubicBezTo>
                  <a:cubicBezTo>
                    <a:pt x="3379978" y="2633674"/>
                    <a:pt x="3365564" y="2650178"/>
                    <a:pt x="3347783" y="2650178"/>
                  </a:cubicBezTo>
                  <a:cubicBezTo>
                    <a:pt x="3330003" y="2650178"/>
                    <a:pt x="3315589" y="2633674"/>
                    <a:pt x="3315589" y="2613316"/>
                  </a:cubicBezTo>
                  <a:cubicBezTo>
                    <a:pt x="3315589" y="2592958"/>
                    <a:pt x="3330003" y="2576454"/>
                    <a:pt x="3347783" y="2576454"/>
                  </a:cubicBezTo>
                  <a:close/>
                  <a:moveTo>
                    <a:pt x="1217072" y="2421582"/>
                  </a:moveTo>
                  <a:cubicBezTo>
                    <a:pt x="1234854" y="2421582"/>
                    <a:pt x="1249267" y="2438086"/>
                    <a:pt x="1249267" y="2458444"/>
                  </a:cubicBezTo>
                  <a:cubicBezTo>
                    <a:pt x="1249268" y="2478801"/>
                    <a:pt x="1234854" y="2495306"/>
                    <a:pt x="1217072" y="2495305"/>
                  </a:cubicBezTo>
                  <a:cubicBezTo>
                    <a:pt x="1199292" y="2495306"/>
                    <a:pt x="1184878" y="2478802"/>
                    <a:pt x="1184879" y="2458444"/>
                  </a:cubicBezTo>
                  <a:cubicBezTo>
                    <a:pt x="1184878" y="2438085"/>
                    <a:pt x="1199293" y="2421582"/>
                    <a:pt x="1217072" y="2421582"/>
                  </a:cubicBezTo>
                  <a:close/>
                  <a:moveTo>
                    <a:pt x="474994" y="2354602"/>
                  </a:moveTo>
                  <a:cubicBezTo>
                    <a:pt x="492776" y="2354602"/>
                    <a:pt x="507189" y="2371106"/>
                    <a:pt x="507189" y="2391463"/>
                  </a:cubicBezTo>
                  <a:cubicBezTo>
                    <a:pt x="507190" y="2411821"/>
                    <a:pt x="492776" y="2428326"/>
                    <a:pt x="474995" y="2428325"/>
                  </a:cubicBezTo>
                  <a:cubicBezTo>
                    <a:pt x="457214" y="2428325"/>
                    <a:pt x="442801" y="2411821"/>
                    <a:pt x="442801" y="2391464"/>
                  </a:cubicBezTo>
                  <a:cubicBezTo>
                    <a:pt x="442800" y="2371105"/>
                    <a:pt x="457215" y="2354601"/>
                    <a:pt x="474994" y="2354602"/>
                  </a:cubicBezTo>
                  <a:close/>
                  <a:moveTo>
                    <a:pt x="686333" y="2315063"/>
                  </a:moveTo>
                  <a:cubicBezTo>
                    <a:pt x="704114" y="2315063"/>
                    <a:pt x="718528" y="2331567"/>
                    <a:pt x="718528" y="2351925"/>
                  </a:cubicBezTo>
                  <a:cubicBezTo>
                    <a:pt x="718528" y="2372283"/>
                    <a:pt x="704114" y="2388786"/>
                    <a:pt x="686333" y="2388786"/>
                  </a:cubicBezTo>
                  <a:cubicBezTo>
                    <a:pt x="668553" y="2388786"/>
                    <a:pt x="654139" y="2372283"/>
                    <a:pt x="654139" y="2351925"/>
                  </a:cubicBezTo>
                  <a:cubicBezTo>
                    <a:pt x="654139" y="2331567"/>
                    <a:pt x="668553" y="2315063"/>
                    <a:pt x="686333" y="2315063"/>
                  </a:cubicBezTo>
                  <a:close/>
                  <a:moveTo>
                    <a:pt x="2147385" y="2358325"/>
                  </a:moveTo>
                  <a:cubicBezTo>
                    <a:pt x="2175527" y="2358325"/>
                    <a:pt x="2198344" y="2384424"/>
                    <a:pt x="2198344" y="2416618"/>
                  </a:cubicBezTo>
                  <a:cubicBezTo>
                    <a:pt x="2198344" y="2448812"/>
                    <a:pt x="2175528" y="2474911"/>
                    <a:pt x="2147385" y="2474911"/>
                  </a:cubicBezTo>
                  <a:cubicBezTo>
                    <a:pt x="2119241" y="2474911"/>
                    <a:pt x="2096426" y="2448812"/>
                    <a:pt x="2096426" y="2416618"/>
                  </a:cubicBezTo>
                  <a:cubicBezTo>
                    <a:pt x="2096425" y="2384424"/>
                    <a:pt x="2119241" y="2358325"/>
                    <a:pt x="2147385" y="2358325"/>
                  </a:cubicBezTo>
                  <a:close/>
                  <a:moveTo>
                    <a:pt x="2707337" y="2384498"/>
                  </a:moveTo>
                  <a:cubicBezTo>
                    <a:pt x="2735480" y="2384498"/>
                    <a:pt x="2758295" y="2410597"/>
                    <a:pt x="2758295" y="2442791"/>
                  </a:cubicBezTo>
                  <a:cubicBezTo>
                    <a:pt x="2758295" y="2474985"/>
                    <a:pt x="2735481" y="2501084"/>
                    <a:pt x="2707337" y="2501084"/>
                  </a:cubicBezTo>
                  <a:cubicBezTo>
                    <a:pt x="2679193" y="2501084"/>
                    <a:pt x="2656378" y="2474985"/>
                    <a:pt x="2656378" y="2442791"/>
                  </a:cubicBezTo>
                  <a:cubicBezTo>
                    <a:pt x="2656378" y="2410597"/>
                    <a:pt x="2679193" y="2384498"/>
                    <a:pt x="2707337" y="2384498"/>
                  </a:cubicBezTo>
                  <a:close/>
                  <a:moveTo>
                    <a:pt x="3199442" y="2414447"/>
                  </a:moveTo>
                  <a:cubicBezTo>
                    <a:pt x="3217223" y="2414447"/>
                    <a:pt x="3231637" y="2430951"/>
                    <a:pt x="3231637" y="2451309"/>
                  </a:cubicBezTo>
                  <a:cubicBezTo>
                    <a:pt x="3231637" y="2471667"/>
                    <a:pt x="3217223" y="2488171"/>
                    <a:pt x="3199442" y="2488171"/>
                  </a:cubicBezTo>
                  <a:cubicBezTo>
                    <a:pt x="3181662" y="2488171"/>
                    <a:pt x="3167248" y="2471667"/>
                    <a:pt x="3167248" y="2451309"/>
                  </a:cubicBezTo>
                  <a:cubicBezTo>
                    <a:pt x="3167248" y="2430950"/>
                    <a:pt x="3181662" y="2414447"/>
                    <a:pt x="3199442" y="2414447"/>
                  </a:cubicBezTo>
                  <a:close/>
                  <a:moveTo>
                    <a:pt x="286398" y="2153822"/>
                  </a:moveTo>
                  <a:cubicBezTo>
                    <a:pt x="304179" y="2153822"/>
                    <a:pt x="318593" y="2170326"/>
                    <a:pt x="318592" y="2190684"/>
                  </a:cubicBezTo>
                  <a:cubicBezTo>
                    <a:pt x="318593" y="2211042"/>
                    <a:pt x="304179" y="2227545"/>
                    <a:pt x="286398" y="2227545"/>
                  </a:cubicBezTo>
                  <a:cubicBezTo>
                    <a:pt x="268618" y="2227545"/>
                    <a:pt x="254204" y="2211042"/>
                    <a:pt x="254204" y="2190684"/>
                  </a:cubicBezTo>
                  <a:cubicBezTo>
                    <a:pt x="254203" y="2170326"/>
                    <a:pt x="268618" y="2153822"/>
                    <a:pt x="286398" y="2153822"/>
                  </a:cubicBezTo>
                  <a:close/>
                  <a:moveTo>
                    <a:pt x="1504565" y="2201442"/>
                  </a:moveTo>
                  <a:cubicBezTo>
                    <a:pt x="1532708" y="2201442"/>
                    <a:pt x="1555524" y="2227541"/>
                    <a:pt x="1555525" y="2259734"/>
                  </a:cubicBezTo>
                  <a:cubicBezTo>
                    <a:pt x="1555525" y="2291929"/>
                    <a:pt x="1532709" y="2318028"/>
                    <a:pt x="1504566" y="2318028"/>
                  </a:cubicBezTo>
                  <a:cubicBezTo>
                    <a:pt x="1476422" y="2318027"/>
                    <a:pt x="1453607" y="2291929"/>
                    <a:pt x="1453606" y="2259735"/>
                  </a:cubicBezTo>
                  <a:cubicBezTo>
                    <a:pt x="1453606" y="2227541"/>
                    <a:pt x="1476422" y="2201442"/>
                    <a:pt x="1504565" y="2201442"/>
                  </a:cubicBezTo>
                  <a:close/>
                  <a:moveTo>
                    <a:pt x="888155" y="2115077"/>
                  </a:moveTo>
                  <a:cubicBezTo>
                    <a:pt x="916298" y="2115077"/>
                    <a:pt x="939114" y="2141176"/>
                    <a:pt x="939114" y="2173369"/>
                  </a:cubicBezTo>
                  <a:cubicBezTo>
                    <a:pt x="939114" y="2205564"/>
                    <a:pt x="916298" y="2231662"/>
                    <a:pt x="888155" y="2231662"/>
                  </a:cubicBezTo>
                  <a:cubicBezTo>
                    <a:pt x="860011" y="2231662"/>
                    <a:pt x="837196" y="2205563"/>
                    <a:pt x="837196" y="2173370"/>
                  </a:cubicBezTo>
                  <a:cubicBezTo>
                    <a:pt x="837196" y="2141175"/>
                    <a:pt x="860011" y="2115076"/>
                    <a:pt x="888155" y="2115077"/>
                  </a:cubicBezTo>
                  <a:close/>
                  <a:moveTo>
                    <a:pt x="3627438" y="2297284"/>
                  </a:moveTo>
                  <a:cubicBezTo>
                    <a:pt x="3645219" y="2297284"/>
                    <a:pt x="3659633" y="2313788"/>
                    <a:pt x="3659633" y="2334145"/>
                  </a:cubicBezTo>
                  <a:cubicBezTo>
                    <a:pt x="3659633" y="2354503"/>
                    <a:pt x="3645219" y="2371007"/>
                    <a:pt x="3627438" y="2371006"/>
                  </a:cubicBezTo>
                  <a:cubicBezTo>
                    <a:pt x="3609658" y="2371007"/>
                    <a:pt x="3595244" y="2354504"/>
                    <a:pt x="3595244" y="2334146"/>
                  </a:cubicBezTo>
                  <a:cubicBezTo>
                    <a:pt x="3595244" y="2313787"/>
                    <a:pt x="3609658" y="2297283"/>
                    <a:pt x="3627438" y="2297284"/>
                  </a:cubicBezTo>
                  <a:close/>
                  <a:moveTo>
                    <a:pt x="424252" y="1962352"/>
                  </a:moveTo>
                  <a:cubicBezTo>
                    <a:pt x="442033" y="1962352"/>
                    <a:pt x="456447" y="1978856"/>
                    <a:pt x="456447" y="1999214"/>
                  </a:cubicBezTo>
                  <a:cubicBezTo>
                    <a:pt x="456447" y="2019572"/>
                    <a:pt x="442033" y="2036076"/>
                    <a:pt x="424252" y="2036076"/>
                  </a:cubicBezTo>
                  <a:cubicBezTo>
                    <a:pt x="406472" y="2036076"/>
                    <a:pt x="392058" y="2019572"/>
                    <a:pt x="392058" y="1999214"/>
                  </a:cubicBezTo>
                  <a:cubicBezTo>
                    <a:pt x="392058" y="1978856"/>
                    <a:pt x="406472" y="1962352"/>
                    <a:pt x="424252" y="1962352"/>
                  </a:cubicBezTo>
                  <a:close/>
                  <a:moveTo>
                    <a:pt x="3089613" y="2115127"/>
                  </a:moveTo>
                  <a:cubicBezTo>
                    <a:pt x="3117756" y="2115127"/>
                    <a:pt x="3140571" y="2141225"/>
                    <a:pt x="3140571" y="2173419"/>
                  </a:cubicBezTo>
                  <a:cubicBezTo>
                    <a:pt x="3140571" y="2205614"/>
                    <a:pt x="3117757" y="2231713"/>
                    <a:pt x="3089613" y="2231712"/>
                  </a:cubicBezTo>
                  <a:cubicBezTo>
                    <a:pt x="3061469" y="2231712"/>
                    <a:pt x="3038654" y="2205613"/>
                    <a:pt x="3038654" y="2173420"/>
                  </a:cubicBezTo>
                  <a:cubicBezTo>
                    <a:pt x="3038654" y="2141225"/>
                    <a:pt x="3061469" y="2115126"/>
                    <a:pt x="3089613" y="2115127"/>
                  </a:cubicBezTo>
                  <a:close/>
                  <a:moveTo>
                    <a:pt x="2525795" y="2041759"/>
                  </a:moveTo>
                  <a:cubicBezTo>
                    <a:pt x="2553938" y="2041759"/>
                    <a:pt x="2576754" y="2067858"/>
                    <a:pt x="2576755" y="2100052"/>
                  </a:cubicBezTo>
                  <a:cubicBezTo>
                    <a:pt x="2576755" y="2132246"/>
                    <a:pt x="2553939" y="2158345"/>
                    <a:pt x="2525796" y="2158345"/>
                  </a:cubicBezTo>
                  <a:cubicBezTo>
                    <a:pt x="2497652" y="2158345"/>
                    <a:pt x="2474837" y="2132246"/>
                    <a:pt x="2474836" y="2100052"/>
                  </a:cubicBezTo>
                  <a:cubicBezTo>
                    <a:pt x="2474836" y="2067858"/>
                    <a:pt x="2497652" y="2041759"/>
                    <a:pt x="2525795" y="2041759"/>
                  </a:cubicBezTo>
                  <a:close/>
                  <a:moveTo>
                    <a:pt x="1865507" y="1970731"/>
                  </a:moveTo>
                  <a:cubicBezTo>
                    <a:pt x="1893650" y="1970731"/>
                    <a:pt x="1916466" y="1996830"/>
                    <a:pt x="1916466" y="2029023"/>
                  </a:cubicBezTo>
                  <a:cubicBezTo>
                    <a:pt x="1916466" y="2061218"/>
                    <a:pt x="1893651" y="2087317"/>
                    <a:pt x="1865507" y="2087317"/>
                  </a:cubicBezTo>
                  <a:cubicBezTo>
                    <a:pt x="1837363" y="2087316"/>
                    <a:pt x="1814548" y="2061218"/>
                    <a:pt x="1814548" y="2029024"/>
                  </a:cubicBezTo>
                  <a:cubicBezTo>
                    <a:pt x="1814548" y="1996829"/>
                    <a:pt x="1837363" y="1970731"/>
                    <a:pt x="1865507" y="1970731"/>
                  </a:cubicBezTo>
                  <a:close/>
                  <a:moveTo>
                    <a:pt x="1241428" y="1870902"/>
                  </a:moveTo>
                  <a:cubicBezTo>
                    <a:pt x="1269572" y="1870902"/>
                    <a:pt x="1292387" y="1897001"/>
                    <a:pt x="1292387" y="1929195"/>
                  </a:cubicBezTo>
                  <a:cubicBezTo>
                    <a:pt x="1292387" y="1961389"/>
                    <a:pt x="1269572" y="1987488"/>
                    <a:pt x="1241428" y="1987488"/>
                  </a:cubicBezTo>
                  <a:cubicBezTo>
                    <a:pt x="1213284" y="1987488"/>
                    <a:pt x="1190469" y="1961389"/>
                    <a:pt x="1190469" y="1929195"/>
                  </a:cubicBezTo>
                  <a:cubicBezTo>
                    <a:pt x="1190469" y="1897001"/>
                    <a:pt x="1213284" y="1870902"/>
                    <a:pt x="1241428" y="1870902"/>
                  </a:cubicBezTo>
                  <a:close/>
                  <a:moveTo>
                    <a:pt x="108286" y="1770719"/>
                  </a:moveTo>
                  <a:cubicBezTo>
                    <a:pt x="126066" y="1770719"/>
                    <a:pt x="140480" y="1787223"/>
                    <a:pt x="140480" y="1807581"/>
                  </a:cubicBezTo>
                  <a:cubicBezTo>
                    <a:pt x="140480" y="1827939"/>
                    <a:pt x="126066" y="1844443"/>
                    <a:pt x="108286" y="1844442"/>
                  </a:cubicBezTo>
                  <a:cubicBezTo>
                    <a:pt x="90505" y="1844442"/>
                    <a:pt x="76091" y="1827939"/>
                    <a:pt x="76091" y="1807581"/>
                  </a:cubicBezTo>
                  <a:cubicBezTo>
                    <a:pt x="76091" y="1787223"/>
                    <a:pt x="90505" y="1770719"/>
                    <a:pt x="108286" y="1770719"/>
                  </a:cubicBezTo>
                  <a:close/>
                  <a:moveTo>
                    <a:pt x="3536559" y="2013894"/>
                  </a:moveTo>
                  <a:cubicBezTo>
                    <a:pt x="3564702" y="2013894"/>
                    <a:pt x="3587518" y="2039992"/>
                    <a:pt x="3587518" y="2072186"/>
                  </a:cubicBezTo>
                  <a:cubicBezTo>
                    <a:pt x="3587518" y="2104381"/>
                    <a:pt x="3564703" y="2130479"/>
                    <a:pt x="3536559" y="2130479"/>
                  </a:cubicBezTo>
                  <a:cubicBezTo>
                    <a:pt x="3508415" y="2130479"/>
                    <a:pt x="3485600" y="2104380"/>
                    <a:pt x="3485600" y="2072187"/>
                  </a:cubicBezTo>
                  <a:cubicBezTo>
                    <a:pt x="3485600" y="2039992"/>
                    <a:pt x="3508415" y="2013893"/>
                    <a:pt x="3536559" y="2013894"/>
                  </a:cubicBezTo>
                  <a:close/>
                  <a:moveTo>
                    <a:pt x="636398" y="1773079"/>
                  </a:moveTo>
                  <a:cubicBezTo>
                    <a:pt x="664541" y="1773079"/>
                    <a:pt x="687356" y="1799178"/>
                    <a:pt x="687356" y="1831372"/>
                  </a:cubicBezTo>
                  <a:cubicBezTo>
                    <a:pt x="687356" y="1863566"/>
                    <a:pt x="664541" y="1889665"/>
                    <a:pt x="636398" y="1889665"/>
                  </a:cubicBezTo>
                  <a:cubicBezTo>
                    <a:pt x="608254" y="1889665"/>
                    <a:pt x="585439" y="1863566"/>
                    <a:pt x="585439" y="1831372"/>
                  </a:cubicBezTo>
                  <a:cubicBezTo>
                    <a:pt x="585439" y="1799178"/>
                    <a:pt x="608254" y="1773079"/>
                    <a:pt x="636398" y="1773079"/>
                  </a:cubicBezTo>
                  <a:close/>
                  <a:moveTo>
                    <a:pt x="3815196" y="1959050"/>
                  </a:moveTo>
                  <a:cubicBezTo>
                    <a:pt x="3832977" y="1959050"/>
                    <a:pt x="3847390" y="1975554"/>
                    <a:pt x="3847390" y="1995912"/>
                  </a:cubicBezTo>
                  <a:cubicBezTo>
                    <a:pt x="3847391" y="2016269"/>
                    <a:pt x="3832976" y="2032773"/>
                    <a:pt x="3815196" y="2032772"/>
                  </a:cubicBezTo>
                  <a:cubicBezTo>
                    <a:pt x="3797415" y="2032773"/>
                    <a:pt x="3783001" y="2016270"/>
                    <a:pt x="3783002" y="1995912"/>
                  </a:cubicBezTo>
                  <a:cubicBezTo>
                    <a:pt x="3783001" y="1975554"/>
                    <a:pt x="3797416" y="1959049"/>
                    <a:pt x="3815196" y="1959050"/>
                  </a:cubicBezTo>
                  <a:close/>
                  <a:moveTo>
                    <a:pt x="2242569" y="1716714"/>
                  </a:moveTo>
                  <a:cubicBezTo>
                    <a:pt x="2270711" y="1716714"/>
                    <a:pt x="2293527" y="1742813"/>
                    <a:pt x="2293527" y="1775007"/>
                  </a:cubicBezTo>
                  <a:cubicBezTo>
                    <a:pt x="2293527" y="1807201"/>
                    <a:pt x="2270712" y="1833300"/>
                    <a:pt x="2242569" y="1833300"/>
                  </a:cubicBezTo>
                  <a:cubicBezTo>
                    <a:pt x="2214425" y="1833300"/>
                    <a:pt x="2191610" y="1807201"/>
                    <a:pt x="2191610" y="1775007"/>
                  </a:cubicBezTo>
                  <a:cubicBezTo>
                    <a:pt x="2191609" y="1742813"/>
                    <a:pt x="2214425" y="1716714"/>
                    <a:pt x="2242569" y="1716714"/>
                  </a:cubicBezTo>
                  <a:close/>
                  <a:moveTo>
                    <a:pt x="2876720" y="1753712"/>
                  </a:moveTo>
                  <a:cubicBezTo>
                    <a:pt x="2904863" y="1753712"/>
                    <a:pt x="2927678" y="1779811"/>
                    <a:pt x="2927678" y="1812005"/>
                  </a:cubicBezTo>
                  <a:cubicBezTo>
                    <a:pt x="2927678" y="1844199"/>
                    <a:pt x="2904864" y="1870298"/>
                    <a:pt x="2876720" y="1870298"/>
                  </a:cubicBezTo>
                  <a:cubicBezTo>
                    <a:pt x="2848576" y="1870298"/>
                    <a:pt x="2825761" y="1844199"/>
                    <a:pt x="2825761" y="1812005"/>
                  </a:cubicBezTo>
                  <a:cubicBezTo>
                    <a:pt x="2825761" y="1779811"/>
                    <a:pt x="2848576" y="1753712"/>
                    <a:pt x="2876720" y="1753712"/>
                  </a:cubicBezTo>
                  <a:close/>
                  <a:moveTo>
                    <a:pt x="229466" y="1560086"/>
                  </a:moveTo>
                  <a:cubicBezTo>
                    <a:pt x="257609" y="1560086"/>
                    <a:pt x="280424" y="1586185"/>
                    <a:pt x="280424" y="1618379"/>
                  </a:cubicBezTo>
                  <a:cubicBezTo>
                    <a:pt x="280424" y="1650573"/>
                    <a:pt x="257609" y="1676672"/>
                    <a:pt x="229466" y="1676672"/>
                  </a:cubicBezTo>
                  <a:cubicBezTo>
                    <a:pt x="201322" y="1676672"/>
                    <a:pt x="178507" y="1650573"/>
                    <a:pt x="178507" y="1618379"/>
                  </a:cubicBezTo>
                  <a:cubicBezTo>
                    <a:pt x="178507" y="1586185"/>
                    <a:pt x="201322" y="1560086"/>
                    <a:pt x="229466" y="1560086"/>
                  </a:cubicBezTo>
                  <a:close/>
                  <a:moveTo>
                    <a:pt x="3358402" y="1753794"/>
                  </a:moveTo>
                  <a:cubicBezTo>
                    <a:pt x="3386544" y="1753794"/>
                    <a:pt x="3409360" y="1779893"/>
                    <a:pt x="3409360" y="1812087"/>
                  </a:cubicBezTo>
                  <a:cubicBezTo>
                    <a:pt x="3409360" y="1844281"/>
                    <a:pt x="3386546" y="1870380"/>
                    <a:pt x="3358402" y="1870380"/>
                  </a:cubicBezTo>
                  <a:cubicBezTo>
                    <a:pt x="3330258" y="1870380"/>
                    <a:pt x="3307443" y="1844281"/>
                    <a:pt x="3307443" y="1812087"/>
                  </a:cubicBezTo>
                  <a:cubicBezTo>
                    <a:pt x="3307442" y="1779893"/>
                    <a:pt x="3330258" y="1753794"/>
                    <a:pt x="3358402" y="1753794"/>
                  </a:cubicBezTo>
                  <a:close/>
                  <a:moveTo>
                    <a:pt x="32195" y="1493314"/>
                  </a:moveTo>
                  <a:cubicBezTo>
                    <a:pt x="49975" y="1493314"/>
                    <a:pt x="64390" y="1509819"/>
                    <a:pt x="64390" y="1530176"/>
                  </a:cubicBezTo>
                  <a:cubicBezTo>
                    <a:pt x="64389" y="1550534"/>
                    <a:pt x="49976" y="1567037"/>
                    <a:pt x="32196" y="1567038"/>
                  </a:cubicBezTo>
                  <a:cubicBezTo>
                    <a:pt x="14415" y="1567037"/>
                    <a:pt x="1" y="1550534"/>
                    <a:pt x="0" y="1530176"/>
                  </a:cubicBezTo>
                  <a:cubicBezTo>
                    <a:pt x="1" y="1509818"/>
                    <a:pt x="14415" y="1493314"/>
                    <a:pt x="32195" y="1493314"/>
                  </a:cubicBezTo>
                  <a:close/>
                  <a:moveTo>
                    <a:pt x="1595095" y="1592147"/>
                  </a:moveTo>
                  <a:cubicBezTo>
                    <a:pt x="1623238" y="1592147"/>
                    <a:pt x="1646053" y="1618246"/>
                    <a:pt x="1646053" y="1650440"/>
                  </a:cubicBezTo>
                  <a:cubicBezTo>
                    <a:pt x="1646054" y="1682634"/>
                    <a:pt x="1623239" y="1708733"/>
                    <a:pt x="1595095" y="1708733"/>
                  </a:cubicBezTo>
                  <a:cubicBezTo>
                    <a:pt x="1566952" y="1708733"/>
                    <a:pt x="1544136" y="1682634"/>
                    <a:pt x="1544136" y="1650440"/>
                  </a:cubicBezTo>
                  <a:cubicBezTo>
                    <a:pt x="1544136" y="1618246"/>
                    <a:pt x="1566951" y="1592147"/>
                    <a:pt x="1595095" y="1592147"/>
                  </a:cubicBezTo>
                  <a:close/>
                  <a:moveTo>
                    <a:pt x="902128" y="1471922"/>
                  </a:moveTo>
                  <a:cubicBezTo>
                    <a:pt x="930271" y="1471922"/>
                    <a:pt x="953086" y="1498021"/>
                    <a:pt x="953086" y="1530215"/>
                  </a:cubicBezTo>
                  <a:cubicBezTo>
                    <a:pt x="953086" y="1562409"/>
                    <a:pt x="930271" y="1588508"/>
                    <a:pt x="902128" y="1588508"/>
                  </a:cubicBezTo>
                  <a:cubicBezTo>
                    <a:pt x="873984" y="1588508"/>
                    <a:pt x="851169" y="1562409"/>
                    <a:pt x="851169" y="1530215"/>
                  </a:cubicBezTo>
                  <a:cubicBezTo>
                    <a:pt x="851169" y="1498021"/>
                    <a:pt x="873984" y="1471922"/>
                    <a:pt x="902128" y="1471922"/>
                  </a:cubicBezTo>
                  <a:close/>
                  <a:moveTo>
                    <a:pt x="3736361" y="1650260"/>
                  </a:moveTo>
                  <a:cubicBezTo>
                    <a:pt x="3764504" y="1650260"/>
                    <a:pt x="3787320" y="1676359"/>
                    <a:pt x="3787320" y="1708553"/>
                  </a:cubicBezTo>
                  <a:cubicBezTo>
                    <a:pt x="3787320" y="1740747"/>
                    <a:pt x="3764505" y="1766846"/>
                    <a:pt x="3736361" y="1766846"/>
                  </a:cubicBezTo>
                  <a:cubicBezTo>
                    <a:pt x="3708217" y="1766846"/>
                    <a:pt x="3685402" y="1740747"/>
                    <a:pt x="3685402" y="1708553"/>
                  </a:cubicBezTo>
                  <a:cubicBezTo>
                    <a:pt x="3685402" y="1676359"/>
                    <a:pt x="3708217" y="1650260"/>
                    <a:pt x="3736361" y="1650260"/>
                  </a:cubicBezTo>
                  <a:close/>
                  <a:moveTo>
                    <a:pt x="491960" y="1302329"/>
                  </a:moveTo>
                  <a:cubicBezTo>
                    <a:pt x="520103" y="1302328"/>
                    <a:pt x="542918" y="1328427"/>
                    <a:pt x="542918" y="1360621"/>
                  </a:cubicBezTo>
                  <a:cubicBezTo>
                    <a:pt x="542918" y="1392815"/>
                    <a:pt x="520103" y="1418914"/>
                    <a:pt x="491960" y="1418914"/>
                  </a:cubicBezTo>
                  <a:cubicBezTo>
                    <a:pt x="463816" y="1418914"/>
                    <a:pt x="441001" y="1392815"/>
                    <a:pt x="441001" y="1360621"/>
                  </a:cubicBezTo>
                  <a:cubicBezTo>
                    <a:pt x="441001" y="1328427"/>
                    <a:pt x="463816" y="1302328"/>
                    <a:pt x="491960" y="1302329"/>
                  </a:cubicBezTo>
                  <a:close/>
                  <a:moveTo>
                    <a:pt x="2661379" y="1328332"/>
                  </a:moveTo>
                  <a:cubicBezTo>
                    <a:pt x="2689521" y="1328332"/>
                    <a:pt x="2712337" y="1354431"/>
                    <a:pt x="2712337" y="1386625"/>
                  </a:cubicBezTo>
                  <a:cubicBezTo>
                    <a:pt x="2712337" y="1418819"/>
                    <a:pt x="2689523" y="1444918"/>
                    <a:pt x="2661379" y="1444918"/>
                  </a:cubicBezTo>
                  <a:cubicBezTo>
                    <a:pt x="2633235" y="1444918"/>
                    <a:pt x="2610420" y="1418819"/>
                    <a:pt x="2610420" y="1386625"/>
                  </a:cubicBezTo>
                  <a:cubicBezTo>
                    <a:pt x="2610419" y="1354431"/>
                    <a:pt x="2633235" y="1328332"/>
                    <a:pt x="2661379" y="1328332"/>
                  </a:cubicBezTo>
                  <a:close/>
                  <a:moveTo>
                    <a:pt x="3165426" y="1343963"/>
                  </a:moveTo>
                  <a:cubicBezTo>
                    <a:pt x="3193568" y="1343963"/>
                    <a:pt x="3216384" y="1370062"/>
                    <a:pt x="3216384" y="1402256"/>
                  </a:cubicBezTo>
                  <a:cubicBezTo>
                    <a:pt x="3216384" y="1434450"/>
                    <a:pt x="3193568" y="1460549"/>
                    <a:pt x="3165426" y="1460549"/>
                  </a:cubicBezTo>
                  <a:cubicBezTo>
                    <a:pt x="3137282" y="1460549"/>
                    <a:pt x="3114467" y="1434450"/>
                    <a:pt x="3114467" y="1402256"/>
                  </a:cubicBezTo>
                  <a:cubicBezTo>
                    <a:pt x="3114466" y="1370062"/>
                    <a:pt x="3137282" y="1343963"/>
                    <a:pt x="3165426" y="1343963"/>
                  </a:cubicBezTo>
                  <a:close/>
                  <a:moveTo>
                    <a:pt x="1969166" y="1239668"/>
                  </a:moveTo>
                  <a:cubicBezTo>
                    <a:pt x="1997309" y="1239668"/>
                    <a:pt x="2020124" y="1265767"/>
                    <a:pt x="2020124" y="1297961"/>
                  </a:cubicBezTo>
                  <a:cubicBezTo>
                    <a:pt x="2020124" y="1330155"/>
                    <a:pt x="1997309" y="1356254"/>
                    <a:pt x="1969166" y="1356254"/>
                  </a:cubicBezTo>
                  <a:cubicBezTo>
                    <a:pt x="1941022" y="1356254"/>
                    <a:pt x="1918207" y="1330155"/>
                    <a:pt x="1918207" y="1297961"/>
                  </a:cubicBezTo>
                  <a:cubicBezTo>
                    <a:pt x="1918207" y="1265767"/>
                    <a:pt x="1941022" y="1239668"/>
                    <a:pt x="1969166" y="1239668"/>
                  </a:cubicBezTo>
                  <a:close/>
                  <a:moveTo>
                    <a:pt x="3536444" y="1302307"/>
                  </a:moveTo>
                  <a:cubicBezTo>
                    <a:pt x="3564587" y="1302307"/>
                    <a:pt x="3587402" y="1328406"/>
                    <a:pt x="3587402" y="1360600"/>
                  </a:cubicBezTo>
                  <a:cubicBezTo>
                    <a:pt x="3587402" y="1392794"/>
                    <a:pt x="3564588" y="1418893"/>
                    <a:pt x="3536444" y="1418893"/>
                  </a:cubicBezTo>
                  <a:cubicBezTo>
                    <a:pt x="3508300" y="1418893"/>
                    <a:pt x="3485485" y="1392794"/>
                    <a:pt x="3485485" y="1360600"/>
                  </a:cubicBezTo>
                  <a:cubicBezTo>
                    <a:pt x="3485485" y="1328406"/>
                    <a:pt x="3508300" y="1302307"/>
                    <a:pt x="3536444" y="1302307"/>
                  </a:cubicBezTo>
                  <a:close/>
                  <a:moveTo>
                    <a:pt x="1348305" y="1144581"/>
                  </a:moveTo>
                  <a:cubicBezTo>
                    <a:pt x="1376449" y="1144581"/>
                    <a:pt x="1399264" y="1170680"/>
                    <a:pt x="1399264" y="1202874"/>
                  </a:cubicBezTo>
                  <a:cubicBezTo>
                    <a:pt x="1399265" y="1235068"/>
                    <a:pt x="1376449" y="1261167"/>
                    <a:pt x="1348305" y="1261167"/>
                  </a:cubicBezTo>
                  <a:cubicBezTo>
                    <a:pt x="1320162" y="1261167"/>
                    <a:pt x="1297346" y="1235068"/>
                    <a:pt x="1297346" y="1202874"/>
                  </a:cubicBezTo>
                  <a:cubicBezTo>
                    <a:pt x="1297346" y="1170680"/>
                    <a:pt x="1320162" y="1144581"/>
                    <a:pt x="1348305" y="1144581"/>
                  </a:cubicBezTo>
                  <a:close/>
                  <a:moveTo>
                    <a:pt x="806964" y="1025737"/>
                  </a:moveTo>
                  <a:cubicBezTo>
                    <a:pt x="835108" y="1025737"/>
                    <a:pt x="857923" y="1051836"/>
                    <a:pt x="857923" y="1084030"/>
                  </a:cubicBezTo>
                  <a:cubicBezTo>
                    <a:pt x="857923" y="1116224"/>
                    <a:pt x="835108" y="1142323"/>
                    <a:pt x="806964" y="1142323"/>
                  </a:cubicBezTo>
                  <a:cubicBezTo>
                    <a:pt x="778820" y="1142323"/>
                    <a:pt x="756005" y="1116224"/>
                    <a:pt x="756005" y="1084030"/>
                  </a:cubicBezTo>
                  <a:cubicBezTo>
                    <a:pt x="756005" y="1051836"/>
                    <a:pt x="778820" y="1025737"/>
                    <a:pt x="806964" y="1025737"/>
                  </a:cubicBezTo>
                  <a:close/>
                  <a:moveTo>
                    <a:pt x="471472" y="838074"/>
                  </a:moveTo>
                  <a:cubicBezTo>
                    <a:pt x="499615" y="838074"/>
                    <a:pt x="522430" y="864173"/>
                    <a:pt x="522430" y="896367"/>
                  </a:cubicBezTo>
                  <a:cubicBezTo>
                    <a:pt x="522430" y="928561"/>
                    <a:pt x="499615" y="954660"/>
                    <a:pt x="471472" y="954660"/>
                  </a:cubicBezTo>
                  <a:cubicBezTo>
                    <a:pt x="443328" y="954660"/>
                    <a:pt x="420513" y="928561"/>
                    <a:pt x="420513" y="896367"/>
                  </a:cubicBezTo>
                  <a:cubicBezTo>
                    <a:pt x="420513" y="864173"/>
                    <a:pt x="443328" y="838074"/>
                    <a:pt x="471472" y="838074"/>
                  </a:cubicBezTo>
                  <a:close/>
                  <a:moveTo>
                    <a:pt x="2336298" y="923192"/>
                  </a:moveTo>
                  <a:cubicBezTo>
                    <a:pt x="2364440" y="923192"/>
                    <a:pt x="2387256" y="949291"/>
                    <a:pt x="2387256" y="981485"/>
                  </a:cubicBezTo>
                  <a:cubicBezTo>
                    <a:pt x="2387256" y="1013679"/>
                    <a:pt x="2364442" y="1039778"/>
                    <a:pt x="2336298" y="1039778"/>
                  </a:cubicBezTo>
                  <a:cubicBezTo>
                    <a:pt x="2308154" y="1039778"/>
                    <a:pt x="2285339" y="1013679"/>
                    <a:pt x="2285339" y="981485"/>
                  </a:cubicBezTo>
                  <a:cubicBezTo>
                    <a:pt x="2285338" y="949291"/>
                    <a:pt x="2308154" y="923192"/>
                    <a:pt x="2336298" y="923192"/>
                  </a:cubicBezTo>
                  <a:close/>
                  <a:moveTo>
                    <a:pt x="2876725" y="958172"/>
                  </a:moveTo>
                  <a:cubicBezTo>
                    <a:pt x="2904868" y="958172"/>
                    <a:pt x="2927683" y="984271"/>
                    <a:pt x="2927683" y="1016465"/>
                  </a:cubicBezTo>
                  <a:cubicBezTo>
                    <a:pt x="2927683" y="1048659"/>
                    <a:pt x="2904869" y="1074758"/>
                    <a:pt x="2876725" y="1074758"/>
                  </a:cubicBezTo>
                  <a:cubicBezTo>
                    <a:pt x="2848581" y="1074758"/>
                    <a:pt x="2825766" y="1048659"/>
                    <a:pt x="2825766" y="1016465"/>
                  </a:cubicBezTo>
                  <a:cubicBezTo>
                    <a:pt x="2825766" y="984271"/>
                    <a:pt x="2848581" y="958172"/>
                    <a:pt x="2876725" y="958172"/>
                  </a:cubicBezTo>
                  <a:close/>
                  <a:moveTo>
                    <a:pt x="1711268" y="838053"/>
                  </a:moveTo>
                  <a:cubicBezTo>
                    <a:pt x="1739411" y="838053"/>
                    <a:pt x="1762226" y="864152"/>
                    <a:pt x="1762226" y="896346"/>
                  </a:cubicBezTo>
                  <a:cubicBezTo>
                    <a:pt x="1762226" y="928540"/>
                    <a:pt x="1739412" y="954639"/>
                    <a:pt x="1711268" y="954639"/>
                  </a:cubicBezTo>
                  <a:cubicBezTo>
                    <a:pt x="1683124" y="954639"/>
                    <a:pt x="1660309" y="928540"/>
                    <a:pt x="1660309" y="896346"/>
                  </a:cubicBezTo>
                  <a:cubicBezTo>
                    <a:pt x="1660309" y="864152"/>
                    <a:pt x="1683124" y="838053"/>
                    <a:pt x="1711268" y="838053"/>
                  </a:cubicBezTo>
                  <a:close/>
                  <a:moveTo>
                    <a:pt x="3295683" y="936435"/>
                  </a:moveTo>
                  <a:cubicBezTo>
                    <a:pt x="3323826" y="936434"/>
                    <a:pt x="3346641" y="962533"/>
                    <a:pt x="3346641" y="994728"/>
                  </a:cubicBezTo>
                  <a:cubicBezTo>
                    <a:pt x="3346641" y="1026922"/>
                    <a:pt x="3323827" y="1053021"/>
                    <a:pt x="3295683" y="1053020"/>
                  </a:cubicBezTo>
                  <a:cubicBezTo>
                    <a:pt x="3267539" y="1053021"/>
                    <a:pt x="3244724" y="1026922"/>
                    <a:pt x="3244724" y="994727"/>
                  </a:cubicBezTo>
                  <a:cubicBezTo>
                    <a:pt x="3244724" y="962533"/>
                    <a:pt x="3267539" y="936435"/>
                    <a:pt x="3295683" y="936435"/>
                  </a:cubicBezTo>
                  <a:close/>
                  <a:moveTo>
                    <a:pt x="1151067" y="715512"/>
                  </a:moveTo>
                  <a:cubicBezTo>
                    <a:pt x="1179210" y="715511"/>
                    <a:pt x="1202026" y="741611"/>
                    <a:pt x="1202026" y="773805"/>
                  </a:cubicBezTo>
                  <a:cubicBezTo>
                    <a:pt x="1202026" y="805998"/>
                    <a:pt x="1179210" y="832097"/>
                    <a:pt x="1151067" y="832097"/>
                  </a:cubicBezTo>
                  <a:cubicBezTo>
                    <a:pt x="1122923" y="832098"/>
                    <a:pt x="1100108" y="805999"/>
                    <a:pt x="1100108" y="773804"/>
                  </a:cubicBezTo>
                  <a:cubicBezTo>
                    <a:pt x="1100108" y="741610"/>
                    <a:pt x="1122923" y="715512"/>
                    <a:pt x="1151067" y="715512"/>
                  </a:cubicBezTo>
                  <a:close/>
                  <a:moveTo>
                    <a:pt x="786081" y="591329"/>
                  </a:moveTo>
                  <a:cubicBezTo>
                    <a:pt x="814224" y="591329"/>
                    <a:pt x="837039" y="617428"/>
                    <a:pt x="837039" y="649622"/>
                  </a:cubicBezTo>
                  <a:cubicBezTo>
                    <a:pt x="837039" y="681816"/>
                    <a:pt x="814224" y="707915"/>
                    <a:pt x="786081" y="707915"/>
                  </a:cubicBezTo>
                  <a:cubicBezTo>
                    <a:pt x="757937" y="707915"/>
                    <a:pt x="735122" y="681816"/>
                    <a:pt x="735122" y="649622"/>
                  </a:cubicBezTo>
                  <a:cubicBezTo>
                    <a:pt x="735122" y="617428"/>
                    <a:pt x="757937" y="591329"/>
                    <a:pt x="786081" y="591329"/>
                  </a:cubicBezTo>
                  <a:close/>
                  <a:moveTo>
                    <a:pt x="3047713" y="619166"/>
                  </a:moveTo>
                  <a:cubicBezTo>
                    <a:pt x="3075856" y="619166"/>
                    <a:pt x="3098671" y="645265"/>
                    <a:pt x="3098671" y="677459"/>
                  </a:cubicBezTo>
                  <a:cubicBezTo>
                    <a:pt x="3098671" y="709653"/>
                    <a:pt x="3075856" y="735752"/>
                    <a:pt x="3047713" y="735752"/>
                  </a:cubicBezTo>
                  <a:cubicBezTo>
                    <a:pt x="3019569" y="735752"/>
                    <a:pt x="2996754" y="709653"/>
                    <a:pt x="2996754" y="677459"/>
                  </a:cubicBezTo>
                  <a:cubicBezTo>
                    <a:pt x="2996754" y="645265"/>
                    <a:pt x="3019569" y="619166"/>
                    <a:pt x="3047713" y="619166"/>
                  </a:cubicBezTo>
                  <a:close/>
                  <a:moveTo>
                    <a:pt x="2612761" y="569254"/>
                  </a:moveTo>
                  <a:cubicBezTo>
                    <a:pt x="2640904" y="569254"/>
                    <a:pt x="2663720" y="595353"/>
                    <a:pt x="2663720" y="627547"/>
                  </a:cubicBezTo>
                  <a:cubicBezTo>
                    <a:pt x="2663720" y="659741"/>
                    <a:pt x="2640905" y="685840"/>
                    <a:pt x="2612761" y="685840"/>
                  </a:cubicBezTo>
                  <a:cubicBezTo>
                    <a:pt x="2584617" y="685840"/>
                    <a:pt x="2561802" y="659741"/>
                    <a:pt x="2561802" y="627547"/>
                  </a:cubicBezTo>
                  <a:cubicBezTo>
                    <a:pt x="2561802" y="595353"/>
                    <a:pt x="2584617" y="569254"/>
                    <a:pt x="2612761" y="569254"/>
                  </a:cubicBezTo>
                  <a:close/>
                  <a:moveTo>
                    <a:pt x="2076412" y="522150"/>
                  </a:moveTo>
                  <a:cubicBezTo>
                    <a:pt x="2104555" y="522150"/>
                    <a:pt x="2127371" y="548249"/>
                    <a:pt x="2127372" y="580443"/>
                  </a:cubicBezTo>
                  <a:cubicBezTo>
                    <a:pt x="2127372" y="612637"/>
                    <a:pt x="2104556" y="638736"/>
                    <a:pt x="2076413" y="638736"/>
                  </a:cubicBezTo>
                  <a:cubicBezTo>
                    <a:pt x="2048269" y="638736"/>
                    <a:pt x="2025454" y="612637"/>
                    <a:pt x="2025453" y="580443"/>
                  </a:cubicBezTo>
                  <a:cubicBezTo>
                    <a:pt x="2025453" y="548249"/>
                    <a:pt x="2048269" y="522150"/>
                    <a:pt x="2076412" y="522150"/>
                  </a:cubicBezTo>
                  <a:close/>
                  <a:moveTo>
                    <a:pt x="1544920" y="426054"/>
                  </a:moveTo>
                  <a:cubicBezTo>
                    <a:pt x="1573063" y="426054"/>
                    <a:pt x="1595879" y="452153"/>
                    <a:pt x="1595879" y="484347"/>
                  </a:cubicBezTo>
                  <a:cubicBezTo>
                    <a:pt x="1595879" y="516541"/>
                    <a:pt x="1573064" y="542640"/>
                    <a:pt x="1544920" y="542640"/>
                  </a:cubicBezTo>
                  <a:cubicBezTo>
                    <a:pt x="1516776" y="542640"/>
                    <a:pt x="1493961" y="516541"/>
                    <a:pt x="1493961" y="484347"/>
                  </a:cubicBezTo>
                  <a:cubicBezTo>
                    <a:pt x="1493961" y="452153"/>
                    <a:pt x="1516776" y="426054"/>
                    <a:pt x="1544920" y="426054"/>
                  </a:cubicBezTo>
                  <a:close/>
                  <a:moveTo>
                    <a:pt x="1098898" y="329991"/>
                  </a:moveTo>
                  <a:cubicBezTo>
                    <a:pt x="1127041" y="329991"/>
                    <a:pt x="1149856" y="356090"/>
                    <a:pt x="1149856" y="388284"/>
                  </a:cubicBezTo>
                  <a:cubicBezTo>
                    <a:pt x="1149856" y="420478"/>
                    <a:pt x="1127041" y="446577"/>
                    <a:pt x="1098898" y="446577"/>
                  </a:cubicBezTo>
                  <a:cubicBezTo>
                    <a:pt x="1070754" y="446577"/>
                    <a:pt x="1047939" y="420478"/>
                    <a:pt x="1047939" y="388284"/>
                  </a:cubicBezTo>
                  <a:cubicBezTo>
                    <a:pt x="1047939" y="356090"/>
                    <a:pt x="1070754" y="329991"/>
                    <a:pt x="1098898" y="329991"/>
                  </a:cubicBezTo>
                  <a:close/>
                  <a:moveTo>
                    <a:pt x="3213566" y="321872"/>
                  </a:moveTo>
                  <a:cubicBezTo>
                    <a:pt x="3231347" y="321873"/>
                    <a:pt x="3245761" y="338377"/>
                    <a:pt x="3245761" y="358734"/>
                  </a:cubicBezTo>
                  <a:cubicBezTo>
                    <a:pt x="3245761" y="379093"/>
                    <a:pt x="3231347" y="395595"/>
                    <a:pt x="3213566" y="395596"/>
                  </a:cubicBezTo>
                  <a:cubicBezTo>
                    <a:pt x="3195786" y="395596"/>
                    <a:pt x="3181372" y="379093"/>
                    <a:pt x="3181372" y="358735"/>
                  </a:cubicBezTo>
                  <a:cubicBezTo>
                    <a:pt x="3181372" y="338377"/>
                    <a:pt x="3195786" y="321872"/>
                    <a:pt x="3213566" y="321872"/>
                  </a:cubicBezTo>
                  <a:close/>
                  <a:moveTo>
                    <a:pt x="2925115" y="271436"/>
                  </a:moveTo>
                  <a:cubicBezTo>
                    <a:pt x="2953258" y="271436"/>
                    <a:pt x="2976073" y="297535"/>
                    <a:pt x="2976073" y="329729"/>
                  </a:cubicBezTo>
                  <a:cubicBezTo>
                    <a:pt x="2976073" y="361923"/>
                    <a:pt x="2953259" y="388022"/>
                    <a:pt x="2925115" y="388022"/>
                  </a:cubicBezTo>
                  <a:cubicBezTo>
                    <a:pt x="2896971" y="388022"/>
                    <a:pt x="2874156" y="361923"/>
                    <a:pt x="2874156" y="329729"/>
                  </a:cubicBezTo>
                  <a:cubicBezTo>
                    <a:pt x="2874156" y="297535"/>
                    <a:pt x="2896971" y="271436"/>
                    <a:pt x="2925115" y="271436"/>
                  </a:cubicBezTo>
                  <a:close/>
                  <a:moveTo>
                    <a:pt x="2445553" y="179434"/>
                  </a:moveTo>
                  <a:cubicBezTo>
                    <a:pt x="2473696" y="179434"/>
                    <a:pt x="2496511" y="205533"/>
                    <a:pt x="2496511" y="237727"/>
                  </a:cubicBezTo>
                  <a:cubicBezTo>
                    <a:pt x="2496511" y="269921"/>
                    <a:pt x="2473697" y="296020"/>
                    <a:pt x="2445553" y="296020"/>
                  </a:cubicBezTo>
                  <a:cubicBezTo>
                    <a:pt x="2417409" y="296020"/>
                    <a:pt x="2394594" y="269921"/>
                    <a:pt x="2394594" y="237727"/>
                  </a:cubicBezTo>
                  <a:cubicBezTo>
                    <a:pt x="2394594" y="205533"/>
                    <a:pt x="2417409" y="179434"/>
                    <a:pt x="2445553" y="179434"/>
                  </a:cubicBezTo>
                  <a:close/>
                  <a:moveTo>
                    <a:pt x="1837575" y="104347"/>
                  </a:moveTo>
                  <a:cubicBezTo>
                    <a:pt x="1865718" y="104347"/>
                    <a:pt x="1888534" y="130446"/>
                    <a:pt x="1888534" y="162640"/>
                  </a:cubicBezTo>
                  <a:cubicBezTo>
                    <a:pt x="1888534" y="194834"/>
                    <a:pt x="1865719" y="220933"/>
                    <a:pt x="1837575" y="220933"/>
                  </a:cubicBezTo>
                  <a:cubicBezTo>
                    <a:pt x="1809431" y="220933"/>
                    <a:pt x="1786616" y="194834"/>
                    <a:pt x="1786616" y="162640"/>
                  </a:cubicBezTo>
                  <a:cubicBezTo>
                    <a:pt x="1786616" y="130446"/>
                    <a:pt x="1809431" y="104347"/>
                    <a:pt x="1837575" y="104347"/>
                  </a:cubicBezTo>
                  <a:close/>
                  <a:moveTo>
                    <a:pt x="1295080" y="32705"/>
                  </a:moveTo>
                  <a:cubicBezTo>
                    <a:pt x="1312862" y="32705"/>
                    <a:pt x="1327275" y="49209"/>
                    <a:pt x="1327275" y="69567"/>
                  </a:cubicBezTo>
                  <a:cubicBezTo>
                    <a:pt x="1327276" y="89925"/>
                    <a:pt x="1312861" y="106428"/>
                    <a:pt x="1295081" y="106428"/>
                  </a:cubicBezTo>
                  <a:cubicBezTo>
                    <a:pt x="1277300" y="106428"/>
                    <a:pt x="1262887" y="89925"/>
                    <a:pt x="1262887" y="69567"/>
                  </a:cubicBezTo>
                  <a:cubicBezTo>
                    <a:pt x="1262886" y="49209"/>
                    <a:pt x="1277301" y="32705"/>
                    <a:pt x="1295080" y="32705"/>
                  </a:cubicBezTo>
                  <a:close/>
                  <a:moveTo>
                    <a:pt x="1002654" y="0"/>
                  </a:moveTo>
                  <a:cubicBezTo>
                    <a:pt x="1020436" y="0"/>
                    <a:pt x="1034849" y="16504"/>
                    <a:pt x="1034849" y="36862"/>
                  </a:cubicBezTo>
                  <a:cubicBezTo>
                    <a:pt x="1034850" y="57220"/>
                    <a:pt x="1020436" y="73724"/>
                    <a:pt x="1002654" y="73724"/>
                  </a:cubicBezTo>
                  <a:cubicBezTo>
                    <a:pt x="984874" y="73724"/>
                    <a:pt x="970461" y="57220"/>
                    <a:pt x="970461" y="36862"/>
                  </a:cubicBezTo>
                  <a:cubicBezTo>
                    <a:pt x="970460" y="16504"/>
                    <a:pt x="984875" y="0"/>
                    <a:pt x="1002654" y="0"/>
                  </a:cubicBezTo>
                  <a:close/>
                </a:path>
              </a:pathLst>
            </a:custGeom>
            <a:solidFill>
              <a:srgbClr val="FAFAFA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952;p4">
              <a:extLst>
                <a:ext uri="{FF2B5EF4-FFF2-40B4-BE49-F238E27FC236}">
                  <a16:creationId xmlns:a16="http://schemas.microsoft.com/office/drawing/2014/main" id="{47B79843-D940-5215-2AC9-CDCA189BF7EF}"/>
                </a:ext>
              </a:extLst>
            </p:cNvPr>
            <p:cNvSpPr/>
            <p:nvPr/>
          </p:nvSpPr>
          <p:spPr>
            <a:xfrm rot="-150306">
              <a:off x="8743887" y="4140850"/>
              <a:ext cx="2032901" cy="230880"/>
            </a:xfrm>
            <a:custGeom>
              <a:avLst/>
              <a:gdLst/>
              <a:ahLst/>
              <a:cxnLst/>
              <a:rect l="l" t="t" r="r" b="b"/>
              <a:pathLst>
                <a:path w="2538698" h="381227" extrusionOk="0">
                  <a:moveTo>
                    <a:pt x="2538698" y="167259"/>
                  </a:moveTo>
                  <a:cubicBezTo>
                    <a:pt x="2492597" y="206883"/>
                    <a:pt x="2448973" y="268129"/>
                    <a:pt x="2422398" y="342900"/>
                  </a:cubicBezTo>
                  <a:cubicBezTo>
                    <a:pt x="2375154" y="370713"/>
                    <a:pt x="2322195" y="388239"/>
                    <a:pt x="2257996" y="378523"/>
                  </a:cubicBezTo>
                  <a:cubicBezTo>
                    <a:pt x="2144840" y="361283"/>
                    <a:pt x="2125694" y="283750"/>
                    <a:pt x="1999107" y="253841"/>
                  </a:cubicBezTo>
                  <a:cubicBezTo>
                    <a:pt x="1843945" y="217075"/>
                    <a:pt x="1803178" y="317087"/>
                    <a:pt x="1632204" y="303562"/>
                  </a:cubicBezTo>
                  <a:cubicBezTo>
                    <a:pt x="1434846" y="288036"/>
                    <a:pt x="1423035" y="149447"/>
                    <a:pt x="1247775" y="143542"/>
                  </a:cubicBezTo>
                  <a:cubicBezTo>
                    <a:pt x="1062133" y="137351"/>
                    <a:pt x="1035082" y="291465"/>
                    <a:pt x="845439" y="285464"/>
                  </a:cubicBezTo>
                  <a:cubicBezTo>
                    <a:pt x="669703" y="279940"/>
                    <a:pt x="637604" y="145923"/>
                    <a:pt x="461677" y="159353"/>
                  </a:cubicBezTo>
                  <a:cubicBezTo>
                    <a:pt x="333280" y="169164"/>
                    <a:pt x="297942" y="244602"/>
                    <a:pt x="193072" y="231267"/>
                  </a:cubicBezTo>
                  <a:cubicBezTo>
                    <a:pt x="147923" y="225647"/>
                    <a:pt x="108013" y="205645"/>
                    <a:pt x="73152" y="178499"/>
                  </a:cubicBezTo>
                  <a:cubicBezTo>
                    <a:pt x="64103" y="129350"/>
                    <a:pt x="43339" y="69342"/>
                    <a:pt x="0" y="0"/>
                  </a:cubicBezTo>
                  <a:cubicBezTo>
                    <a:pt x="48863" y="64865"/>
                    <a:pt x="115443" y="125730"/>
                    <a:pt x="200215" y="136398"/>
                  </a:cubicBezTo>
                  <a:cubicBezTo>
                    <a:pt x="305086" y="149733"/>
                    <a:pt x="340519" y="74295"/>
                    <a:pt x="468821" y="64484"/>
                  </a:cubicBezTo>
                  <a:cubicBezTo>
                    <a:pt x="644652" y="51054"/>
                    <a:pt x="676847" y="185071"/>
                    <a:pt x="852583" y="190595"/>
                  </a:cubicBezTo>
                  <a:cubicBezTo>
                    <a:pt x="1042226" y="196596"/>
                    <a:pt x="1069277" y="42481"/>
                    <a:pt x="1254919" y="48673"/>
                  </a:cubicBezTo>
                  <a:cubicBezTo>
                    <a:pt x="1430179" y="54674"/>
                    <a:pt x="1441894" y="193167"/>
                    <a:pt x="1639348" y="208693"/>
                  </a:cubicBezTo>
                  <a:cubicBezTo>
                    <a:pt x="1810321" y="222218"/>
                    <a:pt x="1851088" y="122301"/>
                    <a:pt x="2006251" y="158972"/>
                  </a:cubicBezTo>
                  <a:cubicBezTo>
                    <a:pt x="2132838" y="188881"/>
                    <a:pt x="2151888" y="266414"/>
                    <a:pt x="2265140" y="283655"/>
                  </a:cubicBezTo>
                  <a:cubicBezTo>
                    <a:pt x="2382869" y="301657"/>
                    <a:pt x="2462879" y="227552"/>
                    <a:pt x="2538603" y="167164"/>
                  </a:cubicBezTo>
                  <a:close/>
                </a:path>
              </a:pathLst>
            </a:custGeom>
            <a:gradFill>
              <a:gsLst>
                <a:gs pos="0">
                  <a:srgbClr val="B3811F"/>
                </a:gs>
                <a:gs pos="17000">
                  <a:srgbClr val="BE9C6A"/>
                </a:gs>
                <a:gs pos="34000">
                  <a:srgbClr val="F3ECAF"/>
                </a:gs>
                <a:gs pos="47100">
                  <a:srgbClr val="BE9C6A"/>
                </a:gs>
                <a:gs pos="63000">
                  <a:srgbClr val="B98F45"/>
                </a:gs>
                <a:gs pos="77000">
                  <a:srgbClr val="F3ECAF"/>
                </a:gs>
                <a:gs pos="91299">
                  <a:srgbClr val="B3811F"/>
                </a:gs>
                <a:gs pos="100000">
                  <a:srgbClr val="B3811F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953;p4">
              <a:extLst>
                <a:ext uri="{FF2B5EF4-FFF2-40B4-BE49-F238E27FC236}">
                  <a16:creationId xmlns:a16="http://schemas.microsoft.com/office/drawing/2014/main" id="{E13385AD-2377-F3E4-87CC-7997959F3E68}"/>
                </a:ext>
              </a:extLst>
            </p:cNvPr>
            <p:cNvSpPr/>
            <p:nvPr/>
          </p:nvSpPr>
          <p:spPr>
            <a:xfrm rot="1256456">
              <a:off x="8537377" y="4532657"/>
              <a:ext cx="1076800" cy="1064254"/>
            </a:xfrm>
            <a:custGeom>
              <a:avLst/>
              <a:gdLst/>
              <a:ahLst/>
              <a:cxnLst/>
              <a:rect l="l" t="t" r="r" b="b"/>
              <a:pathLst>
                <a:path w="1123661" h="1083772" extrusionOk="0">
                  <a:moveTo>
                    <a:pt x="13083" y="681562"/>
                  </a:moveTo>
                  <a:cubicBezTo>
                    <a:pt x="-53402" y="392287"/>
                    <a:pt x="154243" y="180070"/>
                    <a:pt x="171960" y="162544"/>
                  </a:cubicBezTo>
                  <a:cubicBezTo>
                    <a:pt x="363317" y="-26336"/>
                    <a:pt x="613730" y="-905"/>
                    <a:pt x="659164" y="3667"/>
                  </a:cubicBezTo>
                  <a:cubicBezTo>
                    <a:pt x="718314" y="9668"/>
                    <a:pt x="977108" y="35957"/>
                    <a:pt x="1082836" y="236649"/>
                  </a:cubicBezTo>
                  <a:cubicBezTo>
                    <a:pt x="1216567" y="490681"/>
                    <a:pt x="981109" y="788051"/>
                    <a:pt x="955772" y="819198"/>
                  </a:cubicBezTo>
                  <a:cubicBezTo>
                    <a:pt x="936151" y="843296"/>
                    <a:pt x="662974" y="1168099"/>
                    <a:pt x="341505" y="1062847"/>
                  </a:cubicBezTo>
                  <a:cubicBezTo>
                    <a:pt x="86330" y="979313"/>
                    <a:pt x="16321" y="695468"/>
                    <a:pt x="13178" y="681562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954;p4">
              <a:extLst>
                <a:ext uri="{FF2B5EF4-FFF2-40B4-BE49-F238E27FC236}">
                  <a16:creationId xmlns:a16="http://schemas.microsoft.com/office/drawing/2014/main" id="{A9B28A2C-B8E8-5545-8B6F-215838B74735}"/>
                </a:ext>
              </a:extLst>
            </p:cNvPr>
            <p:cNvSpPr/>
            <p:nvPr/>
          </p:nvSpPr>
          <p:spPr>
            <a:xfrm rot="1293721">
              <a:off x="8265557" y="4483546"/>
              <a:ext cx="1689332" cy="1786300"/>
            </a:xfrm>
            <a:custGeom>
              <a:avLst/>
              <a:gdLst/>
              <a:ahLst/>
              <a:cxnLst/>
              <a:rect l="l" t="t" r="r" b="b"/>
              <a:pathLst>
                <a:path w="1689369" h="1786339" extrusionOk="0">
                  <a:moveTo>
                    <a:pt x="536302" y="112681"/>
                  </a:moveTo>
                  <a:cubicBezTo>
                    <a:pt x="465314" y="136095"/>
                    <a:pt x="389161" y="176983"/>
                    <a:pt x="321323" y="247353"/>
                  </a:cubicBezTo>
                  <a:cubicBezTo>
                    <a:pt x="304575" y="264765"/>
                    <a:pt x="108366" y="475519"/>
                    <a:pt x="175525" y="758661"/>
                  </a:cubicBezTo>
                  <a:lnTo>
                    <a:pt x="175616" y="758660"/>
                  </a:lnTo>
                  <a:cubicBezTo>
                    <a:pt x="178793" y="772272"/>
                    <a:pt x="249260" y="1050043"/>
                    <a:pt x="494560" y="1129013"/>
                  </a:cubicBezTo>
                  <a:cubicBezTo>
                    <a:pt x="803589" y="1228514"/>
                    <a:pt x="1061167" y="906479"/>
                    <a:pt x="1079657" y="882595"/>
                  </a:cubicBezTo>
                  <a:cubicBezTo>
                    <a:pt x="1103536" y="851723"/>
                    <a:pt x="1325337" y="557061"/>
                    <a:pt x="1194229" y="309307"/>
                  </a:cubicBezTo>
                  <a:cubicBezTo>
                    <a:pt x="1090577" y="113575"/>
                    <a:pt x="842507" y="90835"/>
                    <a:pt x="785809" y="85645"/>
                  </a:cubicBezTo>
                  <a:cubicBezTo>
                    <a:pt x="758589" y="83177"/>
                    <a:pt x="654618" y="73659"/>
                    <a:pt x="536302" y="112681"/>
                  </a:cubicBezTo>
                  <a:close/>
                  <a:moveTo>
                    <a:pt x="436243" y="79870"/>
                  </a:moveTo>
                  <a:cubicBezTo>
                    <a:pt x="539773" y="34752"/>
                    <a:pt x="665283" y="191"/>
                    <a:pt x="810051" y="1"/>
                  </a:cubicBezTo>
                  <a:cubicBezTo>
                    <a:pt x="892028" y="-94"/>
                    <a:pt x="1314000" y="10379"/>
                    <a:pt x="1551170" y="349328"/>
                  </a:cubicBezTo>
                  <a:cubicBezTo>
                    <a:pt x="1770630" y="663047"/>
                    <a:pt x="1696557" y="1064646"/>
                    <a:pt x="1551170" y="1312764"/>
                  </a:cubicBezTo>
                  <a:cubicBezTo>
                    <a:pt x="1479667" y="1434824"/>
                    <a:pt x="1385409" y="1529178"/>
                    <a:pt x="1278773" y="1600395"/>
                  </a:cubicBezTo>
                  <a:cubicBezTo>
                    <a:pt x="1132149" y="1656379"/>
                    <a:pt x="985524" y="1712267"/>
                    <a:pt x="838900" y="1768156"/>
                  </a:cubicBezTo>
                  <a:cubicBezTo>
                    <a:pt x="674186" y="1795481"/>
                    <a:pt x="510900" y="1790339"/>
                    <a:pt x="375320" y="1763871"/>
                  </a:cubicBezTo>
                  <a:lnTo>
                    <a:pt x="375129" y="1763871"/>
                  </a:lnTo>
                  <a:cubicBezTo>
                    <a:pt x="313148" y="1736641"/>
                    <a:pt x="269922" y="1708268"/>
                    <a:pt x="241073" y="1687418"/>
                  </a:cubicBezTo>
                  <a:cubicBezTo>
                    <a:pt x="131485" y="1607916"/>
                    <a:pt x="63315" y="1515752"/>
                    <a:pt x="23993" y="1452247"/>
                  </a:cubicBezTo>
                  <a:cubicBezTo>
                    <a:pt x="52747" y="1384362"/>
                    <a:pt x="98543" y="1250781"/>
                    <a:pt x="85975" y="1079784"/>
                  </a:cubicBezTo>
                  <a:cubicBezTo>
                    <a:pt x="75884" y="941252"/>
                    <a:pt x="31610" y="834997"/>
                    <a:pt x="0" y="773111"/>
                  </a:cubicBezTo>
                  <a:cubicBezTo>
                    <a:pt x="43892" y="657811"/>
                    <a:pt x="78454" y="565932"/>
                    <a:pt x="100066" y="508711"/>
                  </a:cubicBezTo>
                  <a:cubicBezTo>
                    <a:pt x="157098" y="357040"/>
                    <a:pt x="186042" y="278587"/>
                    <a:pt x="194324" y="223079"/>
                  </a:cubicBezTo>
                  <a:cubicBezTo>
                    <a:pt x="251166" y="180663"/>
                    <a:pt x="332713" y="124988"/>
                    <a:pt x="436243" y="79870"/>
                  </a:cubicBezTo>
                  <a:close/>
                </a:path>
              </a:pathLst>
            </a:custGeom>
            <a:solidFill>
              <a:srgbClr val="FFFFFF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955;p4">
              <a:extLst>
                <a:ext uri="{FF2B5EF4-FFF2-40B4-BE49-F238E27FC236}">
                  <a16:creationId xmlns:a16="http://schemas.microsoft.com/office/drawing/2014/main" id="{F9696D77-4E73-2134-7545-301A731598C0}"/>
                </a:ext>
              </a:extLst>
            </p:cNvPr>
            <p:cNvSpPr/>
            <p:nvPr/>
          </p:nvSpPr>
          <p:spPr>
            <a:xfrm rot="1390832">
              <a:off x="9744663" y="4253624"/>
              <a:ext cx="1535305" cy="2627710"/>
            </a:xfrm>
            <a:custGeom>
              <a:avLst/>
              <a:gdLst/>
              <a:ahLst/>
              <a:cxnLst/>
              <a:rect l="l" t="t" r="r" b="b"/>
              <a:pathLst>
                <a:path w="1474004" h="2522791" extrusionOk="0">
                  <a:moveTo>
                    <a:pt x="1216247" y="1847850"/>
                  </a:moveTo>
                  <a:cubicBezTo>
                    <a:pt x="1174337" y="1896428"/>
                    <a:pt x="1131665" y="1938814"/>
                    <a:pt x="1086707" y="1977009"/>
                  </a:cubicBezTo>
                  <a:cubicBezTo>
                    <a:pt x="1094423" y="2016157"/>
                    <a:pt x="1102043" y="2055305"/>
                    <a:pt x="1109663" y="2094452"/>
                  </a:cubicBezTo>
                  <a:cubicBezTo>
                    <a:pt x="1000887" y="2229993"/>
                    <a:pt x="835057" y="2395633"/>
                    <a:pt x="549402" y="2522791"/>
                  </a:cubicBezTo>
                  <a:cubicBezTo>
                    <a:pt x="532733" y="2420969"/>
                    <a:pt x="534829" y="2338578"/>
                    <a:pt x="546926" y="2271617"/>
                  </a:cubicBezTo>
                  <a:cubicBezTo>
                    <a:pt x="559213" y="2204085"/>
                    <a:pt x="581597" y="2152269"/>
                    <a:pt x="605504" y="2112359"/>
                  </a:cubicBezTo>
                  <a:cubicBezTo>
                    <a:pt x="625412" y="2078927"/>
                    <a:pt x="647033" y="2052733"/>
                    <a:pt x="670274" y="2030254"/>
                  </a:cubicBezTo>
                  <a:cubicBezTo>
                    <a:pt x="762286" y="1941576"/>
                    <a:pt x="880777" y="1911477"/>
                    <a:pt x="1029176" y="1730978"/>
                  </a:cubicBezTo>
                  <a:cubicBezTo>
                    <a:pt x="1122331" y="1617631"/>
                    <a:pt x="1239488" y="1474946"/>
                    <a:pt x="1219772" y="1307402"/>
                  </a:cubicBezTo>
                  <a:cubicBezTo>
                    <a:pt x="1200626" y="1144238"/>
                    <a:pt x="1061180" y="1038130"/>
                    <a:pt x="880872" y="904875"/>
                  </a:cubicBezTo>
                  <a:cubicBezTo>
                    <a:pt x="666464" y="746474"/>
                    <a:pt x="544925" y="723329"/>
                    <a:pt x="404241" y="640080"/>
                  </a:cubicBezTo>
                  <a:cubicBezTo>
                    <a:pt x="277273" y="564928"/>
                    <a:pt x="129540" y="437769"/>
                    <a:pt x="0" y="206788"/>
                  </a:cubicBezTo>
                  <a:cubicBezTo>
                    <a:pt x="22574" y="187262"/>
                    <a:pt x="49340" y="170879"/>
                    <a:pt x="92297" y="162020"/>
                  </a:cubicBezTo>
                  <a:cubicBezTo>
                    <a:pt x="187738" y="142494"/>
                    <a:pt x="224885" y="188976"/>
                    <a:pt x="307276" y="165164"/>
                  </a:cubicBezTo>
                  <a:cubicBezTo>
                    <a:pt x="393001" y="140208"/>
                    <a:pt x="424339" y="64770"/>
                    <a:pt x="457105" y="0"/>
                  </a:cubicBezTo>
                  <a:cubicBezTo>
                    <a:pt x="428435" y="62198"/>
                    <a:pt x="419100" y="155734"/>
                    <a:pt x="453200" y="246507"/>
                  </a:cubicBezTo>
                  <a:cubicBezTo>
                    <a:pt x="496253" y="361569"/>
                    <a:pt x="614172" y="387382"/>
                    <a:pt x="873443" y="529971"/>
                  </a:cubicBezTo>
                  <a:cubicBezTo>
                    <a:pt x="1061561" y="633413"/>
                    <a:pt x="1155668" y="685133"/>
                    <a:pt x="1232154" y="761524"/>
                  </a:cubicBezTo>
                  <a:cubicBezTo>
                    <a:pt x="1269968" y="799243"/>
                    <a:pt x="1465040" y="993838"/>
                    <a:pt x="1473708" y="1274350"/>
                  </a:cubicBezTo>
                  <a:cubicBezTo>
                    <a:pt x="1481900" y="1539907"/>
                    <a:pt x="1318451" y="1729359"/>
                    <a:pt x="1216247" y="1847850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1" name="Google Shape;956;p4">
            <a:extLst>
              <a:ext uri="{FF2B5EF4-FFF2-40B4-BE49-F238E27FC236}">
                <a16:creationId xmlns:a16="http://schemas.microsoft.com/office/drawing/2014/main" id="{4D83D994-D740-EAC3-2283-21440B869ACD}"/>
              </a:ext>
            </a:extLst>
          </p:cNvPr>
          <p:cNvGrpSpPr/>
          <p:nvPr/>
        </p:nvGrpSpPr>
        <p:grpSpPr>
          <a:xfrm>
            <a:off x="3186187" y="5313935"/>
            <a:ext cx="1846443" cy="1367925"/>
            <a:chOff x="6122956" y="4863620"/>
            <a:chExt cx="2691216" cy="1993769"/>
          </a:xfrm>
        </p:grpSpPr>
        <p:grpSp>
          <p:nvGrpSpPr>
            <p:cNvPr id="432" name="Google Shape;957;p4">
              <a:extLst>
                <a:ext uri="{FF2B5EF4-FFF2-40B4-BE49-F238E27FC236}">
                  <a16:creationId xmlns:a16="http://schemas.microsoft.com/office/drawing/2014/main" id="{46CD4654-9F42-D70B-DC73-1D356AC18E17}"/>
                </a:ext>
              </a:extLst>
            </p:cNvPr>
            <p:cNvGrpSpPr/>
            <p:nvPr/>
          </p:nvGrpSpPr>
          <p:grpSpPr>
            <a:xfrm>
              <a:off x="6122956" y="4863620"/>
              <a:ext cx="2691216" cy="1993769"/>
              <a:chOff x="4629309" y="4201403"/>
              <a:chExt cx="3322899" cy="2461747"/>
            </a:xfrm>
          </p:grpSpPr>
          <p:grpSp>
            <p:nvGrpSpPr>
              <p:cNvPr id="437" name="Google Shape;958;p4">
                <a:extLst>
                  <a:ext uri="{FF2B5EF4-FFF2-40B4-BE49-F238E27FC236}">
                    <a16:creationId xmlns:a16="http://schemas.microsoft.com/office/drawing/2014/main" id="{FE4008F1-0562-2D45-0EB5-6AC23A7ACC55}"/>
                  </a:ext>
                </a:extLst>
              </p:cNvPr>
              <p:cNvGrpSpPr/>
              <p:nvPr/>
            </p:nvGrpSpPr>
            <p:grpSpPr>
              <a:xfrm>
                <a:off x="4629309" y="5834981"/>
                <a:ext cx="3012258" cy="828170"/>
                <a:chOff x="2291005" y="4750768"/>
                <a:chExt cx="2572820" cy="707354"/>
              </a:xfrm>
            </p:grpSpPr>
            <p:sp>
              <p:nvSpPr>
                <p:cNvPr id="449" name="Google Shape;959;p4">
                  <a:extLst>
                    <a:ext uri="{FF2B5EF4-FFF2-40B4-BE49-F238E27FC236}">
                      <a16:creationId xmlns:a16="http://schemas.microsoft.com/office/drawing/2014/main" id="{F1563640-DC44-DABE-0092-2303D2A1AC00}"/>
                    </a:ext>
                  </a:extLst>
                </p:cNvPr>
                <p:cNvSpPr/>
                <p:nvPr/>
              </p:nvSpPr>
              <p:spPr>
                <a:xfrm>
                  <a:off x="2919548" y="5131377"/>
                  <a:ext cx="1327415" cy="3267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84353" h="837806" extrusionOk="0">
                      <a:moveTo>
                        <a:pt x="4084298" y="418166"/>
                      </a:moveTo>
                      <a:cubicBezTo>
                        <a:pt x="4084298" y="649520"/>
                        <a:pt x="3169970" y="837069"/>
                        <a:pt x="2042122" y="837069"/>
                      </a:cubicBezTo>
                      <a:cubicBezTo>
                        <a:pt x="914273" y="837069"/>
                        <a:pt x="-55" y="649520"/>
                        <a:pt x="-55" y="418166"/>
                      </a:cubicBezTo>
                      <a:cubicBezTo>
                        <a:pt x="-55" y="186813"/>
                        <a:pt x="914273" y="-737"/>
                        <a:pt x="2042122" y="-737"/>
                      </a:cubicBezTo>
                      <a:cubicBezTo>
                        <a:pt x="3169970" y="-737"/>
                        <a:pt x="4084298" y="186813"/>
                        <a:pt x="4084298" y="4181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E6E6E6"/>
                    </a:gs>
                  </a:gsLst>
                  <a:lin ang="5400012" scaled="0"/>
                </a:gra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450" name="Google Shape;960;p4">
                  <a:extLst>
                    <a:ext uri="{FF2B5EF4-FFF2-40B4-BE49-F238E27FC236}">
                      <a16:creationId xmlns:a16="http://schemas.microsoft.com/office/drawing/2014/main" id="{66ADA547-EEB5-1507-B424-B2CAC956192B}"/>
                    </a:ext>
                  </a:extLst>
                </p:cNvPr>
                <p:cNvGrpSpPr/>
                <p:nvPr/>
              </p:nvGrpSpPr>
              <p:grpSpPr>
                <a:xfrm>
                  <a:off x="2307678" y="4750768"/>
                  <a:ext cx="2556147" cy="652281"/>
                  <a:chOff x="2667889" y="2329024"/>
                  <a:chExt cx="6545831" cy="1670373"/>
                </a:xfrm>
              </p:grpSpPr>
              <p:sp>
                <p:nvSpPr>
                  <p:cNvPr id="452" name="Google Shape;961;p4">
                    <a:extLst>
                      <a:ext uri="{FF2B5EF4-FFF2-40B4-BE49-F238E27FC236}">
                        <a16:creationId xmlns:a16="http://schemas.microsoft.com/office/drawing/2014/main" id="{E638413E-F28F-674E-AF54-0295B0A03A89}"/>
                      </a:ext>
                    </a:extLst>
                  </p:cNvPr>
                  <p:cNvSpPr/>
                  <p:nvPr/>
                </p:nvSpPr>
                <p:spPr>
                  <a:xfrm>
                    <a:off x="2667889" y="2383633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3" y="807147"/>
                        </a:moveTo>
                        <a:cubicBezTo>
                          <a:pt x="6089083" y="1253327"/>
                          <a:pt x="4725960" y="1615029"/>
                          <a:pt x="3044512" y="1615029"/>
                        </a:cubicBezTo>
                        <a:cubicBezTo>
                          <a:pt x="1363063" y="1615029"/>
                          <a:pt x="-60" y="1253327"/>
                          <a:pt x="-60" y="807147"/>
                        </a:cubicBezTo>
                        <a:cubicBezTo>
                          <a:pt x="-60" y="360967"/>
                          <a:pt x="1363063" y="-735"/>
                          <a:pt x="3044512" y="-735"/>
                        </a:cubicBezTo>
                        <a:cubicBezTo>
                          <a:pt x="4725960" y="-735"/>
                          <a:pt x="6089083" y="360967"/>
                          <a:pt x="6089083" y="807147"/>
                        </a:cubicBezTo>
                        <a:close/>
                      </a:path>
                    </a:pathLst>
                  </a:custGeom>
                  <a:solidFill>
                    <a:srgbClr val="F2F2F2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3" name="Google Shape;962;p4">
                    <a:extLst>
                      <a:ext uri="{FF2B5EF4-FFF2-40B4-BE49-F238E27FC236}">
                        <a16:creationId xmlns:a16="http://schemas.microsoft.com/office/drawing/2014/main" id="{56BBD7DC-1DB5-CB13-1583-75A4DA4712D1}"/>
                      </a:ext>
                    </a:extLst>
                  </p:cNvPr>
                  <p:cNvSpPr/>
                  <p:nvPr/>
                </p:nvSpPr>
                <p:spPr>
                  <a:xfrm>
                    <a:off x="2667892" y="2329024"/>
                    <a:ext cx="6545828" cy="16157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089142" h="1615764" extrusionOk="0">
                        <a:moveTo>
                          <a:pt x="6089084" y="807141"/>
                        </a:moveTo>
                        <a:cubicBezTo>
                          <a:pt x="6089084" y="1253321"/>
                          <a:pt x="4725961" y="1615023"/>
                          <a:pt x="3044513" y="1615023"/>
                        </a:cubicBezTo>
                        <a:cubicBezTo>
                          <a:pt x="1363065" y="1615023"/>
                          <a:pt x="-58" y="1253321"/>
                          <a:pt x="-58" y="807141"/>
                        </a:cubicBezTo>
                        <a:cubicBezTo>
                          <a:pt x="-58" y="360961"/>
                          <a:pt x="1363065" y="-741"/>
                          <a:pt x="3044513" y="-741"/>
                        </a:cubicBezTo>
                        <a:cubicBezTo>
                          <a:pt x="4725961" y="-741"/>
                          <a:pt x="6089084" y="360961"/>
                          <a:pt x="6089084" y="80714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10800025" scaled="0"/>
                  </a:gradFill>
                  <a:ln>
                    <a:noFill/>
                  </a:ln>
                  <a:effectLst>
                    <a:outerShdw blurRad="57150" dist="47625" dir="5400000" algn="bl" rotWithShape="0">
                      <a:srgbClr val="000000">
                        <a:alpha val="15690"/>
                      </a:srgbClr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4" name="Google Shape;963;p4">
                    <a:extLst>
                      <a:ext uri="{FF2B5EF4-FFF2-40B4-BE49-F238E27FC236}">
                        <a16:creationId xmlns:a16="http://schemas.microsoft.com/office/drawing/2014/main" id="{A24D10C2-ECAA-ED94-114F-5D63F6324DB5}"/>
                      </a:ext>
                    </a:extLst>
                  </p:cNvPr>
                  <p:cNvSpPr/>
                  <p:nvPr/>
                </p:nvSpPr>
                <p:spPr>
                  <a:xfrm>
                    <a:off x="3777418" y="2762888"/>
                    <a:ext cx="4390679" cy="1032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084353" h="837806" extrusionOk="0">
                        <a:moveTo>
                          <a:pt x="4084298" y="418166"/>
                        </a:moveTo>
                        <a:cubicBezTo>
                          <a:pt x="4084298" y="649520"/>
                          <a:pt x="3169970" y="837069"/>
                          <a:pt x="2042122" y="837069"/>
                        </a:cubicBezTo>
                        <a:cubicBezTo>
                          <a:pt x="914273" y="837069"/>
                          <a:pt x="-55" y="649520"/>
                          <a:pt x="-55" y="418166"/>
                        </a:cubicBezTo>
                        <a:cubicBezTo>
                          <a:pt x="-55" y="186813"/>
                          <a:pt x="914273" y="-737"/>
                          <a:pt x="2042122" y="-737"/>
                        </a:cubicBezTo>
                        <a:cubicBezTo>
                          <a:pt x="3169970" y="-737"/>
                          <a:pt x="4084298" y="186813"/>
                          <a:pt x="4084298" y="4181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FFFFFF"/>
                      </a:gs>
                      <a:gs pos="100000">
                        <a:srgbClr val="E6E6E6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51" name="Google Shape;964;p4">
                  <a:extLst>
                    <a:ext uri="{FF2B5EF4-FFF2-40B4-BE49-F238E27FC236}">
                      <a16:creationId xmlns:a16="http://schemas.microsoft.com/office/drawing/2014/main" id="{618A3737-E577-D2C2-CA42-F97AB53E6F00}"/>
                    </a:ext>
                  </a:extLst>
                </p:cNvPr>
                <p:cNvSpPr/>
                <p:nvPr/>
              </p:nvSpPr>
              <p:spPr>
                <a:xfrm>
                  <a:off x="2291005" y="4758147"/>
                  <a:ext cx="2563800" cy="600900"/>
                </a:xfrm>
                <a:prstGeom prst="donut">
                  <a:avLst>
                    <a:gd name="adj" fmla="val 3141"/>
                  </a:avLst>
                </a:pr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38" name="Google Shape;965;p4">
                <a:extLst>
                  <a:ext uri="{FF2B5EF4-FFF2-40B4-BE49-F238E27FC236}">
                    <a16:creationId xmlns:a16="http://schemas.microsoft.com/office/drawing/2014/main" id="{1DA26D63-8A9F-232C-C93F-E1DCC676DD55}"/>
                  </a:ext>
                </a:extLst>
              </p:cNvPr>
              <p:cNvGrpSpPr/>
              <p:nvPr/>
            </p:nvGrpSpPr>
            <p:grpSpPr>
              <a:xfrm>
                <a:off x="4931938" y="4201403"/>
                <a:ext cx="3020270" cy="2297167"/>
                <a:chOff x="5649972" y="4456864"/>
                <a:chExt cx="2579663" cy="1962049"/>
              </a:xfrm>
            </p:grpSpPr>
            <p:sp>
              <p:nvSpPr>
                <p:cNvPr id="439" name="Google Shape;966;p4">
                  <a:extLst>
                    <a:ext uri="{FF2B5EF4-FFF2-40B4-BE49-F238E27FC236}">
                      <a16:creationId xmlns:a16="http://schemas.microsoft.com/office/drawing/2014/main" id="{CF309A9F-9522-D598-2E3B-D7B4E63C2A84}"/>
                    </a:ext>
                  </a:extLst>
                </p:cNvPr>
                <p:cNvSpPr/>
                <p:nvPr/>
              </p:nvSpPr>
              <p:spPr>
                <a:xfrm>
                  <a:off x="7179402" y="4840250"/>
                  <a:ext cx="1050233" cy="10645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7877" h="1356157" extrusionOk="0">
                      <a:moveTo>
                        <a:pt x="474431" y="386369"/>
                      </a:moveTo>
                      <a:cubicBezTo>
                        <a:pt x="566824" y="292167"/>
                        <a:pt x="701698" y="279022"/>
                        <a:pt x="790375" y="173771"/>
                      </a:cubicBezTo>
                      <a:cubicBezTo>
                        <a:pt x="861337" y="89475"/>
                        <a:pt x="942871" y="-3966"/>
                        <a:pt x="1062695" y="130"/>
                      </a:cubicBezTo>
                      <a:cubicBezTo>
                        <a:pt x="1171471" y="3940"/>
                        <a:pt x="1265768" y="79188"/>
                        <a:pt x="1307583" y="177581"/>
                      </a:cubicBezTo>
                      <a:cubicBezTo>
                        <a:pt x="1349207" y="275593"/>
                        <a:pt x="1343683" y="388179"/>
                        <a:pt x="1316632" y="491144"/>
                      </a:cubicBezTo>
                      <a:cubicBezTo>
                        <a:pt x="1258815" y="711457"/>
                        <a:pt x="1102033" y="894623"/>
                        <a:pt x="908104" y="1009590"/>
                      </a:cubicBezTo>
                      <a:cubicBezTo>
                        <a:pt x="759991" y="1097410"/>
                        <a:pt x="605876" y="1136653"/>
                        <a:pt x="434426" y="1140273"/>
                      </a:cubicBezTo>
                      <a:cubicBezTo>
                        <a:pt x="398898" y="1141035"/>
                        <a:pt x="362893" y="1141320"/>
                        <a:pt x="328413" y="1149893"/>
                      </a:cubicBezTo>
                      <a:cubicBezTo>
                        <a:pt x="216494" y="1177896"/>
                        <a:pt x="218875" y="1311151"/>
                        <a:pt x="120006" y="1347251"/>
                      </a:cubicBezTo>
                      <a:cubicBezTo>
                        <a:pt x="110957" y="1350585"/>
                        <a:pt x="65904" y="1366968"/>
                        <a:pt x="33805" y="1344584"/>
                      </a:cubicBezTo>
                      <a:cubicBezTo>
                        <a:pt x="-4105" y="1318104"/>
                        <a:pt x="-8582" y="1251906"/>
                        <a:pt x="12659" y="1208567"/>
                      </a:cubicBezTo>
                      <a:cubicBezTo>
                        <a:pt x="34376" y="1164181"/>
                        <a:pt x="81334" y="1147131"/>
                        <a:pt x="134484" y="1130652"/>
                      </a:cubicBezTo>
                      <a:cubicBezTo>
                        <a:pt x="289741" y="1082646"/>
                        <a:pt x="416805" y="1065025"/>
                        <a:pt x="434712" y="1062549"/>
                      </a:cubicBezTo>
                      <a:cubicBezTo>
                        <a:pt x="493481" y="1054262"/>
                        <a:pt x="638261" y="1033878"/>
                        <a:pt x="779612" y="971394"/>
                      </a:cubicBezTo>
                      <a:cubicBezTo>
                        <a:pt x="919058" y="909768"/>
                        <a:pt x="1046407" y="805564"/>
                        <a:pt x="1139372" y="684882"/>
                      </a:cubicBezTo>
                      <a:cubicBezTo>
                        <a:pt x="1229383" y="567915"/>
                        <a:pt x="1277865" y="425612"/>
                        <a:pt x="1246242" y="279022"/>
                      </a:cubicBezTo>
                      <a:cubicBezTo>
                        <a:pt x="1222049" y="166818"/>
                        <a:pt x="1148992" y="58614"/>
                        <a:pt x="1019737" y="88332"/>
                      </a:cubicBezTo>
                      <a:cubicBezTo>
                        <a:pt x="980114" y="97476"/>
                        <a:pt x="948014" y="126241"/>
                        <a:pt x="921535" y="157102"/>
                      </a:cubicBezTo>
                      <a:cubicBezTo>
                        <a:pt x="857527" y="231778"/>
                        <a:pt x="787994" y="303406"/>
                        <a:pt x="731225" y="383988"/>
                      </a:cubicBezTo>
                      <a:cubicBezTo>
                        <a:pt x="659026" y="486381"/>
                        <a:pt x="667312" y="506003"/>
                        <a:pt x="615211" y="568201"/>
                      </a:cubicBezTo>
                      <a:cubicBezTo>
                        <a:pt x="565871" y="626970"/>
                        <a:pt x="460906" y="725744"/>
                        <a:pt x="416138" y="700980"/>
                      </a:cubicBezTo>
                      <a:cubicBezTo>
                        <a:pt x="366799" y="673738"/>
                        <a:pt x="374895" y="487905"/>
                        <a:pt x="474431" y="386464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  <a:effectLst>
                  <a:outerShdw blurRad="101600" algn="bl" rotWithShape="0">
                    <a:srgbClr val="000000">
                      <a:alpha val="9020"/>
                    </a:srgbClr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0" name="Google Shape;967;p4">
                  <a:extLst>
                    <a:ext uri="{FF2B5EF4-FFF2-40B4-BE49-F238E27FC236}">
                      <a16:creationId xmlns:a16="http://schemas.microsoft.com/office/drawing/2014/main" id="{D240BE98-150D-FD8E-A441-BA6822A2CDAF}"/>
                    </a:ext>
                  </a:extLst>
                </p:cNvPr>
                <p:cNvSpPr/>
                <p:nvPr/>
              </p:nvSpPr>
              <p:spPr>
                <a:xfrm>
                  <a:off x="5650709" y="4639978"/>
                  <a:ext cx="2108960" cy="1778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6573" h="2265997" extrusionOk="0">
                      <a:moveTo>
                        <a:pt x="43829" y="2417"/>
                      </a:moveTo>
                      <a:cubicBezTo>
                        <a:pt x="22493" y="-6347"/>
                        <a:pt x="-653" y="9846"/>
                        <a:pt x="14" y="32896"/>
                      </a:cubicBezTo>
                      <a:cubicBezTo>
                        <a:pt x="2395" y="112906"/>
                        <a:pt x="10301" y="215395"/>
                        <a:pt x="31923" y="332458"/>
                      </a:cubicBezTo>
                      <a:cubicBezTo>
                        <a:pt x="83263" y="609826"/>
                        <a:pt x="181846" y="807755"/>
                        <a:pt x="242235" y="926818"/>
                      </a:cubicBezTo>
                      <a:cubicBezTo>
                        <a:pt x="316244" y="1072741"/>
                        <a:pt x="385586" y="1209234"/>
                        <a:pt x="511888" y="1351156"/>
                      </a:cubicBezTo>
                      <a:cubicBezTo>
                        <a:pt x="699435" y="1561849"/>
                        <a:pt x="562846" y="1413640"/>
                        <a:pt x="710389" y="1593663"/>
                      </a:cubicBezTo>
                      <a:cubicBezTo>
                        <a:pt x="786017" y="1685865"/>
                        <a:pt x="811639" y="1716917"/>
                        <a:pt x="817354" y="1764637"/>
                      </a:cubicBezTo>
                      <a:cubicBezTo>
                        <a:pt x="829261" y="1862935"/>
                        <a:pt x="746774" y="1951231"/>
                        <a:pt x="689815" y="2000380"/>
                      </a:cubicBezTo>
                      <a:cubicBezTo>
                        <a:pt x="674384" y="2013620"/>
                        <a:pt x="675146" y="2037719"/>
                        <a:pt x="691339" y="2049910"/>
                      </a:cubicBezTo>
                      <a:cubicBezTo>
                        <a:pt x="788589" y="2122872"/>
                        <a:pt x="1023475" y="2271462"/>
                        <a:pt x="1350850" y="2265842"/>
                      </a:cubicBezTo>
                      <a:cubicBezTo>
                        <a:pt x="1642505" y="2260889"/>
                        <a:pt x="1853293" y="2136112"/>
                        <a:pt x="1949210" y="2068103"/>
                      </a:cubicBezTo>
                      <a:cubicBezTo>
                        <a:pt x="1965498" y="2056483"/>
                        <a:pt x="1967212" y="2032956"/>
                        <a:pt x="1952639" y="2019145"/>
                      </a:cubicBezTo>
                      <a:cubicBezTo>
                        <a:pt x="1891489" y="1961233"/>
                        <a:pt x="1821480" y="1874079"/>
                        <a:pt x="1832338" y="1778257"/>
                      </a:cubicBezTo>
                      <a:cubicBezTo>
                        <a:pt x="1841578" y="1696438"/>
                        <a:pt x="1905586" y="1645288"/>
                        <a:pt x="1964069" y="1591663"/>
                      </a:cubicBezTo>
                      <a:cubicBezTo>
                        <a:pt x="1964069" y="1591663"/>
                        <a:pt x="2057795" y="1505747"/>
                        <a:pt x="2305636" y="1168753"/>
                      </a:cubicBezTo>
                      <a:cubicBezTo>
                        <a:pt x="2483182" y="927294"/>
                        <a:pt x="2552333" y="690407"/>
                        <a:pt x="2598148" y="533721"/>
                      </a:cubicBezTo>
                      <a:cubicBezTo>
                        <a:pt x="2648440" y="361604"/>
                        <a:pt x="2675301" y="157102"/>
                        <a:pt x="2686445" y="36326"/>
                      </a:cubicBezTo>
                      <a:cubicBezTo>
                        <a:pt x="2688636" y="13085"/>
                        <a:pt x="2662442" y="46898"/>
                        <a:pt x="2640535" y="54804"/>
                      </a:cubicBezTo>
                      <a:cubicBezTo>
                        <a:pt x="2350594" y="159960"/>
                        <a:pt x="1882059" y="287881"/>
                        <a:pt x="1297700" y="269688"/>
                      </a:cubicBezTo>
                      <a:cubicBezTo>
                        <a:pt x="753251" y="252734"/>
                        <a:pt x="320054" y="115573"/>
                        <a:pt x="43829" y="251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1" name="Google Shape;968;p4">
                  <a:extLst>
                    <a:ext uri="{FF2B5EF4-FFF2-40B4-BE49-F238E27FC236}">
                      <a16:creationId xmlns:a16="http://schemas.microsoft.com/office/drawing/2014/main" id="{7B2762D1-FA67-794B-4759-9246C88C824E}"/>
                    </a:ext>
                  </a:extLst>
                </p:cNvPr>
                <p:cNvSpPr/>
                <p:nvPr/>
              </p:nvSpPr>
              <p:spPr>
                <a:xfrm>
                  <a:off x="6161219" y="6107370"/>
                  <a:ext cx="1036748" cy="3114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3898" h="396776" extrusionOk="0">
                      <a:moveTo>
                        <a:pt x="1270627" y="198882"/>
                      </a:moveTo>
                      <a:cubicBezTo>
                        <a:pt x="1174710" y="266891"/>
                        <a:pt x="963922" y="391668"/>
                        <a:pt x="672266" y="396621"/>
                      </a:cubicBezTo>
                      <a:cubicBezTo>
                        <a:pt x="344892" y="402241"/>
                        <a:pt x="110005" y="253555"/>
                        <a:pt x="12755" y="180690"/>
                      </a:cubicBezTo>
                      <a:cubicBezTo>
                        <a:pt x="-3628" y="168497"/>
                        <a:pt x="-4295" y="144399"/>
                        <a:pt x="11136" y="131064"/>
                      </a:cubicBezTo>
                      <a:cubicBezTo>
                        <a:pt x="46759" y="100394"/>
                        <a:pt x="92384" y="54293"/>
                        <a:pt x="118768" y="0"/>
                      </a:cubicBezTo>
                      <a:cubicBezTo>
                        <a:pt x="230116" y="51721"/>
                        <a:pt x="415758" y="117824"/>
                        <a:pt x="651502" y="117158"/>
                      </a:cubicBezTo>
                      <a:cubicBezTo>
                        <a:pt x="884959" y="116396"/>
                        <a:pt x="1065934" y="50387"/>
                        <a:pt x="1167661" y="4286"/>
                      </a:cubicBezTo>
                      <a:cubicBezTo>
                        <a:pt x="1190045" y="61436"/>
                        <a:pt x="1233860" y="112014"/>
                        <a:pt x="1273960" y="149924"/>
                      </a:cubicBezTo>
                      <a:cubicBezTo>
                        <a:pt x="1288534" y="163639"/>
                        <a:pt x="1286819" y="187262"/>
                        <a:pt x="1270531" y="198882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2" name="Google Shape;969;p4">
                  <a:extLst>
                    <a:ext uri="{FF2B5EF4-FFF2-40B4-BE49-F238E27FC236}">
                      <a16:creationId xmlns:a16="http://schemas.microsoft.com/office/drawing/2014/main" id="{7407C967-19A4-32B3-29FE-A6BC25477BCD}"/>
                    </a:ext>
                  </a:extLst>
                </p:cNvPr>
                <p:cNvSpPr/>
                <p:nvPr/>
              </p:nvSpPr>
              <p:spPr>
                <a:xfrm>
                  <a:off x="6147922" y="6240425"/>
                  <a:ext cx="1074877" cy="1784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2926" h="262483" extrusionOk="0">
                      <a:moveTo>
                        <a:pt x="671487" y="262484"/>
                      </a:moveTo>
                      <a:cubicBezTo>
                        <a:pt x="354686" y="262484"/>
                        <a:pt x="121704" y="125800"/>
                        <a:pt x="9690" y="43028"/>
                      </a:cubicBezTo>
                      <a:cubicBezTo>
                        <a:pt x="-882" y="35218"/>
                        <a:pt x="-3168" y="20263"/>
                        <a:pt x="4642" y="9690"/>
                      </a:cubicBezTo>
                      <a:cubicBezTo>
                        <a:pt x="12453" y="-882"/>
                        <a:pt x="27407" y="-3168"/>
                        <a:pt x="37980" y="4642"/>
                      </a:cubicBezTo>
                      <a:cubicBezTo>
                        <a:pt x="147612" y="85605"/>
                        <a:pt x="378117" y="220478"/>
                        <a:pt x="691585" y="214573"/>
                      </a:cubicBezTo>
                      <a:cubicBezTo>
                        <a:pt x="974001" y="209239"/>
                        <a:pt x="1184885" y="90272"/>
                        <a:pt x="1285469" y="19787"/>
                      </a:cubicBezTo>
                      <a:cubicBezTo>
                        <a:pt x="1296232" y="12262"/>
                        <a:pt x="1311091" y="14834"/>
                        <a:pt x="1318616" y="25597"/>
                      </a:cubicBezTo>
                      <a:cubicBezTo>
                        <a:pt x="1326141" y="36361"/>
                        <a:pt x="1323569" y="51220"/>
                        <a:pt x="1312806" y="58744"/>
                      </a:cubicBezTo>
                      <a:cubicBezTo>
                        <a:pt x="1207840" y="132277"/>
                        <a:pt x="987622" y="256579"/>
                        <a:pt x="692538" y="262103"/>
                      </a:cubicBezTo>
                      <a:cubicBezTo>
                        <a:pt x="685489" y="262198"/>
                        <a:pt x="678536" y="262293"/>
                        <a:pt x="671583" y="26229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3" name="Google Shape;970;p4">
                  <a:extLst>
                    <a:ext uri="{FF2B5EF4-FFF2-40B4-BE49-F238E27FC236}">
                      <a16:creationId xmlns:a16="http://schemas.microsoft.com/office/drawing/2014/main" id="{904154C8-A6F0-7096-F0F6-CF72F97687CC}"/>
                    </a:ext>
                  </a:extLst>
                </p:cNvPr>
                <p:cNvSpPr/>
                <p:nvPr/>
              </p:nvSpPr>
              <p:spPr>
                <a:xfrm>
                  <a:off x="6274848" y="6088678"/>
                  <a:ext cx="830950" cy="131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8535" h="167729" extrusionOk="0">
                      <a:moveTo>
                        <a:pt x="541014" y="167729"/>
                      </a:moveTo>
                      <a:lnTo>
                        <a:pt x="537871" y="167729"/>
                      </a:lnTo>
                      <a:cubicBezTo>
                        <a:pt x="311271" y="166967"/>
                        <a:pt x="127629" y="100769"/>
                        <a:pt x="13424" y="45238"/>
                      </a:cubicBezTo>
                      <a:cubicBezTo>
                        <a:pt x="1613" y="39523"/>
                        <a:pt x="-3340" y="25235"/>
                        <a:pt x="2375" y="13424"/>
                      </a:cubicBezTo>
                      <a:cubicBezTo>
                        <a:pt x="8090" y="1613"/>
                        <a:pt x="22378" y="-3340"/>
                        <a:pt x="34189" y="2375"/>
                      </a:cubicBezTo>
                      <a:cubicBezTo>
                        <a:pt x="143917" y="55715"/>
                        <a:pt x="320415" y="119342"/>
                        <a:pt x="537966" y="120009"/>
                      </a:cubicBezTo>
                      <a:lnTo>
                        <a:pt x="541014" y="120009"/>
                      </a:lnTo>
                      <a:cubicBezTo>
                        <a:pt x="708368" y="120009"/>
                        <a:pt x="871055" y="83814"/>
                        <a:pt x="1024694" y="12377"/>
                      </a:cubicBezTo>
                      <a:cubicBezTo>
                        <a:pt x="1036600" y="6852"/>
                        <a:pt x="1050792" y="11995"/>
                        <a:pt x="1056317" y="23902"/>
                      </a:cubicBezTo>
                      <a:cubicBezTo>
                        <a:pt x="1061841" y="35808"/>
                        <a:pt x="1056698" y="50000"/>
                        <a:pt x="1044791" y="55525"/>
                      </a:cubicBezTo>
                      <a:cubicBezTo>
                        <a:pt x="884867" y="129915"/>
                        <a:pt x="715322" y="167634"/>
                        <a:pt x="541014" y="1676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4" name="Google Shape;971;p4">
                  <a:extLst>
                    <a:ext uri="{FF2B5EF4-FFF2-40B4-BE49-F238E27FC236}">
                      <a16:creationId xmlns:a16="http://schemas.microsoft.com/office/drawing/2014/main" id="{A83D20BE-62F6-A89A-A241-931417CCAC96}"/>
                    </a:ext>
                  </a:extLst>
                </p:cNvPr>
                <p:cNvSpPr/>
                <p:nvPr/>
              </p:nvSpPr>
              <p:spPr>
                <a:xfrm rot="-573150">
                  <a:off x="5918461" y="4770692"/>
                  <a:ext cx="1683215" cy="1263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48706" h="1612425" extrusionOk="0">
                      <a:moveTo>
                        <a:pt x="858716" y="1503267"/>
                      </a:moveTo>
                      <a:cubicBezTo>
                        <a:pt x="881705" y="1503267"/>
                        <a:pt x="900340" y="1527702"/>
                        <a:pt x="900339" y="1557845"/>
                      </a:cubicBezTo>
                      <a:cubicBezTo>
                        <a:pt x="900339" y="1587988"/>
                        <a:pt x="881704" y="1612424"/>
                        <a:pt x="858715" y="1612425"/>
                      </a:cubicBezTo>
                      <a:cubicBezTo>
                        <a:pt x="835728" y="1612424"/>
                        <a:pt x="817091" y="1587989"/>
                        <a:pt x="817092" y="1557846"/>
                      </a:cubicBezTo>
                      <a:cubicBezTo>
                        <a:pt x="817091" y="1527704"/>
                        <a:pt x="835728" y="1503267"/>
                        <a:pt x="858716" y="1503267"/>
                      </a:cubicBezTo>
                      <a:close/>
                      <a:moveTo>
                        <a:pt x="468765" y="1407835"/>
                      </a:moveTo>
                      <a:cubicBezTo>
                        <a:pt x="483599" y="1407835"/>
                        <a:pt x="495625" y="1423571"/>
                        <a:pt x="495625" y="1442983"/>
                      </a:cubicBezTo>
                      <a:cubicBezTo>
                        <a:pt x="495625" y="1462395"/>
                        <a:pt x="483599" y="1478131"/>
                        <a:pt x="468765" y="1478131"/>
                      </a:cubicBezTo>
                      <a:cubicBezTo>
                        <a:pt x="453930" y="1478130"/>
                        <a:pt x="441904" y="1462394"/>
                        <a:pt x="441904" y="1442982"/>
                      </a:cubicBezTo>
                      <a:cubicBezTo>
                        <a:pt x="441904" y="1423571"/>
                        <a:pt x="453930" y="1407835"/>
                        <a:pt x="468765" y="1407835"/>
                      </a:cubicBezTo>
                      <a:close/>
                      <a:moveTo>
                        <a:pt x="1270274" y="1535639"/>
                      </a:moveTo>
                      <a:cubicBezTo>
                        <a:pt x="1283529" y="1537316"/>
                        <a:pt x="1292209" y="1555007"/>
                        <a:pt x="1289661" y="1575152"/>
                      </a:cubicBezTo>
                      <a:cubicBezTo>
                        <a:pt x="1287112" y="1595296"/>
                        <a:pt x="1274300" y="1610268"/>
                        <a:pt x="1261045" y="1608591"/>
                      </a:cubicBezTo>
                      <a:cubicBezTo>
                        <a:pt x="1247788" y="1606914"/>
                        <a:pt x="1239108" y="1589223"/>
                        <a:pt x="1241656" y="1569079"/>
                      </a:cubicBezTo>
                      <a:cubicBezTo>
                        <a:pt x="1244205" y="1548934"/>
                        <a:pt x="1257017" y="1533962"/>
                        <a:pt x="1270274" y="1535639"/>
                      </a:cubicBezTo>
                      <a:close/>
                      <a:moveTo>
                        <a:pt x="702331" y="1266304"/>
                      </a:moveTo>
                      <a:cubicBezTo>
                        <a:pt x="725320" y="1266304"/>
                        <a:pt x="743956" y="1290740"/>
                        <a:pt x="743956" y="1320883"/>
                      </a:cubicBezTo>
                      <a:cubicBezTo>
                        <a:pt x="743956" y="1351026"/>
                        <a:pt x="725320" y="1375461"/>
                        <a:pt x="702331" y="1375462"/>
                      </a:cubicBezTo>
                      <a:cubicBezTo>
                        <a:pt x="679343" y="1375461"/>
                        <a:pt x="660707" y="1351026"/>
                        <a:pt x="660707" y="1320883"/>
                      </a:cubicBezTo>
                      <a:cubicBezTo>
                        <a:pt x="660707" y="1290741"/>
                        <a:pt x="679343" y="1266304"/>
                        <a:pt x="702331" y="1266304"/>
                      </a:cubicBezTo>
                      <a:close/>
                      <a:moveTo>
                        <a:pt x="1069779" y="1311713"/>
                      </a:moveTo>
                      <a:cubicBezTo>
                        <a:pt x="1092768" y="1311713"/>
                        <a:pt x="1111403" y="1336148"/>
                        <a:pt x="1111403" y="1366291"/>
                      </a:cubicBezTo>
                      <a:cubicBezTo>
                        <a:pt x="1111403" y="1396434"/>
                        <a:pt x="1092768" y="1420870"/>
                        <a:pt x="1069779" y="1420871"/>
                      </a:cubicBezTo>
                      <a:cubicBezTo>
                        <a:pt x="1046791" y="1420870"/>
                        <a:pt x="1028155" y="1396434"/>
                        <a:pt x="1028155" y="1366291"/>
                      </a:cubicBezTo>
                      <a:cubicBezTo>
                        <a:pt x="1028155" y="1336149"/>
                        <a:pt x="1046791" y="1311713"/>
                        <a:pt x="1069779" y="1311713"/>
                      </a:cubicBezTo>
                      <a:close/>
                      <a:moveTo>
                        <a:pt x="347101" y="1157225"/>
                      </a:moveTo>
                      <a:cubicBezTo>
                        <a:pt x="361935" y="1157225"/>
                        <a:pt x="373961" y="1172960"/>
                        <a:pt x="373961" y="1192372"/>
                      </a:cubicBezTo>
                      <a:cubicBezTo>
                        <a:pt x="373961" y="1211784"/>
                        <a:pt x="361935" y="1227520"/>
                        <a:pt x="347101" y="1227520"/>
                      </a:cubicBezTo>
                      <a:cubicBezTo>
                        <a:pt x="332266" y="1227520"/>
                        <a:pt x="320240" y="1211783"/>
                        <a:pt x="320240" y="1192372"/>
                      </a:cubicBezTo>
                      <a:cubicBezTo>
                        <a:pt x="320240" y="1172961"/>
                        <a:pt x="332266" y="1157225"/>
                        <a:pt x="347101" y="1157225"/>
                      </a:cubicBezTo>
                      <a:close/>
                      <a:moveTo>
                        <a:pt x="1458583" y="1330000"/>
                      </a:moveTo>
                      <a:cubicBezTo>
                        <a:pt x="1471838" y="1331676"/>
                        <a:pt x="1480519" y="1349367"/>
                        <a:pt x="1477970" y="1369512"/>
                      </a:cubicBezTo>
                      <a:cubicBezTo>
                        <a:pt x="1475422" y="1389657"/>
                        <a:pt x="1462610" y="1404628"/>
                        <a:pt x="1449354" y="1402951"/>
                      </a:cubicBezTo>
                      <a:cubicBezTo>
                        <a:pt x="1436098" y="1401274"/>
                        <a:pt x="1427417" y="1383584"/>
                        <a:pt x="1429966" y="1363440"/>
                      </a:cubicBezTo>
                      <a:cubicBezTo>
                        <a:pt x="1432514" y="1343294"/>
                        <a:pt x="1445327" y="1328323"/>
                        <a:pt x="1458583" y="1330000"/>
                      </a:cubicBezTo>
                      <a:close/>
                      <a:moveTo>
                        <a:pt x="955232" y="985630"/>
                      </a:moveTo>
                      <a:cubicBezTo>
                        <a:pt x="978221" y="985630"/>
                        <a:pt x="996856" y="1010065"/>
                        <a:pt x="996856" y="1040208"/>
                      </a:cubicBezTo>
                      <a:cubicBezTo>
                        <a:pt x="996856" y="1070351"/>
                        <a:pt x="978221" y="1094787"/>
                        <a:pt x="955232" y="1094787"/>
                      </a:cubicBezTo>
                      <a:cubicBezTo>
                        <a:pt x="932244" y="1094787"/>
                        <a:pt x="913608" y="1070351"/>
                        <a:pt x="913608" y="1040208"/>
                      </a:cubicBezTo>
                      <a:cubicBezTo>
                        <a:pt x="913608" y="1010066"/>
                        <a:pt x="932244" y="985630"/>
                        <a:pt x="955232" y="985630"/>
                      </a:cubicBezTo>
                      <a:close/>
                      <a:moveTo>
                        <a:pt x="122853" y="832326"/>
                      </a:moveTo>
                      <a:cubicBezTo>
                        <a:pt x="137687" y="832326"/>
                        <a:pt x="149713" y="848062"/>
                        <a:pt x="149713" y="867473"/>
                      </a:cubicBezTo>
                      <a:cubicBezTo>
                        <a:pt x="149713" y="886885"/>
                        <a:pt x="137687" y="902620"/>
                        <a:pt x="122853" y="902620"/>
                      </a:cubicBezTo>
                      <a:cubicBezTo>
                        <a:pt x="108018" y="902620"/>
                        <a:pt x="95992" y="886885"/>
                        <a:pt x="95992" y="867473"/>
                      </a:cubicBezTo>
                      <a:cubicBezTo>
                        <a:pt x="95992" y="848062"/>
                        <a:pt x="108018" y="832326"/>
                        <a:pt x="122853" y="832326"/>
                      </a:cubicBezTo>
                      <a:close/>
                      <a:moveTo>
                        <a:pt x="1750991" y="1100064"/>
                      </a:moveTo>
                      <a:cubicBezTo>
                        <a:pt x="1764247" y="1101741"/>
                        <a:pt x="1772927" y="1119432"/>
                        <a:pt x="1770379" y="1139577"/>
                      </a:cubicBezTo>
                      <a:cubicBezTo>
                        <a:pt x="1767830" y="1159722"/>
                        <a:pt x="1755018" y="1174693"/>
                        <a:pt x="1741761" y="1173016"/>
                      </a:cubicBezTo>
                      <a:cubicBezTo>
                        <a:pt x="1728506" y="1171339"/>
                        <a:pt x="1719826" y="1153649"/>
                        <a:pt x="1722374" y="1133505"/>
                      </a:cubicBezTo>
                      <a:cubicBezTo>
                        <a:pt x="1724923" y="1113359"/>
                        <a:pt x="1737735" y="1098388"/>
                        <a:pt x="1750991" y="1100064"/>
                      </a:cubicBezTo>
                      <a:close/>
                      <a:moveTo>
                        <a:pt x="1430117" y="1040333"/>
                      </a:moveTo>
                      <a:cubicBezTo>
                        <a:pt x="1453106" y="1040333"/>
                        <a:pt x="1471741" y="1064768"/>
                        <a:pt x="1471741" y="1094911"/>
                      </a:cubicBezTo>
                      <a:cubicBezTo>
                        <a:pt x="1471741" y="1125054"/>
                        <a:pt x="1453106" y="1149490"/>
                        <a:pt x="1430117" y="1149490"/>
                      </a:cubicBezTo>
                      <a:cubicBezTo>
                        <a:pt x="1407129" y="1149490"/>
                        <a:pt x="1388493" y="1125054"/>
                        <a:pt x="1388493" y="1094911"/>
                      </a:cubicBezTo>
                      <a:cubicBezTo>
                        <a:pt x="1388493" y="1064769"/>
                        <a:pt x="1407129" y="1040333"/>
                        <a:pt x="1430117" y="1040333"/>
                      </a:cubicBezTo>
                      <a:close/>
                      <a:moveTo>
                        <a:pt x="468809" y="876475"/>
                      </a:moveTo>
                      <a:cubicBezTo>
                        <a:pt x="491798" y="876476"/>
                        <a:pt x="510433" y="900911"/>
                        <a:pt x="510433" y="931054"/>
                      </a:cubicBezTo>
                      <a:cubicBezTo>
                        <a:pt x="510433" y="961197"/>
                        <a:pt x="491798" y="985633"/>
                        <a:pt x="468809" y="985633"/>
                      </a:cubicBezTo>
                      <a:cubicBezTo>
                        <a:pt x="445821" y="985632"/>
                        <a:pt x="427185" y="961197"/>
                        <a:pt x="427185" y="931054"/>
                      </a:cubicBezTo>
                      <a:cubicBezTo>
                        <a:pt x="427185" y="900912"/>
                        <a:pt x="445821" y="876476"/>
                        <a:pt x="468809" y="876475"/>
                      </a:cubicBezTo>
                      <a:close/>
                      <a:moveTo>
                        <a:pt x="743951" y="609696"/>
                      </a:moveTo>
                      <a:cubicBezTo>
                        <a:pt x="771569" y="609696"/>
                        <a:pt x="793957" y="639036"/>
                        <a:pt x="793957" y="675228"/>
                      </a:cubicBezTo>
                      <a:cubicBezTo>
                        <a:pt x="793957" y="711420"/>
                        <a:pt x="771569" y="740760"/>
                        <a:pt x="743952" y="740760"/>
                      </a:cubicBezTo>
                      <a:cubicBezTo>
                        <a:pt x="716334" y="740760"/>
                        <a:pt x="693945" y="711420"/>
                        <a:pt x="693946" y="675228"/>
                      </a:cubicBezTo>
                      <a:cubicBezTo>
                        <a:pt x="693945" y="639036"/>
                        <a:pt x="716334" y="609696"/>
                        <a:pt x="743951" y="609696"/>
                      </a:cubicBezTo>
                      <a:close/>
                      <a:moveTo>
                        <a:pt x="1241793" y="675154"/>
                      </a:moveTo>
                      <a:cubicBezTo>
                        <a:pt x="1269411" y="675154"/>
                        <a:pt x="1291800" y="704494"/>
                        <a:pt x="1291800" y="740686"/>
                      </a:cubicBezTo>
                      <a:cubicBezTo>
                        <a:pt x="1291800" y="776878"/>
                        <a:pt x="1269411" y="806218"/>
                        <a:pt x="1241793" y="806218"/>
                      </a:cubicBezTo>
                      <a:cubicBezTo>
                        <a:pt x="1214176" y="806218"/>
                        <a:pt x="1191787" y="776878"/>
                        <a:pt x="1191787" y="740686"/>
                      </a:cubicBezTo>
                      <a:cubicBezTo>
                        <a:pt x="1191787" y="704494"/>
                        <a:pt x="1214176" y="675154"/>
                        <a:pt x="1241793" y="675154"/>
                      </a:cubicBezTo>
                      <a:close/>
                      <a:moveTo>
                        <a:pt x="179289" y="486377"/>
                      </a:moveTo>
                      <a:cubicBezTo>
                        <a:pt x="202277" y="486377"/>
                        <a:pt x="220914" y="510812"/>
                        <a:pt x="220913" y="540955"/>
                      </a:cubicBezTo>
                      <a:cubicBezTo>
                        <a:pt x="220913" y="571098"/>
                        <a:pt x="202277" y="595533"/>
                        <a:pt x="179288" y="595533"/>
                      </a:cubicBezTo>
                      <a:cubicBezTo>
                        <a:pt x="156301" y="595533"/>
                        <a:pt x="137664" y="571098"/>
                        <a:pt x="137664" y="540955"/>
                      </a:cubicBezTo>
                      <a:cubicBezTo>
                        <a:pt x="137665" y="510812"/>
                        <a:pt x="156301" y="486377"/>
                        <a:pt x="179289" y="486377"/>
                      </a:cubicBezTo>
                      <a:close/>
                      <a:moveTo>
                        <a:pt x="1817298" y="741309"/>
                      </a:moveTo>
                      <a:cubicBezTo>
                        <a:pt x="1837286" y="743837"/>
                        <a:pt x="1850369" y="770553"/>
                        <a:pt x="1846520" y="800979"/>
                      </a:cubicBezTo>
                      <a:cubicBezTo>
                        <a:pt x="1842671" y="831406"/>
                        <a:pt x="1823347" y="854020"/>
                        <a:pt x="1803359" y="851492"/>
                      </a:cubicBezTo>
                      <a:cubicBezTo>
                        <a:pt x="1783371" y="848963"/>
                        <a:pt x="1770287" y="822249"/>
                        <a:pt x="1774136" y="791822"/>
                      </a:cubicBezTo>
                      <a:cubicBezTo>
                        <a:pt x="1777985" y="761396"/>
                        <a:pt x="1797309" y="738780"/>
                        <a:pt x="1817298" y="741309"/>
                      </a:cubicBezTo>
                      <a:close/>
                      <a:moveTo>
                        <a:pt x="1054182" y="264751"/>
                      </a:moveTo>
                      <a:cubicBezTo>
                        <a:pt x="1085798" y="264751"/>
                        <a:pt x="1111428" y="294091"/>
                        <a:pt x="1111428" y="330283"/>
                      </a:cubicBezTo>
                      <a:cubicBezTo>
                        <a:pt x="1111428" y="366475"/>
                        <a:pt x="1085798" y="395815"/>
                        <a:pt x="1054182" y="395815"/>
                      </a:cubicBezTo>
                      <a:cubicBezTo>
                        <a:pt x="1022567" y="395815"/>
                        <a:pt x="996937" y="366475"/>
                        <a:pt x="996937" y="330283"/>
                      </a:cubicBezTo>
                      <a:cubicBezTo>
                        <a:pt x="996937" y="294091"/>
                        <a:pt x="1022567" y="264751"/>
                        <a:pt x="1054182" y="264751"/>
                      </a:cubicBezTo>
                      <a:close/>
                      <a:moveTo>
                        <a:pt x="1639700" y="344691"/>
                      </a:moveTo>
                      <a:cubicBezTo>
                        <a:pt x="1667843" y="344691"/>
                        <a:pt x="1690658" y="370790"/>
                        <a:pt x="1690658" y="402984"/>
                      </a:cubicBezTo>
                      <a:cubicBezTo>
                        <a:pt x="1690658" y="435178"/>
                        <a:pt x="1667843" y="461277"/>
                        <a:pt x="1639700" y="461277"/>
                      </a:cubicBezTo>
                      <a:cubicBezTo>
                        <a:pt x="1611556" y="461277"/>
                        <a:pt x="1588741" y="435178"/>
                        <a:pt x="1588741" y="402984"/>
                      </a:cubicBezTo>
                      <a:cubicBezTo>
                        <a:pt x="1588741" y="370790"/>
                        <a:pt x="1611556" y="344691"/>
                        <a:pt x="1639700" y="344691"/>
                      </a:cubicBezTo>
                      <a:close/>
                      <a:moveTo>
                        <a:pt x="494832" y="143018"/>
                      </a:moveTo>
                      <a:cubicBezTo>
                        <a:pt x="522450" y="143018"/>
                        <a:pt x="544839" y="172358"/>
                        <a:pt x="544839" y="208550"/>
                      </a:cubicBezTo>
                      <a:cubicBezTo>
                        <a:pt x="544839" y="244742"/>
                        <a:pt x="522450" y="274082"/>
                        <a:pt x="494832" y="274082"/>
                      </a:cubicBezTo>
                      <a:cubicBezTo>
                        <a:pt x="467215" y="274082"/>
                        <a:pt x="444826" y="244742"/>
                        <a:pt x="444826" y="208550"/>
                      </a:cubicBezTo>
                      <a:cubicBezTo>
                        <a:pt x="444826" y="172358"/>
                        <a:pt x="467215" y="143018"/>
                        <a:pt x="494832" y="143018"/>
                      </a:cubicBezTo>
                      <a:close/>
                      <a:moveTo>
                        <a:pt x="2105844" y="352208"/>
                      </a:moveTo>
                      <a:cubicBezTo>
                        <a:pt x="2129516" y="352208"/>
                        <a:pt x="2148706" y="374170"/>
                        <a:pt x="2148706" y="401262"/>
                      </a:cubicBezTo>
                      <a:cubicBezTo>
                        <a:pt x="2148706" y="428354"/>
                        <a:pt x="2129516" y="450316"/>
                        <a:pt x="2105844" y="450316"/>
                      </a:cubicBezTo>
                      <a:cubicBezTo>
                        <a:pt x="2082171" y="450316"/>
                        <a:pt x="2062981" y="428354"/>
                        <a:pt x="2062981" y="401262"/>
                      </a:cubicBezTo>
                      <a:cubicBezTo>
                        <a:pt x="2062981" y="374170"/>
                        <a:pt x="2082171" y="352208"/>
                        <a:pt x="2105844" y="352208"/>
                      </a:cubicBezTo>
                      <a:close/>
                      <a:moveTo>
                        <a:pt x="50006" y="0"/>
                      </a:moveTo>
                      <a:cubicBezTo>
                        <a:pt x="77624" y="0"/>
                        <a:pt x="100013" y="29340"/>
                        <a:pt x="100013" y="65532"/>
                      </a:cubicBezTo>
                      <a:cubicBezTo>
                        <a:pt x="100014" y="101724"/>
                        <a:pt x="77624" y="131064"/>
                        <a:pt x="50006" y="131064"/>
                      </a:cubicBezTo>
                      <a:cubicBezTo>
                        <a:pt x="22389" y="131064"/>
                        <a:pt x="0" y="101724"/>
                        <a:pt x="0" y="65532"/>
                      </a:cubicBezTo>
                      <a:cubicBezTo>
                        <a:pt x="0" y="29340"/>
                        <a:pt x="22389" y="0"/>
                        <a:pt x="50006" y="0"/>
                      </a:cubicBezTo>
                      <a:close/>
                    </a:path>
                  </a:pathLst>
                </a:custGeom>
                <a:solidFill>
                  <a:srgbClr val="FEECE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5" name="Google Shape;972;p4">
                  <a:extLst>
                    <a:ext uri="{FF2B5EF4-FFF2-40B4-BE49-F238E27FC236}">
                      <a16:creationId xmlns:a16="http://schemas.microsoft.com/office/drawing/2014/main" id="{5407E605-9384-97F0-3C76-8B3C07F0F3A2}"/>
                    </a:ext>
                  </a:extLst>
                </p:cNvPr>
                <p:cNvSpPr/>
                <p:nvPr/>
              </p:nvSpPr>
              <p:spPr>
                <a:xfrm>
                  <a:off x="5649972" y="4456864"/>
                  <a:ext cx="2109596" cy="4229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4" extrusionOk="0">
                      <a:moveTo>
                        <a:pt x="2687384" y="269367"/>
                      </a:moveTo>
                      <a:cubicBezTo>
                        <a:pt x="2687384" y="418134"/>
                        <a:pt x="2085792" y="538734"/>
                        <a:pt x="1343692" y="538734"/>
                      </a:cubicBezTo>
                      <a:cubicBezTo>
                        <a:pt x="601591" y="538734"/>
                        <a:pt x="0" y="418134"/>
                        <a:pt x="0" y="269367"/>
                      </a:cubicBezTo>
                      <a:cubicBezTo>
                        <a:pt x="0" y="120600"/>
                        <a:pt x="601591" y="0"/>
                        <a:pt x="1343692" y="0"/>
                      </a:cubicBezTo>
                      <a:cubicBezTo>
                        <a:pt x="2085792" y="0"/>
                        <a:pt x="2687384" y="120600"/>
                        <a:pt x="2687384" y="269367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6" name="Google Shape;973;p4">
                  <a:extLst>
                    <a:ext uri="{FF2B5EF4-FFF2-40B4-BE49-F238E27FC236}">
                      <a16:creationId xmlns:a16="http://schemas.microsoft.com/office/drawing/2014/main" id="{749A1848-9080-96EF-742B-44D26BA8411E}"/>
                    </a:ext>
                  </a:extLst>
                </p:cNvPr>
                <p:cNvSpPr/>
                <p:nvPr/>
              </p:nvSpPr>
              <p:spPr>
                <a:xfrm>
                  <a:off x="5650421" y="4456864"/>
                  <a:ext cx="2109596" cy="4229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7383" h="538733" extrusionOk="0">
                      <a:moveTo>
                        <a:pt x="1343692" y="0"/>
                      </a:moveTo>
                      <a:cubicBezTo>
                        <a:pt x="601599" y="0"/>
                        <a:pt x="0" y="120587"/>
                        <a:pt x="0" y="269367"/>
                      </a:cubicBezTo>
                      <a:cubicBezTo>
                        <a:pt x="0" y="418147"/>
                        <a:pt x="601599" y="538734"/>
                        <a:pt x="1343692" y="538734"/>
                      </a:cubicBezTo>
                      <a:cubicBezTo>
                        <a:pt x="2085784" y="538734"/>
                        <a:pt x="2687384" y="418147"/>
                        <a:pt x="2687384" y="269367"/>
                      </a:cubicBezTo>
                      <a:cubicBezTo>
                        <a:pt x="2687384" y="120587"/>
                        <a:pt x="2085784" y="0"/>
                        <a:pt x="1343692" y="0"/>
                      </a:cubicBezTo>
                      <a:close/>
                      <a:moveTo>
                        <a:pt x="1339025" y="514160"/>
                      </a:moveTo>
                      <a:cubicBezTo>
                        <a:pt x="634556" y="514160"/>
                        <a:pt x="63532" y="404527"/>
                        <a:pt x="63532" y="269367"/>
                      </a:cubicBezTo>
                      <a:cubicBezTo>
                        <a:pt x="63532" y="134207"/>
                        <a:pt x="634556" y="24479"/>
                        <a:pt x="1339025" y="24479"/>
                      </a:cubicBezTo>
                      <a:cubicBezTo>
                        <a:pt x="2043494" y="24479"/>
                        <a:pt x="2614422" y="134112"/>
                        <a:pt x="2614422" y="269367"/>
                      </a:cubicBezTo>
                      <a:cubicBezTo>
                        <a:pt x="2614422" y="404622"/>
                        <a:pt x="2043398" y="514160"/>
                        <a:pt x="1339025" y="51416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3811F"/>
                    </a:gs>
                    <a:gs pos="17000">
                      <a:srgbClr val="BE9C6A"/>
                    </a:gs>
                    <a:gs pos="34000">
                      <a:srgbClr val="F3ECAF"/>
                    </a:gs>
                    <a:gs pos="47100">
                      <a:srgbClr val="BE9C6A"/>
                    </a:gs>
                    <a:gs pos="63000">
                      <a:srgbClr val="B98F45"/>
                    </a:gs>
                    <a:gs pos="77000">
                      <a:srgbClr val="F3ECAF"/>
                    </a:gs>
                    <a:gs pos="91299">
                      <a:srgbClr val="B3811F"/>
                    </a:gs>
                    <a:gs pos="100000">
                      <a:srgbClr val="B3811F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7" name="Google Shape;974;p4">
                  <a:extLst>
                    <a:ext uri="{FF2B5EF4-FFF2-40B4-BE49-F238E27FC236}">
                      <a16:creationId xmlns:a16="http://schemas.microsoft.com/office/drawing/2014/main" id="{F76C5A91-2AE4-E690-48DF-C9E2FC3241E8}"/>
                    </a:ext>
                  </a:extLst>
                </p:cNvPr>
                <p:cNvSpPr/>
                <p:nvPr/>
              </p:nvSpPr>
              <p:spPr>
                <a:xfrm>
                  <a:off x="5847170" y="4660866"/>
                  <a:ext cx="1716074" cy="2002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86082" h="255079" extrusionOk="0">
                      <a:moveTo>
                        <a:pt x="2186083" y="135827"/>
                      </a:moveTo>
                      <a:cubicBezTo>
                        <a:pt x="1963388" y="207264"/>
                        <a:pt x="1556195" y="255079"/>
                        <a:pt x="1090898" y="255079"/>
                      </a:cubicBezTo>
                      <a:cubicBezTo>
                        <a:pt x="625602" y="255079"/>
                        <a:pt x="223647" y="207836"/>
                        <a:pt x="0" y="137255"/>
                      </a:cubicBezTo>
                      <a:cubicBezTo>
                        <a:pt x="314325" y="50483"/>
                        <a:pt x="690848" y="0"/>
                        <a:pt x="1095566" y="0"/>
                      </a:cubicBezTo>
                      <a:cubicBezTo>
                        <a:pt x="1500283" y="0"/>
                        <a:pt x="1872710" y="49911"/>
                        <a:pt x="2186083" y="135827"/>
                      </a:cubicBezTo>
                      <a:close/>
                    </a:path>
                  </a:pathLst>
                </a:custGeom>
                <a:solidFill>
                  <a:srgbClr val="64301B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48" name="Google Shape;975;p4">
                  <a:extLst>
                    <a:ext uri="{FF2B5EF4-FFF2-40B4-BE49-F238E27FC236}">
                      <a16:creationId xmlns:a16="http://schemas.microsoft.com/office/drawing/2014/main" id="{9A35CC12-F7F5-9B18-6CA4-1C877E0B3C70}"/>
                    </a:ext>
                  </a:extLst>
                </p:cNvPr>
                <p:cNvSpPr/>
                <p:nvPr/>
              </p:nvSpPr>
              <p:spPr>
                <a:xfrm>
                  <a:off x="6078617" y="4769084"/>
                  <a:ext cx="1354107" cy="920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24977" h="117252" extrusionOk="0">
                      <a:moveTo>
                        <a:pt x="1724978" y="43625"/>
                      </a:moveTo>
                      <a:cubicBezTo>
                        <a:pt x="1493425" y="89059"/>
                        <a:pt x="1170432" y="117253"/>
                        <a:pt x="813149" y="117253"/>
                      </a:cubicBezTo>
                      <a:cubicBezTo>
                        <a:pt x="504063" y="117253"/>
                        <a:pt x="220694" y="96107"/>
                        <a:pt x="0" y="61055"/>
                      </a:cubicBezTo>
                      <a:cubicBezTo>
                        <a:pt x="275844" y="22098"/>
                        <a:pt x="592931" y="0"/>
                        <a:pt x="930307" y="0"/>
                      </a:cubicBezTo>
                      <a:cubicBezTo>
                        <a:pt x="1213676" y="0"/>
                        <a:pt x="1482662" y="15621"/>
                        <a:pt x="1724978" y="43625"/>
                      </a:cubicBezTo>
                      <a:close/>
                    </a:path>
                  </a:pathLst>
                </a:custGeom>
                <a:solidFill>
                  <a:srgbClr val="884E3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33" name="Google Shape;976;p4">
              <a:extLst>
                <a:ext uri="{FF2B5EF4-FFF2-40B4-BE49-F238E27FC236}">
                  <a16:creationId xmlns:a16="http://schemas.microsoft.com/office/drawing/2014/main" id="{F56B7A34-065D-B95F-B2E5-63F57A7AC9E8}"/>
                </a:ext>
              </a:extLst>
            </p:cNvPr>
            <p:cNvSpPr/>
            <p:nvPr/>
          </p:nvSpPr>
          <p:spPr>
            <a:xfrm rot="-413639">
              <a:off x="7361032" y="5148454"/>
              <a:ext cx="1132085" cy="1505280"/>
            </a:xfrm>
            <a:custGeom>
              <a:avLst/>
              <a:gdLst/>
              <a:ahLst/>
              <a:cxnLst/>
              <a:rect l="l" t="t" r="r" b="b"/>
              <a:pathLst>
                <a:path w="1132393" h="1505689" extrusionOk="0">
                  <a:moveTo>
                    <a:pt x="1131888" y="6299"/>
                  </a:moveTo>
                  <a:cubicBezTo>
                    <a:pt x="1110389" y="94175"/>
                    <a:pt x="1068300" y="242038"/>
                    <a:pt x="1013149" y="363324"/>
                  </a:cubicBezTo>
                  <a:cubicBezTo>
                    <a:pt x="962896" y="473754"/>
                    <a:pt x="886972" y="640615"/>
                    <a:pt x="732947" y="798398"/>
                  </a:cubicBezTo>
                  <a:cubicBezTo>
                    <a:pt x="518056" y="1018696"/>
                    <a:pt x="441407" y="1071291"/>
                    <a:pt x="441407" y="1071291"/>
                  </a:cubicBezTo>
                  <a:cubicBezTo>
                    <a:pt x="393603" y="1104139"/>
                    <a:pt x="342080" y="1134554"/>
                    <a:pt x="326296" y="1193887"/>
                  </a:cubicBezTo>
                  <a:cubicBezTo>
                    <a:pt x="307792" y="1263327"/>
                    <a:pt x="348157" y="1335761"/>
                    <a:pt x="385439" y="1385548"/>
                  </a:cubicBezTo>
                  <a:cubicBezTo>
                    <a:pt x="394328" y="1397433"/>
                    <a:pt x="390428" y="1414559"/>
                    <a:pt x="377547" y="1421297"/>
                  </a:cubicBezTo>
                  <a:cubicBezTo>
                    <a:pt x="312508" y="1454707"/>
                    <a:pt x="182794" y="1509079"/>
                    <a:pt x="16070" y="1505523"/>
                  </a:cubicBezTo>
                  <a:cubicBezTo>
                    <a:pt x="-26564" y="1255185"/>
                    <a:pt x="22329" y="1108725"/>
                    <a:pt x="84465" y="1017761"/>
                  </a:cubicBezTo>
                  <a:cubicBezTo>
                    <a:pt x="195130" y="855953"/>
                    <a:pt x="335004" y="888520"/>
                    <a:pt x="508169" y="674399"/>
                  </a:cubicBezTo>
                  <a:cubicBezTo>
                    <a:pt x="574840" y="591857"/>
                    <a:pt x="620830" y="504449"/>
                    <a:pt x="750182" y="60391"/>
                  </a:cubicBezTo>
                  <a:cubicBezTo>
                    <a:pt x="750182" y="60297"/>
                    <a:pt x="750273" y="60204"/>
                    <a:pt x="750273" y="60110"/>
                  </a:cubicBezTo>
                  <a:cubicBezTo>
                    <a:pt x="886246" y="51687"/>
                    <a:pt x="1003443" y="33626"/>
                    <a:pt x="1096964" y="14722"/>
                  </a:cubicBezTo>
                  <a:cubicBezTo>
                    <a:pt x="1113564" y="11353"/>
                    <a:pt x="1136060" y="-10546"/>
                    <a:pt x="1131888" y="6299"/>
                  </a:cubicBezTo>
                  <a:close/>
                </a:path>
              </a:pathLst>
            </a:custGeom>
            <a:solidFill>
              <a:srgbClr val="151515">
                <a:alpha val="9800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4" name="Google Shape;977;p4">
              <a:extLst>
                <a:ext uri="{FF2B5EF4-FFF2-40B4-BE49-F238E27FC236}">
                  <a16:creationId xmlns:a16="http://schemas.microsoft.com/office/drawing/2014/main" id="{9245936E-5ABF-CE36-0357-17EBD93337A0}"/>
                </a:ext>
              </a:extLst>
            </p:cNvPr>
            <p:cNvGrpSpPr/>
            <p:nvPr/>
          </p:nvGrpSpPr>
          <p:grpSpPr>
            <a:xfrm>
              <a:off x="6380994" y="5101121"/>
              <a:ext cx="1524198" cy="1060014"/>
              <a:chOff x="6567690" y="5095743"/>
              <a:chExt cx="2109325" cy="1466944"/>
            </a:xfrm>
          </p:grpSpPr>
          <p:sp>
            <p:nvSpPr>
              <p:cNvPr id="435" name="Google Shape;978;p4">
                <a:extLst>
                  <a:ext uri="{FF2B5EF4-FFF2-40B4-BE49-F238E27FC236}">
                    <a16:creationId xmlns:a16="http://schemas.microsoft.com/office/drawing/2014/main" id="{9DF94D1C-CFC9-C283-EA91-8DBD9DA4AE44}"/>
                  </a:ext>
                </a:extLst>
              </p:cNvPr>
              <p:cNvSpPr/>
              <p:nvPr/>
            </p:nvSpPr>
            <p:spPr>
              <a:xfrm>
                <a:off x="6588088" y="5285940"/>
                <a:ext cx="2088927" cy="1276747"/>
              </a:xfrm>
              <a:custGeom>
                <a:avLst/>
                <a:gdLst/>
                <a:ahLst/>
                <a:cxnLst/>
                <a:rect l="l" t="t" r="r" b="b"/>
                <a:pathLst>
                  <a:path w="2088927" h="1276747" extrusionOk="0">
                    <a:moveTo>
                      <a:pt x="2088928" y="0"/>
                    </a:moveTo>
                    <a:cubicBezTo>
                      <a:pt x="1993202" y="652653"/>
                      <a:pt x="1578483" y="1170718"/>
                      <a:pt x="1010222" y="1262539"/>
                    </a:cubicBezTo>
                    <a:cubicBezTo>
                      <a:pt x="864584" y="1286066"/>
                      <a:pt x="719709" y="1279874"/>
                      <a:pt x="579692" y="1247680"/>
                    </a:cubicBezTo>
                    <a:cubicBezTo>
                      <a:pt x="563118" y="1228820"/>
                      <a:pt x="538163" y="1200817"/>
                      <a:pt x="499396" y="1157859"/>
                    </a:cubicBezTo>
                    <a:cubicBezTo>
                      <a:pt x="372237" y="1016699"/>
                      <a:pt x="302133" y="880586"/>
                      <a:pt x="227267" y="735140"/>
                    </a:cubicBezTo>
                    <a:cubicBezTo>
                      <a:pt x="166116" y="616553"/>
                      <a:pt x="66294" y="419195"/>
                      <a:pt x="13335" y="142113"/>
                    </a:cubicBezTo>
                    <a:cubicBezTo>
                      <a:pt x="8192" y="115157"/>
                      <a:pt x="3810" y="88964"/>
                      <a:pt x="0" y="63722"/>
                    </a:cubicBezTo>
                    <a:cubicBezTo>
                      <a:pt x="243745" y="562356"/>
                      <a:pt x="613505" y="868204"/>
                      <a:pt x="972598" y="810197"/>
                    </a:cubicBezTo>
                    <a:cubicBezTo>
                      <a:pt x="1269968" y="762095"/>
                      <a:pt x="1495711" y="474726"/>
                      <a:pt x="1606582" y="64865"/>
                    </a:cubicBezTo>
                    <a:cubicBezTo>
                      <a:pt x="1781747" y="53340"/>
                      <a:pt x="1943195" y="29718"/>
                      <a:pt x="2088833" y="0"/>
                    </a:cubicBezTo>
                    <a:close/>
                  </a:path>
                </a:pathLst>
              </a:custGeom>
              <a:solidFill>
                <a:srgbClr val="FAFAFA">
                  <a:alpha val="98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979;p4">
                <a:extLst>
                  <a:ext uri="{FF2B5EF4-FFF2-40B4-BE49-F238E27FC236}">
                    <a16:creationId xmlns:a16="http://schemas.microsoft.com/office/drawing/2014/main" id="{31EC38AD-E705-6B5B-4242-9BC3CF3FADCB}"/>
                  </a:ext>
                </a:extLst>
              </p:cNvPr>
              <p:cNvSpPr/>
              <p:nvPr/>
            </p:nvSpPr>
            <p:spPr>
              <a:xfrm>
                <a:off x="6567690" y="5095743"/>
                <a:ext cx="1627078" cy="1007437"/>
              </a:xfrm>
              <a:custGeom>
                <a:avLst/>
                <a:gdLst/>
                <a:ahLst/>
                <a:cxnLst/>
                <a:rect l="l" t="t" r="r" b="b"/>
                <a:pathLst>
                  <a:path w="1627078" h="1007437" extrusionOk="0">
                    <a:moveTo>
                      <a:pt x="1627079" y="255062"/>
                    </a:moveTo>
                    <a:cubicBezTo>
                      <a:pt x="1516208" y="664923"/>
                      <a:pt x="1290465" y="952292"/>
                      <a:pt x="993095" y="1000393"/>
                    </a:cubicBezTo>
                    <a:cubicBezTo>
                      <a:pt x="634003" y="1058496"/>
                      <a:pt x="264337" y="752553"/>
                      <a:pt x="20497" y="253919"/>
                    </a:cubicBezTo>
                    <a:cubicBezTo>
                      <a:pt x="7829" y="169432"/>
                      <a:pt x="2304" y="94566"/>
                      <a:pt x="18" y="33034"/>
                    </a:cubicBezTo>
                    <a:cubicBezTo>
                      <a:pt x="-743" y="9984"/>
                      <a:pt x="22307" y="-6304"/>
                      <a:pt x="43643" y="2364"/>
                    </a:cubicBezTo>
                    <a:cubicBezTo>
                      <a:pt x="320630" y="113711"/>
                      <a:pt x="754589" y="248299"/>
                      <a:pt x="1299133" y="261920"/>
                    </a:cubicBezTo>
                    <a:cubicBezTo>
                      <a:pt x="1413052" y="264682"/>
                      <a:pt x="1522495" y="262110"/>
                      <a:pt x="1627079" y="255157"/>
                    </a:cubicBezTo>
                    <a:close/>
                  </a:path>
                </a:pathLst>
              </a:custGeom>
              <a:solidFill>
                <a:srgbClr val="FAFAFA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55" name="Picture 45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316C9827-054A-BDF8-0E09-9933E8F563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024" y="3345502"/>
            <a:ext cx="6343650" cy="3571875"/>
          </a:xfrm>
          <a:prstGeom prst="rect">
            <a:avLst/>
          </a:prstGeom>
        </p:spPr>
      </p:pic>
      <p:sp>
        <p:nvSpPr>
          <p:cNvPr id="456" name="Thought Bubble: Cloud 455">
            <a:extLst>
              <a:ext uri="{FF2B5EF4-FFF2-40B4-BE49-F238E27FC236}">
                <a16:creationId xmlns:a16="http://schemas.microsoft.com/office/drawing/2014/main" id="{C063AFD6-9F94-6A7E-8042-0ED4E2193600}"/>
              </a:ext>
            </a:extLst>
          </p:cNvPr>
          <p:cNvSpPr/>
          <p:nvPr/>
        </p:nvSpPr>
        <p:spPr>
          <a:xfrm>
            <a:off x="2625374" y="849957"/>
            <a:ext cx="6547953" cy="3020471"/>
          </a:xfrm>
          <a:prstGeom prst="cloudCallout">
            <a:avLst>
              <a:gd name="adj1" fmla="val 34152"/>
              <a:gd name="adj2" fmla="val 587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Vậy là chúng ta đã có bánh và trà. Cùng thưởng thức thôi nào!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#9Slide05 IcielSanelm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30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4580CF1-8147-4068-6942-54CAE902512F}"/>
              </a:ext>
            </a:extLst>
          </p:cNvPr>
          <p:cNvSpPr txBox="1"/>
          <p:nvPr/>
        </p:nvSpPr>
        <p:spPr>
          <a:xfrm>
            <a:off x="1436914" y="914401"/>
            <a:ext cx="853835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8800" dirty="0">
                <a:solidFill>
                  <a:schemeClr val="bg1">
                    <a:lumMod val="50000"/>
                  </a:schemeClr>
                </a:solidFill>
                <a:latin typeface="UTM Showcard" panose="02040603050506020204" pitchFamily="18" charset="0"/>
              </a:rPr>
              <a:t>Chúc các em học tốt!</a:t>
            </a:r>
            <a:endParaRPr lang="en-US" sz="8800" dirty="0">
              <a:solidFill>
                <a:schemeClr val="bg1">
                  <a:lumMod val="50000"/>
                </a:schemeClr>
              </a:solidFill>
              <a:latin typeface="UTM Showcard" panose="02040603050506020204" pitchFamily="18" charset="0"/>
            </a:endParaRPr>
          </a:p>
        </p:txBody>
      </p:sp>
      <p:pic>
        <p:nvPicPr>
          <p:cNvPr id="10" name="Picture 9" descr="A cartoon of a child&#10;&#10;Description automatically generated with low confidence">
            <a:extLst>
              <a:ext uri="{FF2B5EF4-FFF2-40B4-BE49-F238E27FC236}">
                <a16:creationId xmlns:a16="http://schemas.microsoft.com/office/drawing/2014/main" id="{DA71211F-BEAB-2DCB-2858-8B5F3BD51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0579" y="1829429"/>
            <a:ext cx="4495238" cy="50285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62418862-3969-D148-661A-04A987CB2B6C}"/>
              </a:ext>
            </a:extLst>
          </p:cNvPr>
          <p:cNvSpPr txBox="1"/>
          <p:nvPr/>
        </p:nvSpPr>
        <p:spPr>
          <a:xfrm>
            <a:off x="653143" y="985651"/>
            <a:ext cx="11079679" cy="5693866"/>
          </a:xfrm>
          <a:prstGeom prst="rect">
            <a:avLst/>
          </a:prstGeom>
          <a:solidFill>
            <a:schemeClr val="tx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nl-NL" sz="2800" b="1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1. Kiến thức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Ôn tập các phép tính với số tự nhiên, các bài toán hình hình, bài toán tổng –hiệu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b="1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2. Kĩ năng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Thực hiện được cộng, trừ các số có đến sáu chữ số.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Nhận biết được hai đường thẳng vuông góc.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Giải được bài toán tìm hai số khi biết tổng và hiệu của hai số đó liên quan đến hình chữ nhật.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b="1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3. Phẩm chất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HS tích cực, chăm chỉ, sáng tạo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b="1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4. Góp phần phát huy các năng lực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nl-NL" sz="2800" b="1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- </a:t>
            </a:r>
            <a:r>
              <a:rPr lang="nl-NL" sz="2800" dirty="0">
                <a:solidFill>
                  <a:schemeClr val="bg1">
                    <a:lumMod val="50000"/>
                  </a:schemeClr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sz="2800" dirty="0">
              <a:solidFill>
                <a:schemeClr val="bg1">
                  <a:lumMod val="50000"/>
                </a:schemeClr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26BAED-E08A-A53A-9A30-86F749AEDAA3}"/>
              </a:ext>
            </a:extLst>
          </p:cNvPr>
          <p:cNvSpPr txBox="1"/>
          <p:nvPr/>
        </p:nvSpPr>
        <p:spPr>
          <a:xfrm>
            <a:off x="2858985" y="-56432"/>
            <a:ext cx="60979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5400" dirty="0">
                <a:solidFill>
                  <a:schemeClr val="bg1">
                    <a:lumMod val="50000"/>
                  </a:schemeClr>
                </a:solidFill>
                <a:latin typeface="#9Slide07 SFU Blackout" panose="00000400000000000000" pitchFamily="2" charset="0"/>
              </a:rPr>
              <a:t>YÊU CẦU CẦN ĐẠT</a:t>
            </a:r>
            <a:endParaRPr lang="en-US" sz="5400" dirty="0">
              <a:solidFill>
                <a:schemeClr val="bg1">
                  <a:lumMod val="50000"/>
                </a:schemeClr>
              </a:solidFill>
              <a:latin typeface="#9Slide07 SFU Blackout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2938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66A2B887-F7AE-AB1E-871D-C9B400E0A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8024" y="3286125"/>
            <a:ext cx="6343650" cy="3571875"/>
          </a:xfrm>
          <a:prstGeom prst="rect">
            <a:avLst/>
          </a:prstGeom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E08E3EB-86A4-7613-9EE0-56DA58985643}"/>
              </a:ext>
            </a:extLst>
          </p:cNvPr>
          <p:cNvSpPr/>
          <p:nvPr/>
        </p:nvSpPr>
        <p:spPr>
          <a:xfrm>
            <a:off x="1876301" y="985652"/>
            <a:ext cx="6198920" cy="3253839"/>
          </a:xfrm>
          <a:prstGeom prst="cloudCallout">
            <a:avLst>
              <a:gd name="adj1" fmla="val 53117"/>
              <a:gd name="adj2" fmla="val 42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Xin chào các bạn! Mình là Xuka đây.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#9Slide05 IcielSanelma" pitchFamily="2" charset="0"/>
            </a:endParaRPr>
          </a:p>
        </p:txBody>
      </p:sp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0F4E3C24-2AF0-7070-DC60-07ED3DB11D01}"/>
              </a:ext>
            </a:extLst>
          </p:cNvPr>
          <p:cNvSpPr/>
          <p:nvPr/>
        </p:nvSpPr>
        <p:spPr>
          <a:xfrm>
            <a:off x="719879" y="667618"/>
            <a:ext cx="7592848" cy="3571874"/>
          </a:xfrm>
          <a:prstGeom prst="cloudCallout">
            <a:avLst>
              <a:gd name="adj1" fmla="val 53117"/>
              <a:gd name="adj2" fmla="val 42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Xuka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</a:t>
            </a:r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mời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</a:t>
            </a:r>
            <a:r>
              <a:rPr lang="vi-VN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những người bạn 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đến </a:t>
            </a:r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nhà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</a:t>
            </a:r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chơi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</a:t>
            </a:r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nên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</a:t>
            </a:r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chuẩn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</a:t>
            </a:r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bị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</a:t>
            </a:r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trà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</a:t>
            </a:r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và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bánh. </a:t>
            </a:r>
            <a:r>
              <a:rPr lang="en-US" sz="4400" dirty="0" err="1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Các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 bạn </a:t>
            </a:r>
            <a:r>
              <a:rPr lang="vi-VN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cùng </a:t>
            </a:r>
            <a:r>
              <a:rPr lang="en-US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l</a:t>
            </a:r>
            <a:r>
              <a:rPr lang="vi-VN" sz="44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àm với mình nhé!</a:t>
            </a:r>
            <a:endParaRPr lang="en-US" sz="4400" dirty="0">
              <a:solidFill>
                <a:schemeClr val="bg1">
                  <a:lumMod val="50000"/>
                </a:schemeClr>
              </a:solidFill>
              <a:latin typeface="#9Slide05 IcielSanelma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5" name="Google Shape;3015;p24"/>
          <p:cNvSpPr txBox="1">
            <a:spLocks noGrp="1"/>
          </p:cNvSpPr>
          <p:nvPr>
            <p:ph type="title"/>
          </p:nvPr>
        </p:nvSpPr>
        <p:spPr>
          <a:xfrm>
            <a:off x="1070791" y="522876"/>
            <a:ext cx="101241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vi-VN" sz="6000" dirty="0"/>
              <a:t>Các loại bánh</a:t>
            </a:r>
            <a:endParaRPr sz="6000" dirty="0">
              <a:latin typeface="UTM Guanine" panose="02040603050506020204" pitchFamily="18" charset="0"/>
            </a:endParaRPr>
          </a:p>
        </p:txBody>
      </p:sp>
      <p:sp>
        <p:nvSpPr>
          <p:cNvPr id="3020" name="Google Shape;3020;p24"/>
          <p:cNvSpPr txBox="1">
            <a:spLocks noGrp="1"/>
          </p:cNvSpPr>
          <p:nvPr>
            <p:ph type="title" idx="5"/>
          </p:nvPr>
        </p:nvSpPr>
        <p:spPr>
          <a:xfrm>
            <a:off x="2062566" y="2836678"/>
            <a:ext cx="24210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vi-VN" dirty="0"/>
              <a:t>Sôcôla Sữa</a:t>
            </a:r>
            <a:endParaRPr dirty="0"/>
          </a:p>
        </p:txBody>
      </p:sp>
      <p:sp>
        <p:nvSpPr>
          <p:cNvPr id="3021" name="Google Shape;3021;p24"/>
          <p:cNvSpPr txBox="1">
            <a:spLocks noGrp="1"/>
          </p:cNvSpPr>
          <p:nvPr>
            <p:ph type="title" idx="6"/>
          </p:nvPr>
        </p:nvSpPr>
        <p:spPr>
          <a:xfrm>
            <a:off x="5639914" y="2908850"/>
            <a:ext cx="24210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vi-VN" dirty="0"/>
              <a:t>Dâu Sôcôla</a:t>
            </a:r>
            <a:endParaRPr dirty="0"/>
          </a:p>
        </p:txBody>
      </p:sp>
      <p:sp>
        <p:nvSpPr>
          <p:cNvPr id="3022" name="Google Shape;3022;p24"/>
          <p:cNvSpPr txBox="1">
            <a:spLocks noGrp="1"/>
          </p:cNvSpPr>
          <p:nvPr>
            <p:ph type="title" idx="7"/>
          </p:nvPr>
        </p:nvSpPr>
        <p:spPr>
          <a:xfrm>
            <a:off x="1967034" y="4947772"/>
            <a:ext cx="24210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vi-VN" dirty="0"/>
              <a:t>Sôcôla</a:t>
            </a:r>
            <a:r>
              <a:rPr lang="en" dirty="0"/>
              <a:t> </a:t>
            </a:r>
            <a:endParaRPr dirty="0"/>
          </a:p>
        </p:txBody>
      </p:sp>
      <p:sp>
        <p:nvSpPr>
          <p:cNvPr id="3023" name="Google Shape;3023;p24"/>
          <p:cNvSpPr txBox="1">
            <a:spLocks noGrp="1"/>
          </p:cNvSpPr>
          <p:nvPr>
            <p:ph type="title" idx="8"/>
          </p:nvPr>
        </p:nvSpPr>
        <p:spPr>
          <a:xfrm>
            <a:off x="5522253" y="4947209"/>
            <a:ext cx="2421000" cy="870273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vi-VN" dirty="0"/>
              <a:t>Sôcôla kem sữa</a:t>
            </a:r>
            <a:endParaRPr dirty="0"/>
          </a:p>
        </p:txBody>
      </p:sp>
      <p:sp>
        <p:nvSpPr>
          <p:cNvPr id="3026" name="Google Shape;3026;p24"/>
          <p:cNvSpPr txBox="1">
            <a:spLocks noGrp="1"/>
          </p:cNvSpPr>
          <p:nvPr>
            <p:ph type="title" idx="14"/>
          </p:nvPr>
        </p:nvSpPr>
        <p:spPr>
          <a:xfrm>
            <a:off x="9350036" y="2752172"/>
            <a:ext cx="24210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vi-VN" dirty="0"/>
              <a:t>Kem Sôcôla sữa đậu phộng</a:t>
            </a:r>
            <a:endParaRPr dirty="0"/>
          </a:p>
        </p:txBody>
      </p:sp>
      <p:sp>
        <p:nvSpPr>
          <p:cNvPr id="3027" name="Google Shape;3027;p24"/>
          <p:cNvSpPr txBox="1">
            <a:spLocks noGrp="1"/>
          </p:cNvSpPr>
          <p:nvPr>
            <p:ph type="title" idx="15"/>
          </p:nvPr>
        </p:nvSpPr>
        <p:spPr>
          <a:xfrm>
            <a:off x="9430888" y="4890075"/>
            <a:ext cx="2421000" cy="695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vi-VN" dirty="0"/>
              <a:t>Dâu kem sữa</a:t>
            </a:r>
            <a:endParaRPr dirty="0"/>
          </a:p>
        </p:txBody>
      </p:sp>
      <p:grpSp>
        <p:nvGrpSpPr>
          <p:cNvPr id="3028" name="Google Shape;3028;p24"/>
          <p:cNvGrpSpPr/>
          <p:nvPr/>
        </p:nvGrpSpPr>
        <p:grpSpPr>
          <a:xfrm>
            <a:off x="803570" y="1963617"/>
            <a:ext cx="876893" cy="1770182"/>
            <a:chOff x="1286508" y="1095951"/>
            <a:chExt cx="2478499" cy="5001926"/>
          </a:xfrm>
        </p:grpSpPr>
        <p:sp>
          <p:nvSpPr>
            <p:cNvPr id="3029" name="Google Shape;3029;p24"/>
            <p:cNvSpPr/>
            <p:nvPr/>
          </p:nvSpPr>
          <p:spPr>
            <a:xfrm>
              <a:off x="3553747" y="1238449"/>
              <a:ext cx="52044" cy="63061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0" name="Google Shape;3030;p24"/>
            <p:cNvSpPr/>
            <p:nvPr/>
          </p:nvSpPr>
          <p:spPr>
            <a:xfrm>
              <a:off x="3554785" y="1231930"/>
              <a:ext cx="57630" cy="65636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1" name="Google Shape;3031;p24"/>
            <p:cNvSpPr/>
            <p:nvPr/>
          </p:nvSpPr>
          <p:spPr>
            <a:xfrm rot="10800000" flipH="1">
              <a:off x="1811691" y="1273587"/>
              <a:ext cx="1426800" cy="1337100"/>
            </a:xfrm>
            <a:prstGeom prst="triangle">
              <a:avLst>
                <a:gd name="adj" fmla="val 53771"/>
              </a:avLst>
            </a:prstGeom>
            <a:solidFill>
              <a:schemeClr val="accent2"/>
            </a:solidFill>
            <a:ln>
              <a:noFill/>
            </a:ln>
            <a:effectLst>
              <a:outerShdw blurRad="128588" dist="19050" dir="14880000" algn="bl" rotWithShape="0">
                <a:srgbClr val="000000">
                  <a:alpha val="23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24"/>
            <p:cNvSpPr/>
            <p:nvPr/>
          </p:nvSpPr>
          <p:spPr>
            <a:xfrm rot="-815457">
              <a:off x="1634780" y="1076899"/>
              <a:ext cx="56173" cy="2572504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C18B65"/>
                </a:gs>
                <a:gs pos="56000">
                  <a:srgbClr val="FBF4E2"/>
                </a:gs>
                <a:gs pos="100000">
                  <a:srgbClr val="C18B65"/>
                </a:gs>
              </a:gsLst>
              <a:lin ang="0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3" name="Google Shape;3033;p24"/>
            <p:cNvSpPr/>
            <p:nvPr/>
          </p:nvSpPr>
          <p:spPr>
            <a:xfrm rot="815457" flipH="1">
              <a:off x="3323840" y="1076899"/>
              <a:ext cx="56173" cy="2572504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C18B65"/>
                </a:gs>
                <a:gs pos="56000">
                  <a:srgbClr val="FBF4E2"/>
                </a:gs>
                <a:gs pos="100000">
                  <a:srgbClr val="C18B65"/>
                </a:gs>
              </a:gsLst>
              <a:lin ang="0" scaled="0"/>
            </a:gra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rgbClr val="036A7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34" name="Google Shape;3034;p24"/>
            <p:cNvGrpSpPr/>
            <p:nvPr/>
          </p:nvGrpSpPr>
          <p:grpSpPr>
            <a:xfrm>
              <a:off x="1286508" y="2925978"/>
              <a:ext cx="2478499" cy="3171899"/>
              <a:chOff x="256606" y="2663816"/>
              <a:chExt cx="2020296" cy="2585717"/>
            </a:xfrm>
          </p:grpSpPr>
          <p:grpSp>
            <p:nvGrpSpPr>
              <p:cNvPr id="3035" name="Google Shape;3035;p24"/>
              <p:cNvGrpSpPr/>
              <p:nvPr/>
            </p:nvGrpSpPr>
            <p:grpSpPr>
              <a:xfrm>
                <a:off x="334506" y="3807140"/>
                <a:ext cx="1902536" cy="1442393"/>
                <a:chOff x="3699722" y="1806532"/>
                <a:chExt cx="3341299" cy="2533180"/>
              </a:xfrm>
            </p:grpSpPr>
            <p:grpSp>
              <p:nvGrpSpPr>
                <p:cNvPr id="3036" name="Google Shape;3036;p24"/>
                <p:cNvGrpSpPr/>
                <p:nvPr/>
              </p:nvGrpSpPr>
              <p:grpSpPr>
                <a:xfrm>
                  <a:off x="3751786" y="2225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3037" name="Google Shape;3037;p24"/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3038" name="Google Shape;3038;p24"/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039" name="Google Shape;3039;p24"/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040" name="Google Shape;3040;p24"/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1" name="Google Shape;3041;p24"/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042" name="Google Shape;3042;p24"/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190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043" name="Google Shape;3043;p24"/>
                <p:cNvGrpSpPr/>
                <p:nvPr/>
              </p:nvGrpSpPr>
              <p:grpSpPr>
                <a:xfrm>
                  <a:off x="3814899" y="1806532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3044" name="Google Shape;3044;p24"/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3045" name="Google Shape;3045;p24" descr="A black and white image of a mountain&#10;&#10;Description automatically generated with low confidence"/>
                  <p:cNvPicPr preferRelativeResize="0"/>
                  <p:nvPr/>
                </p:nvPicPr>
                <p:blipFill rotWithShape="1">
                  <a:blip r:embed="rId3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3046" name="Google Shape;3046;p24"/>
                <p:cNvGrpSpPr/>
                <p:nvPr/>
              </p:nvGrpSpPr>
              <p:grpSpPr>
                <a:xfrm>
                  <a:off x="3699722" y="2477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3047" name="Google Shape;3047;p24"/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8" name="Google Shape;3048;p24"/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9" name="Google Shape;3049;p24"/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0" name="Google Shape;3050;p24"/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1" name="Google Shape;3051;p24"/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2" name="Google Shape;3052;p24"/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3" name="Google Shape;3053;p24"/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4" name="Google Shape;3054;p24"/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5" name="Google Shape;3055;p24"/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6" name="Google Shape;3056;p24"/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7" name="Google Shape;3057;p24"/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58" name="Google Shape;3058;p24"/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059" name="Google Shape;3059;p24"/>
              <p:cNvGrpSpPr/>
              <p:nvPr/>
            </p:nvGrpSpPr>
            <p:grpSpPr>
              <a:xfrm>
                <a:off x="256606" y="3577312"/>
                <a:ext cx="2020296" cy="1015444"/>
                <a:chOff x="5525980" y="1774298"/>
                <a:chExt cx="4820559" cy="2422916"/>
              </a:xfrm>
            </p:grpSpPr>
            <p:sp>
              <p:nvSpPr>
                <p:cNvPr id="3060" name="Google Shape;3060;p24"/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1" name="Google Shape;3061;p24"/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2" name="Google Shape;3062;p24"/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3" name="Google Shape;3063;p24"/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064" name="Google Shape;3064;p24"/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3065" name="Google Shape;3065;p24"/>
              <p:cNvGrpSpPr/>
              <p:nvPr/>
            </p:nvGrpSpPr>
            <p:grpSpPr>
              <a:xfrm>
                <a:off x="439950" y="2663816"/>
                <a:ext cx="1691344" cy="1363908"/>
                <a:chOff x="5624511" y="3048014"/>
                <a:chExt cx="947638" cy="764180"/>
              </a:xfrm>
            </p:grpSpPr>
            <p:sp>
              <p:nvSpPr>
                <p:cNvPr id="3066" name="Google Shape;3066;p24"/>
                <p:cNvSpPr/>
                <p:nvPr/>
              </p:nvSpPr>
              <p:spPr>
                <a:xfrm>
                  <a:off x="5823054" y="3204054"/>
                  <a:ext cx="349222" cy="219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222" h="219702" extrusionOk="0">
                      <a:moveTo>
                        <a:pt x="346573" y="66355"/>
                      </a:moveTo>
                      <a:cubicBezTo>
                        <a:pt x="365051" y="122076"/>
                        <a:pt x="284089" y="211420"/>
                        <a:pt x="190363" y="219136"/>
                      </a:cubicBezTo>
                      <a:cubicBezTo>
                        <a:pt x="110543" y="225708"/>
                        <a:pt x="9388" y="174082"/>
                        <a:pt x="625" y="119409"/>
                      </a:cubicBezTo>
                      <a:cubicBezTo>
                        <a:pt x="-7852" y="66545"/>
                        <a:pt x="71777" y="21682"/>
                        <a:pt x="127593" y="7490"/>
                      </a:cubicBezTo>
                      <a:cubicBezTo>
                        <a:pt x="210556" y="-13560"/>
                        <a:pt x="328190" y="10919"/>
                        <a:pt x="346573" y="66355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7" name="Google Shape;3067;p24"/>
                <p:cNvSpPr/>
                <p:nvPr/>
              </p:nvSpPr>
              <p:spPr>
                <a:xfrm>
                  <a:off x="5641466" y="3324847"/>
                  <a:ext cx="869525" cy="340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525" h="340667" extrusionOk="0">
                      <a:moveTo>
                        <a:pt x="0" y="230073"/>
                      </a:moveTo>
                      <a:cubicBezTo>
                        <a:pt x="22098" y="229501"/>
                        <a:pt x="55436" y="230549"/>
                        <a:pt x="94298" y="239503"/>
                      </a:cubicBezTo>
                      <a:cubicBezTo>
                        <a:pt x="166021" y="256171"/>
                        <a:pt x="198025" y="286651"/>
                        <a:pt x="246507" y="309892"/>
                      </a:cubicBezTo>
                      <a:cubicBezTo>
                        <a:pt x="320802" y="345421"/>
                        <a:pt x="388525" y="342373"/>
                        <a:pt x="479489" y="338277"/>
                      </a:cubicBezTo>
                      <a:cubicBezTo>
                        <a:pt x="610553" y="332371"/>
                        <a:pt x="701612" y="292271"/>
                        <a:pt x="732758" y="277412"/>
                      </a:cubicBezTo>
                      <a:cubicBezTo>
                        <a:pt x="798290" y="246170"/>
                        <a:pt x="852107" y="219500"/>
                        <a:pt x="866108" y="163779"/>
                      </a:cubicBezTo>
                      <a:cubicBezTo>
                        <a:pt x="875443" y="126631"/>
                        <a:pt x="865251" y="83102"/>
                        <a:pt x="840486" y="51479"/>
                      </a:cubicBezTo>
                      <a:cubicBezTo>
                        <a:pt x="810768" y="13474"/>
                        <a:pt x="768858" y="3854"/>
                        <a:pt x="755618" y="1377"/>
                      </a:cubicBezTo>
                      <a:cubicBezTo>
                        <a:pt x="739616" y="-1575"/>
                        <a:pt x="689420" y="-7766"/>
                        <a:pt x="556260" y="81197"/>
                      </a:cubicBezTo>
                      <a:cubicBezTo>
                        <a:pt x="450914" y="151587"/>
                        <a:pt x="458819" y="171304"/>
                        <a:pt x="402717" y="188068"/>
                      </a:cubicBezTo>
                      <a:cubicBezTo>
                        <a:pt x="349853" y="203879"/>
                        <a:pt x="304609" y="196354"/>
                        <a:pt x="214122" y="181305"/>
                      </a:cubicBezTo>
                      <a:cubicBezTo>
                        <a:pt x="172879" y="174447"/>
                        <a:pt x="148114" y="166636"/>
                        <a:pt x="142780" y="148824"/>
                      </a:cubicBezTo>
                      <a:cubicBezTo>
                        <a:pt x="137827" y="132156"/>
                        <a:pt x="151829" y="113677"/>
                        <a:pt x="160306" y="104152"/>
                      </a:cubicBezTo>
                      <a:cubicBezTo>
                        <a:pt x="158306" y="103200"/>
                        <a:pt x="128778" y="89579"/>
                        <a:pt x="101060" y="106819"/>
                      </a:cubicBezTo>
                      <a:cubicBezTo>
                        <a:pt x="80867" y="119392"/>
                        <a:pt x="69723" y="143300"/>
                        <a:pt x="72771" y="167684"/>
                      </a:cubicBezTo>
                      <a:cubicBezTo>
                        <a:pt x="68771" y="167494"/>
                        <a:pt x="36005" y="166255"/>
                        <a:pt x="14859" y="192068"/>
                      </a:cubicBezTo>
                      <a:cubicBezTo>
                        <a:pt x="2762" y="206832"/>
                        <a:pt x="572" y="223024"/>
                        <a:pt x="0" y="229978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8" name="Google Shape;3068;p24"/>
                <p:cNvSpPr/>
                <p:nvPr/>
              </p:nvSpPr>
              <p:spPr>
                <a:xfrm>
                  <a:off x="5624511" y="3429190"/>
                  <a:ext cx="947638" cy="383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7638" h="383004" extrusionOk="0">
                      <a:moveTo>
                        <a:pt x="881921" y="0"/>
                      </a:moveTo>
                      <a:cubicBezTo>
                        <a:pt x="864585" y="39148"/>
                        <a:pt x="831153" y="99441"/>
                        <a:pt x="768097" y="148304"/>
                      </a:cubicBezTo>
                      <a:cubicBezTo>
                        <a:pt x="630651" y="254603"/>
                        <a:pt x="454915" y="227171"/>
                        <a:pt x="407957" y="219837"/>
                      </a:cubicBezTo>
                      <a:cubicBezTo>
                        <a:pt x="373476" y="214408"/>
                        <a:pt x="281846" y="196691"/>
                        <a:pt x="174975" y="153638"/>
                      </a:cubicBezTo>
                      <a:cubicBezTo>
                        <a:pt x="99442" y="123253"/>
                        <a:pt x="43911" y="91345"/>
                        <a:pt x="16098" y="113919"/>
                      </a:cubicBezTo>
                      <a:cubicBezTo>
                        <a:pt x="-6095" y="131921"/>
                        <a:pt x="-856" y="176213"/>
                        <a:pt x="5525" y="198692"/>
                      </a:cubicBezTo>
                      <a:cubicBezTo>
                        <a:pt x="48007" y="348806"/>
                        <a:pt x="396717" y="423958"/>
                        <a:pt x="672752" y="360235"/>
                      </a:cubicBezTo>
                      <a:cubicBezTo>
                        <a:pt x="746094" y="343281"/>
                        <a:pt x="880492" y="310324"/>
                        <a:pt x="926974" y="206693"/>
                      </a:cubicBezTo>
                      <a:cubicBezTo>
                        <a:pt x="935261" y="188309"/>
                        <a:pt x="964026" y="124111"/>
                        <a:pt x="934880" y="61055"/>
                      </a:cubicBezTo>
                      <a:cubicBezTo>
                        <a:pt x="920211" y="29242"/>
                        <a:pt x="896399" y="10001"/>
                        <a:pt x="881921" y="191"/>
                      </a:cubicBezTo>
                      <a:close/>
                    </a:path>
                  </a:pathLst>
                </a:custGeom>
                <a:solidFill>
                  <a:srgbClr val="5C382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69" name="Google Shape;3069;p24"/>
                <p:cNvSpPr/>
                <p:nvPr/>
              </p:nvSpPr>
              <p:spPr>
                <a:xfrm>
                  <a:off x="5726346" y="3557873"/>
                  <a:ext cx="736923" cy="221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923" h="221180" extrusionOk="0">
                      <a:moveTo>
                        <a:pt x="13990" y="157544"/>
                      </a:moveTo>
                      <a:cubicBezTo>
                        <a:pt x="8751" y="150114"/>
                        <a:pt x="4655" y="142113"/>
                        <a:pt x="2084" y="133350"/>
                      </a:cubicBezTo>
                      <a:cubicBezTo>
                        <a:pt x="-393" y="125063"/>
                        <a:pt x="-1250" y="115729"/>
                        <a:pt x="2846" y="108109"/>
                      </a:cubicBezTo>
                      <a:cubicBezTo>
                        <a:pt x="5132" y="103918"/>
                        <a:pt x="8751" y="100584"/>
                        <a:pt x="12656" y="97822"/>
                      </a:cubicBezTo>
                      <a:cubicBezTo>
                        <a:pt x="41041" y="78010"/>
                        <a:pt x="79522" y="87440"/>
                        <a:pt x="113336" y="95345"/>
                      </a:cubicBezTo>
                      <a:cubicBezTo>
                        <a:pt x="228779" y="122396"/>
                        <a:pt x="349079" y="121444"/>
                        <a:pt x="466999" y="109728"/>
                      </a:cubicBezTo>
                      <a:cubicBezTo>
                        <a:pt x="515005" y="104966"/>
                        <a:pt x="563106" y="98393"/>
                        <a:pt x="608922" y="83153"/>
                      </a:cubicBezTo>
                      <a:cubicBezTo>
                        <a:pt x="657880" y="66866"/>
                        <a:pt x="704267" y="40100"/>
                        <a:pt x="736842" y="0"/>
                      </a:cubicBezTo>
                      <a:cubicBezTo>
                        <a:pt x="738462" y="29528"/>
                        <a:pt x="715602" y="52864"/>
                        <a:pt x="694361" y="72581"/>
                      </a:cubicBezTo>
                      <a:cubicBezTo>
                        <a:pt x="674549" y="90964"/>
                        <a:pt x="654737" y="109538"/>
                        <a:pt x="632353" y="124682"/>
                      </a:cubicBezTo>
                      <a:cubicBezTo>
                        <a:pt x="581299" y="159448"/>
                        <a:pt x="519863" y="175355"/>
                        <a:pt x="459379" y="187928"/>
                      </a:cubicBezTo>
                      <a:cubicBezTo>
                        <a:pt x="381845" y="204025"/>
                        <a:pt x="303359" y="215741"/>
                        <a:pt x="224302" y="220027"/>
                      </a:cubicBezTo>
                      <a:cubicBezTo>
                        <a:pt x="164961" y="223266"/>
                        <a:pt x="102191" y="221456"/>
                        <a:pt x="51233" y="190881"/>
                      </a:cubicBezTo>
                      <a:cubicBezTo>
                        <a:pt x="36945" y="182309"/>
                        <a:pt x="23610" y="171069"/>
                        <a:pt x="13990" y="157544"/>
                      </a:cubicBezTo>
                      <a:close/>
                    </a:path>
                  </a:pathLst>
                </a:custGeom>
                <a:solidFill>
                  <a:srgbClr val="ECC7A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0" name="Google Shape;3070;p24"/>
                <p:cNvSpPr/>
                <p:nvPr/>
              </p:nvSpPr>
              <p:spPr>
                <a:xfrm>
                  <a:off x="5738954" y="3557682"/>
                  <a:ext cx="724073" cy="1907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73" h="190779" extrusionOk="0">
                      <a:moveTo>
                        <a:pt x="10811" y="142208"/>
                      </a:moveTo>
                      <a:cubicBezTo>
                        <a:pt x="7001" y="137541"/>
                        <a:pt x="3953" y="132588"/>
                        <a:pt x="1953" y="127254"/>
                      </a:cubicBezTo>
                      <a:cubicBezTo>
                        <a:pt x="-333" y="121253"/>
                        <a:pt x="-1190" y="114491"/>
                        <a:pt x="2620" y="108966"/>
                      </a:cubicBezTo>
                      <a:cubicBezTo>
                        <a:pt x="4715" y="105918"/>
                        <a:pt x="8144" y="103537"/>
                        <a:pt x="11859" y="101537"/>
                      </a:cubicBezTo>
                      <a:cubicBezTo>
                        <a:pt x="38434" y="87154"/>
                        <a:pt x="74438" y="94012"/>
                        <a:pt x="105966" y="99727"/>
                      </a:cubicBezTo>
                      <a:cubicBezTo>
                        <a:pt x="213884" y="119348"/>
                        <a:pt x="326470" y="118682"/>
                        <a:pt x="436769" y="110109"/>
                      </a:cubicBezTo>
                      <a:cubicBezTo>
                        <a:pt x="481632" y="106680"/>
                        <a:pt x="526685" y="101822"/>
                        <a:pt x="569453" y="90773"/>
                      </a:cubicBezTo>
                      <a:cubicBezTo>
                        <a:pt x="615173" y="78962"/>
                        <a:pt x="693563" y="29147"/>
                        <a:pt x="724043" y="0"/>
                      </a:cubicBezTo>
                      <a:cubicBezTo>
                        <a:pt x="725567" y="21431"/>
                        <a:pt x="669275" y="68771"/>
                        <a:pt x="649367" y="83058"/>
                      </a:cubicBezTo>
                      <a:cubicBezTo>
                        <a:pt x="630889" y="96393"/>
                        <a:pt x="612315" y="109823"/>
                        <a:pt x="591360" y="120872"/>
                      </a:cubicBezTo>
                      <a:cubicBezTo>
                        <a:pt x="543545" y="146114"/>
                        <a:pt x="486109" y="157639"/>
                        <a:pt x="429530" y="166688"/>
                      </a:cubicBezTo>
                      <a:cubicBezTo>
                        <a:pt x="357045" y="178308"/>
                        <a:pt x="283607" y="186785"/>
                        <a:pt x="209598" y="189928"/>
                      </a:cubicBezTo>
                      <a:cubicBezTo>
                        <a:pt x="154067" y="192310"/>
                        <a:pt x="95393" y="190976"/>
                        <a:pt x="47673" y="168878"/>
                      </a:cubicBezTo>
                      <a:cubicBezTo>
                        <a:pt x="33100" y="162116"/>
                        <a:pt x="19670" y="153067"/>
                        <a:pt x="10621" y="142113"/>
                      </a:cubicBezTo>
                      <a:close/>
                    </a:path>
                  </a:pathLst>
                </a:custGeom>
                <a:solidFill>
                  <a:srgbClr val="FADB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1" name="Google Shape;3071;p24"/>
                <p:cNvSpPr/>
                <p:nvPr/>
              </p:nvSpPr>
              <p:spPr>
                <a:xfrm>
                  <a:off x="5887830" y="3639312"/>
                  <a:ext cx="478209" cy="8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09" h="84862" extrusionOk="0">
                      <a:moveTo>
                        <a:pt x="5286" y="62294"/>
                      </a:moveTo>
                      <a:cubicBezTo>
                        <a:pt x="3572" y="60579"/>
                        <a:pt x="2143" y="58769"/>
                        <a:pt x="1191" y="56864"/>
                      </a:cubicBezTo>
                      <a:cubicBezTo>
                        <a:pt x="-238" y="54197"/>
                        <a:pt x="-714" y="51244"/>
                        <a:pt x="1667" y="48768"/>
                      </a:cubicBezTo>
                      <a:cubicBezTo>
                        <a:pt x="3000" y="47434"/>
                        <a:pt x="5096" y="46387"/>
                        <a:pt x="7287" y="45434"/>
                      </a:cubicBezTo>
                      <a:cubicBezTo>
                        <a:pt x="23479" y="39052"/>
                        <a:pt x="45482" y="42100"/>
                        <a:pt x="64722" y="44672"/>
                      </a:cubicBezTo>
                      <a:cubicBezTo>
                        <a:pt x="130635" y="53340"/>
                        <a:pt x="199406" y="54007"/>
                        <a:pt x="266748" y="49244"/>
                      </a:cubicBezTo>
                      <a:cubicBezTo>
                        <a:pt x="363617" y="42386"/>
                        <a:pt x="459534" y="12859"/>
                        <a:pt x="478203" y="0"/>
                      </a:cubicBezTo>
                      <a:cubicBezTo>
                        <a:pt x="479155" y="9430"/>
                        <a:pt x="373999" y="49149"/>
                        <a:pt x="361236" y="54007"/>
                      </a:cubicBezTo>
                      <a:cubicBezTo>
                        <a:pt x="332089" y="65151"/>
                        <a:pt x="297037" y="70199"/>
                        <a:pt x="262461" y="74200"/>
                      </a:cubicBezTo>
                      <a:cubicBezTo>
                        <a:pt x="218170" y="79343"/>
                        <a:pt x="173307" y="83058"/>
                        <a:pt x="128159" y="84487"/>
                      </a:cubicBezTo>
                      <a:cubicBezTo>
                        <a:pt x="94250" y="85534"/>
                        <a:pt x="58436" y="84963"/>
                        <a:pt x="29289" y="75152"/>
                      </a:cubicBezTo>
                      <a:cubicBezTo>
                        <a:pt x="19669" y="71914"/>
                        <a:pt x="10811" y="67532"/>
                        <a:pt x="5382" y="62103"/>
                      </a:cubicBezTo>
                      <a:close/>
                    </a:path>
                  </a:pathLst>
                </a:custGeom>
                <a:solidFill>
                  <a:srgbClr val="FBF4E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2" name="Google Shape;3072;p24"/>
                <p:cNvSpPr/>
                <p:nvPr/>
              </p:nvSpPr>
              <p:spPr>
                <a:xfrm>
                  <a:off x="6266020" y="3462051"/>
                  <a:ext cx="293400" cy="286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400" h="286531" extrusionOk="0">
                      <a:moveTo>
                        <a:pt x="183166" y="248507"/>
                      </a:moveTo>
                      <a:cubicBezTo>
                        <a:pt x="107347" y="290608"/>
                        <a:pt x="20002" y="287084"/>
                        <a:pt x="0" y="285940"/>
                      </a:cubicBezTo>
                      <a:cubicBezTo>
                        <a:pt x="45720" y="278035"/>
                        <a:pt x="130397" y="256508"/>
                        <a:pt x="197263" y="190595"/>
                      </a:cubicBezTo>
                      <a:cubicBezTo>
                        <a:pt x="233934" y="154495"/>
                        <a:pt x="245554" y="124492"/>
                        <a:pt x="248888" y="115157"/>
                      </a:cubicBezTo>
                      <a:cubicBezTo>
                        <a:pt x="266700" y="65342"/>
                        <a:pt x="257175" y="20193"/>
                        <a:pt x="251555" y="0"/>
                      </a:cubicBezTo>
                      <a:cubicBezTo>
                        <a:pt x="263366" y="11620"/>
                        <a:pt x="287846" y="39148"/>
                        <a:pt x="292608" y="79439"/>
                      </a:cubicBezTo>
                      <a:cubicBezTo>
                        <a:pt x="299180" y="135255"/>
                        <a:pt x="263271" y="177165"/>
                        <a:pt x="244983" y="198596"/>
                      </a:cubicBezTo>
                      <a:cubicBezTo>
                        <a:pt x="226695" y="219932"/>
                        <a:pt x="205454" y="236220"/>
                        <a:pt x="183261" y="248507"/>
                      </a:cubicBezTo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3" name="Google Shape;3073;p24"/>
                <p:cNvSpPr/>
                <p:nvPr/>
              </p:nvSpPr>
              <p:spPr>
                <a:xfrm>
                  <a:off x="5712360" y="3048014"/>
                  <a:ext cx="682142" cy="526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142" h="526496" extrusionOk="0">
                      <a:moveTo>
                        <a:pt x="76268" y="374127"/>
                      </a:moveTo>
                      <a:cubicBezTo>
                        <a:pt x="73029" y="372984"/>
                        <a:pt x="44168" y="362888"/>
                        <a:pt x="21499" y="379461"/>
                      </a:cubicBezTo>
                      <a:cubicBezTo>
                        <a:pt x="4068" y="392130"/>
                        <a:pt x="-1552" y="414704"/>
                        <a:pt x="353" y="428896"/>
                      </a:cubicBezTo>
                      <a:cubicBezTo>
                        <a:pt x="7021" y="480903"/>
                        <a:pt x="124178" y="505287"/>
                        <a:pt x="164564" y="513669"/>
                      </a:cubicBezTo>
                      <a:cubicBezTo>
                        <a:pt x="314202" y="544720"/>
                        <a:pt x="433550" y="511859"/>
                        <a:pt x="494701" y="494238"/>
                      </a:cubicBezTo>
                      <a:cubicBezTo>
                        <a:pt x="621193" y="457757"/>
                        <a:pt x="649577" y="416133"/>
                        <a:pt x="657102" y="404226"/>
                      </a:cubicBezTo>
                      <a:cubicBezTo>
                        <a:pt x="694154" y="345267"/>
                        <a:pt x="679486" y="280497"/>
                        <a:pt x="678248" y="275353"/>
                      </a:cubicBezTo>
                      <a:cubicBezTo>
                        <a:pt x="662436" y="209821"/>
                        <a:pt x="610525" y="175912"/>
                        <a:pt x="600619" y="169435"/>
                      </a:cubicBezTo>
                      <a:cubicBezTo>
                        <a:pt x="548231" y="135240"/>
                        <a:pt x="459649" y="117524"/>
                        <a:pt x="454124" y="116476"/>
                      </a:cubicBezTo>
                      <a:cubicBezTo>
                        <a:pt x="436598" y="113047"/>
                        <a:pt x="412595" y="109428"/>
                        <a:pt x="397641" y="89997"/>
                      </a:cubicBezTo>
                      <a:cubicBezTo>
                        <a:pt x="387735" y="77138"/>
                        <a:pt x="377448" y="51611"/>
                        <a:pt x="390593" y="37038"/>
                      </a:cubicBezTo>
                      <a:cubicBezTo>
                        <a:pt x="399737" y="26941"/>
                        <a:pt x="417548" y="24846"/>
                        <a:pt x="434693" y="31704"/>
                      </a:cubicBezTo>
                      <a:cubicBezTo>
                        <a:pt x="432503" y="26560"/>
                        <a:pt x="425073" y="10844"/>
                        <a:pt x="408214" y="3414"/>
                      </a:cubicBezTo>
                      <a:cubicBezTo>
                        <a:pt x="379734" y="-9063"/>
                        <a:pt x="349254" y="16178"/>
                        <a:pt x="341158" y="22845"/>
                      </a:cubicBezTo>
                      <a:cubicBezTo>
                        <a:pt x="336300" y="26846"/>
                        <a:pt x="304296" y="53992"/>
                        <a:pt x="305820" y="96950"/>
                      </a:cubicBezTo>
                      <a:cubicBezTo>
                        <a:pt x="306106" y="105332"/>
                        <a:pt x="307154" y="133526"/>
                        <a:pt x="326966" y="149909"/>
                      </a:cubicBezTo>
                      <a:cubicBezTo>
                        <a:pt x="347921" y="167244"/>
                        <a:pt x="368876" y="154195"/>
                        <a:pt x="408214" y="162291"/>
                      </a:cubicBezTo>
                      <a:cubicBezTo>
                        <a:pt x="415167" y="163720"/>
                        <a:pt x="463268" y="174102"/>
                        <a:pt x="489462" y="208202"/>
                      </a:cubicBezTo>
                      <a:cubicBezTo>
                        <a:pt x="522800" y="251541"/>
                        <a:pt x="508703" y="317835"/>
                        <a:pt x="489462" y="356506"/>
                      </a:cubicBezTo>
                      <a:cubicBezTo>
                        <a:pt x="455553" y="424610"/>
                        <a:pt x="385354" y="447470"/>
                        <a:pt x="344682" y="460614"/>
                      </a:cubicBezTo>
                      <a:cubicBezTo>
                        <a:pt x="271530" y="484427"/>
                        <a:pt x="213142" y="472806"/>
                        <a:pt x="152277" y="460614"/>
                      </a:cubicBezTo>
                      <a:cubicBezTo>
                        <a:pt x="74458" y="445089"/>
                        <a:pt x="65981" y="423753"/>
                        <a:pt x="63980" y="416514"/>
                      </a:cubicBezTo>
                      <a:cubicBezTo>
                        <a:pt x="59789" y="400988"/>
                        <a:pt x="68457" y="384986"/>
                        <a:pt x="76363" y="374127"/>
                      </a:cubicBezTo>
                      <a:close/>
                    </a:path>
                  </a:pathLst>
                </a:custGeom>
                <a:solidFill>
                  <a:srgbClr val="FBD5B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4" name="Google Shape;3074;p24"/>
                <p:cNvSpPr/>
                <p:nvPr/>
              </p:nvSpPr>
              <p:spPr>
                <a:xfrm>
                  <a:off x="5815290" y="3061049"/>
                  <a:ext cx="566679" cy="50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679" h="500274" extrusionOk="0">
                      <a:moveTo>
                        <a:pt x="266231" y="0"/>
                      </a:moveTo>
                      <a:cubicBezTo>
                        <a:pt x="236132" y="9049"/>
                        <a:pt x="215749" y="29718"/>
                        <a:pt x="216797" y="47625"/>
                      </a:cubicBezTo>
                      <a:cubicBezTo>
                        <a:pt x="218130" y="70009"/>
                        <a:pt x="252611" y="86297"/>
                        <a:pt x="267946" y="93535"/>
                      </a:cubicBezTo>
                      <a:cubicBezTo>
                        <a:pt x="271661" y="95250"/>
                        <a:pt x="278328" y="98203"/>
                        <a:pt x="285948" y="100965"/>
                      </a:cubicBezTo>
                      <a:cubicBezTo>
                        <a:pt x="298902" y="105823"/>
                        <a:pt x="308332" y="108204"/>
                        <a:pt x="318809" y="110966"/>
                      </a:cubicBezTo>
                      <a:cubicBezTo>
                        <a:pt x="369768" y="124301"/>
                        <a:pt x="387389" y="130588"/>
                        <a:pt x="396819" y="134112"/>
                      </a:cubicBezTo>
                      <a:cubicBezTo>
                        <a:pt x="400439" y="135446"/>
                        <a:pt x="403201" y="136493"/>
                        <a:pt x="406725" y="137922"/>
                      </a:cubicBezTo>
                      <a:cubicBezTo>
                        <a:pt x="411202" y="139732"/>
                        <a:pt x="461113" y="160496"/>
                        <a:pt x="483306" y="187071"/>
                      </a:cubicBezTo>
                      <a:cubicBezTo>
                        <a:pt x="513881" y="223552"/>
                        <a:pt x="507214" y="282607"/>
                        <a:pt x="486545" y="322612"/>
                      </a:cubicBezTo>
                      <a:cubicBezTo>
                        <a:pt x="440158" y="412718"/>
                        <a:pt x="297378" y="456819"/>
                        <a:pt x="203462" y="465392"/>
                      </a:cubicBezTo>
                      <a:cubicBezTo>
                        <a:pt x="147074" y="470535"/>
                        <a:pt x="83256" y="467773"/>
                        <a:pt x="29249" y="452628"/>
                      </a:cubicBezTo>
                      <a:cubicBezTo>
                        <a:pt x="23915" y="451104"/>
                        <a:pt x="8866" y="446723"/>
                        <a:pt x="4484" y="452628"/>
                      </a:cubicBezTo>
                      <a:cubicBezTo>
                        <a:pt x="-20947" y="487871"/>
                        <a:pt x="69254" y="491014"/>
                        <a:pt x="88019" y="494348"/>
                      </a:cubicBezTo>
                      <a:cubicBezTo>
                        <a:pt x="151550" y="505682"/>
                        <a:pt x="217178" y="498348"/>
                        <a:pt x="280900" y="492252"/>
                      </a:cubicBezTo>
                      <a:cubicBezTo>
                        <a:pt x="341384" y="486442"/>
                        <a:pt x="402153" y="475012"/>
                        <a:pt x="457017" y="447961"/>
                      </a:cubicBezTo>
                      <a:cubicBezTo>
                        <a:pt x="509214" y="422243"/>
                        <a:pt x="554172" y="374618"/>
                        <a:pt x="564364" y="315944"/>
                      </a:cubicBezTo>
                      <a:cubicBezTo>
                        <a:pt x="565983" y="306705"/>
                        <a:pt x="575032" y="250126"/>
                        <a:pt x="541409" y="199454"/>
                      </a:cubicBezTo>
                      <a:cubicBezTo>
                        <a:pt x="504547" y="143732"/>
                        <a:pt x="436824" y="126111"/>
                        <a:pt x="400153" y="116491"/>
                      </a:cubicBezTo>
                      <a:cubicBezTo>
                        <a:pt x="369768" y="108585"/>
                        <a:pt x="337097" y="104870"/>
                        <a:pt x="288901" y="82963"/>
                      </a:cubicBezTo>
                      <a:cubicBezTo>
                        <a:pt x="259183" y="69437"/>
                        <a:pt x="245372" y="58960"/>
                        <a:pt x="242990" y="44101"/>
                      </a:cubicBezTo>
                      <a:cubicBezTo>
                        <a:pt x="239657" y="23241"/>
                        <a:pt x="260707" y="4477"/>
                        <a:pt x="265946" y="0"/>
                      </a:cubicBezTo>
                      <a:close/>
                    </a:path>
                  </a:pathLst>
                </a:custGeom>
                <a:solidFill>
                  <a:srgbClr val="FFF2D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5" name="Google Shape;3075;p24"/>
                <p:cNvSpPr/>
                <p:nvPr/>
              </p:nvSpPr>
              <p:spPr>
                <a:xfrm>
                  <a:off x="5739088" y="3048952"/>
                  <a:ext cx="526997" cy="475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997" h="475260" extrusionOk="0">
                      <a:moveTo>
                        <a:pt x="355673" y="0"/>
                      </a:moveTo>
                      <a:cubicBezTo>
                        <a:pt x="349767" y="4286"/>
                        <a:pt x="273186" y="46673"/>
                        <a:pt x="283759" y="88678"/>
                      </a:cubicBezTo>
                      <a:cubicBezTo>
                        <a:pt x="286045" y="97822"/>
                        <a:pt x="293570" y="114681"/>
                        <a:pt x="353958" y="142780"/>
                      </a:cubicBezTo>
                      <a:cubicBezTo>
                        <a:pt x="414347" y="170879"/>
                        <a:pt x="517598" y="167069"/>
                        <a:pt x="526170" y="247555"/>
                      </a:cubicBezTo>
                      <a:cubicBezTo>
                        <a:pt x="531123" y="294418"/>
                        <a:pt x="513407" y="345948"/>
                        <a:pt x="484641" y="383572"/>
                      </a:cubicBezTo>
                      <a:cubicBezTo>
                        <a:pt x="433206" y="450914"/>
                        <a:pt x="349672" y="461296"/>
                        <a:pt x="283854" y="469487"/>
                      </a:cubicBezTo>
                      <a:cubicBezTo>
                        <a:pt x="242135" y="474631"/>
                        <a:pt x="80305" y="494729"/>
                        <a:pt x="22583" y="409766"/>
                      </a:cubicBezTo>
                      <a:cubicBezTo>
                        <a:pt x="2676" y="380429"/>
                        <a:pt x="-13516" y="325850"/>
                        <a:pt x="16773" y="295847"/>
                      </a:cubicBezTo>
                      <a:cubicBezTo>
                        <a:pt x="66875" y="246126"/>
                        <a:pt x="161648" y="252127"/>
                        <a:pt x="216798" y="262223"/>
                      </a:cubicBezTo>
                      <a:cubicBezTo>
                        <a:pt x="337956" y="284321"/>
                        <a:pt x="390915" y="200692"/>
                        <a:pt x="365769" y="180118"/>
                      </a:cubicBezTo>
                      <a:cubicBezTo>
                        <a:pt x="329860" y="150686"/>
                        <a:pt x="280711" y="184976"/>
                        <a:pt x="244897" y="154019"/>
                      </a:cubicBezTo>
                      <a:cubicBezTo>
                        <a:pt x="216322" y="129254"/>
                        <a:pt x="222989" y="85820"/>
                        <a:pt x="223466" y="83058"/>
                      </a:cubicBezTo>
                      <a:cubicBezTo>
                        <a:pt x="230800" y="38862"/>
                        <a:pt x="295094" y="2858"/>
                        <a:pt x="355673" y="0"/>
                      </a:cubicBezTo>
                      <a:close/>
                    </a:path>
                  </a:pathLst>
                </a:custGeom>
                <a:solidFill>
                  <a:srgbClr val="5C382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6" name="Google Shape;3076;p24"/>
                <p:cNvSpPr/>
                <p:nvPr/>
              </p:nvSpPr>
              <p:spPr>
                <a:xfrm>
                  <a:off x="5794448" y="3212678"/>
                  <a:ext cx="406416" cy="27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416" h="273411" extrusionOk="0">
                      <a:moveTo>
                        <a:pt x="403850" y="65350"/>
                      </a:moveTo>
                      <a:cubicBezTo>
                        <a:pt x="392324" y="26964"/>
                        <a:pt x="342890" y="-563"/>
                        <a:pt x="280977" y="9"/>
                      </a:cubicBezTo>
                      <a:cubicBezTo>
                        <a:pt x="206206" y="675"/>
                        <a:pt x="95240" y="43062"/>
                        <a:pt x="71237" y="82495"/>
                      </a:cubicBezTo>
                      <a:cubicBezTo>
                        <a:pt x="116861" y="63826"/>
                        <a:pt x="176964" y="43443"/>
                        <a:pt x="243163" y="52682"/>
                      </a:cubicBezTo>
                      <a:cubicBezTo>
                        <a:pt x="254783" y="54301"/>
                        <a:pt x="273929" y="56397"/>
                        <a:pt x="283358" y="63255"/>
                      </a:cubicBezTo>
                      <a:cubicBezTo>
                        <a:pt x="294788" y="71541"/>
                        <a:pt x="297741" y="81733"/>
                        <a:pt x="294788" y="95449"/>
                      </a:cubicBezTo>
                      <a:cubicBezTo>
                        <a:pt x="290597" y="114690"/>
                        <a:pt x="277739" y="118119"/>
                        <a:pt x="261451" y="129168"/>
                      </a:cubicBezTo>
                      <a:cubicBezTo>
                        <a:pt x="210111" y="163934"/>
                        <a:pt x="142579" y="157647"/>
                        <a:pt x="84000" y="157076"/>
                      </a:cubicBezTo>
                      <a:cubicBezTo>
                        <a:pt x="61235" y="156790"/>
                        <a:pt x="8753" y="154599"/>
                        <a:pt x="1133" y="184317"/>
                      </a:cubicBezTo>
                      <a:cubicBezTo>
                        <a:pt x="-2677" y="199176"/>
                        <a:pt x="3609" y="214988"/>
                        <a:pt x="12753" y="227370"/>
                      </a:cubicBezTo>
                      <a:cubicBezTo>
                        <a:pt x="41233" y="265661"/>
                        <a:pt x="94382" y="277662"/>
                        <a:pt x="141722" y="272138"/>
                      </a:cubicBezTo>
                      <a:cubicBezTo>
                        <a:pt x="220970" y="262804"/>
                        <a:pt x="318315" y="229275"/>
                        <a:pt x="368512" y="164124"/>
                      </a:cubicBezTo>
                      <a:cubicBezTo>
                        <a:pt x="385847" y="141645"/>
                        <a:pt x="415280" y="103545"/>
                        <a:pt x="403850" y="65255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7" name="Google Shape;3077;p24"/>
                <p:cNvSpPr/>
                <p:nvPr/>
              </p:nvSpPr>
              <p:spPr>
                <a:xfrm>
                  <a:off x="5849699" y="3251263"/>
                  <a:ext cx="295943" cy="2064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943" h="206427" extrusionOk="0">
                      <a:moveTo>
                        <a:pt x="273065" y="0"/>
                      </a:moveTo>
                      <a:cubicBezTo>
                        <a:pt x="273065" y="0"/>
                        <a:pt x="300878" y="58293"/>
                        <a:pt x="258683" y="94679"/>
                      </a:cubicBezTo>
                      <a:cubicBezTo>
                        <a:pt x="210105" y="136589"/>
                        <a:pt x="145240" y="145066"/>
                        <a:pt x="86185" y="145733"/>
                      </a:cubicBezTo>
                      <a:cubicBezTo>
                        <a:pt x="70088" y="145923"/>
                        <a:pt x="53705" y="145828"/>
                        <a:pt x="37893" y="149543"/>
                      </a:cubicBezTo>
                      <a:cubicBezTo>
                        <a:pt x="21129" y="153448"/>
                        <a:pt x="-15161" y="171450"/>
                        <a:pt x="6937" y="192119"/>
                      </a:cubicBezTo>
                      <a:cubicBezTo>
                        <a:pt x="20177" y="204502"/>
                        <a:pt x="42084" y="204597"/>
                        <a:pt x="59039" y="205930"/>
                      </a:cubicBezTo>
                      <a:cubicBezTo>
                        <a:pt x="79041" y="207454"/>
                        <a:pt x="99329" y="205359"/>
                        <a:pt x="118951" y="201168"/>
                      </a:cubicBezTo>
                      <a:cubicBezTo>
                        <a:pt x="156956" y="192881"/>
                        <a:pt x="192865" y="175736"/>
                        <a:pt x="226107" y="155639"/>
                      </a:cubicBezTo>
                      <a:cubicBezTo>
                        <a:pt x="348218" y="81725"/>
                        <a:pt x="273065" y="95"/>
                        <a:pt x="273065" y="95"/>
                      </a:cubicBezTo>
                      <a:close/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78" name="Google Shape;3078;p24"/>
                <p:cNvSpPr/>
                <p:nvPr/>
              </p:nvSpPr>
              <p:spPr>
                <a:xfrm>
                  <a:off x="5936074" y="3228854"/>
                  <a:ext cx="143463" cy="317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463" h="31743" extrusionOk="0">
                      <a:moveTo>
                        <a:pt x="0" y="31744"/>
                      </a:moveTo>
                      <a:cubicBezTo>
                        <a:pt x="43339" y="10122"/>
                        <a:pt x="70676" y="4598"/>
                        <a:pt x="96679" y="1264"/>
                      </a:cubicBezTo>
                      <a:cubicBezTo>
                        <a:pt x="114300" y="-1022"/>
                        <a:pt x="140589" y="-736"/>
                        <a:pt x="142970" y="6598"/>
                      </a:cubicBezTo>
                      <a:cubicBezTo>
                        <a:pt x="148304" y="22505"/>
                        <a:pt x="108871" y="19076"/>
                        <a:pt x="95441" y="19361"/>
                      </a:cubicBezTo>
                      <a:cubicBezTo>
                        <a:pt x="47530" y="20504"/>
                        <a:pt x="51721" y="20695"/>
                        <a:pt x="0" y="31744"/>
                      </a:cubicBezTo>
                      <a:close/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3079" name="Google Shape;3079;p24"/>
            <p:cNvSpPr/>
            <p:nvPr/>
          </p:nvSpPr>
          <p:spPr>
            <a:xfrm>
              <a:off x="1459429" y="1273564"/>
              <a:ext cx="2134847" cy="67008"/>
            </a:xfrm>
            <a:custGeom>
              <a:avLst/>
              <a:gdLst/>
              <a:ahLst/>
              <a:cxnLst/>
              <a:rect l="l" t="t" r="r" b="b"/>
              <a:pathLst>
                <a:path w="69607" h="2185" extrusionOk="0">
                  <a:moveTo>
                    <a:pt x="0" y="0"/>
                  </a:moveTo>
                  <a:cubicBezTo>
                    <a:pt x="5299" y="358"/>
                    <a:pt x="20195" y="2077"/>
                    <a:pt x="31796" y="2149"/>
                  </a:cubicBezTo>
                  <a:cubicBezTo>
                    <a:pt x="43397" y="2221"/>
                    <a:pt x="63305" y="717"/>
                    <a:pt x="69607" y="430"/>
                  </a:cubicBezTo>
                </a:path>
              </a:pathLst>
            </a:custGeom>
            <a:noFill/>
            <a:ln w="9525" cap="flat" cmpd="sng">
              <a:solidFill>
                <a:srgbClr val="78624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7150" dist="19050" dir="5400000" algn="bl" rotWithShape="0">
                <a:srgbClr val="000000">
                  <a:alpha val="21000"/>
                </a:srgbClr>
              </a:outerShdw>
            </a:effec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3080" name="Google Shape;3080;p24"/>
          <p:cNvSpPr/>
          <p:nvPr/>
        </p:nvSpPr>
        <p:spPr>
          <a:xfrm>
            <a:off x="1160119" y="2127418"/>
            <a:ext cx="187584" cy="11993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rkshire Swash"/>
              </a:rPr>
              <a:t>01</a:t>
            </a:r>
          </a:p>
        </p:txBody>
      </p:sp>
      <p:sp>
        <p:nvSpPr>
          <p:cNvPr id="3081" name="Google Shape;3081;p24"/>
          <p:cNvSpPr/>
          <p:nvPr/>
        </p:nvSpPr>
        <p:spPr>
          <a:xfrm>
            <a:off x="1605719" y="3997172"/>
            <a:ext cx="18413" cy="22317"/>
          </a:xfrm>
          <a:custGeom>
            <a:avLst/>
            <a:gdLst/>
            <a:ahLst/>
            <a:cxnLst/>
            <a:rect l="l" t="t" r="r" b="b"/>
            <a:pathLst>
              <a:path w="125407" h="151954" extrusionOk="0">
                <a:moveTo>
                  <a:pt x="23279" y="151454"/>
                </a:moveTo>
                <a:cubicBezTo>
                  <a:pt x="10125" y="151454"/>
                  <a:pt x="-533" y="140785"/>
                  <a:pt x="-524" y="127632"/>
                </a:cubicBezTo>
                <a:cubicBezTo>
                  <a:pt x="-524" y="119849"/>
                  <a:pt x="3277" y="112563"/>
                  <a:pt x="9659" y="108115"/>
                </a:cubicBezTo>
                <a:cubicBezTo>
                  <a:pt x="41548" y="85693"/>
                  <a:pt x="65513" y="53746"/>
                  <a:pt x="78143" y="16866"/>
                </a:cubicBezTo>
                <a:cubicBezTo>
                  <a:pt x="81706" y="4207"/>
                  <a:pt x="94860" y="-3166"/>
                  <a:pt x="107518" y="397"/>
                </a:cubicBezTo>
                <a:cubicBezTo>
                  <a:pt x="120177" y="3959"/>
                  <a:pt x="127550" y="17113"/>
                  <a:pt x="123987" y="29772"/>
                </a:cubicBezTo>
                <a:cubicBezTo>
                  <a:pt x="123768" y="30562"/>
                  <a:pt x="123502" y="31343"/>
                  <a:pt x="123196" y="32105"/>
                </a:cubicBezTo>
                <a:cubicBezTo>
                  <a:pt x="107328" y="78625"/>
                  <a:pt x="77114" y="118907"/>
                  <a:pt x="36900" y="147168"/>
                </a:cubicBezTo>
                <a:cubicBezTo>
                  <a:pt x="32928" y="150006"/>
                  <a:pt x="28156" y="151501"/>
                  <a:pt x="23279" y="151454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2" name="Google Shape;3082;p24"/>
          <p:cNvSpPr/>
          <p:nvPr/>
        </p:nvSpPr>
        <p:spPr>
          <a:xfrm>
            <a:off x="1606086" y="3994865"/>
            <a:ext cx="20390" cy="23229"/>
          </a:xfrm>
          <a:custGeom>
            <a:avLst/>
            <a:gdLst/>
            <a:ahLst/>
            <a:cxnLst/>
            <a:rect l="l" t="t" r="r" b="b"/>
            <a:pathLst>
              <a:path w="138868" h="158159" extrusionOk="0">
                <a:moveTo>
                  <a:pt x="107091" y="157660"/>
                </a:moveTo>
                <a:cubicBezTo>
                  <a:pt x="93937" y="157650"/>
                  <a:pt x="83288" y="146982"/>
                  <a:pt x="83288" y="133838"/>
                </a:cubicBezTo>
                <a:cubicBezTo>
                  <a:pt x="83288" y="129085"/>
                  <a:pt x="84717" y="124446"/>
                  <a:pt x="87374" y="120512"/>
                </a:cubicBezTo>
                <a:cubicBezTo>
                  <a:pt x="91851" y="94890"/>
                  <a:pt x="93946" y="70601"/>
                  <a:pt x="82136" y="58028"/>
                </a:cubicBezTo>
                <a:cubicBezTo>
                  <a:pt x="78964" y="54733"/>
                  <a:pt x="75135" y="52132"/>
                  <a:pt x="70896" y="50408"/>
                </a:cubicBezTo>
                <a:cubicBezTo>
                  <a:pt x="65438" y="47522"/>
                  <a:pt x="59181" y="46494"/>
                  <a:pt x="53084" y="47456"/>
                </a:cubicBezTo>
                <a:lnTo>
                  <a:pt x="50608" y="48408"/>
                </a:lnTo>
                <a:cubicBezTo>
                  <a:pt x="50379" y="49542"/>
                  <a:pt x="50065" y="50656"/>
                  <a:pt x="49656" y="51742"/>
                </a:cubicBezTo>
                <a:cubicBezTo>
                  <a:pt x="45455" y="63667"/>
                  <a:pt x="33663" y="71173"/>
                  <a:pt x="21081" y="69935"/>
                </a:cubicBezTo>
                <a:cubicBezTo>
                  <a:pt x="8031" y="68772"/>
                  <a:pt x="-1599" y="57247"/>
                  <a:pt x="-427" y="44198"/>
                </a:cubicBezTo>
                <a:cubicBezTo>
                  <a:pt x="-313" y="42922"/>
                  <a:pt x="-103" y="41655"/>
                  <a:pt x="221" y="40407"/>
                </a:cubicBezTo>
                <a:cubicBezTo>
                  <a:pt x="925" y="37569"/>
                  <a:pt x="1887" y="34797"/>
                  <a:pt x="3078" y="32120"/>
                </a:cubicBezTo>
                <a:cubicBezTo>
                  <a:pt x="3850" y="29786"/>
                  <a:pt x="4936" y="27577"/>
                  <a:pt x="6316" y="25548"/>
                </a:cubicBezTo>
                <a:cubicBezTo>
                  <a:pt x="7041" y="24482"/>
                  <a:pt x="7869" y="23491"/>
                  <a:pt x="8793" y="22595"/>
                </a:cubicBezTo>
                <a:cubicBezTo>
                  <a:pt x="16889" y="11861"/>
                  <a:pt x="28481" y="4279"/>
                  <a:pt x="41559" y="1164"/>
                </a:cubicBezTo>
                <a:cubicBezTo>
                  <a:pt x="57885" y="-2331"/>
                  <a:pt x="74916" y="-284"/>
                  <a:pt x="89946" y="6975"/>
                </a:cubicBezTo>
                <a:cubicBezTo>
                  <a:pt x="99938" y="11270"/>
                  <a:pt x="108977" y="17519"/>
                  <a:pt x="116521" y="25358"/>
                </a:cubicBezTo>
                <a:cubicBezTo>
                  <a:pt x="146715" y="57552"/>
                  <a:pt x="138238" y="104891"/>
                  <a:pt x="133666" y="130133"/>
                </a:cubicBezTo>
                <a:cubicBezTo>
                  <a:pt x="132523" y="138915"/>
                  <a:pt x="128094" y="146944"/>
                  <a:pt x="121283" y="152612"/>
                </a:cubicBezTo>
                <a:cubicBezTo>
                  <a:pt x="117216" y="155774"/>
                  <a:pt x="112244" y="157546"/>
                  <a:pt x="107091" y="157660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3" name="Google Shape;3083;p24"/>
          <p:cNvSpPr/>
          <p:nvPr/>
        </p:nvSpPr>
        <p:spPr>
          <a:xfrm rot="10800000" flipH="1">
            <a:off x="982955" y="4018107"/>
            <a:ext cx="504900" cy="473100"/>
          </a:xfrm>
          <a:prstGeom prst="triangle">
            <a:avLst>
              <a:gd name="adj" fmla="val 53771"/>
            </a:avLst>
          </a:prstGeom>
          <a:solidFill>
            <a:schemeClr val="accent2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4" name="Google Shape;3084;p24"/>
          <p:cNvSpPr/>
          <p:nvPr/>
        </p:nvSpPr>
        <p:spPr>
          <a:xfrm rot="-815679">
            <a:off x="926789" y="3940005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5" name="Google Shape;3085;p24"/>
          <p:cNvSpPr/>
          <p:nvPr/>
        </p:nvSpPr>
        <p:spPr>
          <a:xfrm rot="815679" flipH="1">
            <a:off x="1524378" y="3940005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6" name="Google Shape;3086;p24"/>
          <p:cNvSpPr/>
          <p:nvPr/>
        </p:nvSpPr>
        <p:spPr>
          <a:xfrm>
            <a:off x="864750" y="4009599"/>
            <a:ext cx="755309" cy="23714"/>
          </a:xfrm>
          <a:custGeom>
            <a:avLst/>
            <a:gdLst/>
            <a:ahLst/>
            <a:cxnLst/>
            <a:rect l="l" t="t" r="r" b="b"/>
            <a:pathLst>
              <a:path w="69607" h="2185" extrusionOk="0">
                <a:moveTo>
                  <a:pt x="0" y="0"/>
                </a:moveTo>
                <a:cubicBezTo>
                  <a:pt x="5299" y="358"/>
                  <a:pt x="20195" y="2077"/>
                  <a:pt x="31796" y="2149"/>
                </a:cubicBezTo>
                <a:cubicBezTo>
                  <a:pt x="43397" y="2221"/>
                  <a:pt x="63305" y="717"/>
                  <a:pt x="69607" y="430"/>
                </a:cubicBezTo>
              </a:path>
            </a:pathLst>
          </a:custGeom>
          <a:noFill/>
          <a:ln w="9525" cap="flat" cmpd="sng">
            <a:solidFill>
              <a:srgbClr val="78624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087" name="Google Shape;3087;p24"/>
          <p:cNvSpPr/>
          <p:nvPr/>
        </p:nvSpPr>
        <p:spPr>
          <a:xfrm>
            <a:off x="1160119" y="4110543"/>
            <a:ext cx="247131" cy="16487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rkshire Swash"/>
              </a:rPr>
              <a:t>04</a:t>
            </a:r>
          </a:p>
        </p:txBody>
      </p:sp>
      <p:sp>
        <p:nvSpPr>
          <p:cNvPr id="3088" name="Google Shape;3088;p24"/>
          <p:cNvSpPr/>
          <p:nvPr/>
        </p:nvSpPr>
        <p:spPr>
          <a:xfrm>
            <a:off x="5328594" y="2005647"/>
            <a:ext cx="18413" cy="22317"/>
          </a:xfrm>
          <a:custGeom>
            <a:avLst/>
            <a:gdLst/>
            <a:ahLst/>
            <a:cxnLst/>
            <a:rect l="l" t="t" r="r" b="b"/>
            <a:pathLst>
              <a:path w="125407" h="151954" extrusionOk="0">
                <a:moveTo>
                  <a:pt x="23279" y="151454"/>
                </a:moveTo>
                <a:cubicBezTo>
                  <a:pt x="10125" y="151454"/>
                  <a:pt x="-533" y="140785"/>
                  <a:pt x="-524" y="127632"/>
                </a:cubicBezTo>
                <a:cubicBezTo>
                  <a:pt x="-524" y="119849"/>
                  <a:pt x="3277" y="112563"/>
                  <a:pt x="9659" y="108115"/>
                </a:cubicBezTo>
                <a:cubicBezTo>
                  <a:pt x="41548" y="85693"/>
                  <a:pt x="65513" y="53746"/>
                  <a:pt x="78143" y="16866"/>
                </a:cubicBezTo>
                <a:cubicBezTo>
                  <a:pt x="81706" y="4207"/>
                  <a:pt x="94860" y="-3166"/>
                  <a:pt x="107518" y="397"/>
                </a:cubicBezTo>
                <a:cubicBezTo>
                  <a:pt x="120177" y="3959"/>
                  <a:pt x="127550" y="17113"/>
                  <a:pt x="123987" y="29772"/>
                </a:cubicBezTo>
                <a:cubicBezTo>
                  <a:pt x="123768" y="30562"/>
                  <a:pt x="123502" y="31343"/>
                  <a:pt x="123196" y="32105"/>
                </a:cubicBezTo>
                <a:cubicBezTo>
                  <a:pt x="107328" y="78625"/>
                  <a:pt x="77114" y="118907"/>
                  <a:pt x="36900" y="147168"/>
                </a:cubicBezTo>
                <a:cubicBezTo>
                  <a:pt x="32928" y="150006"/>
                  <a:pt x="28156" y="151501"/>
                  <a:pt x="23279" y="151454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9" name="Google Shape;3089;p24"/>
          <p:cNvSpPr/>
          <p:nvPr/>
        </p:nvSpPr>
        <p:spPr>
          <a:xfrm>
            <a:off x="5328961" y="2003340"/>
            <a:ext cx="20390" cy="23229"/>
          </a:xfrm>
          <a:custGeom>
            <a:avLst/>
            <a:gdLst/>
            <a:ahLst/>
            <a:cxnLst/>
            <a:rect l="l" t="t" r="r" b="b"/>
            <a:pathLst>
              <a:path w="138868" h="158159" extrusionOk="0">
                <a:moveTo>
                  <a:pt x="107091" y="157660"/>
                </a:moveTo>
                <a:cubicBezTo>
                  <a:pt x="93937" y="157650"/>
                  <a:pt x="83288" y="146982"/>
                  <a:pt x="83288" y="133838"/>
                </a:cubicBezTo>
                <a:cubicBezTo>
                  <a:pt x="83288" y="129085"/>
                  <a:pt x="84717" y="124446"/>
                  <a:pt x="87374" y="120512"/>
                </a:cubicBezTo>
                <a:cubicBezTo>
                  <a:pt x="91851" y="94890"/>
                  <a:pt x="93946" y="70601"/>
                  <a:pt x="82136" y="58028"/>
                </a:cubicBezTo>
                <a:cubicBezTo>
                  <a:pt x="78964" y="54733"/>
                  <a:pt x="75135" y="52132"/>
                  <a:pt x="70896" y="50408"/>
                </a:cubicBezTo>
                <a:cubicBezTo>
                  <a:pt x="65438" y="47522"/>
                  <a:pt x="59181" y="46494"/>
                  <a:pt x="53084" y="47456"/>
                </a:cubicBezTo>
                <a:lnTo>
                  <a:pt x="50608" y="48408"/>
                </a:lnTo>
                <a:cubicBezTo>
                  <a:pt x="50379" y="49542"/>
                  <a:pt x="50065" y="50656"/>
                  <a:pt x="49656" y="51742"/>
                </a:cubicBezTo>
                <a:cubicBezTo>
                  <a:pt x="45455" y="63667"/>
                  <a:pt x="33663" y="71173"/>
                  <a:pt x="21081" y="69935"/>
                </a:cubicBezTo>
                <a:cubicBezTo>
                  <a:pt x="8031" y="68772"/>
                  <a:pt x="-1599" y="57247"/>
                  <a:pt x="-427" y="44198"/>
                </a:cubicBezTo>
                <a:cubicBezTo>
                  <a:pt x="-313" y="42922"/>
                  <a:pt x="-103" y="41655"/>
                  <a:pt x="221" y="40407"/>
                </a:cubicBezTo>
                <a:cubicBezTo>
                  <a:pt x="925" y="37569"/>
                  <a:pt x="1887" y="34797"/>
                  <a:pt x="3078" y="32120"/>
                </a:cubicBezTo>
                <a:cubicBezTo>
                  <a:pt x="3850" y="29786"/>
                  <a:pt x="4936" y="27577"/>
                  <a:pt x="6316" y="25548"/>
                </a:cubicBezTo>
                <a:cubicBezTo>
                  <a:pt x="7041" y="24482"/>
                  <a:pt x="7869" y="23491"/>
                  <a:pt x="8793" y="22595"/>
                </a:cubicBezTo>
                <a:cubicBezTo>
                  <a:pt x="16889" y="11861"/>
                  <a:pt x="28481" y="4279"/>
                  <a:pt x="41559" y="1164"/>
                </a:cubicBezTo>
                <a:cubicBezTo>
                  <a:pt x="57885" y="-2331"/>
                  <a:pt x="74916" y="-284"/>
                  <a:pt x="89946" y="6975"/>
                </a:cubicBezTo>
                <a:cubicBezTo>
                  <a:pt x="99938" y="11270"/>
                  <a:pt x="108977" y="17519"/>
                  <a:pt x="116521" y="25358"/>
                </a:cubicBezTo>
                <a:cubicBezTo>
                  <a:pt x="146715" y="57552"/>
                  <a:pt x="138238" y="104891"/>
                  <a:pt x="133666" y="130133"/>
                </a:cubicBezTo>
                <a:cubicBezTo>
                  <a:pt x="132523" y="138915"/>
                  <a:pt x="128094" y="146944"/>
                  <a:pt x="121283" y="152612"/>
                </a:cubicBezTo>
                <a:cubicBezTo>
                  <a:pt x="117216" y="155774"/>
                  <a:pt x="112244" y="157546"/>
                  <a:pt x="107091" y="157660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0" name="Google Shape;3090;p24"/>
          <p:cNvSpPr/>
          <p:nvPr/>
        </p:nvSpPr>
        <p:spPr>
          <a:xfrm rot="10800000" flipH="1">
            <a:off x="4712255" y="2018082"/>
            <a:ext cx="504802" cy="473200"/>
          </a:xfrm>
          <a:prstGeom prst="triangle">
            <a:avLst>
              <a:gd name="adj" fmla="val 53771"/>
            </a:avLst>
          </a:prstGeom>
          <a:solidFill>
            <a:schemeClr val="accent2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1" name="Google Shape;3091;p24"/>
          <p:cNvSpPr/>
          <p:nvPr/>
        </p:nvSpPr>
        <p:spPr>
          <a:xfrm rot="-815679">
            <a:off x="4649664" y="1948480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2" name="Google Shape;3092;p24"/>
          <p:cNvSpPr/>
          <p:nvPr/>
        </p:nvSpPr>
        <p:spPr>
          <a:xfrm rot="815679" flipH="1">
            <a:off x="5247253" y="1948480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3" name="Google Shape;3093;p24"/>
          <p:cNvSpPr/>
          <p:nvPr/>
        </p:nvSpPr>
        <p:spPr>
          <a:xfrm>
            <a:off x="4587625" y="2018074"/>
            <a:ext cx="755309" cy="23714"/>
          </a:xfrm>
          <a:custGeom>
            <a:avLst/>
            <a:gdLst/>
            <a:ahLst/>
            <a:cxnLst/>
            <a:rect l="l" t="t" r="r" b="b"/>
            <a:pathLst>
              <a:path w="69607" h="2185" extrusionOk="0">
                <a:moveTo>
                  <a:pt x="0" y="0"/>
                </a:moveTo>
                <a:cubicBezTo>
                  <a:pt x="5299" y="358"/>
                  <a:pt x="20195" y="2077"/>
                  <a:pt x="31796" y="2149"/>
                </a:cubicBezTo>
                <a:cubicBezTo>
                  <a:pt x="43397" y="2221"/>
                  <a:pt x="63305" y="717"/>
                  <a:pt x="69607" y="430"/>
                </a:cubicBezTo>
              </a:path>
            </a:pathLst>
          </a:custGeom>
          <a:noFill/>
          <a:ln w="9525" cap="flat" cmpd="sng">
            <a:solidFill>
              <a:srgbClr val="78624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094" name="Google Shape;3094;p24"/>
          <p:cNvSpPr/>
          <p:nvPr/>
        </p:nvSpPr>
        <p:spPr>
          <a:xfrm>
            <a:off x="4882994" y="2119018"/>
            <a:ext cx="225948" cy="119931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rkshire Swash"/>
              </a:rPr>
              <a:t>02</a:t>
            </a:r>
          </a:p>
        </p:txBody>
      </p:sp>
      <p:sp>
        <p:nvSpPr>
          <p:cNvPr id="3095" name="Google Shape;3095;p24"/>
          <p:cNvSpPr/>
          <p:nvPr/>
        </p:nvSpPr>
        <p:spPr>
          <a:xfrm>
            <a:off x="5291294" y="4005572"/>
            <a:ext cx="18413" cy="22317"/>
          </a:xfrm>
          <a:custGeom>
            <a:avLst/>
            <a:gdLst/>
            <a:ahLst/>
            <a:cxnLst/>
            <a:rect l="l" t="t" r="r" b="b"/>
            <a:pathLst>
              <a:path w="125407" h="151954" extrusionOk="0">
                <a:moveTo>
                  <a:pt x="23279" y="151454"/>
                </a:moveTo>
                <a:cubicBezTo>
                  <a:pt x="10125" y="151454"/>
                  <a:pt x="-533" y="140785"/>
                  <a:pt x="-524" y="127632"/>
                </a:cubicBezTo>
                <a:cubicBezTo>
                  <a:pt x="-524" y="119849"/>
                  <a:pt x="3277" y="112563"/>
                  <a:pt x="9659" y="108115"/>
                </a:cubicBezTo>
                <a:cubicBezTo>
                  <a:pt x="41548" y="85693"/>
                  <a:pt x="65513" y="53746"/>
                  <a:pt x="78143" y="16866"/>
                </a:cubicBezTo>
                <a:cubicBezTo>
                  <a:pt x="81706" y="4207"/>
                  <a:pt x="94860" y="-3166"/>
                  <a:pt x="107518" y="397"/>
                </a:cubicBezTo>
                <a:cubicBezTo>
                  <a:pt x="120177" y="3959"/>
                  <a:pt x="127550" y="17113"/>
                  <a:pt x="123987" y="29772"/>
                </a:cubicBezTo>
                <a:cubicBezTo>
                  <a:pt x="123768" y="30562"/>
                  <a:pt x="123502" y="31343"/>
                  <a:pt x="123196" y="32105"/>
                </a:cubicBezTo>
                <a:cubicBezTo>
                  <a:pt x="107328" y="78625"/>
                  <a:pt x="77114" y="118907"/>
                  <a:pt x="36900" y="147168"/>
                </a:cubicBezTo>
                <a:cubicBezTo>
                  <a:pt x="32928" y="150006"/>
                  <a:pt x="28156" y="151501"/>
                  <a:pt x="23279" y="151454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6" name="Google Shape;3096;p24"/>
          <p:cNvSpPr/>
          <p:nvPr/>
        </p:nvSpPr>
        <p:spPr>
          <a:xfrm>
            <a:off x="5291661" y="4003265"/>
            <a:ext cx="20390" cy="23229"/>
          </a:xfrm>
          <a:custGeom>
            <a:avLst/>
            <a:gdLst/>
            <a:ahLst/>
            <a:cxnLst/>
            <a:rect l="l" t="t" r="r" b="b"/>
            <a:pathLst>
              <a:path w="138868" h="158159" extrusionOk="0">
                <a:moveTo>
                  <a:pt x="107091" y="157660"/>
                </a:moveTo>
                <a:cubicBezTo>
                  <a:pt x="93937" y="157650"/>
                  <a:pt x="83288" y="146982"/>
                  <a:pt x="83288" y="133838"/>
                </a:cubicBezTo>
                <a:cubicBezTo>
                  <a:pt x="83288" y="129085"/>
                  <a:pt x="84717" y="124446"/>
                  <a:pt x="87374" y="120512"/>
                </a:cubicBezTo>
                <a:cubicBezTo>
                  <a:pt x="91851" y="94890"/>
                  <a:pt x="93946" y="70601"/>
                  <a:pt x="82136" y="58028"/>
                </a:cubicBezTo>
                <a:cubicBezTo>
                  <a:pt x="78964" y="54733"/>
                  <a:pt x="75135" y="52132"/>
                  <a:pt x="70896" y="50408"/>
                </a:cubicBezTo>
                <a:cubicBezTo>
                  <a:pt x="65438" y="47522"/>
                  <a:pt x="59181" y="46494"/>
                  <a:pt x="53084" y="47456"/>
                </a:cubicBezTo>
                <a:lnTo>
                  <a:pt x="50608" y="48408"/>
                </a:lnTo>
                <a:cubicBezTo>
                  <a:pt x="50379" y="49542"/>
                  <a:pt x="50065" y="50656"/>
                  <a:pt x="49656" y="51742"/>
                </a:cubicBezTo>
                <a:cubicBezTo>
                  <a:pt x="45455" y="63667"/>
                  <a:pt x="33663" y="71173"/>
                  <a:pt x="21081" y="69935"/>
                </a:cubicBezTo>
                <a:cubicBezTo>
                  <a:pt x="8031" y="68772"/>
                  <a:pt x="-1599" y="57247"/>
                  <a:pt x="-427" y="44198"/>
                </a:cubicBezTo>
                <a:cubicBezTo>
                  <a:pt x="-313" y="42922"/>
                  <a:pt x="-103" y="41655"/>
                  <a:pt x="221" y="40407"/>
                </a:cubicBezTo>
                <a:cubicBezTo>
                  <a:pt x="925" y="37569"/>
                  <a:pt x="1887" y="34797"/>
                  <a:pt x="3078" y="32120"/>
                </a:cubicBezTo>
                <a:cubicBezTo>
                  <a:pt x="3850" y="29786"/>
                  <a:pt x="4936" y="27577"/>
                  <a:pt x="6316" y="25548"/>
                </a:cubicBezTo>
                <a:cubicBezTo>
                  <a:pt x="7041" y="24482"/>
                  <a:pt x="7869" y="23491"/>
                  <a:pt x="8793" y="22595"/>
                </a:cubicBezTo>
                <a:cubicBezTo>
                  <a:pt x="16889" y="11861"/>
                  <a:pt x="28481" y="4279"/>
                  <a:pt x="41559" y="1164"/>
                </a:cubicBezTo>
                <a:cubicBezTo>
                  <a:pt x="57885" y="-2331"/>
                  <a:pt x="74916" y="-284"/>
                  <a:pt x="89946" y="6975"/>
                </a:cubicBezTo>
                <a:cubicBezTo>
                  <a:pt x="99938" y="11270"/>
                  <a:pt x="108977" y="17519"/>
                  <a:pt x="116521" y="25358"/>
                </a:cubicBezTo>
                <a:cubicBezTo>
                  <a:pt x="146715" y="57552"/>
                  <a:pt x="138238" y="104891"/>
                  <a:pt x="133666" y="130133"/>
                </a:cubicBezTo>
                <a:cubicBezTo>
                  <a:pt x="132523" y="138915"/>
                  <a:pt x="128094" y="146944"/>
                  <a:pt x="121283" y="152612"/>
                </a:cubicBezTo>
                <a:cubicBezTo>
                  <a:pt x="117216" y="155774"/>
                  <a:pt x="112244" y="157546"/>
                  <a:pt x="107091" y="157660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7" name="Google Shape;3097;p24"/>
          <p:cNvSpPr/>
          <p:nvPr/>
        </p:nvSpPr>
        <p:spPr>
          <a:xfrm rot="10800000" flipH="1">
            <a:off x="4674955" y="4018007"/>
            <a:ext cx="504802" cy="473200"/>
          </a:xfrm>
          <a:prstGeom prst="triangle">
            <a:avLst>
              <a:gd name="adj" fmla="val 53771"/>
            </a:avLst>
          </a:prstGeom>
          <a:solidFill>
            <a:schemeClr val="accent2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8" name="Google Shape;3098;p24"/>
          <p:cNvSpPr/>
          <p:nvPr/>
        </p:nvSpPr>
        <p:spPr>
          <a:xfrm rot="-815679">
            <a:off x="4612364" y="3948405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9" name="Google Shape;3099;p24"/>
          <p:cNvSpPr/>
          <p:nvPr/>
        </p:nvSpPr>
        <p:spPr>
          <a:xfrm rot="815679" flipH="1">
            <a:off x="5209953" y="3948405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0" name="Google Shape;3100;p24"/>
          <p:cNvSpPr/>
          <p:nvPr/>
        </p:nvSpPr>
        <p:spPr>
          <a:xfrm>
            <a:off x="4550325" y="4017999"/>
            <a:ext cx="755309" cy="23714"/>
          </a:xfrm>
          <a:custGeom>
            <a:avLst/>
            <a:gdLst/>
            <a:ahLst/>
            <a:cxnLst/>
            <a:rect l="l" t="t" r="r" b="b"/>
            <a:pathLst>
              <a:path w="69607" h="2185" extrusionOk="0">
                <a:moveTo>
                  <a:pt x="0" y="0"/>
                </a:moveTo>
                <a:cubicBezTo>
                  <a:pt x="5299" y="358"/>
                  <a:pt x="20195" y="2077"/>
                  <a:pt x="31796" y="2149"/>
                </a:cubicBezTo>
                <a:cubicBezTo>
                  <a:pt x="43397" y="2221"/>
                  <a:pt x="63305" y="717"/>
                  <a:pt x="69607" y="430"/>
                </a:cubicBezTo>
              </a:path>
            </a:pathLst>
          </a:custGeom>
          <a:noFill/>
          <a:ln w="9525" cap="flat" cmpd="sng">
            <a:solidFill>
              <a:srgbClr val="78624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101" name="Google Shape;3101;p24"/>
          <p:cNvSpPr/>
          <p:nvPr/>
        </p:nvSpPr>
        <p:spPr>
          <a:xfrm>
            <a:off x="4845694" y="4118943"/>
            <a:ext cx="232774" cy="169533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rkshire Swash"/>
              </a:rPr>
              <a:t>05</a:t>
            </a:r>
          </a:p>
        </p:txBody>
      </p:sp>
      <p:sp>
        <p:nvSpPr>
          <p:cNvPr id="3102" name="Google Shape;3102;p24"/>
          <p:cNvSpPr/>
          <p:nvPr/>
        </p:nvSpPr>
        <p:spPr>
          <a:xfrm>
            <a:off x="9014169" y="2014047"/>
            <a:ext cx="18413" cy="22317"/>
          </a:xfrm>
          <a:custGeom>
            <a:avLst/>
            <a:gdLst/>
            <a:ahLst/>
            <a:cxnLst/>
            <a:rect l="l" t="t" r="r" b="b"/>
            <a:pathLst>
              <a:path w="125407" h="151954" extrusionOk="0">
                <a:moveTo>
                  <a:pt x="23279" y="151454"/>
                </a:moveTo>
                <a:cubicBezTo>
                  <a:pt x="10125" y="151454"/>
                  <a:pt x="-533" y="140785"/>
                  <a:pt x="-524" y="127632"/>
                </a:cubicBezTo>
                <a:cubicBezTo>
                  <a:pt x="-524" y="119849"/>
                  <a:pt x="3277" y="112563"/>
                  <a:pt x="9659" y="108115"/>
                </a:cubicBezTo>
                <a:cubicBezTo>
                  <a:pt x="41548" y="85693"/>
                  <a:pt x="65513" y="53746"/>
                  <a:pt x="78143" y="16866"/>
                </a:cubicBezTo>
                <a:cubicBezTo>
                  <a:pt x="81706" y="4207"/>
                  <a:pt x="94860" y="-3166"/>
                  <a:pt x="107518" y="397"/>
                </a:cubicBezTo>
                <a:cubicBezTo>
                  <a:pt x="120177" y="3959"/>
                  <a:pt x="127550" y="17113"/>
                  <a:pt x="123987" y="29772"/>
                </a:cubicBezTo>
                <a:cubicBezTo>
                  <a:pt x="123768" y="30562"/>
                  <a:pt x="123502" y="31343"/>
                  <a:pt x="123196" y="32105"/>
                </a:cubicBezTo>
                <a:cubicBezTo>
                  <a:pt x="107328" y="78625"/>
                  <a:pt x="77114" y="118907"/>
                  <a:pt x="36900" y="147168"/>
                </a:cubicBezTo>
                <a:cubicBezTo>
                  <a:pt x="32928" y="150006"/>
                  <a:pt x="28156" y="151501"/>
                  <a:pt x="23279" y="151454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3" name="Google Shape;3103;p24"/>
          <p:cNvSpPr/>
          <p:nvPr/>
        </p:nvSpPr>
        <p:spPr>
          <a:xfrm>
            <a:off x="9014536" y="2011740"/>
            <a:ext cx="20390" cy="23229"/>
          </a:xfrm>
          <a:custGeom>
            <a:avLst/>
            <a:gdLst/>
            <a:ahLst/>
            <a:cxnLst/>
            <a:rect l="l" t="t" r="r" b="b"/>
            <a:pathLst>
              <a:path w="138868" h="158159" extrusionOk="0">
                <a:moveTo>
                  <a:pt x="107091" y="157660"/>
                </a:moveTo>
                <a:cubicBezTo>
                  <a:pt x="93937" y="157650"/>
                  <a:pt x="83288" y="146982"/>
                  <a:pt x="83288" y="133838"/>
                </a:cubicBezTo>
                <a:cubicBezTo>
                  <a:pt x="83288" y="129085"/>
                  <a:pt x="84717" y="124446"/>
                  <a:pt x="87374" y="120512"/>
                </a:cubicBezTo>
                <a:cubicBezTo>
                  <a:pt x="91851" y="94890"/>
                  <a:pt x="93946" y="70601"/>
                  <a:pt x="82136" y="58028"/>
                </a:cubicBezTo>
                <a:cubicBezTo>
                  <a:pt x="78964" y="54733"/>
                  <a:pt x="75135" y="52132"/>
                  <a:pt x="70896" y="50408"/>
                </a:cubicBezTo>
                <a:cubicBezTo>
                  <a:pt x="65438" y="47522"/>
                  <a:pt x="59181" y="46494"/>
                  <a:pt x="53084" y="47456"/>
                </a:cubicBezTo>
                <a:lnTo>
                  <a:pt x="50608" y="48408"/>
                </a:lnTo>
                <a:cubicBezTo>
                  <a:pt x="50379" y="49542"/>
                  <a:pt x="50065" y="50656"/>
                  <a:pt x="49656" y="51742"/>
                </a:cubicBezTo>
                <a:cubicBezTo>
                  <a:pt x="45455" y="63667"/>
                  <a:pt x="33663" y="71173"/>
                  <a:pt x="21081" y="69935"/>
                </a:cubicBezTo>
                <a:cubicBezTo>
                  <a:pt x="8031" y="68772"/>
                  <a:pt x="-1599" y="57247"/>
                  <a:pt x="-427" y="44198"/>
                </a:cubicBezTo>
                <a:cubicBezTo>
                  <a:pt x="-313" y="42922"/>
                  <a:pt x="-103" y="41655"/>
                  <a:pt x="221" y="40407"/>
                </a:cubicBezTo>
                <a:cubicBezTo>
                  <a:pt x="925" y="37569"/>
                  <a:pt x="1887" y="34797"/>
                  <a:pt x="3078" y="32120"/>
                </a:cubicBezTo>
                <a:cubicBezTo>
                  <a:pt x="3850" y="29786"/>
                  <a:pt x="4936" y="27577"/>
                  <a:pt x="6316" y="25548"/>
                </a:cubicBezTo>
                <a:cubicBezTo>
                  <a:pt x="7041" y="24482"/>
                  <a:pt x="7869" y="23491"/>
                  <a:pt x="8793" y="22595"/>
                </a:cubicBezTo>
                <a:cubicBezTo>
                  <a:pt x="16889" y="11861"/>
                  <a:pt x="28481" y="4279"/>
                  <a:pt x="41559" y="1164"/>
                </a:cubicBezTo>
                <a:cubicBezTo>
                  <a:pt x="57885" y="-2331"/>
                  <a:pt x="74916" y="-284"/>
                  <a:pt x="89946" y="6975"/>
                </a:cubicBezTo>
                <a:cubicBezTo>
                  <a:pt x="99938" y="11270"/>
                  <a:pt x="108977" y="17519"/>
                  <a:pt x="116521" y="25358"/>
                </a:cubicBezTo>
                <a:cubicBezTo>
                  <a:pt x="146715" y="57552"/>
                  <a:pt x="138238" y="104891"/>
                  <a:pt x="133666" y="130133"/>
                </a:cubicBezTo>
                <a:cubicBezTo>
                  <a:pt x="132523" y="138915"/>
                  <a:pt x="128094" y="146944"/>
                  <a:pt x="121283" y="152612"/>
                </a:cubicBezTo>
                <a:cubicBezTo>
                  <a:pt x="117216" y="155774"/>
                  <a:pt x="112244" y="157546"/>
                  <a:pt x="107091" y="157660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4" name="Google Shape;3104;p24"/>
          <p:cNvSpPr/>
          <p:nvPr/>
        </p:nvSpPr>
        <p:spPr>
          <a:xfrm rot="10800000" flipH="1">
            <a:off x="8397830" y="2026482"/>
            <a:ext cx="504802" cy="473200"/>
          </a:xfrm>
          <a:prstGeom prst="triangle">
            <a:avLst>
              <a:gd name="adj" fmla="val 53771"/>
            </a:avLst>
          </a:prstGeom>
          <a:solidFill>
            <a:schemeClr val="accent2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5" name="Google Shape;3105;p24"/>
          <p:cNvSpPr/>
          <p:nvPr/>
        </p:nvSpPr>
        <p:spPr>
          <a:xfrm rot="-815679">
            <a:off x="8335239" y="1956880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6" name="Google Shape;3106;p24"/>
          <p:cNvSpPr/>
          <p:nvPr/>
        </p:nvSpPr>
        <p:spPr>
          <a:xfrm rot="815679" flipH="1">
            <a:off x="8932828" y="1956880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7" name="Google Shape;3107;p24"/>
          <p:cNvSpPr/>
          <p:nvPr/>
        </p:nvSpPr>
        <p:spPr>
          <a:xfrm>
            <a:off x="8273200" y="2026474"/>
            <a:ext cx="755309" cy="23714"/>
          </a:xfrm>
          <a:custGeom>
            <a:avLst/>
            <a:gdLst/>
            <a:ahLst/>
            <a:cxnLst/>
            <a:rect l="l" t="t" r="r" b="b"/>
            <a:pathLst>
              <a:path w="69607" h="2185" extrusionOk="0">
                <a:moveTo>
                  <a:pt x="0" y="0"/>
                </a:moveTo>
                <a:cubicBezTo>
                  <a:pt x="5299" y="358"/>
                  <a:pt x="20195" y="2077"/>
                  <a:pt x="31796" y="2149"/>
                </a:cubicBezTo>
                <a:cubicBezTo>
                  <a:pt x="43397" y="2221"/>
                  <a:pt x="63305" y="717"/>
                  <a:pt x="69607" y="430"/>
                </a:cubicBezTo>
              </a:path>
            </a:pathLst>
          </a:custGeom>
          <a:noFill/>
          <a:ln w="9525" cap="flat" cmpd="sng">
            <a:solidFill>
              <a:srgbClr val="78624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108" name="Google Shape;3108;p24"/>
          <p:cNvSpPr/>
          <p:nvPr/>
        </p:nvSpPr>
        <p:spPr>
          <a:xfrm>
            <a:off x="8568569" y="2127418"/>
            <a:ext cx="230891" cy="16487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rkshire Swash"/>
              </a:rPr>
              <a:t>03</a:t>
            </a:r>
          </a:p>
        </p:txBody>
      </p:sp>
      <p:sp>
        <p:nvSpPr>
          <p:cNvPr id="3109" name="Google Shape;3109;p24"/>
          <p:cNvSpPr/>
          <p:nvPr/>
        </p:nvSpPr>
        <p:spPr>
          <a:xfrm>
            <a:off x="9014169" y="3997172"/>
            <a:ext cx="18413" cy="22317"/>
          </a:xfrm>
          <a:custGeom>
            <a:avLst/>
            <a:gdLst/>
            <a:ahLst/>
            <a:cxnLst/>
            <a:rect l="l" t="t" r="r" b="b"/>
            <a:pathLst>
              <a:path w="125407" h="151954" extrusionOk="0">
                <a:moveTo>
                  <a:pt x="23279" y="151454"/>
                </a:moveTo>
                <a:cubicBezTo>
                  <a:pt x="10125" y="151454"/>
                  <a:pt x="-533" y="140785"/>
                  <a:pt x="-524" y="127632"/>
                </a:cubicBezTo>
                <a:cubicBezTo>
                  <a:pt x="-524" y="119849"/>
                  <a:pt x="3277" y="112563"/>
                  <a:pt x="9659" y="108115"/>
                </a:cubicBezTo>
                <a:cubicBezTo>
                  <a:pt x="41548" y="85693"/>
                  <a:pt x="65513" y="53746"/>
                  <a:pt x="78143" y="16866"/>
                </a:cubicBezTo>
                <a:cubicBezTo>
                  <a:pt x="81706" y="4207"/>
                  <a:pt x="94860" y="-3166"/>
                  <a:pt x="107518" y="397"/>
                </a:cubicBezTo>
                <a:cubicBezTo>
                  <a:pt x="120177" y="3959"/>
                  <a:pt x="127550" y="17113"/>
                  <a:pt x="123987" y="29772"/>
                </a:cubicBezTo>
                <a:cubicBezTo>
                  <a:pt x="123768" y="30562"/>
                  <a:pt x="123502" y="31343"/>
                  <a:pt x="123196" y="32105"/>
                </a:cubicBezTo>
                <a:cubicBezTo>
                  <a:pt x="107328" y="78625"/>
                  <a:pt x="77114" y="118907"/>
                  <a:pt x="36900" y="147168"/>
                </a:cubicBezTo>
                <a:cubicBezTo>
                  <a:pt x="32928" y="150006"/>
                  <a:pt x="28156" y="151501"/>
                  <a:pt x="23279" y="151454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0" name="Google Shape;3110;p24"/>
          <p:cNvSpPr/>
          <p:nvPr/>
        </p:nvSpPr>
        <p:spPr>
          <a:xfrm>
            <a:off x="9014536" y="3994865"/>
            <a:ext cx="20390" cy="23229"/>
          </a:xfrm>
          <a:custGeom>
            <a:avLst/>
            <a:gdLst/>
            <a:ahLst/>
            <a:cxnLst/>
            <a:rect l="l" t="t" r="r" b="b"/>
            <a:pathLst>
              <a:path w="138868" h="158159" extrusionOk="0">
                <a:moveTo>
                  <a:pt x="107091" y="157660"/>
                </a:moveTo>
                <a:cubicBezTo>
                  <a:pt x="93937" y="157650"/>
                  <a:pt x="83288" y="146982"/>
                  <a:pt x="83288" y="133838"/>
                </a:cubicBezTo>
                <a:cubicBezTo>
                  <a:pt x="83288" y="129085"/>
                  <a:pt x="84717" y="124446"/>
                  <a:pt x="87374" y="120512"/>
                </a:cubicBezTo>
                <a:cubicBezTo>
                  <a:pt x="91851" y="94890"/>
                  <a:pt x="93946" y="70601"/>
                  <a:pt x="82136" y="58028"/>
                </a:cubicBezTo>
                <a:cubicBezTo>
                  <a:pt x="78964" y="54733"/>
                  <a:pt x="75135" y="52132"/>
                  <a:pt x="70896" y="50408"/>
                </a:cubicBezTo>
                <a:cubicBezTo>
                  <a:pt x="65438" y="47522"/>
                  <a:pt x="59181" y="46494"/>
                  <a:pt x="53084" y="47456"/>
                </a:cubicBezTo>
                <a:lnTo>
                  <a:pt x="50608" y="48408"/>
                </a:lnTo>
                <a:cubicBezTo>
                  <a:pt x="50379" y="49542"/>
                  <a:pt x="50065" y="50656"/>
                  <a:pt x="49656" y="51742"/>
                </a:cubicBezTo>
                <a:cubicBezTo>
                  <a:pt x="45455" y="63667"/>
                  <a:pt x="33663" y="71173"/>
                  <a:pt x="21081" y="69935"/>
                </a:cubicBezTo>
                <a:cubicBezTo>
                  <a:pt x="8031" y="68772"/>
                  <a:pt x="-1599" y="57247"/>
                  <a:pt x="-427" y="44198"/>
                </a:cubicBezTo>
                <a:cubicBezTo>
                  <a:pt x="-313" y="42922"/>
                  <a:pt x="-103" y="41655"/>
                  <a:pt x="221" y="40407"/>
                </a:cubicBezTo>
                <a:cubicBezTo>
                  <a:pt x="925" y="37569"/>
                  <a:pt x="1887" y="34797"/>
                  <a:pt x="3078" y="32120"/>
                </a:cubicBezTo>
                <a:cubicBezTo>
                  <a:pt x="3850" y="29786"/>
                  <a:pt x="4936" y="27577"/>
                  <a:pt x="6316" y="25548"/>
                </a:cubicBezTo>
                <a:cubicBezTo>
                  <a:pt x="7041" y="24482"/>
                  <a:pt x="7869" y="23491"/>
                  <a:pt x="8793" y="22595"/>
                </a:cubicBezTo>
                <a:cubicBezTo>
                  <a:pt x="16889" y="11861"/>
                  <a:pt x="28481" y="4279"/>
                  <a:pt x="41559" y="1164"/>
                </a:cubicBezTo>
                <a:cubicBezTo>
                  <a:pt x="57885" y="-2331"/>
                  <a:pt x="74916" y="-284"/>
                  <a:pt x="89946" y="6975"/>
                </a:cubicBezTo>
                <a:cubicBezTo>
                  <a:pt x="99938" y="11270"/>
                  <a:pt x="108977" y="17519"/>
                  <a:pt x="116521" y="25358"/>
                </a:cubicBezTo>
                <a:cubicBezTo>
                  <a:pt x="146715" y="57552"/>
                  <a:pt x="138238" y="104891"/>
                  <a:pt x="133666" y="130133"/>
                </a:cubicBezTo>
                <a:cubicBezTo>
                  <a:pt x="132523" y="138915"/>
                  <a:pt x="128094" y="146944"/>
                  <a:pt x="121283" y="152612"/>
                </a:cubicBezTo>
                <a:cubicBezTo>
                  <a:pt x="117216" y="155774"/>
                  <a:pt x="112244" y="157546"/>
                  <a:pt x="107091" y="157660"/>
                </a:cubicBezTo>
                <a:close/>
              </a:path>
            </a:pathLst>
          </a:custGeom>
          <a:solidFill>
            <a:srgbClr val="78624B"/>
          </a:solidFill>
          <a:ln>
            <a:noFill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1" name="Google Shape;3111;p24"/>
          <p:cNvSpPr/>
          <p:nvPr/>
        </p:nvSpPr>
        <p:spPr>
          <a:xfrm rot="10800000" flipH="1">
            <a:off x="8397830" y="4009607"/>
            <a:ext cx="504802" cy="473200"/>
          </a:xfrm>
          <a:prstGeom prst="triangle">
            <a:avLst>
              <a:gd name="adj" fmla="val 53771"/>
            </a:avLst>
          </a:prstGeom>
          <a:solidFill>
            <a:schemeClr val="accent2"/>
          </a:solidFill>
          <a:ln>
            <a:noFill/>
          </a:ln>
          <a:effectLst>
            <a:outerShdw blurRad="128588" dist="19050" dir="14880000" algn="bl" rotWithShape="0">
              <a:srgbClr val="000000">
                <a:alpha val="2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2" name="Google Shape;3112;p24"/>
          <p:cNvSpPr/>
          <p:nvPr/>
        </p:nvSpPr>
        <p:spPr>
          <a:xfrm rot="-815679">
            <a:off x="8335239" y="3940005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3" name="Google Shape;3113;p24"/>
          <p:cNvSpPr/>
          <p:nvPr/>
        </p:nvSpPr>
        <p:spPr>
          <a:xfrm rot="815679" flipH="1">
            <a:off x="8932828" y="3940005"/>
            <a:ext cx="19874" cy="910399"/>
          </a:xfrm>
          <a:prstGeom prst="can">
            <a:avLst>
              <a:gd name="adj" fmla="val 25000"/>
            </a:avLst>
          </a:prstGeom>
          <a:gradFill>
            <a:gsLst>
              <a:gs pos="0">
                <a:srgbClr val="C18B65"/>
              </a:gs>
              <a:gs pos="56000">
                <a:srgbClr val="FBF4E2"/>
              </a:gs>
              <a:gs pos="100000">
                <a:srgbClr val="C18B65"/>
              </a:gs>
            </a:gsLst>
            <a:lin ang="0" scaled="0"/>
          </a:gra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36A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4" name="Google Shape;3114;p24"/>
          <p:cNvSpPr/>
          <p:nvPr/>
        </p:nvSpPr>
        <p:spPr>
          <a:xfrm>
            <a:off x="8273200" y="4009599"/>
            <a:ext cx="755309" cy="23714"/>
          </a:xfrm>
          <a:custGeom>
            <a:avLst/>
            <a:gdLst/>
            <a:ahLst/>
            <a:cxnLst/>
            <a:rect l="l" t="t" r="r" b="b"/>
            <a:pathLst>
              <a:path w="69607" h="2185" extrusionOk="0">
                <a:moveTo>
                  <a:pt x="0" y="0"/>
                </a:moveTo>
                <a:cubicBezTo>
                  <a:pt x="5299" y="358"/>
                  <a:pt x="20195" y="2077"/>
                  <a:pt x="31796" y="2149"/>
                </a:cubicBezTo>
                <a:cubicBezTo>
                  <a:pt x="43397" y="2221"/>
                  <a:pt x="63305" y="717"/>
                  <a:pt x="69607" y="430"/>
                </a:cubicBezTo>
              </a:path>
            </a:pathLst>
          </a:custGeom>
          <a:noFill/>
          <a:ln w="9525" cap="flat" cmpd="sng">
            <a:solidFill>
              <a:srgbClr val="78624B"/>
            </a:solidFill>
            <a:prstDash val="solid"/>
            <a:round/>
            <a:headEnd type="none" w="med" len="med"/>
            <a:tailEnd type="none" w="med" len="med"/>
          </a:ln>
          <a:effectLst>
            <a:outerShdw blurRad="57150" dist="19050" dir="5400000" algn="bl" rotWithShape="0">
              <a:srgbClr val="000000">
                <a:alpha val="21000"/>
              </a:srgbClr>
            </a:outerShdw>
          </a:effectLst>
        </p:spPr>
        <p:txBody>
          <a:bodyPr/>
          <a:lstStyle/>
          <a:p>
            <a:endParaRPr lang="en-GB"/>
          </a:p>
        </p:txBody>
      </p:sp>
      <p:sp>
        <p:nvSpPr>
          <p:cNvPr id="3115" name="Google Shape;3115;p24"/>
          <p:cNvSpPr/>
          <p:nvPr/>
        </p:nvSpPr>
        <p:spPr>
          <a:xfrm>
            <a:off x="8568569" y="4110543"/>
            <a:ext cx="245248" cy="17069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Berkshire Swash"/>
              </a:rPr>
              <a:t>06</a:t>
            </a:r>
          </a:p>
        </p:txBody>
      </p:sp>
      <p:grpSp>
        <p:nvGrpSpPr>
          <p:cNvPr id="3116" name="Google Shape;3116;p24"/>
          <p:cNvGrpSpPr/>
          <p:nvPr/>
        </p:nvGrpSpPr>
        <p:grpSpPr>
          <a:xfrm>
            <a:off x="831236" y="4585675"/>
            <a:ext cx="807118" cy="1072957"/>
            <a:chOff x="7431160" y="1077860"/>
            <a:chExt cx="1235070" cy="1641862"/>
          </a:xfrm>
        </p:grpSpPr>
        <p:grpSp>
          <p:nvGrpSpPr>
            <p:cNvPr id="3117" name="Google Shape;3117;p24"/>
            <p:cNvGrpSpPr/>
            <p:nvPr/>
          </p:nvGrpSpPr>
          <p:grpSpPr>
            <a:xfrm>
              <a:off x="7451286" y="1764429"/>
              <a:ext cx="1194848" cy="955292"/>
              <a:chOff x="3792023" y="5911314"/>
              <a:chExt cx="3341299" cy="2671398"/>
            </a:xfrm>
          </p:grpSpPr>
          <p:sp>
            <p:nvSpPr>
              <p:cNvPr id="3118" name="Google Shape;3118;p24"/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19" name="Google Shape;3119;p24"/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3120" name="Google Shape;3120;p24"/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3121" name="Google Shape;3121;p24"/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22" name="Google Shape;3122;p24"/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123" name="Google Shape;3123;p24"/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24" name="Google Shape;3124;p24"/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25" name="Google Shape;3125;p24"/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3126" name="Google Shape;3126;p24"/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127" name="Google Shape;3127;p24" descr="A black and white image of a mountain&#10;&#10;Description automatically generated with low confidence"/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128" name="Google Shape;3128;p24"/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3129" name="Google Shape;3129;p24"/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0" name="Google Shape;3130;p24"/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1" name="Google Shape;3131;p24"/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2" name="Google Shape;3132;p24"/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3" name="Google Shape;3133;p24"/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4" name="Google Shape;3134;p24"/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5" name="Google Shape;3135;p24"/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6" name="Google Shape;3136;p24"/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7" name="Google Shape;3137;p24"/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8" name="Google Shape;3138;p24"/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9" name="Google Shape;3139;p24"/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0" name="Google Shape;3140;p24"/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141" name="Google Shape;3141;p24"/>
            <p:cNvGrpSpPr/>
            <p:nvPr/>
          </p:nvGrpSpPr>
          <p:grpSpPr>
            <a:xfrm>
              <a:off x="7431160" y="1077860"/>
              <a:ext cx="1235070" cy="928247"/>
              <a:chOff x="2128743" y="3292975"/>
              <a:chExt cx="1256174" cy="944108"/>
            </a:xfrm>
          </p:grpSpPr>
          <p:sp>
            <p:nvSpPr>
              <p:cNvPr id="3142" name="Google Shape;3142;p24"/>
              <p:cNvSpPr/>
              <p:nvPr/>
            </p:nvSpPr>
            <p:spPr>
              <a:xfrm>
                <a:off x="2615566" y="3335346"/>
                <a:ext cx="514713" cy="628967"/>
              </a:xfrm>
              <a:custGeom>
                <a:avLst/>
                <a:gdLst/>
                <a:ahLst/>
                <a:cxnLst/>
                <a:rect l="l" t="t" r="r" b="b"/>
                <a:pathLst>
                  <a:path w="514713" h="628967" extrusionOk="0">
                    <a:moveTo>
                      <a:pt x="349265" y="8985"/>
                    </a:moveTo>
                    <a:cubicBezTo>
                      <a:pt x="326119" y="21939"/>
                      <a:pt x="224106" y="53086"/>
                      <a:pt x="174671" y="177292"/>
                    </a:cubicBezTo>
                    <a:cubicBezTo>
                      <a:pt x="135238" y="276352"/>
                      <a:pt x="163051" y="348361"/>
                      <a:pt x="187721" y="380556"/>
                    </a:cubicBezTo>
                    <a:cubicBezTo>
                      <a:pt x="275065" y="494379"/>
                      <a:pt x="386793" y="525621"/>
                      <a:pt x="514714" y="628968"/>
                    </a:cubicBezTo>
                    <a:cubicBezTo>
                      <a:pt x="351741" y="626110"/>
                      <a:pt x="303735" y="617347"/>
                      <a:pt x="221058" y="584105"/>
                    </a:cubicBezTo>
                    <a:cubicBezTo>
                      <a:pt x="112759" y="540480"/>
                      <a:pt x="53894" y="457232"/>
                      <a:pt x="42179" y="435801"/>
                    </a:cubicBezTo>
                    <a:cubicBezTo>
                      <a:pt x="30653" y="414750"/>
                      <a:pt x="-22401" y="318167"/>
                      <a:pt x="10746" y="203676"/>
                    </a:cubicBezTo>
                    <a:cubicBezTo>
                      <a:pt x="34844" y="120618"/>
                      <a:pt x="91709" y="75279"/>
                      <a:pt x="114378" y="55372"/>
                    </a:cubicBezTo>
                    <a:cubicBezTo>
                      <a:pt x="212867" y="-31210"/>
                      <a:pt x="318404" y="9843"/>
                      <a:pt x="349265" y="89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100000">
                    <a:srgbClr val="583D3A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3" name="Google Shape;3143;p24"/>
              <p:cNvSpPr/>
              <p:nvPr/>
            </p:nvSpPr>
            <p:spPr>
              <a:xfrm>
                <a:off x="2128743" y="3544473"/>
                <a:ext cx="591581" cy="671308"/>
              </a:xfrm>
              <a:custGeom>
                <a:avLst/>
                <a:gdLst/>
                <a:ahLst/>
                <a:cxnLst/>
                <a:rect l="l" t="t" r="r" b="b"/>
                <a:pathLst>
                  <a:path w="591581" h="671308" extrusionOk="0">
                    <a:moveTo>
                      <a:pt x="370887" y="1788"/>
                    </a:moveTo>
                    <a:cubicBezTo>
                      <a:pt x="340026" y="-1450"/>
                      <a:pt x="266207" y="-4784"/>
                      <a:pt x="187340" y="35316"/>
                    </a:cubicBezTo>
                    <a:cubicBezTo>
                      <a:pt x="96091" y="81703"/>
                      <a:pt x="55514" y="157141"/>
                      <a:pt x="40846" y="185335"/>
                    </a:cubicBezTo>
                    <a:cubicBezTo>
                      <a:pt x="-5446" y="274298"/>
                      <a:pt x="-1636" y="357547"/>
                      <a:pt x="1984" y="391932"/>
                    </a:cubicBezTo>
                    <a:cubicBezTo>
                      <a:pt x="5698" y="426984"/>
                      <a:pt x="15795" y="523187"/>
                      <a:pt x="90280" y="594910"/>
                    </a:cubicBezTo>
                    <a:cubicBezTo>
                      <a:pt x="223345" y="723116"/>
                      <a:pt x="436610" y="652727"/>
                      <a:pt x="455660" y="646059"/>
                    </a:cubicBezTo>
                    <a:cubicBezTo>
                      <a:pt x="519668" y="623866"/>
                      <a:pt x="565102" y="589671"/>
                      <a:pt x="591581" y="566621"/>
                    </a:cubicBezTo>
                    <a:cubicBezTo>
                      <a:pt x="555291" y="574812"/>
                      <a:pt x="500141" y="584242"/>
                      <a:pt x="432704" y="584242"/>
                    </a:cubicBezTo>
                    <a:cubicBezTo>
                      <a:pt x="340312" y="584242"/>
                      <a:pt x="273827" y="584242"/>
                      <a:pt x="210295" y="540141"/>
                    </a:cubicBezTo>
                    <a:cubicBezTo>
                      <a:pt x="129619" y="484039"/>
                      <a:pt x="107997" y="394409"/>
                      <a:pt x="102568" y="370691"/>
                    </a:cubicBezTo>
                    <a:cubicBezTo>
                      <a:pt x="96757" y="344783"/>
                      <a:pt x="84375" y="273917"/>
                      <a:pt x="116665" y="194193"/>
                    </a:cubicBezTo>
                    <a:cubicBezTo>
                      <a:pt x="150383" y="110945"/>
                      <a:pt x="212201" y="69130"/>
                      <a:pt x="236680" y="52937"/>
                    </a:cubicBezTo>
                    <a:cubicBezTo>
                      <a:pt x="289734" y="18076"/>
                      <a:pt x="340978" y="6265"/>
                      <a:pt x="370792" y="1788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6000">
                    <a:srgbClr val="583D3A"/>
                  </a:gs>
                  <a:gs pos="91000">
                    <a:srgbClr val="8B5C4E"/>
                  </a:gs>
                  <a:gs pos="100000">
                    <a:srgbClr val="8B5C4E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4" name="Google Shape;3144;p24"/>
              <p:cNvSpPr/>
              <p:nvPr/>
            </p:nvSpPr>
            <p:spPr>
              <a:xfrm>
                <a:off x="2203208" y="3538333"/>
                <a:ext cx="475931" cy="624819"/>
              </a:xfrm>
              <a:custGeom>
                <a:avLst/>
                <a:gdLst/>
                <a:ahLst/>
                <a:cxnLst/>
                <a:rect l="l" t="t" r="r" b="b"/>
                <a:pathLst>
                  <a:path w="444795" h="578536" extrusionOk="0">
                    <a:moveTo>
                      <a:pt x="262963" y="0"/>
                    </a:moveTo>
                    <a:cubicBezTo>
                      <a:pt x="236960" y="4572"/>
                      <a:pt x="195335" y="15240"/>
                      <a:pt x="151711" y="43434"/>
                    </a:cubicBezTo>
                    <a:cubicBezTo>
                      <a:pt x="78940" y="90583"/>
                      <a:pt x="47507" y="156210"/>
                      <a:pt x="35220" y="182785"/>
                    </a:cubicBezTo>
                    <a:cubicBezTo>
                      <a:pt x="17789" y="220409"/>
                      <a:pt x="-9643" y="279845"/>
                      <a:pt x="3407" y="356521"/>
                    </a:cubicBezTo>
                    <a:cubicBezTo>
                      <a:pt x="18361" y="443865"/>
                      <a:pt x="75892" y="494919"/>
                      <a:pt x="91703" y="508540"/>
                    </a:cubicBezTo>
                    <a:cubicBezTo>
                      <a:pt x="152949" y="561213"/>
                      <a:pt x="220100" y="568928"/>
                      <a:pt x="277060" y="575501"/>
                    </a:cubicBezTo>
                    <a:cubicBezTo>
                      <a:pt x="348878" y="583692"/>
                      <a:pt x="408029" y="573691"/>
                      <a:pt x="444795" y="564642"/>
                    </a:cubicBezTo>
                    <a:cubicBezTo>
                      <a:pt x="421173" y="559689"/>
                      <a:pt x="384692" y="549212"/>
                      <a:pt x="345926" y="524828"/>
                    </a:cubicBezTo>
                    <a:cubicBezTo>
                      <a:pt x="270011" y="476917"/>
                      <a:pt x="237055" y="407956"/>
                      <a:pt x="224101" y="380047"/>
                    </a:cubicBezTo>
                    <a:cubicBezTo>
                      <a:pt x="214385" y="358902"/>
                      <a:pt x="216481" y="320326"/>
                      <a:pt x="213814" y="261366"/>
                    </a:cubicBezTo>
                    <a:cubicBezTo>
                      <a:pt x="213433" y="253270"/>
                      <a:pt x="190859" y="218980"/>
                      <a:pt x="201146" y="168402"/>
                    </a:cubicBezTo>
                    <a:cubicBezTo>
                      <a:pt x="209337" y="128111"/>
                      <a:pt x="225911" y="68390"/>
                      <a:pt x="262963" y="9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6000">
                    <a:srgbClr val="583D3A"/>
                  </a:gs>
                  <a:gs pos="91000">
                    <a:srgbClr val="926756"/>
                  </a:gs>
                  <a:gs pos="100000">
                    <a:srgbClr val="926756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5" name="Google Shape;3145;p24"/>
              <p:cNvSpPr/>
              <p:nvPr/>
            </p:nvSpPr>
            <p:spPr>
              <a:xfrm>
                <a:off x="2300647" y="3631510"/>
                <a:ext cx="123830" cy="320230"/>
              </a:xfrm>
              <a:custGeom>
                <a:avLst/>
                <a:gdLst/>
                <a:ahLst/>
                <a:cxnLst/>
                <a:rect l="l" t="t" r="r" b="b"/>
                <a:pathLst>
                  <a:path w="123830" h="320230" extrusionOk="0">
                    <a:moveTo>
                      <a:pt x="123831" y="0"/>
                    </a:moveTo>
                    <a:lnTo>
                      <a:pt x="111734" y="64198"/>
                    </a:lnTo>
                    <a:cubicBezTo>
                      <a:pt x="100590" y="69532"/>
                      <a:pt x="81730" y="80010"/>
                      <a:pt x="66204" y="99536"/>
                    </a:cubicBezTo>
                    <a:cubicBezTo>
                      <a:pt x="2863" y="178689"/>
                      <a:pt x="50964" y="320231"/>
                      <a:pt x="50964" y="320231"/>
                    </a:cubicBezTo>
                    <a:cubicBezTo>
                      <a:pt x="50964" y="320231"/>
                      <a:pt x="3720" y="265557"/>
                      <a:pt x="291" y="195453"/>
                    </a:cubicBezTo>
                    <a:cubicBezTo>
                      <a:pt x="-566" y="177641"/>
                      <a:pt x="-2852" y="106394"/>
                      <a:pt x="50012" y="49054"/>
                    </a:cubicBezTo>
                    <a:cubicBezTo>
                      <a:pt x="76682" y="20193"/>
                      <a:pt x="106590" y="6382"/>
                      <a:pt x="123831" y="0"/>
                    </a:cubicBezTo>
                    <a:close/>
                  </a:path>
                </a:pathLst>
              </a:custGeom>
              <a:solidFill>
                <a:srgbClr val="583D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6" name="Google Shape;3146;p24"/>
              <p:cNvSpPr/>
              <p:nvPr/>
            </p:nvSpPr>
            <p:spPr>
              <a:xfrm>
                <a:off x="2510677" y="3313077"/>
                <a:ext cx="666085" cy="864596"/>
              </a:xfrm>
              <a:custGeom>
                <a:avLst/>
                <a:gdLst/>
                <a:ahLst/>
                <a:cxnLst/>
                <a:rect l="l" t="t" r="r" b="b"/>
                <a:pathLst>
                  <a:path w="666085" h="864596" extrusionOk="0">
                    <a:moveTo>
                      <a:pt x="665990" y="864596"/>
                    </a:moveTo>
                    <a:cubicBezTo>
                      <a:pt x="624270" y="726008"/>
                      <a:pt x="564358" y="671810"/>
                      <a:pt x="517686" y="647807"/>
                    </a:cubicBezTo>
                    <a:cubicBezTo>
                      <a:pt x="473013" y="624852"/>
                      <a:pt x="452535" y="635711"/>
                      <a:pt x="364143" y="602754"/>
                    </a:cubicBezTo>
                    <a:cubicBezTo>
                      <a:pt x="292229" y="575989"/>
                      <a:pt x="244509" y="558272"/>
                      <a:pt x="199932" y="512648"/>
                    </a:cubicBezTo>
                    <a:cubicBezTo>
                      <a:pt x="184311" y="496646"/>
                      <a:pt x="116683" y="427494"/>
                      <a:pt x="112587" y="315575"/>
                    </a:cubicBezTo>
                    <a:cubicBezTo>
                      <a:pt x="108111" y="194798"/>
                      <a:pt x="180882" y="116027"/>
                      <a:pt x="192026" y="104406"/>
                    </a:cubicBezTo>
                    <a:cubicBezTo>
                      <a:pt x="297372" y="-5798"/>
                      <a:pt x="444343" y="28682"/>
                      <a:pt x="454154" y="31159"/>
                    </a:cubicBezTo>
                    <a:cubicBezTo>
                      <a:pt x="428722" y="18776"/>
                      <a:pt x="386336" y="2298"/>
                      <a:pt x="332329" y="203"/>
                    </a:cubicBezTo>
                    <a:cubicBezTo>
                      <a:pt x="304516" y="-845"/>
                      <a:pt x="211266" y="-464"/>
                      <a:pt x="125827" y="70592"/>
                    </a:cubicBezTo>
                    <a:cubicBezTo>
                      <a:pt x="37149" y="144316"/>
                      <a:pt x="16004" y="244805"/>
                      <a:pt x="9336" y="278904"/>
                    </a:cubicBezTo>
                    <a:cubicBezTo>
                      <a:pt x="2669" y="313099"/>
                      <a:pt x="-14190" y="399395"/>
                      <a:pt x="25243" y="487216"/>
                    </a:cubicBezTo>
                    <a:cubicBezTo>
                      <a:pt x="74011" y="595706"/>
                      <a:pt x="177929" y="637997"/>
                      <a:pt x="250319" y="667429"/>
                    </a:cubicBezTo>
                    <a:cubicBezTo>
                      <a:pt x="320423" y="695909"/>
                      <a:pt x="337473" y="686479"/>
                      <a:pt x="409196" y="709625"/>
                    </a:cubicBezTo>
                    <a:cubicBezTo>
                      <a:pt x="473585" y="730389"/>
                      <a:pt x="564930" y="771918"/>
                      <a:pt x="666085" y="864501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100000">
                    <a:srgbClr val="926756"/>
                  </a:gs>
                </a:gsLst>
                <a:lin ang="1859992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7" name="Google Shape;3147;p24"/>
              <p:cNvSpPr/>
              <p:nvPr/>
            </p:nvSpPr>
            <p:spPr>
              <a:xfrm>
                <a:off x="2405154" y="3292975"/>
                <a:ext cx="565106" cy="778799"/>
              </a:xfrm>
              <a:custGeom>
                <a:avLst/>
                <a:gdLst/>
                <a:ahLst/>
                <a:cxnLst/>
                <a:rect l="l" t="t" r="r" b="b"/>
                <a:pathLst>
                  <a:path w="565106" h="778799" extrusionOk="0">
                    <a:moveTo>
                      <a:pt x="565011" y="50594"/>
                    </a:moveTo>
                    <a:cubicBezTo>
                      <a:pt x="496050" y="8875"/>
                      <a:pt x="434424" y="1636"/>
                      <a:pt x="403563" y="302"/>
                    </a:cubicBezTo>
                    <a:cubicBezTo>
                      <a:pt x="300788" y="-4174"/>
                      <a:pt x="225255" y="42117"/>
                      <a:pt x="181154" y="69168"/>
                    </a:cubicBezTo>
                    <a:cubicBezTo>
                      <a:pt x="146673" y="90314"/>
                      <a:pt x="102954" y="117079"/>
                      <a:pt x="64663" y="169752"/>
                    </a:cubicBezTo>
                    <a:cubicBezTo>
                      <a:pt x="-7060" y="268336"/>
                      <a:pt x="-1059" y="376540"/>
                      <a:pt x="1131" y="402734"/>
                    </a:cubicBezTo>
                    <a:cubicBezTo>
                      <a:pt x="10085" y="510557"/>
                      <a:pt x="66663" y="581518"/>
                      <a:pt x="93810" y="614570"/>
                    </a:cubicBezTo>
                    <a:cubicBezTo>
                      <a:pt x="117432" y="643430"/>
                      <a:pt x="224778" y="776876"/>
                      <a:pt x="395657" y="778781"/>
                    </a:cubicBezTo>
                    <a:cubicBezTo>
                      <a:pt x="466142" y="779543"/>
                      <a:pt x="522149" y="757635"/>
                      <a:pt x="554534" y="741728"/>
                    </a:cubicBezTo>
                    <a:cubicBezTo>
                      <a:pt x="537103" y="733727"/>
                      <a:pt x="510433" y="721631"/>
                      <a:pt x="477762" y="707343"/>
                    </a:cubicBezTo>
                    <a:cubicBezTo>
                      <a:pt x="351747" y="652193"/>
                      <a:pt x="339555" y="653146"/>
                      <a:pt x="302979" y="633239"/>
                    </a:cubicBezTo>
                    <a:cubicBezTo>
                      <a:pt x="270308" y="615427"/>
                      <a:pt x="182487" y="567326"/>
                      <a:pt x="138768" y="466456"/>
                    </a:cubicBezTo>
                    <a:cubicBezTo>
                      <a:pt x="129243" y="444453"/>
                      <a:pt x="94572" y="360919"/>
                      <a:pt x="125528" y="262526"/>
                    </a:cubicBezTo>
                    <a:cubicBezTo>
                      <a:pt x="154008" y="172133"/>
                      <a:pt x="220302" y="125366"/>
                      <a:pt x="247353" y="106316"/>
                    </a:cubicBezTo>
                    <a:cubicBezTo>
                      <a:pt x="320981" y="54404"/>
                      <a:pt x="394990" y="46403"/>
                      <a:pt x="432709" y="42784"/>
                    </a:cubicBezTo>
                    <a:cubicBezTo>
                      <a:pt x="488049" y="37450"/>
                      <a:pt x="534150" y="44022"/>
                      <a:pt x="565107" y="5069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7000">
                    <a:srgbClr val="583D3A"/>
                  </a:gs>
                  <a:gs pos="100000">
                    <a:srgbClr val="8B5C4E"/>
                  </a:gs>
                </a:gsLst>
                <a:lin ang="1380014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8" name="Google Shape;3148;p24"/>
              <p:cNvSpPr/>
              <p:nvPr/>
            </p:nvSpPr>
            <p:spPr>
              <a:xfrm>
                <a:off x="2804199" y="3344522"/>
                <a:ext cx="494293" cy="656558"/>
              </a:xfrm>
              <a:custGeom>
                <a:avLst/>
                <a:gdLst/>
                <a:ahLst/>
                <a:cxnLst/>
                <a:rect l="l" t="t" r="r" b="b"/>
                <a:pathLst>
                  <a:path w="494293" h="656558" extrusionOk="0">
                    <a:moveTo>
                      <a:pt x="165966" y="0"/>
                    </a:moveTo>
                    <a:cubicBezTo>
                      <a:pt x="148250" y="1619"/>
                      <a:pt x="100625" y="8477"/>
                      <a:pt x="60048" y="46292"/>
                    </a:cubicBezTo>
                    <a:cubicBezTo>
                      <a:pt x="28616" y="75629"/>
                      <a:pt x="17376" y="108871"/>
                      <a:pt x="11090" y="128397"/>
                    </a:cubicBezTo>
                    <a:cubicBezTo>
                      <a:pt x="-14342" y="206693"/>
                      <a:pt x="10804" y="276225"/>
                      <a:pt x="18996" y="297847"/>
                    </a:cubicBezTo>
                    <a:cubicBezTo>
                      <a:pt x="40808" y="355664"/>
                      <a:pt x="76050" y="390144"/>
                      <a:pt x="113007" y="426244"/>
                    </a:cubicBezTo>
                    <a:cubicBezTo>
                      <a:pt x="168348" y="480346"/>
                      <a:pt x="195970" y="507397"/>
                      <a:pt x="233499" y="517589"/>
                    </a:cubicBezTo>
                    <a:cubicBezTo>
                      <a:pt x="241404" y="519779"/>
                      <a:pt x="260264" y="524066"/>
                      <a:pt x="271884" y="540068"/>
                    </a:cubicBezTo>
                    <a:cubicBezTo>
                      <a:pt x="286077" y="559689"/>
                      <a:pt x="280933" y="585121"/>
                      <a:pt x="279790" y="590360"/>
                    </a:cubicBezTo>
                    <a:cubicBezTo>
                      <a:pt x="273408" y="621697"/>
                      <a:pt x="248548" y="638366"/>
                      <a:pt x="242738" y="641985"/>
                    </a:cubicBezTo>
                    <a:cubicBezTo>
                      <a:pt x="317795" y="646843"/>
                      <a:pt x="392757" y="651701"/>
                      <a:pt x="467814" y="656558"/>
                    </a:cubicBezTo>
                    <a:cubicBezTo>
                      <a:pt x="477148" y="639413"/>
                      <a:pt x="494198" y="602742"/>
                      <a:pt x="494293" y="553307"/>
                    </a:cubicBezTo>
                    <a:cubicBezTo>
                      <a:pt x="494293" y="534162"/>
                      <a:pt x="494007" y="493681"/>
                      <a:pt x="470481" y="454057"/>
                    </a:cubicBezTo>
                    <a:cubicBezTo>
                      <a:pt x="442668" y="407289"/>
                      <a:pt x="398186" y="388049"/>
                      <a:pt x="348656" y="366713"/>
                    </a:cubicBezTo>
                    <a:cubicBezTo>
                      <a:pt x="299888" y="345662"/>
                      <a:pt x="295125" y="353282"/>
                      <a:pt x="224164" y="328327"/>
                    </a:cubicBezTo>
                    <a:cubicBezTo>
                      <a:pt x="154060" y="303657"/>
                      <a:pt x="118437" y="290798"/>
                      <a:pt x="93100" y="260795"/>
                    </a:cubicBezTo>
                    <a:cubicBezTo>
                      <a:pt x="87385" y="254127"/>
                      <a:pt x="50142" y="208788"/>
                      <a:pt x="54714" y="145637"/>
                    </a:cubicBezTo>
                    <a:cubicBezTo>
                      <a:pt x="59191" y="83153"/>
                      <a:pt x="102816" y="27337"/>
                      <a:pt x="16596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100000">
                    <a:srgbClr val="926756"/>
                  </a:gs>
                </a:gsLst>
                <a:lin ang="1499992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9" name="Google Shape;3149;p24"/>
              <p:cNvSpPr/>
              <p:nvPr/>
            </p:nvSpPr>
            <p:spPr>
              <a:xfrm>
                <a:off x="2836959" y="3345127"/>
                <a:ext cx="491670" cy="622363"/>
              </a:xfrm>
              <a:custGeom>
                <a:avLst/>
                <a:gdLst/>
                <a:ahLst/>
                <a:cxnLst/>
                <a:rect l="l" t="t" r="r" b="b"/>
                <a:pathLst>
                  <a:path w="491670" h="622363" extrusionOk="0">
                    <a:moveTo>
                      <a:pt x="109237" y="0"/>
                    </a:moveTo>
                    <a:cubicBezTo>
                      <a:pt x="96093" y="9239"/>
                      <a:pt x="78091" y="23146"/>
                      <a:pt x="58945" y="42386"/>
                    </a:cubicBezTo>
                    <a:cubicBezTo>
                      <a:pt x="32942" y="68485"/>
                      <a:pt x="16845" y="84677"/>
                      <a:pt x="7320" y="111252"/>
                    </a:cubicBezTo>
                    <a:cubicBezTo>
                      <a:pt x="-7920" y="153924"/>
                      <a:pt x="4748" y="193167"/>
                      <a:pt x="8653" y="203930"/>
                    </a:cubicBezTo>
                    <a:cubicBezTo>
                      <a:pt x="24941" y="248983"/>
                      <a:pt x="59803" y="272034"/>
                      <a:pt x="77519" y="283369"/>
                    </a:cubicBezTo>
                    <a:cubicBezTo>
                      <a:pt x="117619" y="309086"/>
                      <a:pt x="130192" y="320516"/>
                      <a:pt x="213250" y="342329"/>
                    </a:cubicBezTo>
                    <a:cubicBezTo>
                      <a:pt x="281926" y="360331"/>
                      <a:pt x="327550" y="366046"/>
                      <a:pt x="363555" y="393287"/>
                    </a:cubicBezTo>
                    <a:cubicBezTo>
                      <a:pt x="382795" y="407860"/>
                      <a:pt x="422038" y="426815"/>
                      <a:pt x="437659" y="489966"/>
                    </a:cubicBezTo>
                    <a:cubicBezTo>
                      <a:pt x="453471" y="553879"/>
                      <a:pt x="429658" y="606647"/>
                      <a:pt x="421753" y="622364"/>
                    </a:cubicBezTo>
                    <a:cubicBezTo>
                      <a:pt x="437564" y="604266"/>
                      <a:pt x="469949" y="562451"/>
                      <a:pt x="482617" y="499205"/>
                    </a:cubicBezTo>
                    <a:cubicBezTo>
                      <a:pt x="489856" y="463391"/>
                      <a:pt x="503001" y="406337"/>
                      <a:pt x="472045" y="356235"/>
                    </a:cubicBezTo>
                    <a:cubicBezTo>
                      <a:pt x="454423" y="327660"/>
                      <a:pt x="430135" y="313563"/>
                      <a:pt x="403179" y="297942"/>
                    </a:cubicBezTo>
                    <a:cubicBezTo>
                      <a:pt x="376795" y="282607"/>
                      <a:pt x="359745" y="278225"/>
                      <a:pt x="272115" y="254222"/>
                    </a:cubicBezTo>
                    <a:cubicBezTo>
                      <a:pt x="184199" y="230124"/>
                      <a:pt x="166673" y="225171"/>
                      <a:pt x="141051" y="210502"/>
                    </a:cubicBezTo>
                    <a:cubicBezTo>
                      <a:pt x="109047" y="192214"/>
                      <a:pt x="81043" y="176308"/>
                      <a:pt x="68280" y="145637"/>
                    </a:cubicBezTo>
                    <a:cubicBezTo>
                      <a:pt x="41324" y="81153"/>
                      <a:pt x="103999" y="6191"/>
                      <a:pt x="1093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0" name="Google Shape;3150;p24"/>
              <p:cNvSpPr/>
              <p:nvPr/>
            </p:nvSpPr>
            <p:spPr>
              <a:xfrm>
                <a:off x="2760222" y="3342520"/>
                <a:ext cx="389870" cy="654128"/>
              </a:xfrm>
              <a:custGeom>
                <a:avLst/>
                <a:gdLst/>
                <a:ahLst/>
                <a:cxnLst/>
                <a:rect l="l" t="t" r="r" b="b"/>
                <a:pathLst>
                  <a:path w="389870" h="638174" extrusionOk="0">
                    <a:moveTo>
                      <a:pt x="204609" y="0"/>
                    </a:moveTo>
                    <a:cubicBezTo>
                      <a:pt x="182130" y="2953"/>
                      <a:pt x="144220" y="11049"/>
                      <a:pt x="106596" y="37052"/>
                    </a:cubicBezTo>
                    <a:cubicBezTo>
                      <a:pt x="42493" y="81534"/>
                      <a:pt x="23253" y="148019"/>
                      <a:pt x="13918" y="180023"/>
                    </a:cubicBezTo>
                    <a:cubicBezTo>
                      <a:pt x="6012" y="207169"/>
                      <a:pt x="-11514" y="270701"/>
                      <a:pt x="11251" y="341567"/>
                    </a:cubicBezTo>
                    <a:cubicBezTo>
                      <a:pt x="19729" y="367951"/>
                      <a:pt x="39540" y="412909"/>
                      <a:pt x="130409" y="487204"/>
                    </a:cubicBezTo>
                    <a:cubicBezTo>
                      <a:pt x="183844" y="530828"/>
                      <a:pt x="268902" y="590360"/>
                      <a:pt x="389870" y="638175"/>
                    </a:cubicBezTo>
                    <a:cubicBezTo>
                      <a:pt x="382536" y="612362"/>
                      <a:pt x="368153" y="575310"/>
                      <a:pt x="336911" y="542830"/>
                    </a:cubicBezTo>
                    <a:cubicBezTo>
                      <a:pt x="305764" y="510445"/>
                      <a:pt x="285000" y="510731"/>
                      <a:pt x="233660" y="476631"/>
                    </a:cubicBezTo>
                    <a:cubicBezTo>
                      <a:pt x="197751" y="452723"/>
                      <a:pt x="150697" y="421481"/>
                      <a:pt x="117169" y="365379"/>
                    </a:cubicBezTo>
                    <a:cubicBezTo>
                      <a:pt x="84022" y="310039"/>
                      <a:pt x="79545" y="256413"/>
                      <a:pt x="77450" y="227648"/>
                    </a:cubicBezTo>
                    <a:cubicBezTo>
                      <a:pt x="74592" y="188214"/>
                      <a:pt x="71544" y="146114"/>
                      <a:pt x="93357" y="100584"/>
                    </a:cubicBezTo>
                    <a:cubicBezTo>
                      <a:pt x="123741" y="37148"/>
                      <a:pt x="182225" y="9239"/>
                      <a:pt x="20460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50000">
                    <a:srgbClr val="583D3A"/>
                  </a:gs>
                  <a:gs pos="96000">
                    <a:srgbClr val="8B5C4E"/>
                  </a:gs>
                  <a:gs pos="100000">
                    <a:srgbClr val="8B5C4E"/>
                  </a:gs>
                </a:gsLst>
                <a:lin ang="1859992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1" name="Google Shape;3151;p24"/>
              <p:cNvSpPr/>
              <p:nvPr/>
            </p:nvSpPr>
            <p:spPr>
              <a:xfrm>
                <a:off x="2410672" y="3723045"/>
                <a:ext cx="943775" cy="436721"/>
              </a:xfrm>
              <a:custGeom>
                <a:avLst/>
                <a:gdLst/>
                <a:ahLst/>
                <a:cxnLst/>
                <a:rect l="l" t="t" r="r" b="b"/>
                <a:pathLst>
                  <a:path w="943775" h="436721" extrusionOk="0">
                    <a:moveTo>
                      <a:pt x="1137" y="0"/>
                    </a:moveTo>
                    <a:cubicBezTo>
                      <a:pt x="-1149" y="25146"/>
                      <a:pt x="-1339" y="87440"/>
                      <a:pt x="13806" y="135350"/>
                    </a:cubicBezTo>
                    <a:cubicBezTo>
                      <a:pt x="17711" y="147828"/>
                      <a:pt x="52001" y="183261"/>
                      <a:pt x="108579" y="235553"/>
                    </a:cubicBezTo>
                    <a:cubicBezTo>
                      <a:pt x="172683" y="294799"/>
                      <a:pt x="242215" y="333946"/>
                      <a:pt x="337751" y="348805"/>
                    </a:cubicBezTo>
                    <a:cubicBezTo>
                      <a:pt x="421285" y="361759"/>
                      <a:pt x="516440" y="381953"/>
                      <a:pt x="601117" y="380714"/>
                    </a:cubicBezTo>
                    <a:cubicBezTo>
                      <a:pt x="682937" y="379476"/>
                      <a:pt x="704082" y="375094"/>
                      <a:pt x="778092" y="388620"/>
                    </a:cubicBezTo>
                    <a:cubicBezTo>
                      <a:pt x="869817" y="405384"/>
                      <a:pt x="943731" y="436721"/>
                      <a:pt x="943731" y="436721"/>
                    </a:cubicBezTo>
                    <a:cubicBezTo>
                      <a:pt x="943731" y="436721"/>
                      <a:pt x="948304" y="366713"/>
                      <a:pt x="864198" y="320611"/>
                    </a:cubicBezTo>
                    <a:cubicBezTo>
                      <a:pt x="832098" y="303086"/>
                      <a:pt x="766185" y="278511"/>
                      <a:pt x="697415" y="269272"/>
                    </a:cubicBezTo>
                    <a:cubicBezTo>
                      <a:pt x="592545" y="255175"/>
                      <a:pt x="605213" y="277178"/>
                      <a:pt x="484341" y="268319"/>
                    </a:cubicBezTo>
                    <a:cubicBezTo>
                      <a:pt x="377375" y="260509"/>
                      <a:pt x="275362" y="265652"/>
                      <a:pt x="216402" y="240792"/>
                    </a:cubicBezTo>
                    <a:cubicBezTo>
                      <a:pt x="178588" y="224885"/>
                      <a:pt x="121533" y="200025"/>
                      <a:pt x="75147" y="140208"/>
                    </a:cubicBezTo>
                    <a:cubicBezTo>
                      <a:pt x="31332" y="83629"/>
                      <a:pt x="5233" y="30766"/>
                      <a:pt x="12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3100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2" name="Google Shape;3152;p24"/>
              <p:cNvSpPr/>
              <p:nvPr/>
            </p:nvSpPr>
            <p:spPr>
              <a:xfrm>
                <a:off x="2731659" y="3952677"/>
                <a:ext cx="653258" cy="278813"/>
              </a:xfrm>
              <a:custGeom>
                <a:avLst/>
                <a:gdLst/>
                <a:ahLst/>
                <a:cxnLst/>
                <a:rect l="l" t="t" r="r" b="b"/>
                <a:pathLst>
                  <a:path w="653258" h="278813" extrusionOk="0">
                    <a:moveTo>
                      <a:pt x="620459" y="278813"/>
                    </a:moveTo>
                    <a:cubicBezTo>
                      <a:pt x="628269" y="268526"/>
                      <a:pt x="659130" y="225473"/>
                      <a:pt x="652272" y="167561"/>
                    </a:cubicBezTo>
                    <a:cubicBezTo>
                      <a:pt x="646176" y="116412"/>
                      <a:pt x="614363" y="84884"/>
                      <a:pt x="599313" y="70501"/>
                    </a:cubicBezTo>
                    <a:cubicBezTo>
                      <a:pt x="558356" y="31163"/>
                      <a:pt x="511969" y="21543"/>
                      <a:pt x="454533" y="10494"/>
                    </a:cubicBezTo>
                    <a:cubicBezTo>
                      <a:pt x="346615" y="-10366"/>
                      <a:pt x="251841" y="5827"/>
                      <a:pt x="235649" y="8684"/>
                    </a:cubicBezTo>
                    <a:cubicBezTo>
                      <a:pt x="193643" y="16209"/>
                      <a:pt x="171069" y="25162"/>
                      <a:pt x="122682" y="26305"/>
                    </a:cubicBezTo>
                    <a:cubicBezTo>
                      <a:pt x="77819" y="27448"/>
                      <a:pt x="24289" y="35926"/>
                      <a:pt x="0" y="30496"/>
                    </a:cubicBezTo>
                    <a:cubicBezTo>
                      <a:pt x="111157" y="63358"/>
                      <a:pt x="216503" y="59643"/>
                      <a:pt x="278035" y="63358"/>
                    </a:cubicBezTo>
                    <a:cubicBezTo>
                      <a:pt x="302990" y="64882"/>
                      <a:pt x="365665" y="67834"/>
                      <a:pt x="445770" y="88027"/>
                    </a:cubicBezTo>
                    <a:cubicBezTo>
                      <a:pt x="524161" y="107839"/>
                      <a:pt x="547973" y="126223"/>
                      <a:pt x="558737" y="135652"/>
                    </a:cubicBezTo>
                    <a:cubicBezTo>
                      <a:pt x="610934" y="181658"/>
                      <a:pt x="618935" y="249952"/>
                      <a:pt x="620554" y="278623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3" name="Google Shape;3153;p24"/>
              <p:cNvSpPr/>
              <p:nvPr/>
            </p:nvSpPr>
            <p:spPr>
              <a:xfrm>
                <a:off x="2397682" y="3709303"/>
                <a:ext cx="944865" cy="527780"/>
              </a:xfrm>
              <a:custGeom>
                <a:avLst/>
                <a:gdLst/>
                <a:ahLst/>
                <a:cxnLst/>
                <a:rect l="l" t="t" r="r" b="b"/>
                <a:pathLst>
                  <a:path w="944865" h="527780" extrusionOk="0">
                    <a:moveTo>
                      <a:pt x="7624" y="0"/>
                    </a:moveTo>
                    <a:cubicBezTo>
                      <a:pt x="1909" y="30385"/>
                      <a:pt x="-3139" y="74581"/>
                      <a:pt x="2385" y="127064"/>
                    </a:cubicBezTo>
                    <a:cubicBezTo>
                      <a:pt x="10386" y="202406"/>
                      <a:pt x="36009" y="256032"/>
                      <a:pt x="44010" y="271843"/>
                    </a:cubicBezTo>
                    <a:cubicBezTo>
                      <a:pt x="97731" y="378238"/>
                      <a:pt x="186789" y="429006"/>
                      <a:pt x="231271" y="453676"/>
                    </a:cubicBezTo>
                    <a:cubicBezTo>
                      <a:pt x="266609" y="473202"/>
                      <a:pt x="351572" y="518922"/>
                      <a:pt x="463681" y="517208"/>
                    </a:cubicBezTo>
                    <a:cubicBezTo>
                      <a:pt x="598650" y="515207"/>
                      <a:pt x="636655" y="446437"/>
                      <a:pt x="753336" y="453676"/>
                    </a:cubicBezTo>
                    <a:cubicBezTo>
                      <a:pt x="834966" y="458724"/>
                      <a:pt x="898974" y="497491"/>
                      <a:pt x="938883" y="527780"/>
                    </a:cubicBezTo>
                    <a:cubicBezTo>
                      <a:pt x="944598" y="508254"/>
                      <a:pt x="949551" y="479108"/>
                      <a:pt x="937169" y="451866"/>
                    </a:cubicBezTo>
                    <a:cubicBezTo>
                      <a:pt x="918214" y="410147"/>
                      <a:pt x="868684" y="394811"/>
                      <a:pt x="798390" y="381286"/>
                    </a:cubicBezTo>
                    <a:cubicBezTo>
                      <a:pt x="686566" y="359759"/>
                      <a:pt x="618272" y="361283"/>
                      <a:pt x="520926" y="354806"/>
                    </a:cubicBezTo>
                    <a:cubicBezTo>
                      <a:pt x="401578" y="346805"/>
                      <a:pt x="341856" y="342900"/>
                      <a:pt x="272895" y="319468"/>
                    </a:cubicBezTo>
                    <a:cubicBezTo>
                      <a:pt x="207744" y="297370"/>
                      <a:pt x="123258" y="268700"/>
                      <a:pt x="64774" y="185356"/>
                    </a:cubicBezTo>
                    <a:cubicBezTo>
                      <a:pt x="15244" y="114776"/>
                      <a:pt x="8196" y="38957"/>
                      <a:pt x="75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21593863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154" name="Google Shape;3154;p24"/>
          <p:cNvGrpSpPr/>
          <p:nvPr/>
        </p:nvGrpSpPr>
        <p:grpSpPr>
          <a:xfrm>
            <a:off x="8188775" y="2552383"/>
            <a:ext cx="908921" cy="1131543"/>
            <a:chOff x="6822772" y="3203858"/>
            <a:chExt cx="1194848" cy="1487502"/>
          </a:xfrm>
        </p:grpSpPr>
        <p:grpSp>
          <p:nvGrpSpPr>
            <p:cNvPr id="3155" name="Google Shape;3155;p24"/>
            <p:cNvGrpSpPr/>
            <p:nvPr/>
          </p:nvGrpSpPr>
          <p:grpSpPr>
            <a:xfrm>
              <a:off x="6822772" y="3785495"/>
              <a:ext cx="1194848" cy="905865"/>
              <a:chOff x="3699722" y="1806532"/>
              <a:chExt cx="3341299" cy="2533180"/>
            </a:xfrm>
          </p:grpSpPr>
          <p:grpSp>
            <p:nvGrpSpPr>
              <p:cNvPr id="3156" name="Google Shape;3156;p24"/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3157" name="Google Shape;3157;p24"/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3158" name="Google Shape;3158;p24"/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59" name="Google Shape;3159;p24"/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160" name="Google Shape;3160;p24"/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1" name="Google Shape;3161;p24"/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162" name="Google Shape;3162;p24"/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63" name="Google Shape;3163;p24"/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3164" name="Google Shape;3164;p24"/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165" name="Google Shape;3165;p24" descr="A black and white image of a mountain&#10;&#10;Description automatically generated with low confidence"/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166" name="Google Shape;3166;p24"/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3167" name="Google Shape;3167;p24"/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8" name="Google Shape;3168;p24"/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9" name="Google Shape;3169;p24"/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0" name="Google Shape;3170;p24"/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1" name="Google Shape;3171;p24"/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2" name="Google Shape;3172;p24"/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3" name="Google Shape;3173;p24"/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4" name="Google Shape;3174;p24"/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5" name="Google Shape;3175;p24"/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6" name="Google Shape;3176;p24"/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7" name="Google Shape;3177;p24"/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8" name="Google Shape;3178;p24"/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179" name="Google Shape;3179;p24"/>
            <p:cNvGrpSpPr/>
            <p:nvPr/>
          </p:nvGrpSpPr>
          <p:grpSpPr>
            <a:xfrm>
              <a:off x="6841377" y="3203858"/>
              <a:ext cx="1094332" cy="882475"/>
              <a:chOff x="5624511" y="3048014"/>
              <a:chExt cx="947638" cy="764180"/>
            </a:xfrm>
          </p:grpSpPr>
          <p:sp>
            <p:nvSpPr>
              <p:cNvPr id="3180" name="Google Shape;3180;p24"/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1" name="Google Shape;3181;p24"/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2" name="Google Shape;3182;p24"/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3" name="Google Shape;3183;p24"/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4" name="Google Shape;3184;p24"/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5" name="Google Shape;3185;p24"/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6" name="Google Shape;3186;p24"/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7" name="Google Shape;3187;p24"/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8" name="Google Shape;3188;p24"/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9" name="Google Shape;3189;p24"/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0" name="Google Shape;3190;p24"/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1" name="Google Shape;3191;p24"/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2" name="Google Shape;3192;p24"/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193" name="Google Shape;3193;p24"/>
          <p:cNvGrpSpPr/>
          <p:nvPr/>
        </p:nvGrpSpPr>
        <p:grpSpPr>
          <a:xfrm>
            <a:off x="4516190" y="2484747"/>
            <a:ext cx="908921" cy="1221869"/>
            <a:chOff x="2720342" y="1002929"/>
            <a:chExt cx="1194848" cy="1606242"/>
          </a:xfrm>
        </p:grpSpPr>
        <p:grpSp>
          <p:nvGrpSpPr>
            <p:cNvPr id="3194" name="Google Shape;3194;p24"/>
            <p:cNvGrpSpPr/>
            <p:nvPr/>
          </p:nvGrpSpPr>
          <p:grpSpPr>
            <a:xfrm>
              <a:off x="2720342" y="1653879"/>
              <a:ext cx="1194848" cy="955292"/>
              <a:chOff x="3792023" y="5911314"/>
              <a:chExt cx="3341299" cy="2671398"/>
            </a:xfrm>
          </p:grpSpPr>
          <p:sp>
            <p:nvSpPr>
              <p:cNvPr id="3195" name="Google Shape;3195;p24"/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96" name="Google Shape;3196;p24"/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3197" name="Google Shape;3197;p24"/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3198" name="Google Shape;3198;p24"/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199" name="Google Shape;3199;p24"/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200" name="Google Shape;3200;p24"/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1" name="Google Shape;3201;p24"/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02" name="Google Shape;3202;p24"/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3203" name="Google Shape;3203;p24"/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204" name="Google Shape;3204;p24" descr="A black and white image of a mountain&#10;&#10;Description automatically generated with low confidence"/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205" name="Google Shape;3205;p24"/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3206" name="Google Shape;3206;p24"/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7" name="Google Shape;3207;p24"/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8" name="Google Shape;3208;p24"/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9" name="Google Shape;3209;p24"/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0" name="Google Shape;3210;p24"/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1" name="Google Shape;3211;p24"/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2" name="Google Shape;3212;p24"/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3" name="Google Shape;3213;p24"/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4" name="Google Shape;3214;p24"/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5" name="Google Shape;3215;p24"/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6" name="Google Shape;3216;p24"/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7" name="Google Shape;3217;p24"/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218" name="Google Shape;3218;p24"/>
            <p:cNvGrpSpPr/>
            <p:nvPr/>
          </p:nvGrpSpPr>
          <p:grpSpPr>
            <a:xfrm>
              <a:off x="2752273" y="1002929"/>
              <a:ext cx="1130985" cy="911629"/>
              <a:chOff x="7251622" y="2606175"/>
              <a:chExt cx="2024315" cy="1631696"/>
            </a:xfrm>
          </p:grpSpPr>
          <p:sp>
            <p:nvSpPr>
              <p:cNvPr id="3219" name="Google Shape;3219;p24"/>
              <p:cNvSpPr/>
              <p:nvPr/>
            </p:nvSpPr>
            <p:spPr>
              <a:xfrm>
                <a:off x="7257521" y="2610077"/>
                <a:ext cx="2018416" cy="1627794"/>
              </a:xfrm>
              <a:custGeom>
                <a:avLst/>
                <a:gdLst/>
                <a:ahLst/>
                <a:cxnLst/>
                <a:rect l="l" t="t" r="r" b="b"/>
                <a:pathLst>
                  <a:path w="2018416" h="1627794" extrusionOk="0">
                    <a:moveTo>
                      <a:pt x="1293840" y="1278950"/>
                    </a:moveTo>
                    <a:lnTo>
                      <a:pt x="1290175" y="1279805"/>
                    </a:lnTo>
                    <a:lnTo>
                      <a:pt x="1291016" y="1279690"/>
                    </a:lnTo>
                    <a:close/>
                    <a:moveTo>
                      <a:pt x="1011102" y="529"/>
                    </a:moveTo>
                    <a:cubicBezTo>
                      <a:pt x="1025989" y="-996"/>
                      <a:pt x="1041420" y="627"/>
                      <a:pt x="1056585" y="7271"/>
                    </a:cubicBezTo>
                    <a:cubicBezTo>
                      <a:pt x="1092494" y="23098"/>
                      <a:pt x="1108319" y="56575"/>
                      <a:pt x="1112984" y="67532"/>
                    </a:cubicBezTo>
                    <a:cubicBezTo>
                      <a:pt x="1076466" y="52924"/>
                      <a:pt x="1038529" y="57386"/>
                      <a:pt x="1019053" y="78894"/>
                    </a:cubicBezTo>
                    <a:cubicBezTo>
                      <a:pt x="991055" y="109936"/>
                      <a:pt x="1012966" y="164312"/>
                      <a:pt x="1034065" y="191703"/>
                    </a:cubicBezTo>
                    <a:cubicBezTo>
                      <a:pt x="1042028" y="202051"/>
                      <a:pt x="1051195" y="210293"/>
                      <a:pt x="1061051" y="216950"/>
                    </a:cubicBezTo>
                    <a:lnTo>
                      <a:pt x="1091912" y="232560"/>
                    </a:lnTo>
                    <a:lnTo>
                      <a:pt x="1092339" y="232731"/>
                    </a:lnTo>
                    <a:lnTo>
                      <a:pt x="1154371" y="248106"/>
                    </a:lnTo>
                    <a:cubicBezTo>
                      <a:pt x="1160255" y="249223"/>
                      <a:pt x="1210365" y="259215"/>
                      <a:pt x="1272953" y="278033"/>
                    </a:cubicBezTo>
                    <a:lnTo>
                      <a:pt x="1301754" y="288141"/>
                    </a:lnTo>
                    <a:lnTo>
                      <a:pt x="1327571" y="295471"/>
                    </a:lnTo>
                    <a:lnTo>
                      <a:pt x="1368841" y="311686"/>
                    </a:lnTo>
                    <a:lnTo>
                      <a:pt x="1372223" y="312874"/>
                    </a:lnTo>
                    <a:lnTo>
                      <a:pt x="1373434" y="313491"/>
                    </a:lnTo>
                    <a:lnTo>
                      <a:pt x="1408931" y="327439"/>
                    </a:lnTo>
                    <a:lnTo>
                      <a:pt x="1447271" y="351159"/>
                    </a:lnTo>
                    <a:lnTo>
                      <a:pt x="1466397" y="360915"/>
                    </a:lnTo>
                    <a:lnTo>
                      <a:pt x="1487991" y="376350"/>
                    </a:lnTo>
                    <a:lnTo>
                      <a:pt x="1490367" y="377820"/>
                    </a:lnTo>
                    <a:lnTo>
                      <a:pt x="1491474" y="378840"/>
                    </a:lnTo>
                    <a:lnTo>
                      <a:pt x="1496397" y="382359"/>
                    </a:lnTo>
                    <a:cubicBezTo>
                      <a:pt x="1537974" y="415037"/>
                      <a:pt x="1606483" y="481840"/>
                      <a:pt x="1631742" y="586533"/>
                    </a:cubicBezTo>
                    <a:lnTo>
                      <a:pt x="1632843" y="591769"/>
                    </a:lnTo>
                    <a:lnTo>
                      <a:pt x="1645536" y="592619"/>
                    </a:lnTo>
                    <a:cubicBezTo>
                      <a:pt x="1673737" y="597896"/>
                      <a:pt x="1763003" y="618387"/>
                      <a:pt x="1826300" y="699342"/>
                    </a:cubicBezTo>
                    <a:cubicBezTo>
                      <a:pt x="1839487" y="716183"/>
                      <a:pt x="1850734" y="734608"/>
                      <a:pt x="1859877" y="754010"/>
                    </a:cubicBezTo>
                    <a:lnTo>
                      <a:pt x="1880635" y="813989"/>
                    </a:lnTo>
                    <a:lnTo>
                      <a:pt x="1904683" y="831899"/>
                    </a:lnTo>
                    <a:cubicBezTo>
                      <a:pt x="1933421" y="855419"/>
                      <a:pt x="1967808" y="891179"/>
                      <a:pt x="1991241" y="942003"/>
                    </a:cubicBezTo>
                    <a:cubicBezTo>
                      <a:pt x="2053320" y="1076320"/>
                      <a:pt x="1992053" y="1213069"/>
                      <a:pt x="1974402" y="1252229"/>
                    </a:cubicBezTo>
                    <a:cubicBezTo>
                      <a:pt x="1875398" y="1472975"/>
                      <a:pt x="1589138" y="1543178"/>
                      <a:pt x="1432923" y="1579292"/>
                    </a:cubicBezTo>
                    <a:cubicBezTo>
                      <a:pt x="844984" y="1715029"/>
                      <a:pt x="102251" y="1554946"/>
                      <a:pt x="11767" y="1235186"/>
                    </a:cubicBezTo>
                    <a:cubicBezTo>
                      <a:pt x="-1824" y="1187303"/>
                      <a:pt x="-12983" y="1092956"/>
                      <a:pt x="34287" y="1054610"/>
                    </a:cubicBezTo>
                    <a:lnTo>
                      <a:pt x="41688" y="1050805"/>
                    </a:lnTo>
                    <a:lnTo>
                      <a:pt x="42731" y="1045429"/>
                    </a:lnTo>
                    <a:cubicBezTo>
                      <a:pt x="47270" y="1031023"/>
                      <a:pt x="54878" y="1014538"/>
                      <a:pt x="67761" y="998814"/>
                    </a:cubicBezTo>
                    <a:cubicBezTo>
                      <a:pt x="112800" y="943829"/>
                      <a:pt x="182590" y="946468"/>
                      <a:pt x="191110" y="946873"/>
                    </a:cubicBezTo>
                    <a:lnTo>
                      <a:pt x="191505" y="922675"/>
                    </a:lnTo>
                    <a:lnTo>
                      <a:pt x="187864" y="913598"/>
                    </a:lnTo>
                    <a:cubicBezTo>
                      <a:pt x="183806" y="883367"/>
                      <a:pt x="195776" y="835282"/>
                      <a:pt x="232903" y="808295"/>
                    </a:cubicBezTo>
                    <a:lnTo>
                      <a:pt x="257328" y="797253"/>
                    </a:lnTo>
                    <a:lnTo>
                      <a:pt x="245861" y="754048"/>
                    </a:lnTo>
                    <a:cubicBezTo>
                      <a:pt x="240003" y="709183"/>
                      <a:pt x="247509" y="664141"/>
                      <a:pt x="279766" y="632186"/>
                    </a:cubicBezTo>
                    <a:cubicBezTo>
                      <a:pt x="306445" y="605708"/>
                      <a:pt x="339070" y="586648"/>
                      <a:pt x="374837" y="573289"/>
                    </a:cubicBezTo>
                    <a:lnTo>
                      <a:pt x="425269" y="558810"/>
                    </a:lnTo>
                    <a:lnTo>
                      <a:pt x="425775" y="545404"/>
                    </a:lnTo>
                    <a:cubicBezTo>
                      <a:pt x="447769" y="451262"/>
                      <a:pt x="590626" y="374790"/>
                      <a:pt x="694650" y="348338"/>
                    </a:cubicBezTo>
                    <a:cubicBezTo>
                      <a:pt x="716739" y="342733"/>
                      <a:pt x="739981" y="338643"/>
                      <a:pt x="763820" y="336009"/>
                    </a:cubicBezTo>
                    <a:lnTo>
                      <a:pt x="774273" y="335491"/>
                    </a:lnTo>
                    <a:lnTo>
                      <a:pt x="765658" y="330075"/>
                    </a:lnTo>
                    <a:cubicBezTo>
                      <a:pt x="704795" y="277323"/>
                      <a:pt x="718995" y="184803"/>
                      <a:pt x="720011" y="178920"/>
                    </a:cubicBezTo>
                    <a:cubicBezTo>
                      <a:pt x="735632" y="84777"/>
                      <a:pt x="872575" y="8085"/>
                      <a:pt x="1001605" y="1997"/>
                    </a:cubicBezTo>
                    <a:lnTo>
                      <a:pt x="999354" y="342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0" name="Google Shape;3220;p24"/>
              <p:cNvSpPr/>
              <p:nvPr/>
            </p:nvSpPr>
            <p:spPr>
              <a:xfrm>
                <a:off x="7251622" y="3422026"/>
                <a:ext cx="2018469" cy="815799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1" name="Google Shape;3221;p24"/>
              <p:cNvSpPr/>
              <p:nvPr/>
            </p:nvSpPr>
            <p:spPr>
              <a:xfrm>
                <a:off x="7574711" y="3702036"/>
                <a:ext cx="1569646" cy="471113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2" name="Google Shape;3222;p24"/>
              <p:cNvSpPr/>
              <p:nvPr/>
            </p:nvSpPr>
            <p:spPr>
              <a:xfrm>
                <a:off x="7589766" y="3701629"/>
                <a:ext cx="1542275" cy="40635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3" name="Google Shape;3223;p24"/>
              <p:cNvSpPr/>
              <p:nvPr/>
            </p:nvSpPr>
            <p:spPr>
              <a:xfrm>
                <a:off x="7865569" y="3869613"/>
                <a:ext cx="1018585" cy="180756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4" name="Google Shape;3224;p24"/>
              <p:cNvSpPr/>
              <p:nvPr/>
            </p:nvSpPr>
            <p:spPr>
              <a:xfrm>
                <a:off x="8617999" y="3509722"/>
                <a:ext cx="624942" cy="61031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FFFFFF">
                  <a:alpha val="4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5" name="Google Shape;3225;p24"/>
              <p:cNvSpPr/>
              <p:nvPr/>
            </p:nvSpPr>
            <p:spPr>
              <a:xfrm>
                <a:off x="7432835" y="2615975"/>
                <a:ext cx="1452962" cy="112143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FFFFF">
                  <a:alpha val="2471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6" name="Google Shape;3226;p24"/>
              <p:cNvSpPr/>
              <p:nvPr/>
            </p:nvSpPr>
            <p:spPr>
              <a:xfrm>
                <a:off x="7675671" y="2637841"/>
                <a:ext cx="1207026" cy="106558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FFF">
                  <a:alpha val="3098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7" name="Google Shape;3227;p24"/>
              <p:cNvSpPr/>
              <p:nvPr/>
            </p:nvSpPr>
            <p:spPr>
              <a:xfrm>
                <a:off x="7501563" y="2606175"/>
                <a:ext cx="1122504" cy="1012304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FFFFFF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8" name="Google Shape;3228;p24"/>
              <p:cNvSpPr/>
              <p:nvPr/>
            </p:nvSpPr>
            <p:spPr>
              <a:xfrm>
                <a:off x="7584080" y="2960833"/>
                <a:ext cx="865666" cy="582365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9" name="Google Shape;3229;p24"/>
              <p:cNvSpPr/>
              <p:nvPr/>
            </p:nvSpPr>
            <p:spPr>
              <a:xfrm>
                <a:off x="7695862" y="3066618"/>
                <a:ext cx="630359" cy="439690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5569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0" name="Google Shape;3230;p24"/>
              <p:cNvSpPr/>
              <p:nvPr/>
            </p:nvSpPr>
            <p:spPr>
              <a:xfrm>
                <a:off x="7879835" y="3018884"/>
                <a:ext cx="305576" cy="6761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1" name="Google Shape;3231;p24"/>
              <p:cNvSpPr/>
              <p:nvPr/>
            </p:nvSpPr>
            <p:spPr>
              <a:xfrm rot="-755171">
                <a:off x="8246049" y="3349704"/>
                <a:ext cx="801285" cy="43996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FFFFFF">
                  <a:alpha val="3686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2" name="Google Shape;3232;p24"/>
              <p:cNvSpPr/>
              <p:nvPr/>
            </p:nvSpPr>
            <p:spPr>
              <a:xfrm rot="9968593">
                <a:off x="8451154" y="3690364"/>
                <a:ext cx="305501" cy="67596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FFFFFF">
                  <a:alpha val="60000"/>
                </a:srgb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233" name="Google Shape;3233;p24"/>
          <p:cNvGrpSpPr/>
          <p:nvPr/>
        </p:nvGrpSpPr>
        <p:grpSpPr>
          <a:xfrm>
            <a:off x="4523616" y="4482790"/>
            <a:ext cx="876958" cy="1215082"/>
            <a:chOff x="7610376" y="705553"/>
            <a:chExt cx="1353540" cy="1875417"/>
          </a:xfrm>
        </p:grpSpPr>
        <p:grpSp>
          <p:nvGrpSpPr>
            <p:cNvPr id="3234" name="Google Shape;3234;p24"/>
            <p:cNvGrpSpPr/>
            <p:nvPr/>
          </p:nvGrpSpPr>
          <p:grpSpPr>
            <a:xfrm>
              <a:off x="7651120" y="1585683"/>
              <a:ext cx="1312796" cy="995287"/>
              <a:chOff x="3699722" y="1806533"/>
              <a:chExt cx="3341299" cy="2533182"/>
            </a:xfrm>
          </p:grpSpPr>
          <p:grpSp>
            <p:nvGrpSpPr>
              <p:cNvPr id="3235" name="Google Shape;3235;p24"/>
              <p:cNvGrpSpPr/>
              <p:nvPr/>
            </p:nvGrpSpPr>
            <p:grpSpPr>
              <a:xfrm>
                <a:off x="3751784" y="2225115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3236" name="Google Shape;3236;p24"/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3237" name="Google Shape;3237;p24"/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38" name="Google Shape;3238;p24"/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239" name="Google Shape;3239;p24"/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0" name="Google Shape;3240;p24"/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41" name="Google Shape;3241;p24"/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42" name="Google Shape;3242;p24"/>
              <p:cNvGrpSpPr/>
              <p:nvPr/>
            </p:nvGrpSpPr>
            <p:grpSpPr>
              <a:xfrm>
                <a:off x="3814899" y="1806533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3243" name="Google Shape;3243;p24"/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244" name="Google Shape;3244;p24" descr="A black and white image of a mountain&#10;&#10;Description automatically generated with low confidence"/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245" name="Google Shape;3245;p24"/>
              <p:cNvGrpSpPr/>
              <p:nvPr/>
            </p:nvGrpSpPr>
            <p:grpSpPr>
              <a:xfrm>
                <a:off x="3699722" y="2477003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3246" name="Google Shape;3246;p24"/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7" name="Google Shape;3247;p24"/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8" name="Google Shape;3248;p24"/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49" name="Google Shape;3249;p24"/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0" name="Google Shape;3250;p24"/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1" name="Google Shape;3251;p24"/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2" name="Google Shape;3252;p24"/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3" name="Google Shape;3253;p24"/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4" name="Google Shape;3254;p24"/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5" name="Google Shape;3255;p24"/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6" name="Google Shape;3256;p24"/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57" name="Google Shape;3257;p24"/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258" name="Google Shape;3258;p24"/>
            <p:cNvGrpSpPr/>
            <p:nvPr/>
          </p:nvGrpSpPr>
          <p:grpSpPr>
            <a:xfrm>
              <a:off x="7610376" y="1442538"/>
              <a:ext cx="1346382" cy="676721"/>
              <a:chOff x="5525980" y="1774298"/>
              <a:chExt cx="4820559" cy="2422916"/>
            </a:xfrm>
          </p:grpSpPr>
          <p:sp>
            <p:nvSpPr>
              <p:cNvPr id="3259" name="Google Shape;3259;p24"/>
              <p:cNvSpPr/>
              <p:nvPr/>
            </p:nvSpPr>
            <p:spPr>
              <a:xfrm>
                <a:off x="5525980" y="1774298"/>
                <a:ext cx="4820559" cy="2422916"/>
              </a:xfrm>
              <a:custGeom>
                <a:avLst/>
                <a:gdLst/>
                <a:ahLst/>
                <a:cxnLst/>
                <a:rect l="l" t="t" r="r" b="b"/>
                <a:pathLst>
                  <a:path w="1113293" h="559565" extrusionOk="0">
                    <a:moveTo>
                      <a:pt x="434701" y="447347"/>
                    </a:moveTo>
                    <a:cubicBezTo>
                      <a:pt x="416127" y="450681"/>
                      <a:pt x="396410" y="454110"/>
                      <a:pt x="369550" y="456205"/>
                    </a:cubicBezTo>
                    <a:cubicBezTo>
                      <a:pt x="308590" y="461063"/>
                      <a:pt x="270204" y="463540"/>
                      <a:pt x="233057" y="440489"/>
                    </a:cubicBezTo>
                    <a:cubicBezTo>
                      <a:pt x="200672" y="420391"/>
                      <a:pt x="178478" y="386673"/>
                      <a:pt x="177050" y="384482"/>
                    </a:cubicBezTo>
                    <a:cubicBezTo>
                      <a:pt x="152570" y="346668"/>
                      <a:pt x="152380" y="315426"/>
                      <a:pt x="124567" y="303996"/>
                    </a:cubicBezTo>
                    <a:cubicBezTo>
                      <a:pt x="122281" y="303043"/>
                      <a:pt x="104564" y="295995"/>
                      <a:pt x="94849" y="303996"/>
                    </a:cubicBezTo>
                    <a:cubicBezTo>
                      <a:pt x="90372" y="307711"/>
                      <a:pt x="85705" y="316093"/>
                      <a:pt x="94849" y="366956"/>
                    </a:cubicBezTo>
                    <a:cubicBezTo>
                      <a:pt x="102564" y="410104"/>
                      <a:pt x="108089" y="416105"/>
                      <a:pt x="103612" y="429916"/>
                    </a:cubicBezTo>
                    <a:cubicBezTo>
                      <a:pt x="96563" y="451633"/>
                      <a:pt x="71513" y="471922"/>
                      <a:pt x="51129" y="466683"/>
                    </a:cubicBezTo>
                    <a:cubicBezTo>
                      <a:pt x="28460" y="460873"/>
                      <a:pt x="21983" y="426202"/>
                      <a:pt x="21411" y="422963"/>
                    </a:cubicBezTo>
                    <a:cubicBezTo>
                      <a:pt x="15220" y="387721"/>
                      <a:pt x="39890" y="376386"/>
                      <a:pt x="38937" y="340762"/>
                    </a:cubicBezTo>
                    <a:cubicBezTo>
                      <a:pt x="37985" y="306187"/>
                      <a:pt x="14267" y="299805"/>
                      <a:pt x="3980" y="261991"/>
                    </a:cubicBezTo>
                    <a:cubicBezTo>
                      <a:pt x="-7831" y="219128"/>
                      <a:pt x="9600" y="179409"/>
                      <a:pt x="17982" y="160549"/>
                    </a:cubicBezTo>
                    <a:cubicBezTo>
                      <a:pt x="63226" y="57298"/>
                      <a:pt x="229913" y="32819"/>
                      <a:pt x="357263" y="13579"/>
                    </a:cubicBezTo>
                    <a:cubicBezTo>
                      <a:pt x="434987" y="1863"/>
                      <a:pt x="502709" y="625"/>
                      <a:pt x="541000" y="148"/>
                    </a:cubicBezTo>
                    <a:cubicBezTo>
                      <a:pt x="632821" y="-1185"/>
                      <a:pt x="780077" y="6625"/>
                      <a:pt x="827988" y="17103"/>
                    </a:cubicBezTo>
                    <a:cubicBezTo>
                      <a:pt x="841895" y="20151"/>
                      <a:pt x="1071733" y="73110"/>
                      <a:pt x="1106213" y="216556"/>
                    </a:cubicBezTo>
                    <a:cubicBezTo>
                      <a:pt x="1121072" y="278564"/>
                      <a:pt x="1107928" y="328570"/>
                      <a:pt x="1107928" y="328570"/>
                    </a:cubicBezTo>
                    <a:cubicBezTo>
                      <a:pt x="1103927" y="343906"/>
                      <a:pt x="1093259" y="376481"/>
                      <a:pt x="1086973" y="395055"/>
                    </a:cubicBezTo>
                    <a:cubicBezTo>
                      <a:pt x="1073543" y="434774"/>
                      <a:pt x="1069447" y="441823"/>
                      <a:pt x="1071257" y="456301"/>
                    </a:cubicBezTo>
                    <a:cubicBezTo>
                      <a:pt x="1074781" y="485923"/>
                      <a:pt x="1095831" y="490972"/>
                      <a:pt x="1094021" y="514022"/>
                    </a:cubicBezTo>
                    <a:cubicBezTo>
                      <a:pt x="1092402" y="534501"/>
                      <a:pt x="1073638" y="557742"/>
                      <a:pt x="1052016" y="557742"/>
                    </a:cubicBezTo>
                    <a:cubicBezTo>
                      <a:pt x="1031347" y="557742"/>
                      <a:pt x="1014392" y="536501"/>
                      <a:pt x="1010011" y="517546"/>
                    </a:cubicBezTo>
                    <a:cubicBezTo>
                      <a:pt x="1003629" y="489733"/>
                      <a:pt x="1027156" y="479351"/>
                      <a:pt x="1029251" y="440584"/>
                    </a:cubicBezTo>
                    <a:cubicBezTo>
                      <a:pt x="1029537" y="434679"/>
                      <a:pt x="1031442" y="387244"/>
                      <a:pt x="1001248" y="368861"/>
                    </a:cubicBezTo>
                    <a:cubicBezTo>
                      <a:pt x="972006" y="351049"/>
                      <a:pt x="933144" y="372957"/>
                      <a:pt x="931239" y="374100"/>
                    </a:cubicBezTo>
                    <a:cubicBezTo>
                      <a:pt x="901807" y="391340"/>
                      <a:pt x="902093" y="415724"/>
                      <a:pt x="875232" y="461539"/>
                    </a:cubicBezTo>
                    <a:cubicBezTo>
                      <a:pt x="852086" y="501068"/>
                      <a:pt x="824559" y="548122"/>
                      <a:pt x="780744" y="557742"/>
                    </a:cubicBezTo>
                    <a:cubicBezTo>
                      <a:pt x="729309" y="569077"/>
                      <a:pt x="676636" y="524119"/>
                      <a:pt x="668730" y="517546"/>
                    </a:cubicBezTo>
                    <a:cubicBezTo>
                      <a:pt x="634440" y="488305"/>
                      <a:pt x="632059" y="462111"/>
                      <a:pt x="595197" y="445823"/>
                    </a:cubicBezTo>
                    <a:cubicBezTo>
                      <a:pt x="580529" y="439346"/>
                      <a:pt x="566051" y="436965"/>
                      <a:pt x="533951" y="437060"/>
                    </a:cubicBezTo>
                    <a:cubicBezTo>
                      <a:pt x="488803" y="437251"/>
                      <a:pt x="462895" y="442299"/>
                      <a:pt x="434606" y="447442"/>
                    </a:cubicBezTo>
                    <a:close/>
                  </a:path>
                </a:pathLst>
              </a:custGeom>
              <a:solidFill>
                <a:srgbClr val="3F27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0" name="Google Shape;3260;p24"/>
              <p:cNvSpPr/>
              <p:nvPr/>
            </p:nvSpPr>
            <p:spPr>
              <a:xfrm>
                <a:off x="6607265" y="3185825"/>
                <a:ext cx="667353" cy="398936"/>
              </a:xfrm>
              <a:custGeom>
                <a:avLst/>
                <a:gdLst/>
                <a:ahLst/>
                <a:cxnLst/>
                <a:rect l="l" t="t" r="r" b="b"/>
                <a:pathLst>
                  <a:path w="154123" h="92133" extrusionOk="0">
                    <a:moveTo>
                      <a:pt x="108903" y="92028"/>
                    </a:moveTo>
                    <a:cubicBezTo>
                      <a:pt x="119285" y="91933"/>
                      <a:pt x="130049" y="91647"/>
                      <a:pt x="139383" y="87075"/>
                    </a:cubicBezTo>
                    <a:cubicBezTo>
                      <a:pt x="148718" y="82503"/>
                      <a:pt x="156052" y="72121"/>
                      <a:pt x="153671" y="62024"/>
                    </a:cubicBezTo>
                    <a:cubicBezTo>
                      <a:pt x="151194" y="51451"/>
                      <a:pt x="139574" y="45546"/>
                      <a:pt x="128715" y="44308"/>
                    </a:cubicBezTo>
                    <a:cubicBezTo>
                      <a:pt x="92520" y="40307"/>
                      <a:pt x="78233" y="37831"/>
                      <a:pt x="48610" y="15256"/>
                    </a:cubicBezTo>
                    <a:cubicBezTo>
                      <a:pt x="30608" y="1540"/>
                      <a:pt x="18225" y="-10366"/>
                      <a:pt x="6033" y="14304"/>
                    </a:cubicBezTo>
                    <a:cubicBezTo>
                      <a:pt x="-24923" y="76312"/>
                      <a:pt x="71470" y="92599"/>
                      <a:pt x="108808" y="9212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1" name="Google Shape;3261;p24"/>
              <p:cNvSpPr/>
              <p:nvPr/>
            </p:nvSpPr>
            <p:spPr>
              <a:xfrm>
                <a:off x="8599732" y="3789048"/>
                <a:ext cx="468506" cy="255379"/>
              </a:xfrm>
              <a:custGeom>
                <a:avLst/>
                <a:gdLst/>
                <a:ahLst/>
                <a:cxnLst/>
                <a:rect l="l" t="t" r="r" b="b"/>
                <a:pathLst>
                  <a:path w="108200" h="58979" extrusionOk="0">
                    <a:moveTo>
                      <a:pt x="70199" y="588"/>
                    </a:moveTo>
                    <a:cubicBezTo>
                      <a:pt x="44006" y="-1889"/>
                      <a:pt x="16859" y="9351"/>
                      <a:pt x="0" y="29639"/>
                    </a:cubicBezTo>
                    <a:cubicBezTo>
                      <a:pt x="5144" y="45355"/>
                      <a:pt x="21336" y="55547"/>
                      <a:pt x="37624" y="58119"/>
                    </a:cubicBezTo>
                    <a:cubicBezTo>
                      <a:pt x="53912" y="60691"/>
                      <a:pt x="70676" y="57071"/>
                      <a:pt x="86678" y="52880"/>
                    </a:cubicBezTo>
                    <a:cubicBezTo>
                      <a:pt x="92107" y="51451"/>
                      <a:pt x="97727" y="49832"/>
                      <a:pt x="101918" y="46213"/>
                    </a:cubicBezTo>
                    <a:cubicBezTo>
                      <a:pt x="114014" y="35735"/>
                      <a:pt x="107252" y="14113"/>
                      <a:pt x="93440" y="6112"/>
                    </a:cubicBezTo>
                    <a:cubicBezTo>
                      <a:pt x="79629" y="-1889"/>
                      <a:pt x="62484" y="-365"/>
                      <a:pt x="46577" y="1445"/>
                    </a:cubicBezTo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2" name="Google Shape;3262;p24"/>
              <p:cNvSpPr/>
              <p:nvPr/>
            </p:nvSpPr>
            <p:spPr>
              <a:xfrm>
                <a:off x="5675558" y="3446068"/>
                <a:ext cx="91670" cy="244939"/>
              </a:xfrm>
              <a:custGeom>
                <a:avLst/>
                <a:gdLst/>
                <a:ahLst/>
                <a:cxnLst/>
                <a:rect l="l" t="t" r="r" b="b"/>
                <a:pathLst>
                  <a:path w="21171" h="56568" extrusionOk="0">
                    <a:moveTo>
                      <a:pt x="4669" y="21622"/>
                    </a:moveTo>
                    <a:cubicBezTo>
                      <a:pt x="1526" y="30290"/>
                      <a:pt x="-1808" y="39624"/>
                      <a:pt x="1145" y="48387"/>
                    </a:cubicBezTo>
                    <a:cubicBezTo>
                      <a:pt x="2764" y="53054"/>
                      <a:pt x="7241" y="57531"/>
                      <a:pt x="12003" y="56388"/>
                    </a:cubicBezTo>
                    <a:cubicBezTo>
                      <a:pt x="15813" y="55531"/>
                      <a:pt x="18194" y="51626"/>
                      <a:pt x="19337" y="47911"/>
                    </a:cubicBezTo>
                    <a:cubicBezTo>
                      <a:pt x="22100" y="39338"/>
                      <a:pt x="21528" y="29908"/>
                      <a:pt x="19052" y="21241"/>
                    </a:cubicBezTo>
                    <a:cubicBezTo>
                      <a:pt x="17051" y="14097"/>
                      <a:pt x="14003" y="5525"/>
                      <a:pt x="9050" y="0"/>
                    </a:cubicBezTo>
                    <a:cubicBezTo>
                      <a:pt x="8669" y="7430"/>
                      <a:pt x="7241" y="14478"/>
                      <a:pt x="4669" y="21622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3" name="Google Shape;3263;p24"/>
              <p:cNvSpPr/>
              <p:nvPr/>
            </p:nvSpPr>
            <p:spPr>
              <a:xfrm>
                <a:off x="10045883" y="3819215"/>
                <a:ext cx="126479" cy="250391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57827" extrusionOk="0">
                    <a:moveTo>
                      <a:pt x="5014" y="44958"/>
                    </a:moveTo>
                    <a:cubicBezTo>
                      <a:pt x="6348" y="48482"/>
                      <a:pt x="8158" y="51911"/>
                      <a:pt x="10920" y="54483"/>
                    </a:cubicBezTo>
                    <a:cubicBezTo>
                      <a:pt x="13682" y="57055"/>
                      <a:pt x="17683" y="58484"/>
                      <a:pt x="21302" y="57531"/>
                    </a:cubicBezTo>
                    <a:cubicBezTo>
                      <a:pt x="26350" y="56198"/>
                      <a:pt x="29303" y="50578"/>
                      <a:pt x="29208" y="45434"/>
                    </a:cubicBezTo>
                    <a:cubicBezTo>
                      <a:pt x="29113" y="40291"/>
                      <a:pt x="26636" y="35433"/>
                      <a:pt x="23969" y="30956"/>
                    </a:cubicBezTo>
                    <a:cubicBezTo>
                      <a:pt x="19683" y="23813"/>
                      <a:pt x="14730" y="17050"/>
                      <a:pt x="9205" y="10763"/>
                    </a:cubicBezTo>
                    <a:cubicBezTo>
                      <a:pt x="6253" y="7430"/>
                      <a:pt x="3490" y="4191"/>
                      <a:pt x="1681" y="0"/>
                    </a:cubicBezTo>
                    <a:cubicBezTo>
                      <a:pt x="-1558" y="13240"/>
                      <a:pt x="61" y="31814"/>
                      <a:pt x="5014" y="4486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264" name="Google Shape;3264;p24"/>
            <p:cNvSpPr/>
            <p:nvPr/>
          </p:nvSpPr>
          <p:spPr>
            <a:xfrm>
              <a:off x="7697781" y="1350555"/>
              <a:ext cx="1164847" cy="431432"/>
            </a:xfrm>
            <a:custGeom>
              <a:avLst/>
              <a:gdLst/>
              <a:ahLst/>
              <a:cxnLst/>
              <a:rect l="l" t="t" r="r" b="b"/>
              <a:pathLst>
                <a:path w="4613256" h="1078580" extrusionOk="0">
                  <a:moveTo>
                    <a:pt x="2363312" y="1078485"/>
                  </a:moveTo>
                  <a:cubicBezTo>
                    <a:pt x="2332356" y="1078485"/>
                    <a:pt x="2301495" y="1078295"/>
                    <a:pt x="2270539" y="1077914"/>
                  </a:cubicBezTo>
                  <a:cubicBezTo>
                    <a:pt x="1600074" y="1069532"/>
                    <a:pt x="933324" y="970853"/>
                    <a:pt x="288958" y="784448"/>
                  </a:cubicBezTo>
                  <a:cubicBezTo>
                    <a:pt x="76741" y="723012"/>
                    <a:pt x="-45560" y="501270"/>
                    <a:pt x="15876" y="288958"/>
                  </a:cubicBezTo>
                  <a:cubicBezTo>
                    <a:pt x="77312" y="76741"/>
                    <a:pt x="299150" y="-45560"/>
                    <a:pt x="511366" y="15876"/>
                  </a:cubicBezTo>
                  <a:cubicBezTo>
                    <a:pt x="1086772" y="182278"/>
                    <a:pt x="1681989" y="270479"/>
                    <a:pt x="2280540" y="277909"/>
                  </a:cubicBezTo>
                  <a:cubicBezTo>
                    <a:pt x="2897474" y="285529"/>
                    <a:pt x="3512504" y="207519"/>
                    <a:pt x="4108387" y="45880"/>
                  </a:cubicBezTo>
                  <a:cubicBezTo>
                    <a:pt x="4321653" y="-11937"/>
                    <a:pt x="4541394" y="113984"/>
                    <a:pt x="4599211" y="327248"/>
                  </a:cubicBezTo>
                  <a:cubicBezTo>
                    <a:pt x="4657028" y="540513"/>
                    <a:pt x="4531107" y="760255"/>
                    <a:pt x="4317843" y="818072"/>
                  </a:cubicBezTo>
                  <a:cubicBezTo>
                    <a:pt x="3680334" y="991046"/>
                    <a:pt x="3023300" y="1078580"/>
                    <a:pt x="2363312" y="107858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DDDD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65" name="Google Shape;3265;p24"/>
            <p:cNvGrpSpPr/>
            <p:nvPr/>
          </p:nvGrpSpPr>
          <p:grpSpPr>
            <a:xfrm>
              <a:off x="7724087" y="705553"/>
              <a:ext cx="1160328" cy="878960"/>
              <a:chOff x="2128743" y="3300519"/>
              <a:chExt cx="1256174" cy="951564"/>
            </a:xfrm>
          </p:grpSpPr>
          <p:sp>
            <p:nvSpPr>
              <p:cNvPr id="3266" name="Google Shape;3266;p24"/>
              <p:cNvSpPr/>
              <p:nvPr/>
            </p:nvSpPr>
            <p:spPr>
              <a:xfrm>
                <a:off x="2615566" y="3335346"/>
                <a:ext cx="514713" cy="628967"/>
              </a:xfrm>
              <a:custGeom>
                <a:avLst/>
                <a:gdLst/>
                <a:ahLst/>
                <a:cxnLst/>
                <a:rect l="l" t="t" r="r" b="b"/>
                <a:pathLst>
                  <a:path w="514713" h="628967" extrusionOk="0">
                    <a:moveTo>
                      <a:pt x="349265" y="8985"/>
                    </a:moveTo>
                    <a:cubicBezTo>
                      <a:pt x="326119" y="21939"/>
                      <a:pt x="224106" y="53086"/>
                      <a:pt x="174671" y="177292"/>
                    </a:cubicBezTo>
                    <a:cubicBezTo>
                      <a:pt x="135238" y="276352"/>
                      <a:pt x="163051" y="348361"/>
                      <a:pt x="187721" y="380556"/>
                    </a:cubicBezTo>
                    <a:cubicBezTo>
                      <a:pt x="275065" y="494379"/>
                      <a:pt x="386793" y="525621"/>
                      <a:pt x="514714" y="628968"/>
                    </a:cubicBezTo>
                    <a:cubicBezTo>
                      <a:pt x="351741" y="626110"/>
                      <a:pt x="303735" y="617347"/>
                      <a:pt x="221058" y="584105"/>
                    </a:cubicBezTo>
                    <a:cubicBezTo>
                      <a:pt x="112759" y="540480"/>
                      <a:pt x="53894" y="457232"/>
                      <a:pt x="42179" y="435801"/>
                    </a:cubicBezTo>
                    <a:cubicBezTo>
                      <a:pt x="30653" y="414750"/>
                      <a:pt x="-22401" y="318167"/>
                      <a:pt x="10746" y="203676"/>
                    </a:cubicBezTo>
                    <a:cubicBezTo>
                      <a:pt x="34844" y="120618"/>
                      <a:pt x="91709" y="75279"/>
                      <a:pt x="114378" y="55372"/>
                    </a:cubicBezTo>
                    <a:cubicBezTo>
                      <a:pt x="212867" y="-31210"/>
                      <a:pt x="318404" y="9843"/>
                      <a:pt x="349265" y="89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100000">
                    <a:srgbClr val="583D3A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7" name="Google Shape;3267;p24"/>
              <p:cNvSpPr/>
              <p:nvPr/>
            </p:nvSpPr>
            <p:spPr>
              <a:xfrm>
                <a:off x="2128743" y="3544473"/>
                <a:ext cx="591581" cy="671308"/>
              </a:xfrm>
              <a:custGeom>
                <a:avLst/>
                <a:gdLst/>
                <a:ahLst/>
                <a:cxnLst/>
                <a:rect l="l" t="t" r="r" b="b"/>
                <a:pathLst>
                  <a:path w="591581" h="671308" extrusionOk="0">
                    <a:moveTo>
                      <a:pt x="370887" y="1788"/>
                    </a:moveTo>
                    <a:cubicBezTo>
                      <a:pt x="340026" y="-1450"/>
                      <a:pt x="266207" y="-4784"/>
                      <a:pt x="187340" y="35316"/>
                    </a:cubicBezTo>
                    <a:cubicBezTo>
                      <a:pt x="96091" y="81703"/>
                      <a:pt x="55514" y="157141"/>
                      <a:pt x="40846" y="185335"/>
                    </a:cubicBezTo>
                    <a:cubicBezTo>
                      <a:pt x="-5446" y="274298"/>
                      <a:pt x="-1636" y="357547"/>
                      <a:pt x="1984" y="391932"/>
                    </a:cubicBezTo>
                    <a:cubicBezTo>
                      <a:pt x="5698" y="426984"/>
                      <a:pt x="15795" y="523187"/>
                      <a:pt x="90280" y="594910"/>
                    </a:cubicBezTo>
                    <a:cubicBezTo>
                      <a:pt x="223345" y="723116"/>
                      <a:pt x="436610" y="652727"/>
                      <a:pt x="455660" y="646059"/>
                    </a:cubicBezTo>
                    <a:cubicBezTo>
                      <a:pt x="519668" y="623866"/>
                      <a:pt x="565102" y="589671"/>
                      <a:pt x="591581" y="566621"/>
                    </a:cubicBezTo>
                    <a:cubicBezTo>
                      <a:pt x="555291" y="574812"/>
                      <a:pt x="500141" y="584242"/>
                      <a:pt x="432704" y="584242"/>
                    </a:cubicBezTo>
                    <a:cubicBezTo>
                      <a:pt x="340312" y="584242"/>
                      <a:pt x="273827" y="584242"/>
                      <a:pt x="210295" y="540141"/>
                    </a:cubicBezTo>
                    <a:cubicBezTo>
                      <a:pt x="129619" y="484039"/>
                      <a:pt x="107997" y="394409"/>
                      <a:pt x="102568" y="370691"/>
                    </a:cubicBezTo>
                    <a:cubicBezTo>
                      <a:pt x="96757" y="344783"/>
                      <a:pt x="84375" y="273917"/>
                      <a:pt x="116665" y="194193"/>
                    </a:cubicBezTo>
                    <a:cubicBezTo>
                      <a:pt x="150383" y="110945"/>
                      <a:pt x="212201" y="69130"/>
                      <a:pt x="236680" y="52937"/>
                    </a:cubicBezTo>
                    <a:cubicBezTo>
                      <a:pt x="289734" y="18076"/>
                      <a:pt x="340978" y="6265"/>
                      <a:pt x="370792" y="1788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6000">
                    <a:srgbClr val="583D3A"/>
                  </a:gs>
                  <a:gs pos="91000">
                    <a:srgbClr val="8B5C4E"/>
                  </a:gs>
                  <a:gs pos="100000">
                    <a:srgbClr val="8B5C4E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8" name="Google Shape;3268;p24"/>
              <p:cNvSpPr/>
              <p:nvPr/>
            </p:nvSpPr>
            <p:spPr>
              <a:xfrm>
                <a:off x="2164774" y="3538333"/>
                <a:ext cx="607145" cy="624819"/>
              </a:xfrm>
              <a:custGeom>
                <a:avLst/>
                <a:gdLst/>
                <a:ahLst/>
                <a:cxnLst/>
                <a:rect l="l" t="t" r="r" b="b"/>
                <a:pathLst>
                  <a:path w="444795" h="578536" extrusionOk="0">
                    <a:moveTo>
                      <a:pt x="262963" y="0"/>
                    </a:moveTo>
                    <a:cubicBezTo>
                      <a:pt x="236960" y="4572"/>
                      <a:pt x="195335" y="15240"/>
                      <a:pt x="151711" y="43434"/>
                    </a:cubicBezTo>
                    <a:cubicBezTo>
                      <a:pt x="78940" y="90583"/>
                      <a:pt x="47507" y="156210"/>
                      <a:pt x="35220" y="182785"/>
                    </a:cubicBezTo>
                    <a:cubicBezTo>
                      <a:pt x="17789" y="220409"/>
                      <a:pt x="-9643" y="279845"/>
                      <a:pt x="3407" y="356521"/>
                    </a:cubicBezTo>
                    <a:cubicBezTo>
                      <a:pt x="18361" y="443865"/>
                      <a:pt x="75892" y="494919"/>
                      <a:pt x="91703" y="508540"/>
                    </a:cubicBezTo>
                    <a:cubicBezTo>
                      <a:pt x="152949" y="561213"/>
                      <a:pt x="220100" y="568928"/>
                      <a:pt x="277060" y="575501"/>
                    </a:cubicBezTo>
                    <a:cubicBezTo>
                      <a:pt x="348878" y="583692"/>
                      <a:pt x="408029" y="573691"/>
                      <a:pt x="444795" y="564642"/>
                    </a:cubicBezTo>
                    <a:cubicBezTo>
                      <a:pt x="421173" y="559689"/>
                      <a:pt x="384692" y="549212"/>
                      <a:pt x="345926" y="524828"/>
                    </a:cubicBezTo>
                    <a:cubicBezTo>
                      <a:pt x="270011" y="476917"/>
                      <a:pt x="237055" y="407956"/>
                      <a:pt x="224101" y="380047"/>
                    </a:cubicBezTo>
                    <a:cubicBezTo>
                      <a:pt x="214385" y="358902"/>
                      <a:pt x="216481" y="320326"/>
                      <a:pt x="213814" y="261366"/>
                    </a:cubicBezTo>
                    <a:cubicBezTo>
                      <a:pt x="213433" y="253270"/>
                      <a:pt x="190859" y="218980"/>
                      <a:pt x="201146" y="168402"/>
                    </a:cubicBezTo>
                    <a:cubicBezTo>
                      <a:pt x="209337" y="128111"/>
                      <a:pt x="225911" y="68390"/>
                      <a:pt x="262963" y="9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6000">
                    <a:srgbClr val="583D3A"/>
                  </a:gs>
                  <a:gs pos="91000">
                    <a:srgbClr val="926756"/>
                  </a:gs>
                  <a:gs pos="100000">
                    <a:srgbClr val="926756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9" name="Google Shape;3269;p24"/>
              <p:cNvSpPr/>
              <p:nvPr/>
            </p:nvSpPr>
            <p:spPr>
              <a:xfrm>
                <a:off x="2300647" y="3631510"/>
                <a:ext cx="123830" cy="320230"/>
              </a:xfrm>
              <a:custGeom>
                <a:avLst/>
                <a:gdLst/>
                <a:ahLst/>
                <a:cxnLst/>
                <a:rect l="l" t="t" r="r" b="b"/>
                <a:pathLst>
                  <a:path w="123830" h="320230" extrusionOk="0">
                    <a:moveTo>
                      <a:pt x="123831" y="0"/>
                    </a:moveTo>
                    <a:lnTo>
                      <a:pt x="111734" y="64198"/>
                    </a:lnTo>
                    <a:cubicBezTo>
                      <a:pt x="100590" y="69532"/>
                      <a:pt x="81730" y="80010"/>
                      <a:pt x="66204" y="99536"/>
                    </a:cubicBezTo>
                    <a:cubicBezTo>
                      <a:pt x="2863" y="178689"/>
                      <a:pt x="50964" y="320231"/>
                      <a:pt x="50964" y="320231"/>
                    </a:cubicBezTo>
                    <a:cubicBezTo>
                      <a:pt x="50964" y="320231"/>
                      <a:pt x="3720" y="265557"/>
                      <a:pt x="291" y="195453"/>
                    </a:cubicBezTo>
                    <a:cubicBezTo>
                      <a:pt x="-566" y="177641"/>
                      <a:pt x="-2852" y="106394"/>
                      <a:pt x="50012" y="49054"/>
                    </a:cubicBezTo>
                    <a:cubicBezTo>
                      <a:pt x="76682" y="20193"/>
                      <a:pt x="106590" y="6382"/>
                      <a:pt x="123831" y="0"/>
                    </a:cubicBezTo>
                    <a:close/>
                  </a:path>
                </a:pathLst>
              </a:custGeom>
              <a:solidFill>
                <a:srgbClr val="583D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0" name="Google Shape;3270;p24"/>
              <p:cNvSpPr/>
              <p:nvPr/>
            </p:nvSpPr>
            <p:spPr>
              <a:xfrm>
                <a:off x="2510677" y="3313077"/>
                <a:ext cx="666085" cy="864596"/>
              </a:xfrm>
              <a:custGeom>
                <a:avLst/>
                <a:gdLst/>
                <a:ahLst/>
                <a:cxnLst/>
                <a:rect l="l" t="t" r="r" b="b"/>
                <a:pathLst>
                  <a:path w="666085" h="864596" extrusionOk="0">
                    <a:moveTo>
                      <a:pt x="665990" y="864596"/>
                    </a:moveTo>
                    <a:cubicBezTo>
                      <a:pt x="624270" y="726008"/>
                      <a:pt x="564358" y="671810"/>
                      <a:pt x="517686" y="647807"/>
                    </a:cubicBezTo>
                    <a:cubicBezTo>
                      <a:pt x="473013" y="624852"/>
                      <a:pt x="452535" y="635711"/>
                      <a:pt x="364143" y="602754"/>
                    </a:cubicBezTo>
                    <a:cubicBezTo>
                      <a:pt x="292229" y="575989"/>
                      <a:pt x="244509" y="558272"/>
                      <a:pt x="199932" y="512648"/>
                    </a:cubicBezTo>
                    <a:cubicBezTo>
                      <a:pt x="184311" y="496646"/>
                      <a:pt x="116683" y="427494"/>
                      <a:pt x="112587" y="315575"/>
                    </a:cubicBezTo>
                    <a:cubicBezTo>
                      <a:pt x="108111" y="194798"/>
                      <a:pt x="180882" y="116027"/>
                      <a:pt x="192026" y="104406"/>
                    </a:cubicBezTo>
                    <a:cubicBezTo>
                      <a:pt x="297372" y="-5798"/>
                      <a:pt x="444343" y="28682"/>
                      <a:pt x="454154" y="31159"/>
                    </a:cubicBezTo>
                    <a:cubicBezTo>
                      <a:pt x="428722" y="18776"/>
                      <a:pt x="386336" y="2298"/>
                      <a:pt x="332329" y="203"/>
                    </a:cubicBezTo>
                    <a:cubicBezTo>
                      <a:pt x="304516" y="-845"/>
                      <a:pt x="211266" y="-464"/>
                      <a:pt x="125827" y="70592"/>
                    </a:cubicBezTo>
                    <a:cubicBezTo>
                      <a:pt x="37149" y="144316"/>
                      <a:pt x="16004" y="244805"/>
                      <a:pt x="9336" y="278904"/>
                    </a:cubicBezTo>
                    <a:cubicBezTo>
                      <a:pt x="2669" y="313099"/>
                      <a:pt x="-14190" y="399395"/>
                      <a:pt x="25243" y="487216"/>
                    </a:cubicBezTo>
                    <a:cubicBezTo>
                      <a:pt x="74011" y="595706"/>
                      <a:pt x="177929" y="637997"/>
                      <a:pt x="250319" y="667429"/>
                    </a:cubicBezTo>
                    <a:cubicBezTo>
                      <a:pt x="320423" y="695909"/>
                      <a:pt x="337473" y="686479"/>
                      <a:pt x="409196" y="709625"/>
                    </a:cubicBezTo>
                    <a:cubicBezTo>
                      <a:pt x="473585" y="730389"/>
                      <a:pt x="564930" y="771918"/>
                      <a:pt x="666085" y="864501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100000">
                    <a:srgbClr val="926756"/>
                  </a:gs>
                </a:gsLst>
                <a:lin ang="1859992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1" name="Google Shape;3271;p24"/>
              <p:cNvSpPr/>
              <p:nvPr/>
            </p:nvSpPr>
            <p:spPr>
              <a:xfrm>
                <a:off x="2408926" y="3300519"/>
                <a:ext cx="565106" cy="778799"/>
              </a:xfrm>
              <a:custGeom>
                <a:avLst/>
                <a:gdLst/>
                <a:ahLst/>
                <a:cxnLst/>
                <a:rect l="l" t="t" r="r" b="b"/>
                <a:pathLst>
                  <a:path w="565106" h="778799" extrusionOk="0">
                    <a:moveTo>
                      <a:pt x="565011" y="50594"/>
                    </a:moveTo>
                    <a:cubicBezTo>
                      <a:pt x="496050" y="8875"/>
                      <a:pt x="434424" y="1636"/>
                      <a:pt x="403563" y="302"/>
                    </a:cubicBezTo>
                    <a:cubicBezTo>
                      <a:pt x="300788" y="-4174"/>
                      <a:pt x="225255" y="42117"/>
                      <a:pt x="181154" y="69168"/>
                    </a:cubicBezTo>
                    <a:cubicBezTo>
                      <a:pt x="146673" y="90314"/>
                      <a:pt x="102954" y="117079"/>
                      <a:pt x="64663" y="169752"/>
                    </a:cubicBezTo>
                    <a:cubicBezTo>
                      <a:pt x="-7060" y="268336"/>
                      <a:pt x="-1059" y="376540"/>
                      <a:pt x="1131" y="402734"/>
                    </a:cubicBezTo>
                    <a:cubicBezTo>
                      <a:pt x="10085" y="510557"/>
                      <a:pt x="66663" y="581518"/>
                      <a:pt x="93810" y="614570"/>
                    </a:cubicBezTo>
                    <a:cubicBezTo>
                      <a:pt x="117432" y="643430"/>
                      <a:pt x="224778" y="776876"/>
                      <a:pt x="395657" y="778781"/>
                    </a:cubicBezTo>
                    <a:cubicBezTo>
                      <a:pt x="466142" y="779543"/>
                      <a:pt x="522149" y="757635"/>
                      <a:pt x="554534" y="741728"/>
                    </a:cubicBezTo>
                    <a:cubicBezTo>
                      <a:pt x="537103" y="733727"/>
                      <a:pt x="510433" y="721631"/>
                      <a:pt x="477762" y="707343"/>
                    </a:cubicBezTo>
                    <a:cubicBezTo>
                      <a:pt x="351747" y="652193"/>
                      <a:pt x="339555" y="653146"/>
                      <a:pt x="302979" y="633239"/>
                    </a:cubicBezTo>
                    <a:cubicBezTo>
                      <a:pt x="270308" y="615427"/>
                      <a:pt x="182487" y="567326"/>
                      <a:pt x="138768" y="466456"/>
                    </a:cubicBezTo>
                    <a:cubicBezTo>
                      <a:pt x="129243" y="444453"/>
                      <a:pt x="94572" y="360919"/>
                      <a:pt x="125528" y="262526"/>
                    </a:cubicBezTo>
                    <a:cubicBezTo>
                      <a:pt x="154008" y="172133"/>
                      <a:pt x="220302" y="125366"/>
                      <a:pt x="247353" y="106316"/>
                    </a:cubicBezTo>
                    <a:cubicBezTo>
                      <a:pt x="320981" y="54404"/>
                      <a:pt x="394990" y="46403"/>
                      <a:pt x="432709" y="42784"/>
                    </a:cubicBezTo>
                    <a:cubicBezTo>
                      <a:pt x="488049" y="37450"/>
                      <a:pt x="534150" y="44022"/>
                      <a:pt x="565107" y="5069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7000">
                    <a:srgbClr val="583D3A"/>
                  </a:gs>
                  <a:gs pos="100000">
                    <a:srgbClr val="8B5C4E"/>
                  </a:gs>
                </a:gsLst>
                <a:lin ang="1380014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2" name="Google Shape;3272;p24"/>
              <p:cNvSpPr/>
              <p:nvPr/>
            </p:nvSpPr>
            <p:spPr>
              <a:xfrm>
                <a:off x="2792883" y="3340750"/>
                <a:ext cx="494293" cy="656558"/>
              </a:xfrm>
              <a:custGeom>
                <a:avLst/>
                <a:gdLst/>
                <a:ahLst/>
                <a:cxnLst/>
                <a:rect l="l" t="t" r="r" b="b"/>
                <a:pathLst>
                  <a:path w="494293" h="656558" extrusionOk="0">
                    <a:moveTo>
                      <a:pt x="165966" y="0"/>
                    </a:moveTo>
                    <a:cubicBezTo>
                      <a:pt x="148250" y="1619"/>
                      <a:pt x="100625" y="8477"/>
                      <a:pt x="60048" y="46292"/>
                    </a:cubicBezTo>
                    <a:cubicBezTo>
                      <a:pt x="28616" y="75629"/>
                      <a:pt x="17376" y="108871"/>
                      <a:pt x="11090" y="128397"/>
                    </a:cubicBezTo>
                    <a:cubicBezTo>
                      <a:pt x="-14342" y="206693"/>
                      <a:pt x="10804" y="276225"/>
                      <a:pt x="18996" y="297847"/>
                    </a:cubicBezTo>
                    <a:cubicBezTo>
                      <a:pt x="40808" y="355664"/>
                      <a:pt x="76050" y="390144"/>
                      <a:pt x="113007" y="426244"/>
                    </a:cubicBezTo>
                    <a:cubicBezTo>
                      <a:pt x="168348" y="480346"/>
                      <a:pt x="195970" y="507397"/>
                      <a:pt x="233499" y="517589"/>
                    </a:cubicBezTo>
                    <a:cubicBezTo>
                      <a:pt x="241404" y="519779"/>
                      <a:pt x="260264" y="524066"/>
                      <a:pt x="271884" y="540068"/>
                    </a:cubicBezTo>
                    <a:cubicBezTo>
                      <a:pt x="286077" y="559689"/>
                      <a:pt x="280933" y="585121"/>
                      <a:pt x="279790" y="590360"/>
                    </a:cubicBezTo>
                    <a:cubicBezTo>
                      <a:pt x="273408" y="621697"/>
                      <a:pt x="248548" y="638366"/>
                      <a:pt x="242738" y="641985"/>
                    </a:cubicBezTo>
                    <a:cubicBezTo>
                      <a:pt x="317795" y="646843"/>
                      <a:pt x="392757" y="651701"/>
                      <a:pt x="467814" y="656558"/>
                    </a:cubicBezTo>
                    <a:cubicBezTo>
                      <a:pt x="477148" y="639413"/>
                      <a:pt x="494198" y="602742"/>
                      <a:pt x="494293" y="553307"/>
                    </a:cubicBezTo>
                    <a:cubicBezTo>
                      <a:pt x="494293" y="534162"/>
                      <a:pt x="494007" y="493681"/>
                      <a:pt x="470481" y="454057"/>
                    </a:cubicBezTo>
                    <a:cubicBezTo>
                      <a:pt x="442668" y="407289"/>
                      <a:pt x="398186" y="388049"/>
                      <a:pt x="348656" y="366713"/>
                    </a:cubicBezTo>
                    <a:cubicBezTo>
                      <a:pt x="299888" y="345662"/>
                      <a:pt x="295125" y="353282"/>
                      <a:pt x="224164" y="328327"/>
                    </a:cubicBezTo>
                    <a:cubicBezTo>
                      <a:pt x="154060" y="303657"/>
                      <a:pt x="118437" y="290798"/>
                      <a:pt x="93100" y="260795"/>
                    </a:cubicBezTo>
                    <a:cubicBezTo>
                      <a:pt x="87385" y="254127"/>
                      <a:pt x="50142" y="208788"/>
                      <a:pt x="54714" y="145637"/>
                    </a:cubicBezTo>
                    <a:cubicBezTo>
                      <a:pt x="59191" y="83153"/>
                      <a:pt x="102816" y="27337"/>
                      <a:pt x="16596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100000">
                    <a:srgbClr val="926756"/>
                  </a:gs>
                </a:gsLst>
                <a:lin ang="1499992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3" name="Google Shape;3273;p24"/>
              <p:cNvSpPr/>
              <p:nvPr/>
            </p:nvSpPr>
            <p:spPr>
              <a:xfrm>
                <a:off x="2836959" y="3338239"/>
                <a:ext cx="491670" cy="641034"/>
              </a:xfrm>
              <a:custGeom>
                <a:avLst/>
                <a:gdLst/>
                <a:ahLst/>
                <a:cxnLst/>
                <a:rect l="l" t="t" r="r" b="b"/>
                <a:pathLst>
                  <a:path w="491670" h="622363" extrusionOk="0">
                    <a:moveTo>
                      <a:pt x="109237" y="0"/>
                    </a:moveTo>
                    <a:cubicBezTo>
                      <a:pt x="96093" y="9239"/>
                      <a:pt x="78091" y="23146"/>
                      <a:pt x="58945" y="42386"/>
                    </a:cubicBezTo>
                    <a:cubicBezTo>
                      <a:pt x="32942" y="68485"/>
                      <a:pt x="16845" y="84677"/>
                      <a:pt x="7320" y="111252"/>
                    </a:cubicBezTo>
                    <a:cubicBezTo>
                      <a:pt x="-7920" y="153924"/>
                      <a:pt x="4748" y="193167"/>
                      <a:pt x="8653" y="203930"/>
                    </a:cubicBezTo>
                    <a:cubicBezTo>
                      <a:pt x="24941" y="248983"/>
                      <a:pt x="59803" y="272034"/>
                      <a:pt x="77519" y="283369"/>
                    </a:cubicBezTo>
                    <a:cubicBezTo>
                      <a:pt x="117619" y="309086"/>
                      <a:pt x="130192" y="320516"/>
                      <a:pt x="213250" y="342329"/>
                    </a:cubicBezTo>
                    <a:cubicBezTo>
                      <a:pt x="281926" y="360331"/>
                      <a:pt x="327550" y="366046"/>
                      <a:pt x="363555" y="393287"/>
                    </a:cubicBezTo>
                    <a:cubicBezTo>
                      <a:pt x="382795" y="407860"/>
                      <a:pt x="422038" y="426815"/>
                      <a:pt x="437659" y="489966"/>
                    </a:cubicBezTo>
                    <a:cubicBezTo>
                      <a:pt x="453471" y="553879"/>
                      <a:pt x="429658" y="606647"/>
                      <a:pt x="421753" y="622364"/>
                    </a:cubicBezTo>
                    <a:cubicBezTo>
                      <a:pt x="437564" y="604266"/>
                      <a:pt x="469949" y="562451"/>
                      <a:pt x="482617" y="499205"/>
                    </a:cubicBezTo>
                    <a:cubicBezTo>
                      <a:pt x="489856" y="463391"/>
                      <a:pt x="503001" y="406337"/>
                      <a:pt x="472045" y="356235"/>
                    </a:cubicBezTo>
                    <a:cubicBezTo>
                      <a:pt x="454423" y="327660"/>
                      <a:pt x="430135" y="313563"/>
                      <a:pt x="403179" y="297942"/>
                    </a:cubicBezTo>
                    <a:cubicBezTo>
                      <a:pt x="376795" y="282607"/>
                      <a:pt x="359745" y="278225"/>
                      <a:pt x="272115" y="254222"/>
                    </a:cubicBezTo>
                    <a:cubicBezTo>
                      <a:pt x="184199" y="230124"/>
                      <a:pt x="166673" y="225171"/>
                      <a:pt x="141051" y="210502"/>
                    </a:cubicBezTo>
                    <a:cubicBezTo>
                      <a:pt x="109047" y="192214"/>
                      <a:pt x="81043" y="176308"/>
                      <a:pt x="68280" y="145637"/>
                    </a:cubicBezTo>
                    <a:cubicBezTo>
                      <a:pt x="41324" y="81153"/>
                      <a:pt x="103999" y="6191"/>
                      <a:pt x="1093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4" name="Google Shape;3274;p24"/>
              <p:cNvSpPr/>
              <p:nvPr/>
            </p:nvSpPr>
            <p:spPr>
              <a:xfrm>
                <a:off x="2760222" y="3342520"/>
                <a:ext cx="389870" cy="654128"/>
              </a:xfrm>
              <a:custGeom>
                <a:avLst/>
                <a:gdLst/>
                <a:ahLst/>
                <a:cxnLst/>
                <a:rect l="l" t="t" r="r" b="b"/>
                <a:pathLst>
                  <a:path w="389870" h="638174" extrusionOk="0">
                    <a:moveTo>
                      <a:pt x="204609" y="0"/>
                    </a:moveTo>
                    <a:cubicBezTo>
                      <a:pt x="182130" y="2953"/>
                      <a:pt x="144220" y="11049"/>
                      <a:pt x="106596" y="37052"/>
                    </a:cubicBezTo>
                    <a:cubicBezTo>
                      <a:pt x="42493" y="81534"/>
                      <a:pt x="23253" y="148019"/>
                      <a:pt x="13918" y="180023"/>
                    </a:cubicBezTo>
                    <a:cubicBezTo>
                      <a:pt x="6012" y="207169"/>
                      <a:pt x="-11514" y="270701"/>
                      <a:pt x="11251" y="341567"/>
                    </a:cubicBezTo>
                    <a:cubicBezTo>
                      <a:pt x="19729" y="367951"/>
                      <a:pt x="39540" y="412909"/>
                      <a:pt x="130409" y="487204"/>
                    </a:cubicBezTo>
                    <a:cubicBezTo>
                      <a:pt x="183844" y="530828"/>
                      <a:pt x="268902" y="590360"/>
                      <a:pt x="389870" y="638175"/>
                    </a:cubicBezTo>
                    <a:cubicBezTo>
                      <a:pt x="382536" y="612362"/>
                      <a:pt x="368153" y="575310"/>
                      <a:pt x="336911" y="542830"/>
                    </a:cubicBezTo>
                    <a:cubicBezTo>
                      <a:pt x="305764" y="510445"/>
                      <a:pt x="285000" y="510731"/>
                      <a:pt x="233660" y="476631"/>
                    </a:cubicBezTo>
                    <a:cubicBezTo>
                      <a:pt x="197751" y="452723"/>
                      <a:pt x="150697" y="421481"/>
                      <a:pt x="117169" y="365379"/>
                    </a:cubicBezTo>
                    <a:cubicBezTo>
                      <a:pt x="84022" y="310039"/>
                      <a:pt x="79545" y="256413"/>
                      <a:pt x="77450" y="227648"/>
                    </a:cubicBezTo>
                    <a:cubicBezTo>
                      <a:pt x="74592" y="188214"/>
                      <a:pt x="71544" y="146114"/>
                      <a:pt x="93357" y="100584"/>
                    </a:cubicBezTo>
                    <a:cubicBezTo>
                      <a:pt x="123741" y="37148"/>
                      <a:pt x="182225" y="9239"/>
                      <a:pt x="20460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50000">
                    <a:srgbClr val="583D3A"/>
                  </a:gs>
                  <a:gs pos="96000">
                    <a:srgbClr val="8B5C4E"/>
                  </a:gs>
                  <a:gs pos="100000">
                    <a:srgbClr val="8B5C4E"/>
                  </a:gs>
                </a:gsLst>
                <a:lin ang="1859992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5" name="Google Shape;3275;p24"/>
              <p:cNvSpPr/>
              <p:nvPr/>
            </p:nvSpPr>
            <p:spPr>
              <a:xfrm>
                <a:off x="2410672" y="3741905"/>
                <a:ext cx="943775" cy="436721"/>
              </a:xfrm>
              <a:custGeom>
                <a:avLst/>
                <a:gdLst/>
                <a:ahLst/>
                <a:cxnLst/>
                <a:rect l="l" t="t" r="r" b="b"/>
                <a:pathLst>
                  <a:path w="943775" h="436721" extrusionOk="0">
                    <a:moveTo>
                      <a:pt x="1137" y="0"/>
                    </a:moveTo>
                    <a:cubicBezTo>
                      <a:pt x="-1149" y="25146"/>
                      <a:pt x="-1339" y="87440"/>
                      <a:pt x="13806" y="135350"/>
                    </a:cubicBezTo>
                    <a:cubicBezTo>
                      <a:pt x="17711" y="147828"/>
                      <a:pt x="52001" y="183261"/>
                      <a:pt x="108579" y="235553"/>
                    </a:cubicBezTo>
                    <a:cubicBezTo>
                      <a:pt x="172683" y="294799"/>
                      <a:pt x="242215" y="333946"/>
                      <a:pt x="337751" y="348805"/>
                    </a:cubicBezTo>
                    <a:cubicBezTo>
                      <a:pt x="421285" y="361759"/>
                      <a:pt x="516440" y="381953"/>
                      <a:pt x="601117" y="380714"/>
                    </a:cubicBezTo>
                    <a:cubicBezTo>
                      <a:pt x="682937" y="379476"/>
                      <a:pt x="704082" y="375094"/>
                      <a:pt x="778092" y="388620"/>
                    </a:cubicBezTo>
                    <a:cubicBezTo>
                      <a:pt x="869817" y="405384"/>
                      <a:pt x="943731" y="436721"/>
                      <a:pt x="943731" y="436721"/>
                    </a:cubicBezTo>
                    <a:cubicBezTo>
                      <a:pt x="943731" y="436721"/>
                      <a:pt x="948304" y="366713"/>
                      <a:pt x="864198" y="320611"/>
                    </a:cubicBezTo>
                    <a:cubicBezTo>
                      <a:pt x="832098" y="303086"/>
                      <a:pt x="766185" y="278511"/>
                      <a:pt x="697415" y="269272"/>
                    </a:cubicBezTo>
                    <a:cubicBezTo>
                      <a:pt x="592545" y="255175"/>
                      <a:pt x="605213" y="277178"/>
                      <a:pt x="484341" y="268319"/>
                    </a:cubicBezTo>
                    <a:cubicBezTo>
                      <a:pt x="377375" y="260509"/>
                      <a:pt x="275362" y="265652"/>
                      <a:pt x="216402" y="240792"/>
                    </a:cubicBezTo>
                    <a:cubicBezTo>
                      <a:pt x="178588" y="224885"/>
                      <a:pt x="121533" y="200025"/>
                      <a:pt x="75147" y="140208"/>
                    </a:cubicBezTo>
                    <a:cubicBezTo>
                      <a:pt x="31332" y="83629"/>
                      <a:pt x="5233" y="30766"/>
                      <a:pt x="12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3100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6" name="Google Shape;3276;p24"/>
              <p:cNvSpPr/>
              <p:nvPr/>
            </p:nvSpPr>
            <p:spPr>
              <a:xfrm>
                <a:off x="2731659" y="3952677"/>
                <a:ext cx="653258" cy="278813"/>
              </a:xfrm>
              <a:custGeom>
                <a:avLst/>
                <a:gdLst/>
                <a:ahLst/>
                <a:cxnLst/>
                <a:rect l="l" t="t" r="r" b="b"/>
                <a:pathLst>
                  <a:path w="653258" h="278813" extrusionOk="0">
                    <a:moveTo>
                      <a:pt x="620459" y="278813"/>
                    </a:moveTo>
                    <a:cubicBezTo>
                      <a:pt x="628269" y="268526"/>
                      <a:pt x="659130" y="225473"/>
                      <a:pt x="652272" y="167561"/>
                    </a:cubicBezTo>
                    <a:cubicBezTo>
                      <a:pt x="646176" y="116412"/>
                      <a:pt x="614363" y="84884"/>
                      <a:pt x="599313" y="70501"/>
                    </a:cubicBezTo>
                    <a:cubicBezTo>
                      <a:pt x="558356" y="31163"/>
                      <a:pt x="511969" y="21543"/>
                      <a:pt x="454533" y="10494"/>
                    </a:cubicBezTo>
                    <a:cubicBezTo>
                      <a:pt x="346615" y="-10366"/>
                      <a:pt x="251841" y="5827"/>
                      <a:pt x="235649" y="8684"/>
                    </a:cubicBezTo>
                    <a:cubicBezTo>
                      <a:pt x="193643" y="16209"/>
                      <a:pt x="171069" y="25162"/>
                      <a:pt x="122682" y="26305"/>
                    </a:cubicBezTo>
                    <a:cubicBezTo>
                      <a:pt x="77819" y="27448"/>
                      <a:pt x="24289" y="35926"/>
                      <a:pt x="0" y="30496"/>
                    </a:cubicBezTo>
                    <a:cubicBezTo>
                      <a:pt x="111157" y="63358"/>
                      <a:pt x="216503" y="59643"/>
                      <a:pt x="278035" y="63358"/>
                    </a:cubicBezTo>
                    <a:cubicBezTo>
                      <a:pt x="302990" y="64882"/>
                      <a:pt x="365665" y="67834"/>
                      <a:pt x="445770" y="88027"/>
                    </a:cubicBezTo>
                    <a:cubicBezTo>
                      <a:pt x="524161" y="107839"/>
                      <a:pt x="547973" y="126223"/>
                      <a:pt x="558737" y="135652"/>
                    </a:cubicBezTo>
                    <a:cubicBezTo>
                      <a:pt x="610934" y="181658"/>
                      <a:pt x="618935" y="249952"/>
                      <a:pt x="620554" y="278623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7" name="Google Shape;3277;p24"/>
              <p:cNvSpPr/>
              <p:nvPr/>
            </p:nvSpPr>
            <p:spPr>
              <a:xfrm>
                <a:off x="2408910" y="3724303"/>
                <a:ext cx="944865" cy="527780"/>
              </a:xfrm>
              <a:custGeom>
                <a:avLst/>
                <a:gdLst/>
                <a:ahLst/>
                <a:cxnLst/>
                <a:rect l="l" t="t" r="r" b="b"/>
                <a:pathLst>
                  <a:path w="944865" h="527780" extrusionOk="0">
                    <a:moveTo>
                      <a:pt x="7624" y="0"/>
                    </a:moveTo>
                    <a:cubicBezTo>
                      <a:pt x="1909" y="30385"/>
                      <a:pt x="-3139" y="74581"/>
                      <a:pt x="2385" y="127064"/>
                    </a:cubicBezTo>
                    <a:cubicBezTo>
                      <a:pt x="10386" y="202406"/>
                      <a:pt x="36009" y="256032"/>
                      <a:pt x="44010" y="271843"/>
                    </a:cubicBezTo>
                    <a:cubicBezTo>
                      <a:pt x="97731" y="378238"/>
                      <a:pt x="186789" y="429006"/>
                      <a:pt x="231271" y="453676"/>
                    </a:cubicBezTo>
                    <a:cubicBezTo>
                      <a:pt x="266609" y="473202"/>
                      <a:pt x="351572" y="518922"/>
                      <a:pt x="463681" y="517208"/>
                    </a:cubicBezTo>
                    <a:cubicBezTo>
                      <a:pt x="598650" y="515207"/>
                      <a:pt x="636655" y="446437"/>
                      <a:pt x="753336" y="453676"/>
                    </a:cubicBezTo>
                    <a:cubicBezTo>
                      <a:pt x="834966" y="458724"/>
                      <a:pt x="898974" y="497491"/>
                      <a:pt x="938883" y="527780"/>
                    </a:cubicBezTo>
                    <a:cubicBezTo>
                      <a:pt x="944598" y="508254"/>
                      <a:pt x="949551" y="479108"/>
                      <a:pt x="937169" y="451866"/>
                    </a:cubicBezTo>
                    <a:cubicBezTo>
                      <a:pt x="918214" y="410147"/>
                      <a:pt x="868684" y="394811"/>
                      <a:pt x="798390" y="381286"/>
                    </a:cubicBezTo>
                    <a:cubicBezTo>
                      <a:pt x="686566" y="359759"/>
                      <a:pt x="618272" y="361283"/>
                      <a:pt x="520926" y="354806"/>
                    </a:cubicBezTo>
                    <a:cubicBezTo>
                      <a:pt x="401578" y="346805"/>
                      <a:pt x="341856" y="342900"/>
                      <a:pt x="272895" y="319468"/>
                    </a:cubicBezTo>
                    <a:cubicBezTo>
                      <a:pt x="207744" y="297370"/>
                      <a:pt x="123258" y="268700"/>
                      <a:pt x="64774" y="185356"/>
                    </a:cubicBezTo>
                    <a:cubicBezTo>
                      <a:pt x="15244" y="114776"/>
                      <a:pt x="8196" y="38957"/>
                      <a:pt x="75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21593863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278" name="Google Shape;3278;p24"/>
          <p:cNvGrpSpPr/>
          <p:nvPr/>
        </p:nvGrpSpPr>
        <p:grpSpPr>
          <a:xfrm>
            <a:off x="8257508" y="4509467"/>
            <a:ext cx="876891" cy="1190161"/>
            <a:chOff x="6096006" y="4937735"/>
            <a:chExt cx="1229516" cy="1668762"/>
          </a:xfrm>
        </p:grpSpPr>
        <p:grpSp>
          <p:nvGrpSpPr>
            <p:cNvPr id="3279" name="Google Shape;3279;p24"/>
            <p:cNvGrpSpPr/>
            <p:nvPr/>
          </p:nvGrpSpPr>
          <p:grpSpPr>
            <a:xfrm>
              <a:off x="6130674" y="5651204"/>
              <a:ext cx="1194848" cy="955292"/>
              <a:chOff x="3792023" y="5911314"/>
              <a:chExt cx="3341299" cy="2671398"/>
            </a:xfrm>
          </p:grpSpPr>
          <p:sp>
            <p:nvSpPr>
              <p:cNvPr id="3280" name="Google Shape;3280;p24"/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81" name="Google Shape;3281;p24"/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3282" name="Google Shape;3282;p24"/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3283" name="Google Shape;3283;p24"/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4" name="Google Shape;3284;p24"/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285" name="Google Shape;3285;p24"/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6" name="Google Shape;3286;p24"/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287" name="Google Shape;3287;p24"/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3288" name="Google Shape;3288;p24"/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3289" name="Google Shape;3289;p24" descr="A black and white image of a mountain&#10;&#10;Description automatically generated with low confidence"/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3290" name="Google Shape;3290;p24"/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3291" name="Google Shape;3291;p24"/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2" name="Google Shape;3292;p24"/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3" name="Google Shape;3293;p24"/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4" name="Google Shape;3294;p24"/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5" name="Google Shape;3295;p24"/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6" name="Google Shape;3296;p24"/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7" name="Google Shape;3297;p24"/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8" name="Google Shape;3298;p24"/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9" name="Google Shape;3299;p24"/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0" name="Google Shape;3300;p24"/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1" name="Google Shape;3301;p24"/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2" name="Google Shape;3302;p24"/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303" name="Google Shape;3303;p24"/>
            <p:cNvGrpSpPr/>
            <p:nvPr/>
          </p:nvGrpSpPr>
          <p:grpSpPr>
            <a:xfrm>
              <a:off x="6096006" y="5534811"/>
              <a:ext cx="1218637" cy="612513"/>
              <a:chOff x="5525980" y="1774298"/>
              <a:chExt cx="4820559" cy="2422916"/>
            </a:xfrm>
          </p:grpSpPr>
          <p:sp>
            <p:nvSpPr>
              <p:cNvPr id="3304" name="Google Shape;3304;p24"/>
              <p:cNvSpPr/>
              <p:nvPr/>
            </p:nvSpPr>
            <p:spPr>
              <a:xfrm>
                <a:off x="5525980" y="1774298"/>
                <a:ext cx="4820559" cy="2422916"/>
              </a:xfrm>
              <a:custGeom>
                <a:avLst/>
                <a:gdLst/>
                <a:ahLst/>
                <a:cxnLst/>
                <a:rect l="l" t="t" r="r" b="b"/>
                <a:pathLst>
                  <a:path w="1113293" h="559565" extrusionOk="0">
                    <a:moveTo>
                      <a:pt x="434701" y="447347"/>
                    </a:moveTo>
                    <a:cubicBezTo>
                      <a:pt x="416127" y="450681"/>
                      <a:pt x="396410" y="454110"/>
                      <a:pt x="369550" y="456205"/>
                    </a:cubicBezTo>
                    <a:cubicBezTo>
                      <a:pt x="308590" y="461063"/>
                      <a:pt x="270204" y="463540"/>
                      <a:pt x="233057" y="440489"/>
                    </a:cubicBezTo>
                    <a:cubicBezTo>
                      <a:pt x="200672" y="420391"/>
                      <a:pt x="178478" y="386673"/>
                      <a:pt x="177050" y="384482"/>
                    </a:cubicBezTo>
                    <a:cubicBezTo>
                      <a:pt x="152570" y="346668"/>
                      <a:pt x="152380" y="315426"/>
                      <a:pt x="124567" y="303996"/>
                    </a:cubicBezTo>
                    <a:cubicBezTo>
                      <a:pt x="122281" y="303043"/>
                      <a:pt x="104564" y="295995"/>
                      <a:pt x="94849" y="303996"/>
                    </a:cubicBezTo>
                    <a:cubicBezTo>
                      <a:pt x="90372" y="307711"/>
                      <a:pt x="85705" y="316093"/>
                      <a:pt x="94849" y="366956"/>
                    </a:cubicBezTo>
                    <a:cubicBezTo>
                      <a:pt x="102564" y="410104"/>
                      <a:pt x="108089" y="416105"/>
                      <a:pt x="103612" y="429916"/>
                    </a:cubicBezTo>
                    <a:cubicBezTo>
                      <a:pt x="96563" y="451633"/>
                      <a:pt x="71513" y="471922"/>
                      <a:pt x="51129" y="466683"/>
                    </a:cubicBezTo>
                    <a:cubicBezTo>
                      <a:pt x="28460" y="460873"/>
                      <a:pt x="21983" y="426202"/>
                      <a:pt x="21411" y="422963"/>
                    </a:cubicBezTo>
                    <a:cubicBezTo>
                      <a:pt x="15220" y="387721"/>
                      <a:pt x="39890" y="376386"/>
                      <a:pt x="38937" y="340762"/>
                    </a:cubicBezTo>
                    <a:cubicBezTo>
                      <a:pt x="37985" y="306187"/>
                      <a:pt x="14267" y="299805"/>
                      <a:pt x="3980" y="261991"/>
                    </a:cubicBezTo>
                    <a:cubicBezTo>
                      <a:pt x="-7831" y="219128"/>
                      <a:pt x="9600" y="179409"/>
                      <a:pt x="17982" y="160549"/>
                    </a:cubicBezTo>
                    <a:cubicBezTo>
                      <a:pt x="63226" y="57298"/>
                      <a:pt x="229913" y="32819"/>
                      <a:pt x="357263" y="13579"/>
                    </a:cubicBezTo>
                    <a:cubicBezTo>
                      <a:pt x="434987" y="1863"/>
                      <a:pt x="502709" y="625"/>
                      <a:pt x="541000" y="148"/>
                    </a:cubicBezTo>
                    <a:cubicBezTo>
                      <a:pt x="632821" y="-1185"/>
                      <a:pt x="780077" y="6625"/>
                      <a:pt x="827988" y="17103"/>
                    </a:cubicBezTo>
                    <a:cubicBezTo>
                      <a:pt x="841895" y="20151"/>
                      <a:pt x="1071733" y="73110"/>
                      <a:pt x="1106213" y="216556"/>
                    </a:cubicBezTo>
                    <a:cubicBezTo>
                      <a:pt x="1121072" y="278564"/>
                      <a:pt x="1107928" y="328570"/>
                      <a:pt x="1107928" y="328570"/>
                    </a:cubicBezTo>
                    <a:cubicBezTo>
                      <a:pt x="1103927" y="343906"/>
                      <a:pt x="1093259" y="376481"/>
                      <a:pt x="1086973" y="395055"/>
                    </a:cubicBezTo>
                    <a:cubicBezTo>
                      <a:pt x="1073543" y="434774"/>
                      <a:pt x="1069447" y="441823"/>
                      <a:pt x="1071257" y="456301"/>
                    </a:cubicBezTo>
                    <a:cubicBezTo>
                      <a:pt x="1074781" y="485923"/>
                      <a:pt x="1095831" y="490972"/>
                      <a:pt x="1094021" y="514022"/>
                    </a:cubicBezTo>
                    <a:cubicBezTo>
                      <a:pt x="1092402" y="534501"/>
                      <a:pt x="1073638" y="557742"/>
                      <a:pt x="1052016" y="557742"/>
                    </a:cubicBezTo>
                    <a:cubicBezTo>
                      <a:pt x="1031347" y="557742"/>
                      <a:pt x="1014392" y="536501"/>
                      <a:pt x="1010011" y="517546"/>
                    </a:cubicBezTo>
                    <a:cubicBezTo>
                      <a:pt x="1003629" y="489733"/>
                      <a:pt x="1027156" y="479351"/>
                      <a:pt x="1029251" y="440584"/>
                    </a:cubicBezTo>
                    <a:cubicBezTo>
                      <a:pt x="1029537" y="434679"/>
                      <a:pt x="1031442" y="387244"/>
                      <a:pt x="1001248" y="368861"/>
                    </a:cubicBezTo>
                    <a:cubicBezTo>
                      <a:pt x="972006" y="351049"/>
                      <a:pt x="933144" y="372957"/>
                      <a:pt x="931239" y="374100"/>
                    </a:cubicBezTo>
                    <a:cubicBezTo>
                      <a:pt x="901807" y="391340"/>
                      <a:pt x="902093" y="415724"/>
                      <a:pt x="875232" y="461539"/>
                    </a:cubicBezTo>
                    <a:cubicBezTo>
                      <a:pt x="852086" y="501068"/>
                      <a:pt x="824559" y="548122"/>
                      <a:pt x="780744" y="557742"/>
                    </a:cubicBezTo>
                    <a:cubicBezTo>
                      <a:pt x="729309" y="569077"/>
                      <a:pt x="676636" y="524119"/>
                      <a:pt x="668730" y="517546"/>
                    </a:cubicBezTo>
                    <a:cubicBezTo>
                      <a:pt x="634440" y="488305"/>
                      <a:pt x="632059" y="462111"/>
                      <a:pt x="595197" y="445823"/>
                    </a:cubicBezTo>
                    <a:cubicBezTo>
                      <a:pt x="580529" y="439346"/>
                      <a:pt x="566051" y="436965"/>
                      <a:pt x="533951" y="437060"/>
                    </a:cubicBezTo>
                    <a:cubicBezTo>
                      <a:pt x="488803" y="437251"/>
                      <a:pt x="462895" y="442299"/>
                      <a:pt x="434606" y="447442"/>
                    </a:cubicBezTo>
                    <a:close/>
                  </a:path>
                </a:pathLst>
              </a:custGeom>
              <a:solidFill>
                <a:srgbClr val="3F27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5" name="Google Shape;3305;p24"/>
              <p:cNvSpPr/>
              <p:nvPr/>
            </p:nvSpPr>
            <p:spPr>
              <a:xfrm>
                <a:off x="6607265" y="3185825"/>
                <a:ext cx="667353" cy="398936"/>
              </a:xfrm>
              <a:custGeom>
                <a:avLst/>
                <a:gdLst/>
                <a:ahLst/>
                <a:cxnLst/>
                <a:rect l="l" t="t" r="r" b="b"/>
                <a:pathLst>
                  <a:path w="154123" h="92133" extrusionOk="0">
                    <a:moveTo>
                      <a:pt x="108903" y="92028"/>
                    </a:moveTo>
                    <a:cubicBezTo>
                      <a:pt x="119285" y="91933"/>
                      <a:pt x="130049" y="91647"/>
                      <a:pt x="139383" y="87075"/>
                    </a:cubicBezTo>
                    <a:cubicBezTo>
                      <a:pt x="148718" y="82503"/>
                      <a:pt x="156052" y="72121"/>
                      <a:pt x="153671" y="62024"/>
                    </a:cubicBezTo>
                    <a:cubicBezTo>
                      <a:pt x="151194" y="51451"/>
                      <a:pt x="139574" y="45546"/>
                      <a:pt x="128715" y="44308"/>
                    </a:cubicBezTo>
                    <a:cubicBezTo>
                      <a:pt x="92520" y="40307"/>
                      <a:pt x="78233" y="37831"/>
                      <a:pt x="48610" y="15256"/>
                    </a:cubicBezTo>
                    <a:cubicBezTo>
                      <a:pt x="30608" y="1540"/>
                      <a:pt x="18225" y="-10366"/>
                      <a:pt x="6033" y="14304"/>
                    </a:cubicBezTo>
                    <a:cubicBezTo>
                      <a:pt x="-24923" y="76312"/>
                      <a:pt x="71470" y="92599"/>
                      <a:pt x="108808" y="9212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6" name="Google Shape;3306;p24"/>
              <p:cNvSpPr/>
              <p:nvPr/>
            </p:nvSpPr>
            <p:spPr>
              <a:xfrm>
                <a:off x="8599732" y="3789048"/>
                <a:ext cx="468506" cy="255379"/>
              </a:xfrm>
              <a:custGeom>
                <a:avLst/>
                <a:gdLst/>
                <a:ahLst/>
                <a:cxnLst/>
                <a:rect l="l" t="t" r="r" b="b"/>
                <a:pathLst>
                  <a:path w="108200" h="58979" extrusionOk="0">
                    <a:moveTo>
                      <a:pt x="70199" y="588"/>
                    </a:moveTo>
                    <a:cubicBezTo>
                      <a:pt x="44006" y="-1889"/>
                      <a:pt x="16859" y="9351"/>
                      <a:pt x="0" y="29639"/>
                    </a:cubicBezTo>
                    <a:cubicBezTo>
                      <a:pt x="5144" y="45355"/>
                      <a:pt x="21336" y="55547"/>
                      <a:pt x="37624" y="58119"/>
                    </a:cubicBezTo>
                    <a:cubicBezTo>
                      <a:pt x="53912" y="60691"/>
                      <a:pt x="70676" y="57071"/>
                      <a:pt x="86678" y="52880"/>
                    </a:cubicBezTo>
                    <a:cubicBezTo>
                      <a:pt x="92107" y="51451"/>
                      <a:pt x="97727" y="49832"/>
                      <a:pt x="101918" y="46213"/>
                    </a:cubicBezTo>
                    <a:cubicBezTo>
                      <a:pt x="114014" y="35735"/>
                      <a:pt x="107252" y="14113"/>
                      <a:pt x="93440" y="6112"/>
                    </a:cubicBezTo>
                    <a:cubicBezTo>
                      <a:pt x="79629" y="-1889"/>
                      <a:pt x="62484" y="-365"/>
                      <a:pt x="46577" y="1445"/>
                    </a:cubicBezTo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7" name="Google Shape;3307;p24"/>
              <p:cNvSpPr/>
              <p:nvPr/>
            </p:nvSpPr>
            <p:spPr>
              <a:xfrm>
                <a:off x="5675558" y="3446068"/>
                <a:ext cx="91670" cy="244939"/>
              </a:xfrm>
              <a:custGeom>
                <a:avLst/>
                <a:gdLst/>
                <a:ahLst/>
                <a:cxnLst/>
                <a:rect l="l" t="t" r="r" b="b"/>
                <a:pathLst>
                  <a:path w="21171" h="56568" extrusionOk="0">
                    <a:moveTo>
                      <a:pt x="4669" y="21622"/>
                    </a:moveTo>
                    <a:cubicBezTo>
                      <a:pt x="1526" y="30290"/>
                      <a:pt x="-1808" y="39624"/>
                      <a:pt x="1145" y="48387"/>
                    </a:cubicBezTo>
                    <a:cubicBezTo>
                      <a:pt x="2764" y="53054"/>
                      <a:pt x="7241" y="57531"/>
                      <a:pt x="12003" y="56388"/>
                    </a:cubicBezTo>
                    <a:cubicBezTo>
                      <a:pt x="15813" y="55531"/>
                      <a:pt x="18194" y="51626"/>
                      <a:pt x="19337" y="47911"/>
                    </a:cubicBezTo>
                    <a:cubicBezTo>
                      <a:pt x="22100" y="39338"/>
                      <a:pt x="21528" y="29908"/>
                      <a:pt x="19052" y="21241"/>
                    </a:cubicBezTo>
                    <a:cubicBezTo>
                      <a:pt x="17051" y="14097"/>
                      <a:pt x="14003" y="5525"/>
                      <a:pt x="9050" y="0"/>
                    </a:cubicBezTo>
                    <a:cubicBezTo>
                      <a:pt x="8669" y="7430"/>
                      <a:pt x="7241" y="14478"/>
                      <a:pt x="4669" y="21622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8" name="Google Shape;3308;p24"/>
              <p:cNvSpPr/>
              <p:nvPr/>
            </p:nvSpPr>
            <p:spPr>
              <a:xfrm>
                <a:off x="10045883" y="3819215"/>
                <a:ext cx="126479" cy="250391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57827" extrusionOk="0">
                    <a:moveTo>
                      <a:pt x="5014" y="44958"/>
                    </a:moveTo>
                    <a:cubicBezTo>
                      <a:pt x="6348" y="48482"/>
                      <a:pt x="8158" y="51911"/>
                      <a:pt x="10920" y="54483"/>
                    </a:cubicBezTo>
                    <a:cubicBezTo>
                      <a:pt x="13682" y="57055"/>
                      <a:pt x="17683" y="58484"/>
                      <a:pt x="21302" y="57531"/>
                    </a:cubicBezTo>
                    <a:cubicBezTo>
                      <a:pt x="26350" y="56198"/>
                      <a:pt x="29303" y="50578"/>
                      <a:pt x="29208" y="45434"/>
                    </a:cubicBezTo>
                    <a:cubicBezTo>
                      <a:pt x="29113" y="40291"/>
                      <a:pt x="26636" y="35433"/>
                      <a:pt x="23969" y="30956"/>
                    </a:cubicBezTo>
                    <a:cubicBezTo>
                      <a:pt x="19683" y="23813"/>
                      <a:pt x="14730" y="17050"/>
                      <a:pt x="9205" y="10763"/>
                    </a:cubicBezTo>
                    <a:cubicBezTo>
                      <a:pt x="6253" y="7430"/>
                      <a:pt x="3490" y="4191"/>
                      <a:pt x="1681" y="0"/>
                    </a:cubicBezTo>
                    <a:cubicBezTo>
                      <a:pt x="-1558" y="13240"/>
                      <a:pt x="61" y="31814"/>
                      <a:pt x="5014" y="4486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309" name="Google Shape;3309;p24"/>
            <p:cNvSpPr/>
            <p:nvPr/>
          </p:nvSpPr>
          <p:spPr>
            <a:xfrm>
              <a:off x="6175237" y="5451585"/>
              <a:ext cx="1049516" cy="390985"/>
            </a:xfrm>
            <a:custGeom>
              <a:avLst/>
              <a:gdLst/>
              <a:ahLst/>
              <a:cxnLst/>
              <a:rect l="l" t="t" r="r" b="b"/>
              <a:pathLst>
                <a:path w="4613256" h="1078580" extrusionOk="0">
                  <a:moveTo>
                    <a:pt x="2363312" y="1078485"/>
                  </a:moveTo>
                  <a:cubicBezTo>
                    <a:pt x="2332356" y="1078485"/>
                    <a:pt x="2301495" y="1078295"/>
                    <a:pt x="2270539" y="1077914"/>
                  </a:cubicBezTo>
                  <a:cubicBezTo>
                    <a:pt x="1600074" y="1069532"/>
                    <a:pt x="933324" y="970853"/>
                    <a:pt x="288958" y="784448"/>
                  </a:cubicBezTo>
                  <a:cubicBezTo>
                    <a:pt x="76741" y="723012"/>
                    <a:pt x="-45560" y="501270"/>
                    <a:pt x="15876" y="288958"/>
                  </a:cubicBezTo>
                  <a:cubicBezTo>
                    <a:pt x="77312" y="76741"/>
                    <a:pt x="299150" y="-45560"/>
                    <a:pt x="511366" y="15876"/>
                  </a:cubicBezTo>
                  <a:cubicBezTo>
                    <a:pt x="1086772" y="182278"/>
                    <a:pt x="1681989" y="270479"/>
                    <a:pt x="2280540" y="277909"/>
                  </a:cubicBezTo>
                  <a:cubicBezTo>
                    <a:pt x="2897474" y="285529"/>
                    <a:pt x="3512504" y="207519"/>
                    <a:pt x="4108387" y="45880"/>
                  </a:cubicBezTo>
                  <a:cubicBezTo>
                    <a:pt x="4321653" y="-11937"/>
                    <a:pt x="4541394" y="113984"/>
                    <a:pt x="4599211" y="327248"/>
                  </a:cubicBezTo>
                  <a:cubicBezTo>
                    <a:pt x="4657028" y="540513"/>
                    <a:pt x="4531107" y="760255"/>
                    <a:pt x="4317843" y="818072"/>
                  </a:cubicBezTo>
                  <a:cubicBezTo>
                    <a:pt x="3680334" y="991046"/>
                    <a:pt x="3023300" y="1078580"/>
                    <a:pt x="2363312" y="1078580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DDDDD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310" name="Google Shape;3310;p24"/>
            <p:cNvGrpSpPr/>
            <p:nvPr/>
          </p:nvGrpSpPr>
          <p:grpSpPr>
            <a:xfrm>
              <a:off x="6202995" y="4937735"/>
              <a:ext cx="1050171" cy="749240"/>
              <a:chOff x="522194" y="707971"/>
              <a:chExt cx="2016457" cy="1438632"/>
            </a:xfrm>
          </p:grpSpPr>
          <p:grpSp>
            <p:nvGrpSpPr>
              <p:cNvPr id="3311" name="Google Shape;3311;p24"/>
              <p:cNvGrpSpPr/>
              <p:nvPr/>
            </p:nvGrpSpPr>
            <p:grpSpPr>
              <a:xfrm flipH="1">
                <a:off x="522194" y="1300139"/>
                <a:ext cx="1269917" cy="831335"/>
                <a:chOff x="8367806" y="4837617"/>
                <a:chExt cx="1161545" cy="1307131"/>
              </a:xfrm>
            </p:grpSpPr>
            <p:sp>
              <p:nvSpPr>
                <p:cNvPr id="3312" name="Google Shape;3312;p24"/>
                <p:cNvSpPr/>
                <p:nvPr/>
              </p:nvSpPr>
              <p:spPr>
                <a:xfrm>
                  <a:off x="8429097" y="4837617"/>
                  <a:ext cx="1100254" cy="13071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3" name="Google Shape;3313;p24"/>
                <p:cNvSpPr/>
                <p:nvPr/>
              </p:nvSpPr>
              <p:spPr>
                <a:xfrm>
                  <a:off x="8367806" y="4856834"/>
                  <a:ext cx="1042889" cy="11807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37000">
                      <a:schemeClr val="accent2"/>
                    </a:gs>
                    <a:gs pos="100000">
                      <a:schemeClr val="accent1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14" name="Google Shape;3314;p24"/>
              <p:cNvGrpSpPr/>
              <p:nvPr/>
            </p:nvGrpSpPr>
            <p:grpSpPr>
              <a:xfrm rot="1198242" flipH="1">
                <a:off x="1362959" y="1134543"/>
                <a:ext cx="1061338" cy="856566"/>
                <a:chOff x="7187727" y="4796572"/>
                <a:chExt cx="1281332" cy="1536386"/>
              </a:xfrm>
            </p:grpSpPr>
            <p:sp>
              <p:nvSpPr>
                <p:cNvPr id="3315" name="Google Shape;3315;p24"/>
                <p:cNvSpPr/>
                <p:nvPr/>
              </p:nvSpPr>
              <p:spPr>
                <a:xfrm>
                  <a:off x="7187727" y="4796572"/>
                  <a:ext cx="1230699" cy="1536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64695" h="2327858" extrusionOk="0">
                      <a:moveTo>
                        <a:pt x="1154893" y="0"/>
                      </a:moveTo>
                      <a:cubicBezTo>
                        <a:pt x="1154893" y="0"/>
                        <a:pt x="349363" y="119634"/>
                        <a:pt x="78187" y="773621"/>
                      </a:cubicBezTo>
                      <a:cubicBezTo>
                        <a:pt x="-192990" y="1427702"/>
                        <a:pt x="269639" y="2371535"/>
                        <a:pt x="1027258" y="2326291"/>
                      </a:cubicBezTo>
                      <a:cubicBezTo>
                        <a:pt x="1784971" y="2281142"/>
                        <a:pt x="1864696" y="1890236"/>
                        <a:pt x="1864696" y="1890236"/>
                      </a:cubicBezTo>
                      <a:cubicBezTo>
                        <a:pt x="1864696" y="1890236"/>
                        <a:pt x="1370634" y="1047464"/>
                        <a:pt x="1402066" y="988981"/>
                      </a:cubicBezTo>
                      <a:cubicBezTo>
                        <a:pt x="1433499" y="930497"/>
                        <a:pt x="1106982" y="334994"/>
                        <a:pt x="1106982" y="334994"/>
                      </a:cubicBezTo>
                      <a:lnTo>
                        <a:pt x="1154797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6" name="Google Shape;3316;p24"/>
                <p:cNvSpPr/>
                <p:nvPr/>
              </p:nvSpPr>
              <p:spPr>
                <a:xfrm>
                  <a:off x="7411889" y="4865008"/>
                  <a:ext cx="1057170" cy="128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5513" h="1240232" extrusionOk="0">
                      <a:moveTo>
                        <a:pt x="458881" y="0"/>
                      </a:moveTo>
                      <a:cubicBezTo>
                        <a:pt x="458881" y="0"/>
                        <a:pt x="706235" y="189412"/>
                        <a:pt x="722009" y="220205"/>
                      </a:cubicBezTo>
                      <a:cubicBezTo>
                        <a:pt x="737783" y="250999"/>
                        <a:pt x="806220" y="744513"/>
                        <a:pt x="806220" y="744513"/>
                      </a:cubicBezTo>
                      <a:cubicBezTo>
                        <a:pt x="806220" y="744513"/>
                        <a:pt x="1427181" y="1083995"/>
                        <a:pt x="849583" y="1215591"/>
                      </a:cubicBezTo>
                      <a:cubicBezTo>
                        <a:pt x="271984" y="1347123"/>
                        <a:pt x="-19990" y="926131"/>
                        <a:pt x="1063" y="568298"/>
                      </a:cubicBezTo>
                      <a:cubicBezTo>
                        <a:pt x="22116" y="210464"/>
                        <a:pt x="458881" y="0"/>
                        <a:pt x="458881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17" name="Google Shape;3317;p24"/>
              <p:cNvSpPr/>
              <p:nvPr/>
            </p:nvSpPr>
            <p:spPr>
              <a:xfrm flipH="1">
                <a:off x="676936" y="963287"/>
                <a:ext cx="749770" cy="936039"/>
              </a:xfrm>
              <a:custGeom>
                <a:avLst/>
                <a:gdLst/>
                <a:ahLst/>
                <a:cxnLst/>
                <a:rect l="l" t="t" r="r" b="b"/>
                <a:pathLst>
                  <a:path w="1774603" h="2215476" extrusionOk="0">
                    <a:moveTo>
                      <a:pt x="675418" y="0"/>
                    </a:moveTo>
                    <a:cubicBezTo>
                      <a:pt x="675418" y="0"/>
                      <a:pt x="1442085" y="113824"/>
                      <a:pt x="1700213" y="736283"/>
                    </a:cubicBezTo>
                    <a:cubicBezTo>
                      <a:pt x="1958245" y="1358741"/>
                      <a:pt x="1517999" y="2256949"/>
                      <a:pt x="796957" y="2213991"/>
                    </a:cubicBezTo>
                    <a:cubicBezTo>
                      <a:pt x="75819" y="2170938"/>
                      <a:pt x="0" y="1798987"/>
                      <a:pt x="0" y="1798987"/>
                    </a:cubicBezTo>
                    <a:cubicBezTo>
                      <a:pt x="0" y="1798987"/>
                      <a:pt x="470154" y="996887"/>
                      <a:pt x="440246" y="941261"/>
                    </a:cubicBezTo>
                    <a:cubicBezTo>
                      <a:pt x="410337" y="885539"/>
                      <a:pt x="721138" y="318897"/>
                      <a:pt x="721138" y="318897"/>
                    </a:cubicBezTo>
                    <a:lnTo>
                      <a:pt x="675608" y="9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8" name="Google Shape;3318;p24"/>
              <p:cNvSpPr/>
              <p:nvPr/>
            </p:nvSpPr>
            <p:spPr>
              <a:xfrm flipH="1">
                <a:off x="775125" y="1011880"/>
                <a:ext cx="667607" cy="755867"/>
              </a:xfrm>
              <a:custGeom>
                <a:avLst/>
                <a:gdLst/>
                <a:ahLst/>
                <a:cxnLst/>
                <a:rect l="l" t="t" r="r" b="b"/>
                <a:pathLst>
                  <a:path w="1580135" h="1789034" extrusionOk="0">
                    <a:moveTo>
                      <a:pt x="918233" y="95"/>
                    </a:moveTo>
                    <a:cubicBezTo>
                      <a:pt x="918233" y="95"/>
                      <a:pt x="1548216" y="303657"/>
                      <a:pt x="1578601" y="819817"/>
                    </a:cubicBezTo>
                    <a:cubicBezTo>
                      <a:pt x="1608986" y="1335977"/>
                      <a:pt x="1187790" y="1943290"/>
                      <a:pt x="354734" y="1753457"/>
                    </a:cubicBezTo>
                    <a:cubicBezTo>
                      <a:pt x="-478418" y="1563719"/>
                      <a:pt x="417313" y="1073944"/>
                      <a:pt x="417313" y="1073944"/>
                    </a:cubicBezTo>
                    <a:cubicBezTo>
                      <a:pt x="417313" y="1073944"/>
                      <a:pt x="515992" y="362045"/>
                      <a:pt x="538757" y="317659"/>
                    </a:cubicBezTo>
                    <a:cubicBezTo>
                      <a:pt x="561522" y="273272"/>
                      <a:pt x="918328" y="0"/>
                      <a:pt x="918328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9" name="Google Shape;3319;p24"/>
              <p:cNvSpPr/>
              <p:nvPr/>
            </p:nvSpPr>
            <p:spPr>
              <a:xfrm flipH="1">
                <a:off x="988269" y="707971"/>
                <a:ext cx="799836" cy="833226"/>
              </a:xfrm>
              <a:custGeom>
                <a:avLst/>
                <a:gdLst/>
                <a:ahLst/>
                <a:cxnLst/>
                <a:rect l="l" t="t" r="r" b="b"/>
                <a:pathLst>
                  <a:path w="1893103" h="1972133" extrusionOk="0">
                    <a:moveTo>
                      <a:pt x="356616" y="122085"/>
                    </a:moveTo>
                    <a:cubicBezTo>
                      <a:pt x="356616" y="122085"/>
                      <a:pt x="757428" y="-116040"/>
                      <a:pt x="1346454" y="72840"/>
                    </a:cubicBezTo>
                    <a:cubicBezTo>
                      <a:pt x="1935480" y="261626"/>
                      <a:pt x="1956721" y="986859"/>
                      <a:pt x="1830991" y="1288611"/>
                    </a:cubicBezTo>
                    <a:cubicBezTo>
                      <a:pt x="1705261" y="1590363"/>
                      <a:pt x="1404080" y="1931454"/>
                      <a:pt x="1160431" y="1962410"/>
                    </a:cubicBezTo>
                    <a:cubicBezTo>
                      <a:pt x="916876" y="1993461"/>
                      <a:pt x="425196" y="1940217"/>
                      <a:pt x="425196" y="1940217"/>
                    </a:cubicBezTo>
                    <a:lnTo>
                      <a:pt x="0" y="1926882"/>
                    </a:lnTo>
                    <a:lnTo>
                      <a:pt x="180784" y="1571218"/>
                    </a:lnTo>
                    <a:cubicBezTo>
                      <a:pt x="180784" y="1571218"/>
                      <a:pt x="655606" y="1256322"/>
                      <a:pt x="686562" y="1215174"/>
                    </a:cubicBezTo>
                    <a:cubicBezTo>
                      <a:pt x="717518" y="1174026"/>
                      <a:pt x="1187101" y="952569"/>
                      <a:pt x="1191482" y="939234"/>
                    </a:cubicBezTo>
                    <a:cubicBezTo>
                      <a:pt x="1195864" y="925995"/>
                      <a:pt x="1337596" y="757688"/>
                      <a:pt x="1337596" y="757688"/>
                    </a:cubicBezTo>
                    <a:cubicBezTo>
                      <a:pt x="1337596" y="757688"/>
                      <a:pt x="1195864" y="505275"/>
                      <a:pt x="1206913" y="474224"/>
                    </a:cubicBezTo>
                    <a:cubicBezTo>
                      <a:pt x="1217962" y="443172"/>
                      <a:pt x="1023176" y="279342"/>
                      <a:pt x="992124" y="239433"/>
                    </a:cubicBezTo>
                    <a:cubicBezTo>
                      <a:pt x="961072" y="199618"/>
                      <a:pt x="744093" y="121799"/>
                      <a:pt x="744093" y="121799"/>
                    </a:cubicBezTo>
                    <a:lnTo>
                      <a:pt x="356521" y="12208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0" name="Google Shape;3320;p24"/>
              <p:cNvSpPr/>
              <p:nvPr/>
            </p:nvSpPr>
            <p:spPr>
              <a:xfrm flipH="1">
                <a:off x="1099896" y="738718"/>
                <a:ext cx="717208" cy="775050"/>
              </a:xfrm>
              <a:custGeom>
                <a:avLst/>
                <a:gdLst/>
                <a:ahLst/>
                <a:cxnLst/>
                <a:rect l="l" t="t" r="r" b="b"/>
                <a:pathLst>
                  <a:path w="1120637" h="1211016" extrusionOk="0">
                    <a:moveTo>
                      <a:pt x="558818" y="1052"/>
                    </a:moveTo>
                    <a:cubicBezTo>
                      <a:pt x="653842" y="5804"/>
                      <a:pt x="762737" y="27583"/>
                      <a:pt x="867938" y="85109"/>
                    </a:cubicBezTo>
                    <a:cubicBezTo>
                      <a:pt x="1148473" y="238511"/>
                      <a:pt x="1222440" y="739502"/>
                      <a:pt x="951206" y="922315"/>
                    </a:cubicBezTo>
                    <a:cubicBezTo>
                      <a:pt x="680034" y="1105128"/>
                      <a:pt x="320001" y="1150628"/>
                      <a:pt x="320001" y="1150628"/>
                    </a:cubicBezTo>
                    <a:cubicBezTo>
                      <a:pt x="320001" y="1150628"/>
                      <a:pt x="103378" y="1203228"/>
                      <a:pt x="99859" y="1210895"/>
                    </a:cubicBezTo>
                    <a:cubicBezTo>
                      <a:pt x="96340" y="1218562"/>
                      <a:pt x="0" y="860980"/>
                      <a:pt x="0" y="860980"/>
                    </a:cubicBezTo>
                    <a:lnTo>
                      <a:pt x="314080" y="765623"/>
                    </a:lnTo>
                    <a:lnTo>
                      <a:pt x="351833" y="725025"/>
                    </a:lnTo>
                    <a:cubicBezTo>
                      <a:pt x="421417" y="649965"/>
                      <a:pt x="491001" y="573814"/>
                      <a:pt x="491001" y="569446"/>
                    </a:cubicBezTo>
                    <a:cubicBezTo>
                      <a:pt x="491001" y="560711"/>
                      <a:pt x="587906" y="266979"/>
                      <a:pt x="595322" y="258243"/>
                    </a:cubicBezTo>
                    <a:cubicBezTo>
                      <a:pt x="599030" y="253844"/>
                      <a:pt x="580570" y="230890"/>
                      <a:pt x="559847" y="207505"/>
                    </a:cubicBezTo>
                    <a:lnTo>
                      <a:pt x="535973" y="181389"/>
                    </a:lnTo>
                    <a:lnTo>
                      <a:pt x="280736" y="32589"/>
                    </a:lnTo>
                    <a:lnTo>
                      <a:pt x="280536" y="32508"/>
                    </a:lnTo>
                    <a:lnTo>
                      <a:pt x="280599" y="32508"/>
                    </a:lnTo>
                    <a:lnTo>
                      <a:pt x="294329" y="28476"/>
                    </a:lnTo>
                    <a:cubicBezTo>
                      <a:pt x="330077" y="18650"/>
                      <a:pt x="432118" y="-5284"/>
                      <a:pt x="558818" y="105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3000">
                    <a:schemeClr val="accent2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1" name="Google Shape;3321;p24"/>
              <p:cNvSpPr/>
              <p:nvPr/>
            </p:nvSpPr>
            <p:spPr>
              <a:xfrm flipH="1">
                <a:off x="1360655" y="759403"/>
                <a:ext cx="645321" cy="921302"/>
              </a:xfrm>
              <a:custGeom>
                <a:avLst/>
                <a:gdLst/>
                <a:ahLst/>
                <a:cxnLst/>
                <a:rect l="l" t="t" r="r" b="b"/>
                <a:pathLst>
                  <a:path w="1330559" h="1899591" extrusionOk="0">
                    <a:moveTo>
                      <a:pt x="776585" y="34"/>
                    </a:moveTo>
                    <a:cubicBezTo>
                      <a:pt x="859995" y="1060"/>
                      <a:pt x="1200258" y="26943"/>
                      <a:pt x="1306252" y="375405"/>
                    </a:cubicBezTo>
                    <a:cubicBezTo>
                      <a:pt x="1427471" y="773648"/>
                      <a:pt x="1067704" y="1098746"/>
                      <a:pt x="836850" y="1233369"/>
                    </a:cubicBezTo>
                    <a:cubicBezTo>
                      <a:pt x="605997" y="1367991"/>
                      <a:pt x="483041" y="1533230"/>
                      <a:pt x="477166" y="1743066"/>
                    </a:cubicBezTo>
                    <a:cubicBezTo>
                      <a:pt x="471374" y="1952903"/>
                      <a:pt x="67339" y="1895148"/>
                      <a:pt x="59644" y="1883646"/>
                    </a:cubicBezTo>
                    <a:cubicBezTo>
                      <a:pt x="56759" y="1879333"/>
                      <a:pt x="66859" y="1823614"/>
                      <a:pt x="80811" y="1755038"/>
                    </a:cubicBezTo>
                    <a:lnTo>
                      <a:pt x="83673" y="1741320"/>
                    </a:lnTo>
                    <a:lnTo>
                      <a:pt x="59553" y="1739365"/>
                    </a:lnTo>
                    <a:cubicBezTo>
                      <a:pt x="47652" y="1737068"/>
                      <a:pt x="39538" y="1734544"/>
                      <a:pt x="39538" y="1734544"/>
                    </a:cubicBezTo>
                    <a:lnTo>
                      <a:pt x="8013" y="1604141"/>
                    </a:lnTo>
                    <a:cubicBezTo>
                      <a:pt x="8013" y="1604141"/>
                      <a:pt x="60224" y="1350700"/>
                      <a:pt x="8013" y="1148723"/>
                    </a:cubicBezTo>
                    <a:cubicBezTo>
                      <a:pt x="-44115" y="946747"/>
                      <a:pt x="175154" y="813945"/>
                      <a:pt x="175154" y="813945"/>
                    </a:cubicBezTo>
                    <a:cubicBezTo>
                      <a:pt x="175154" y="813945"/>
                      <a:pt x="723410" y="629262"/>
                      <a:pt x="734994" y="629262"/>
                    </a:cubicBezTo>
                    <a:cubicBezTo>
                      <a:pt x="746578" y="629262"/>
                      <a:pt x="991745" y="447476"/>
                      <a:pt x="997537" y="435892"/>
                    </a:cubicBezTo>
                    <a:cubicBezTo>
                      <a:pt x="1002605" y="425828"/>
                      <a:pt x="981129" y="247823"/>
                      <a:pt x="975681" y="203478"/>
                    </a:cubicBezTo>
                    <a:lnTo>
                      <a:pt x="975075" y="198575"/>
                    </a:lnTo>
                    <a:lnTo>
                      <a:pt x="961951" y="177582"/>
                    </a:lnTo>
                    <a:cubicBezTo>
                      <a:pt x="956953" y="169644"/>
                      <a:pt x="954098" y="165155"/>
                      <a:pt x="954098" y="165155"/>
                    </a:cubicBezTo>
                    <a:lnTo>
                      <a:pt x="757831" y="248"/>
                    </a:lnTo>
                    <a:lnTo>
                      <a:pt x="757996" y="248"/>
                    </a:lnTo>
                    <a:lnTo>
                      <a:pt x="758078" y="166"/>
                    </a:lnTo>
                    <a:lnTo>
                      <a:pt x="758190" y="242"/>
                    </a:lnTo>
                    <a:lnTo>
                      <a:pt x="762822" y="86"/>
                    </a:lnTo>
                    <a:cubicBezTo>
                      <a:pt x="765980" y="14"/>
                      <a:pt x="770628" y="-39"/>
                      <a:pt x="776585" y="34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91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2" name="Google Shape;3322;p24"/>
              <p:cNvSpPr/>
              <p:nvPr/>
            </p:nvSpPr>
            <p:spPr>
              <a:xfrm flipH="1">
                <a:off x="1489400" y="759524"/>
                <a:ext cx="568900" cy="804178"/>
              </a:xfrm>
              <a:custGeom>
                <a:avLst/>
                <a:gdLst/>
                <a:ahLst/>
                <a:cxnLst/>
                <a:rect l="l" t="t" r="r" b="b"/>
                <a:pathLst>
                  <a:path w="1346508" h="1903380" extrusionOk="0">
                    <a:moveTo>
                      <a:pt x="996482" y="0"/>
                    </a:moveTo>
                    <a:cubicBezTo>
                      <a:pt x="996482" y="0"/>
                      <a:pt x="1235654" y="176022"/>
                      <a:pt x="1155930" y="438531"/>
                    </a:cubicBezTo>
                    <a:cubicBezTo>
                      <a:pt x="1076206" y="700945"/>
                      <a:pt x="541377" y="651129"/>
                      <a:pt x="352020" y="720852"/>
                    </a:cubicBezTo>
                    <a:cubicBezTo>
                      <a:pt x="162663" y="790575"/>
                      <a:pt x="-96417" y="1026414"/>
                      <a:pt x="36457" y="1361980"/>
                    </a:cubicBezTo>
                    <a:cubicBezTo>
                      <a:pt x="169331" y="1697546"/>
                      <a:pt x="149423" y="1813751"/>
                      <a:pt x="116181" y="1903381"/>
                    </a:cubicBezTo>
                    <a:cubicBezTo>
                      <a:pt x="116181" y="1903381"/>
                      <a:pt x="190381" y="1798130"/>
                      <a:pt x="179332" y="1576769"/>
                    </a:cubicBezTo>
                    <a:cubicBezTo>
                      <a:pt x="168283" y="1355312"/>
                      <a:pt x="265724" y="999839"/>
                      <a:pt x="637770" y="936784"/>
                    </a:cubicBezTo>
                    <a:cubicBezTo>
                      <a:pt x="1009817" y="873728"/>
                      <a:pt x="1302139" y="774002"/>
                      <a:pt x="1342049" y="478441"/>
                    </a:cubicBezTo>
                    <a:cubicBezTo>
                      <a:pt x="1381863" y="182785"/>
                      <a:pt x="1146024" y="33338"/>
                      <a:pt x="996577" y="95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270000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3" name="Google Shape;3323;p24"/>
              <p:cNvSpPr/>
              <p:nvPr/>
            </p:nvSpPr>
            <p:spPr>
              <a:xfrm flipH="1">
                <a:off x="949099" y="1161480"/>
                <a:ext cx="1425271" cy="783026"/>
              </a:xfrm>
              <a:custGeom>
                <a:avLst/>
                <a:gdLst/>
                <a:ahLst/>
                <a:cxnLst/>
                <a:rect l="l" t="t" r="r" b="b"/>
                <a:pathLst>
                  <a:path w="2615176" h="1614487" extrusionOk="0">
                    <a:moveTo>
                      <a:pt x="122169" y="1614488"/>
                    </a:moveTo>
                    <a:cubicBezTo>
                      <a:pt x="122169" y="1614488"/>
                      <a:pt x="-224446" y="970978"/>
                      <a:pt x="249995" y="797147"/>
                    </a:cubicBez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741925" y="605981"/>
                      <a:pt x="2356639" y="1081659"/>
                    </a:cubicBezTo>
                    <a:cubicBezTo>
                      <a:pt x="1971353" y="1557433"/>
                      <a:pt x="1230212" y="1512856"/>
                      <a:pt x="856737" y="1401318"/>
                    </a:cubicBezTo>
                    <a:cubicBezTo>
                      <a:pt x="483167" y="1289780"/>
                      <a:pt x="146553" y="1411224"/>
                      <a:pt x="122169" y="161448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">
                    <a:schemeClr val="accent1"/>
                  </a:gs>
                  <a:gs pos="64000">
                    <a:schemeClr val="accent2"/>
                  </a:gs>
                  <a:gs pos="100000">
                    <a:schemeClr val="accent2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4" name="Google Shape;3324;p24"/>
              <p:cNvSpPr/>
              <p:nvPr/>
            </p:nvSpPr>
            <p:spPr>
              <a:xfrm rot="200180" flipH="1">
                <a:off x="961426" y="1137345"/>
                <a:ext cx="1443534" cy="756077"/>
              </a:xfrm>
              <a:custGeom>
                <a:avLst/>
                <a:gdLst/>
                <a:ahLst/>
                <a:cxnLst/>
                <a:rect l="l" t="t" r="r" b="b"/>
                <a:pathLst>
                  <a:path w="2584910" h="1614487" extrusionOk="0">
                    <a:moveTo>
                      <a:pt x="249995" y="797147"/>
                    </a:moveTo>
                    <a:cubicBezTo>
                      <a:pt x="724530" y="623316"/>
                      <a:pt x="1698938" y="836390"/>
                      <a:pt x="2124038" y="650557"/>
                    </a:cubicBezTo>
                    <a:cubicBezTo>
                      <a:pt x="2549235" y="464725"/>
                      <a:pt x="2582477" y="0"/>
                      <a:pt x="2582477" y="0"/>
                    </a:cubicBezTo>
                    <a:cubicBezTo>
                      <a:pt x="2582477" y="0"/>
                      <a:pt x="2655533" y="742855"/>
                      <a:pt x="2001166" y="981075"/>
                    </a:cubicBezTo>
                    <a:cubicBezTo>
                      <a:pt x="1346798" y="1219295"/>
                      <a:pt x="562891" y="762095"/>
                      <a:pt x="263901" y="1040797"/>
                    </a:cubicBezTo>
                    <a:cubicBezTo>
                      <a:pt x="2821" y="1226153"/>
                      <a:pt x="122169" y="1614488"/>
                      <a:pt x="122169" y="1614488"/>
                    </a:cubicBezTo>
                    <a:cubicBezTo>
                      <a:pt x="122169" y="1614488"/>
                      <a:pt x="-224446" y="970978"/>
                      <a:pt x="249995" y="79714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chemeClr val="accent2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5" name="Google Shape;3325;p24"/>
              <p:cNvSpPr/>
              <p:nvPr/>
            </p:nvSpPr>
            <p:spPr>
              <a:xfrm>
                <a:off x="764823" y="1286015"/>
                <a:ext cx="1652224" cy="843582"/>
              </a:xfrm>
              <a:custGeom>
                <a:avLst/>
                <a:gdLst/>
                <a:ahLst/>
                <a:cxnLst/>
                <a:rect l="l" t="t" r="r" b="b"/>
                <a:pathLst>
                  <a:path w="1190792" h="607987" extrusionOk="0">
                    <a:moveTo>
                      <a:pt x="1190792" y="501491"/>
                    </a:moveTo>
                    <a:cubicBezTo>
                      <a:pt x="907709" y="547973"/>
                      <a:pt x="949715" y="538163"/>
                      <a:pt x="619102" y="597408"/>
                    </a:cubicBezTo>
                    <a:cubicBezTo>
                      <a:pt x="357926" y="644176"/>
                      <a:pt x="140947" y="528923"/>
                      <a:pt x="57698" y="388620"/>
                    </a:cubicBezTo>
                    <a:cubicBezTo>
                      <a:pt x="-49648" y="207455"/>
                      <a:pt x="25694" y="0"/>
                      <a:pt x="25694" y="0"/>
                    </a:cubicBezTo>
                    <a:cubicBezTo>
                      <a:pt x="25694" y="0"/>
                      <a:pt x="25980" y="2762"/>
                      <a:pt x="26742" y="7715"/>
                    </a:cubicBezTo>
                    <a:cubicBezTo>
                      <a:pt x="25504" y="76391"/>
                      <a:pt x="45316" y="144971"/>
                      <a:pt x="75224" y="205264"/>
                    </a:cubicBezTo>
                    <a:cubicBezTo>
                      <a:pt x="120659" y="296894"/>
                      <a:pt x="191620" y="373571"/>
                      <a:pt x="276488" y="422720"/>
                    </a:cubicBezTo>
                    <a:cubicBezTo>
                      <a:pt x="361451" y="471964"/>
                      <a:pt x="508802" y="482251"/>
                      <a:pt x="602147" y="457581"/>
                    </a:cubicBezTo>
                    <a:cubicBezTo>
                      <a:pt x="807030" y="403384"/>
                      <a:pt x="926950" y="314801"/>
                      <a:pt x="1190792" y="501587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80000">
                    <a:schemeClr val="accent2"/>
                  </a:gs>
                  <a:gs pos="100000">
                    <a:schemeClr val="accent1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6" name="Google Shape;3326;p24"/>
              <p:cNvSpPr/>
              <p:nvPr/>
            </p:nvSpPr>
            <p:spPr>
              <a:xfrm>
                <a:off x="801819" y="1316781"/>
                <a:ext cx="1615196" cy="685246"/>
              </a:xfrm>
              <a:custGeom>
                <a:avLst/>
                <a:gdLst/>
                <a:ahLst/>
                <a:cxnLst/>
                <a:rect l="l" t="t" r="r" b="b"/>
                <a:pathLst>
                  <a:path w="1164105" h="493871" extrusionOk="0">
                    <a:moveTo>
                      <a:pt x="1164105" y="493871"/>
                    </a:moveTo>
                    <a:cubicBezTo>
                      <a:pt x="933124" y="353187"/>
                      <a:pt x="711858" y="457867"/>
                      <a:pt x="529264" y="476250"/>
                    </a:cubicBezTo>
                    <a:cubicBezTo>
                      <a:pt x="433252" y="485870"/>
                      <a:pt x="334763" y="464344"/>
                      <a:pt x="249800" y="415100"/>
                    </a:cubicBezTo>
                    <a:cubicBezTo>
                      <a:pt x="164933" y="365951"/>
                      <a:pt x="93971" y="289274"/>
                      <a:pt x="48537" y="197644"/>
                    </a:cubicBezTo>
                    <a:cubicBezTo>
                      <a:pt x="18629" y="137255"/>
                      <a:pt x="-1183" y="68675"/>
                      <a:pt x="55" y="0"/>
                    </a:cubicBezTo>
                    <a:cubicBezTo>
                      <a:pt x="4817" y="30385"/>
                      <a:pt x="28535" y="144971"/>
                      <a:pt x="123499" y="237458"/>
                    </a:cubicBezTo>
                    <a:cubicBezTo>
                      <a:pt x="258849" y="369284"/>
                      <a:pt x="496974" y="360236"/>
                      <a:pt x="723002" y="319564"/>
                    </a:cubicBezTo>
                    <a:cubicBezTo>
                      <a:pt x="912455" y="285560"/>
                      <a:pt x="1114861" y="324898"/>
                      <a:pt x="1164010" y="49377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chemeClr val="accent1"/>
                  </a:gs>
                </a:gsLst>
                <a:lin ang="162000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327" name="Google Shape;3327;p24"/>
          <p:cNvGrpSpPr/>
          <p:nvPr/>
        </p:nvGrpSpPr>
        <p:grpSpPr>
          <a:xfrm rot="-1063929">
            <a:off x="737294" y="1993837"/>
            <a:ext cx="275358" cy="139267"/>
            <a:chOff x="3118700" y="1228997"/>
            <a:chExt cx="928740" cy="446135"/>
          </a:xfrm>
        </p:grpSpPr>
        <p:sp>
          <p:nvSpPr>
            <p:cNvPr id="3328" name="Google Shape;3328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9" name="Google Shape;3329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0" name="Google Shape;3330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1" name="Google Shape;3331;p24"/>
          <p:cNvGrpSpPr/>
          <p:nvPr/>
        </p:nvGrpSpPr>
        <p:grpSpPr>
          <a:xfrm>
            <a:off x="1483419" y="1993398"/>
            <a:ext cx="273421" cy="140131"/>
            <a:chOff x="3118700" y="1228997"/>
            <a:chExt cx="928740" cy="446135"/>
          </a:xfrm>
        </p:grpSpPr>
        <p:sp>
          <p:nvSpPr>
            <p:cNvPr id="3332" name="Google Shape;3332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3" name="Google Shape;3333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4" name="Google Shape;3334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5" name="Google Shape;3335;p24"/>
          <p:cNvGrpSpPr/>
          <p:nvPr/>
        </p:nvGrpSpPr>
        <p:grpSpPr>
          <a:xfrm rot="-1063929">
            <a:off x="4472932" y="1986500"/>
            <a:ext cx="275358" cy="139267"/>
            <a:chOff x="3118700" y="1228997"/>
            <a:chExt cx="928740" cy="446135"/>
          </a:xfrm>
        </p:grpSpPr>
        <p:sp>
          <p:nvSpPr>
            <p:cNvPr id="3336" name="Google Shape;3336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7" name="Google Shape;3337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8" name="Google Shape;3338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39" name="Google Shape;3339;p24"/>
          <p:cNvGrpSpPr/>
          <p:nvPr/>
        </p:nvGrpSpPr>
        <p:grpSpPr>
          <a:xfrm>
            <a:off x="5219056" y="1986060"/>
            <a:ext cx="273421" cy="140131"/>
            <a:chOff x="3118700" y="1228997"/>
            <a:chExt cx="928740" cy="446135"/>
          </a:xfrm>
        </p:grpSpPr>
        <p:sp>
          <p:nvSpPr>
            <p:cNvPr id="3340" name="Google Shape;3340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1" name="Google Shape;3341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2" name="Google Shape;3342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3" name="Google Shape;3343;p24"/>
          <p:cNvGrpSpPr/>
          <p:nvPr/>
        </p:nvGrpSpPr>
        <p:grpSpPr>
          <a:xfrm rot="-1063929">
            <a:off x="8146957" y="1993837"/>
            <a:ext cx="275358" cy="139267"/>
            <a:chOff x="3118700" y="1228997"/>
            <a:chExt cx="928740" cy="446135"/>
          </a:xfrm>
        </p:grpSpPr>
        <p:sp>
          <p:nvSpPr>
            <p:cNvPr id="3344" name="Google Shape;3344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5" name="Google Shape;3345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6" name="Google Shape;3346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7" name="Google Shape;3347;p24"/>
          <p:cNvGrpSpPr/>
          <p:nvPr/>
        </p:nvGrpSpPr>
        <p:grpSpPr>
          <a:xfrm>
            <a:off x="8893081" y="1993398"/>
            <a:ext cx="273421" cy="140131"/>
            <a:chOff x="3118700" y="1228997"/>
            <a:chExt cx="928740" cy="446135"/>
          </a:xfrm>
        </p:grpSpPr>
        <p:sp>
          <p:nvSpPr>
            <p:cNvPr id="3348" name="Google Shape;3348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9" name="Google Shape;3349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0" name="Google Shape;3350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1" name="Google Shape;3351;p24"/>
          <p:cNvGrpSpPr/>
          <p:nvPr/>
        </p:nvGrpSpPr>
        <p:grpSpPr>
          <a:xfrm rot="-1063929">
            <a:off x="4418544" y="3991925"/>
            <a:ext cx="275358" cy="139267"/>
            <a:chOff x="3118700" y="1228997"/>
            <a:chExt cx="928740" cy="446135"/>
          </a:xfrm>
        </p:grpSpPr>
        <p:sp>
          <p:nvSpPr>
            <p:cNvPr id="3352" name="Google Shape;3352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3" name="Google Shape;3353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4" name="Google Shape;3354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5" name="Google Shape;3355;p24"/>
          <p:cNvGrpSpPr/>
          <p:nvPr/>
        </p:nvGrpSpPr>
        <p:grpSpPr>
          <a:xfrm>
            <a:off x="5164669" y="3991485"/>
            <a:ext cx="273421" cy="140131"/>
            <a:chOff x="3118700" y="1228997"/>
            <a:chExt cx="928740" cy="446135"/>
          </a:xfrm>
        </p:grpSpPr>
        <p:sp>
          <p:nvSpPr>
            <p:cNvPr id="3356" name="Google Shape;3356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7" name="Google Shape;3357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8" name="Google Shape;3358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9" name="Google Shape;3359;p24"/>
          <p:cNvGrpSpPr/>
          <p:nvPr/>
        </p:nvGrpSpPr>
        <p:grpSpPr>
          <a:xfrm rot="-1063929">
            <a:off x="8139332" y="3970500"/>
            <a:ext cx="275358" cy="139267"/>
            <a:chOff x="3118700" y="1228997"/>
            <a:chExt cx="928740" cy="446135"/>
          </a:xfrm>
        </p:grpSpPr>
        <p:sp>
          <p:nvSpPr>
            <p:cNvPr id="3360" name="Google Shape;3360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1" name="Google Shape;3361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2" name="Google Shape;3362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3" name="Google Shape;3363;p24"/>
          <p:cNvGrpSpPr/>
          <p:nvPr/>
        </p:nvGrpSpPr>
        <p:grpSpPr>
          <a:xfrm>
            <a:off x="8885456" y="3970060"/>
            <a:ext cx="273421" cy="140131"/>
            <a:chOff x="3118700" y="1228997"/>
            <a:chExt cx="928740" cy="446135"/>
          </a:xfrm>
        </p:grpSpPr>
        <p:sp>
          <p:nvSpPr>
            <p:cNvPr id="3364" name="Google Shape;3364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5" name="Google Shape;3365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6" name="Google Shape;3366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67" name="Google Shape;3367;p24"/>
          <p:cNvGrpSpPr/>
          <p:nvPr/>
        </p:nvGrpSpPr>
        <p:grpSpPr>
          <a:xfrm rot="-1063929">
            <a:off x="740544" y="3976437"/>
            <a:ext cx="275358" cy="139267"/>
            <a:chOff x="3118700" y="1228997"/>
            <a:chExt cx="928740" cy="446135"/>
          </a:xfrm>
        </p:grpSpPr>
        <p:sp>
          <p:nvSpPr>
            <p:cNvPr id="3368" name="Google Shape;3368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9" name="Google Shape;3369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0" name="Google Shape;3370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71" name="Google Shape;3371;p24"/>
          <p:cNvGrpSpPr/>
          <p:nvPr/>
        </p:nvGrpSpPr>
        <p:grpSpPr>
          <a:xfrm>
            <a:off x="1486669" y="3975998"/>
            <a:ext cx="273421" cy="140131"/>
            <a:chOff x="3118700" y="1228997"/>
            <a:chExt cx="928740" cy="446135"/>
          </a:xfrm>
        </p:grpSpPr>
        <p:sp>
          <p:nvSpPr>
            <p:cNvPr id="3372" name="Google Shape;3372;p24"/>
            <p:cNvSpPr/>
            <p:nvPr/>
          </p:nvSpPr>
          <p:spPr>
            <a:xfrm>
              <a:off x="3118700" y="1228997"/>
              <a:ext cx="928740" cy="446135"/>
            </a:xfrm>
            <a:custGeom>
              <a:avLst/>
              <a:gdLst/>
              <a:ahLst/>
              <a:cxnLst/>
              <a:rect l="l" t="t" r="r" b="b"/>
              <a:pathLst>
                <a:path w="1803379" h="866281" extrusionOk="0">
                  <a:moveTo>
                    <a:pt x="44778" y="865777"/>
                  </a:moveTo>
                  <a:lnTo>
                    <a:pt x="42587" y="865777"/>
                  </a:lnTo>
                  <a:cubicBezTo>
                    <a:pt x="29519" y="864567"/>
                    <a:pt x="19860" y="853043"/>
                    <a:pt x="20965" y="839964"/>
                  </a:cubicBezTo>
                  <a:cubicBezTo>
                    <a:pt x="26109" y="782814"/>
                    <a:pt x="49540" y="730999"/>
                    <a:pt x="69543" y="692517"/>
                  </a:cubicBezTo>
                  <a:cubicBezTo>
                    <a:pt x="149296" y="538975"/>
                    <a:pt x="270549" y="410892"/>
                    <a:pt x="419492" y="322852"/>
                  </a:cubicBezTo>
                  <a:lnTo>
                    <a:pt x="373581" y="331710"/>
                  </a:lnTo>
                  <a:cubicBezTo>
                    <a:pt x="316907" y="342664"/>
                    <a:pt x="258138" y="353999"/>
                    <a:pt x="197845" y="349141"/>
                  </a:cubicBezTo>
                  <a:cubicBezTo>
                    <a:pt x="128026" y="343521"/>
                    <a:pt x="67257" y="314375"/>
                    <a:pt x="31062" y="269226"/>
                  </a:cubicBezTo>
                  <a:cubicBezTo>
                    <a:pt x="-7038" y="221030"/>
                    <a:pt x="-11229" y="148926"/>
                    <a:pt x="21537" y="85584"/>
                  </a:cubicBezTo>
                  <a:cubicBezTo>
                    <a:pt x="77258" y="-21762"/>
                    <a:pt x="221562" y="-3474"/>
                    <a:pt x="281379" y="9384"/>
                  </a:cubicBezTo>
                  <a:cubicBezTo>
                    <a:pt x="303906" y="15081"/>
                    <a:pt x="325632" y="23558"/>
                    <a:pt x="346054" y="34626"/>
                  </a:cubicBezTo>
                  <a:lnTo>
                    <a:pt x="346911" y="34626"/>
                  </a:lnTo>
                  <a:cubicBezTo>
                    <a:pt x="440065" y="80536"/>
                    <a:pt x="548936" y="131495"/>
                    <a:pt x="661998" y="156165"/>
                  </a:cubicBezTo>
                  <a:cubicBezTo>
                    <a:pt x="720005" y="167880"/>
                    <a:pt x="778707" y="175901"/>
                    <a:pt x="837734" y="180168"/>
                  </a:cubicBezTo>
                  <a:cubicBezTo>
                    <a:pt x="901647" y="168262"/>
                    <a:pt x="965845" y="158737"/>
                    <a:pt x="1029282" y="149307"/>
                  </a:cubicBezTo>
                  <a:lnTo>
                    <a:pt x="1357799" y="100443"/>
                  </a:lnTo>
                  <a:cubicBezTo>
                    <a:pt x="1424474" y="90442"/>
                    <a:pt x="1494007" y="80155"/>
                    <a:pt x="1564206" y="87775"/>
                  </a:cubicBezTo>
                  <a:cubicBezTo>
                    <a:pt x="1645359" y="96538"/>
                    <a:pt x="1713748" y="129780"/>
                    <a:pt x="1756801" y="181311"/>
                  </a:cubicBezTo>
                  <a:cubicBezTo>
                    <a:pt x="1809379" y="244176"/>
                    <a:pt x="1817952" y="334663"/>
                    <a:pt x="1777280" y="396480"/>
                  </a:cubicBezTo>
                  <a:cubicBezTo>
                    <a:pt x="1746229" y="443534"/>
                    <a:pt x="1688983" y="473252"/>
                    <a:pt x="1624118" y="475824"/>
                  </a:cubicBezTo>
                  <a:cubicBezTo>
                    <a:pt x="1575636" y="477633"/>
                    <a:pt x="1524106" y="465727"/>
                    <a:pt x="1462193" y="437724"/>
                  </a:cubicBezTo>
                  <a:cubicBezTo>
                    <a:pt x="1415702" y="415988"/>
                    <a:pt x="1370363" y="391861"/>
                    <a:pt x="1326367" y="365429"/>
                  </a:cubicBezTo>
                  <a:cubicBezTo>
                    <a:pt x="1271598" y="333806"/>
                    <a:pt x="1214924" y="301040"/>
                    <a:pt x="1155583" y="279704"/>
                  </a:cubicBezTo>
                  <a:cubicBezTo>
                    <a:pt x="1138534" y="273513"/>
                    <a:pt x="1121294" y="268179"/>
                    <a:pt x="1103863" y="263512"/>
                  </a:cubicBezTo>
                  <a:cubicBezTo>
                    <a:pt x="1170538" y="307708"/>
                    <a:pt x="1224830" y="365524"/>
                    <a:pt x="1265788" y="413435"/>
                  </a:cubicBezTo>
                  <a:cubicBezTo>
                    <a:pt x="1363857" y="528478"/>
                    <a:pt x="1446706" y="655665"/>
                    <a:pt x="1512295" y="791863"/>
                  </a:cubicBezTo>
                  <a:cubicBezTo>
                    <a:pt x="1514076" y="793835"/>
                    <a:pt x="1515524" y="796093"/>
                    <a:pt x="1516581" y="798531"/>
                  </a:cubicBezTo>
                  <a:lnTo>
                    <a:pt x="1525535" y="819867"/>
                  </a:lnTo>
                  <a:cubicBezTo>
                    <a:pt x="1530421" y="832078"/>
                    <a:pt x="1524496" y="845937"/>
                    <a:pt x="1512285" y="850823"/>
                  </a:cubicBezTo>
                  <a:cubicBezTo>
                    <a:pt x="1500608" y="855509"/>
                    <a:pt x="1487301" y="850290"/>
                    <a:pt x="1481910" y="838917"/>
                  </a:cubicBezTo>
                  <a:cubicBezTo>
                    <a:pt x="1416206" y="696423"/>
                    <a:pt x="1331281" y="563615"/>
                    <a:pt x="1229497" y="444201"/>
                  </a:cubicBezTo>
                  <a:cubicBezTo>
                    <a:pt x="1164251" y="368001"/>
                    <a:pt x="1062619" y="263226"/>
                    <a:pt x="934222" y="245224"/>
                  </a:cubicBezTo>
                  <a:cubicBezTo>
                    <a:pt x="868881" y="235699"/>
                    <a:pt x="801444" y="248843"/>
                    <a:pt x="736198" y="261511"/>
                  </a:cubicBezTo>
                  <a:lnTo>
                    <a:pt x="620088" y="283895"/>
                  </a:lnTo>
                  <a:cubicBezTo>
                    <a:pt x="576330" y="298678"/>
                    <a:pt x="533658" y="316471"/>
                    <a:pt x="492358" y="337140"/>
                  </a:cubicBezTo>
                  <a:cubicBezTo>
                    <a:pt x="329518" y="420055"/>
                    <a:pt x="196673" y="551805"/>
                    <a:pt x="112405" y="713949"/>
                  </a:cubicBezTo>
                  <a:cubicBezTo>
                    <a:pt x="94498" y="748620"/>
                    <a:pt x="73353" y="794721"/>
                    <a:pt x="69066" y="843775"/>
                  </a:cubicBezTo>
                  <a:cubicBezTo>
                    <a:pt x="68057" y="856376"/>
                    <a:pt x="57418" y="866016"/>
                    <a:pt x="44778" y="865777"/>
                  </a:cubicBezTo>
                  <a:close/>
                  <a:moveTo>
                    <a:pt x="1020995" y="199027"/>
                  </a:moveTo>
                  <a:cubicBezTo>
                    <a:pt x="1072392" y="206057"/>
                    <a:pt x="1122941" y="218277"/>
                    <a:pt x="1171871" y="235508"/>
                  </a:cubicBezTo>
                  <a:cubicBezTo>
                    <a:pt x="1235117" y="258654"/>
                    <a:pt x="1293601" y="292658"/>
                    <a:pt x="1350179" y="325043"/>
                  </a:cubicBezTo>
                  <a:cubicBezTo>
                    <a:pt x="1392746" y="350656"/>
                    <a:pt x="1436619" y="374030"/>
                    <a:pt x="1481624" y="395052"/>
                  </a:cubicBezTo>
                  <a:cubicBezTo>
                    <a:pt x="1536393" y="419531"/>
                    <a:pt x="1581065" y="430295"/>
                    <a:pt x="1622023" y="428580"/>
                  </a:cubicBezTo>
                  <a:cubicBezTo>
                    <a:pt x="1670886" y="426675"/>
                    <a:pt x="1714986" y="404482"/>
                    <a:pt x="1737275" y="370668"/>
                  </a:cubicBezTo>
                  <a:cubicBezTo>
                    <a:pt x="1765850" y="326758"/>
                    <a:pt x="1758802" y="258558"/>
                    <a:pt x="1720035" y="212172"/>
                  </a:cubicBezTo>
                  <a:cubicBezTo>
                    <a:pt x="1684983" y="170167"/>
                    <a:pt x="1627738" y="142925"/>
                    <a:pt x="1558872" y="135972"/>
                  </a:cubicBezTo>
                  <a:cubicBezTo>
                    <a:pt x="1494768" y="129019"/>
                    <a:pt x="1428665" y="138829"/>
                    <a:pt x="1364657" y="148354"/>
                  </a:cubicBezTo>
                  <a:lnTo>
                    <a:pt x="1036045" y="197217"/>
                  </a:lnTo>
                  <a:close/>
                  <a:moveTo>
                    <a:pt x="192320" y="47294"/>
                  </a:moveTo>
                  <a:cubicBezTo>
                    <a:pt x="142885" y="47294"/>
                    <a:pt x="88593" y="59676"/>
                    <a:pt x="63637" y="107778"/>
                  </a:cubicBezTo>
                  <a:cubicBezTo>
                    <a:pt x="38682" y="155879"/>
                    <a:pt x="41158" y="206266"/>
                    <a:pt x="67924" y="239699"/>
                  </a:cubicBezTo>
                  <a:cubicBezTo>
                    <a:pt x="95927" y="274656"/>
                    <a:pt x="144124" y="297325"/>
                    <a:pt x="201274" y="301992"/>
                  </a:cubicBezTo>
                  <a:cubicBezTo>
                    <a:pt x="255185" y="306279"/>
                    <a:pt x="310620" y="295611"/>
                    <a:pt x="364246" y="285228"/>
                  </a:cubicBezTo>
                  <a:lnTo>
                    <a:pt x="606658" y="238461"/>
                  </a:lnTo>
                  <a:cubicBezTo>
                    <a:pt x="635995" y="228555"/>
                    <a:pt x="665617" y="219696"/>
                    <a:pt x="695526" y="211886"/>
                  </a:cubicBezTo>
                  <a:cubicBezTo>
                    <a:pt x="680858" y="209410"/>
                    <a:pt x="666189" y="206647"/>
                    <a:pt x="651616" y="203409"/>
                  </a:cubicBezTo>
                  <a:cubicBezTo>
                    <a:pt x="533410" y="177691"/>
                    <a:pt x="421396" y="125208"/>
                    <a:pt x="325670" y="78155"/>
                  </a:cubicBezTo>
                  <a:lnTo>
                    <a:pt x="324813" y="77679"/>
                  </a:lnTo>
                  <a:cubicBezTo>
                    <a:pt x="307830" y="68392"/>
                    <a:pt x="289790" y="61162"/>
                    <a:pt x="271092" y="56152"/>
                  </a:cubicBezTo>
                  <a:cubicBezTo>
                    <a:pt x="245307" y="50418"/>
                    <a:pt x="219009" y="47323"/>
                    <a:pt x="192606" y="46913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3" name="Google Shape;3373;p24"/>
            <p:cNvSpPr/>
            <p:nvPr/>
          </p:nvSpPr>
          <p:spPr>
            <a:xfrm>
              <a:off x="3533030" y="1301516"/>
              <a:ext cx="64585" cy="78256"/>
            </a:xfrm>
            <a:custGeom>
              <a:avLst/>
              <a:gdLst/>
              <a:ahLst/>
              <a:cxnLst/>
              <a:rect l="l" t="t" r="r" b="b"/>
              <a:pathLst>
                <a:path w="125407" h="151954" extrusionOk="0">
                  <a:moveTo>
                    <a:pt x="23279" y="151454"/>
                  </a:moveTo>
                  <a:cubicBezTo>
                    <a:pt x="10125" y="151454"/>
                    <a:pt x="-533" y="140785"/>
                    <a:pt x="-524" y="127632"/>
                  </a:cubicBezTo>
                  <a:cubicBezTo>
                    <a:pt x="-524" y="119849"/>
                    <a:pt x="3277" y="112563"/>
                    <a:pt x="9659" y="108115"/>
                  </a:cubicBezTo>
                  <a:cubicBezTo>
                    <a:pt x="41548" y="85693"/>
                    <a:pt x="65513" y="53746"/>
                    <a:pt x="78143" y="16866"/>
                  </a:cubicBezTo>
                  <a:cubicBezTo>
                    <a:pt x="81706" y="4207"/>
                    <a:pt x="94860" y="-3166"/>
                    <a:pt x="107518" y="397"/>
                  </a:cubicBezTo>
                  <a:cubicBezTo>
                    <a:pt x="120177" y="3959"/>
                    <a:pt x="127550" y="17113"/>
                    <a:pt x="123987" y="29772"/>
                  </a:cubicBezTo>
                  <a:cubicBezTo>
                    <a:pt x="123768" y="30562"/>
                    <a:pt x="123502" y="31343"/>
                    <a:pt x="123196" y="32105"/>
                  </a:cubicBezTo>
                  <a:cubicBezTo>
                    <a:pt x="107328" y="78625"/>
                    <a:pt x="77114" y="118907"/>
                    <a:pt x="36900" y="147168"/>
                  </a:cubicBezTo>
                  <a:cubicBezTo>
                    <a:pt x="32928" y="150006"/>
                    <a:pt x="28156" y="151501"/>
                    <a:pt x="23279" y="151454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4" name="Google Shape;3374;p24"/>
            <p:cNvSpPr/>
            <p:nvPr/>
          </p:nvSpPr>
          <p:spPr>
            <a:xfrm>
              <a:off x="3534320" y="1293417"/>
              <a:ext cx="71517" cy="81452"/>
            </a:xfrm>
            <a:custGeom>
              <a:avLst/>
              <a:gdLst/>
              <a:ahLst/>
              <a:cxnLst/>
              <a:rect l="l" t="t" r="r" b="b"/>
              <a:pathLst>
                <a:path w="138868" h="158159" extrusionOk="0">
                  <a:moveTo>
                    <a:pt x="107091" y="157660"/>
                  </a:moveTo>
                  <a:cubicBezTo>
                    <a:pt x="93937" y="157650"/>
                    <a:pt x="83288" y="146982"/>
                    <a:pt x="83288" y="133838"/>
                  </a:cubicBezTo>
                  <a:cubicBezTo>
                    <a:pt x="83288" y="129085"/>
                    <a:pt x="84717" y="124446"/>
                    <a:pt x="87374" y="120512"/>
                  </a:cubicBezTo>
                  <a:cubicBezTo>
                    <a:pt x="91851" y="94890"/>
                    <a:pt x="93946" y="70601"/>
                    <a:pt x="82136" y="58028"/>
                  </a:cubicBezTo>
                  <a:cubicBezTo>
                    <a:pt x="78964" y="54733"/>
                    <a:pt x="75135" y="52132"/>
                    <a:pt x="70896" y="50408"/>
                  </a:cubicBezTo>
                  <a:cubicBezTo>
                    <a:pt x="65438" y="47522"/>
                    <a:pt x="59181" y="46494"/>
                    <a:pt x="53084" y="47456"/>
                  </a:cubicBezTo>
                  <a:lnTo>
                    <a:pt x="50608" y="48408"/>
                  </a:lnTo>
                  <a:cubicBezTo>
                    <a:pt x="50379" y="49542"/>
                    <a:pt x="50065" y="50656"/>
                    <a:pt x="49656" y="51742"/>
                  </a:cubicBezTo>
                  <a:cubicBezTo>
                    <a:pt x="45455" y="63667"/>
                    <a:pt x="33663" y="71173"/>
                    <a:pt x="21081" y="69935"/>
                  </a:cubicBezTo>
                  <a:cubicBezTo>
                    <a:pt x="8031" y="68772"/>
                    <a:pt x="-1599" y="57247"/>
                    <a:pt x="-427" y="44198"/>
                  </a:cubicBezTo>
                  <a:cubicBezTo>
                    <a:pt x="-313" y="42922"/>
                    <a:pt x="-103" y="41655"/>
                    <a:pt x="221" y="40407"/>
                  </a:cubicBezTo>
                  <a:cubicBezTo>
                    <a:pt x="925" y="37569"/>
                    <a:pt x="1887" y="34797"/>
                    <a:pt x="3078" y="32120"/>
                  </a:cubicBezTo>
                  <a:cubicBezTo>
                    <a:pt x="3850" y="29786"/>
                    <a:pt x="4936" y="27577"/>
                    <a:pt x="6316" y="25548"/>
                  </a:cubicBezTo>
                  <a:cubicBezTo>
                    <a:pt x="7041" y="24482"/>
                    <a:pt x="7869" y="23491"/>
                    <a:pt x="8793" y="22595"/>
                  </a:cubicBezTo>
                  <a:cubicBezTo>
                    <a:pt x="16889" y="11861"/>
                    <a:pt x="28481" y="4279"/>
                    <a:pt x="41559" y="1164"/>
                  </a:cubicBezTo>
                  <a:cubicBezTo>
                    <a:pt x="57885" y="-2331"/>
                    <a:pt x="74916" y="-284"/>
                    <a:pt x="89946" y="6975"/>
                  </a:cubicBezTo>
                  <a:cubicBezTo>
                    <a:pt x="99938" y="11270"/>
                    <a:pt x="108977" y="17519"/>
                    <a:pt x="116521" y="25358"/>
                  </a:cubicBezTo>
                  <a:cubicBezTo>
                    <a:pt x="146715" y="57552"/>
                    <a:pt x="138238" y="104891"/>
                    <a:pt x="133666" y="130133"/>
                  </a:cubicBezTo>
                  <a:cubicBezTo>
                    <a:pt x="132523" y="138915"/>
                    <a:pt x="128094" y="146944"/>
                    <a:pt x="121283" y="152612"/>
                  </a:cubicBezTo>
                  <a:cubicBezTo>
                    <a:pt x="117216" y="155774"/>
                    <a:pt x="112244" y="157546"/>
                    <a:pt x="107091" y="157660"/>
                  </a:cubicBezTo>
                  <a:close/>
                </a:path>
              </a:pathLst>
            </a:custGeom>
            <a:solidFill>
              <a:srgbClr val="78624B"/>
            </a:solidFill>
            <a:ln>
              <a:noFill/>
            </a:ln>
            <a:effectLst>
              <a:outerShdw blurRad="63500" sx="102000" sy="102000" algn="ctr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>
            <a:extLst>
              <a:ext uri="{FF2B5EF4-FFF2-40B4-BE49-F238E27FC236}">
                <a16:creationId xmlns:a16="http://schemas.microsoft.com/office/drawing/2014/main" id="{0B9B5442-6F7E-92A6-C2A7-30021F00A16E}"/>
              </a:ext>
            </a:extLst>
          </p:cNvPr>
          <p:cNvSpPr/>
          <p:nvPr/>
        </p:nvSpPr>
        <p:spPr>
          <a:xfrm>
            <a:off x="2553193" y="700646"/>
            <a:ext cx="7968343" cy="343196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800" dirty="0">
                <a:solidFill>
                  <a:schemeClr val="bg1">
                    <a:lumMod val="50000"/>
                  </a:schemeClr>
                </a:solidFill>
                <a:latin typeface="#9Slide05 IcielSanelma" pitchFamily="2" charset="0"/>
              </a:rPr>
              <a:t>Menu bánh hấp dẫn phải không nào? Chúng ta cùng làm chúng nhé!</a:t>
            </a:r>
            <a:endParaRPr lang="en-US" sz="4800" dirty="0">
              <a:solidFill>
                <a:schemeClr val="bg1">
                  <a:lumMod val="50000"/>
                </a:schemeClr>
              </a:solidFill>
              <a:latin typeface="#9Slide05 IcielSanelma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8E1E199-F195-353F-E916-246283D957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4244" y="731012"/>
            <a:ext cx="2012089" cy="10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 1: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1D6460-0C7E-EFB7-BDF4-505457762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2524" y="731012"/>
            <a:ext cx="5033750" cy="10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Đặt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tính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rồi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tính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9BFDD1-0308-404A-B47E-2C6DF980D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7611" y="2840505"/>
            <a:ext cx="6588663" cy="117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386 259 + 260 837</a:t>
            </a:r>
            <a:endParaRPr kumimoji="0" lang="en-US" altLang="en-US" sz="5400" b="1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4729B69-4D49-7C07-ABF7-49CDFA2C6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4325" y="4551884"/>
            <a:ext cx="6519734" cy="118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726 485 – 452 936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961779-1D60-2202-68F8-905C6CDDF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808" y="1707913"/>
            <a:ext cx="909223" cy="10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a)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0118F3F2-0C31-546B-7E8D-8E76FC70E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420436" y="362196"/>
            <a:ext cx="5314711" cy="306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81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B5D70C3-1BDA-C3A4-8BC0-E32353C30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997" y="-147762"/>
            <a:ext cx="2012089" cy="10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 1: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205737-0360-4906-EA11-E2A170302A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1277" y="-147762"/>
            <a:ext cx="5033750" cy="10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Đặt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tính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rồi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tính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CBA9AE-44C8-6858-08AD-75A0457FC2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6364" y="908746"/>
            <a:ext cx="6588663" cy="117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386 259 + 260 837</a:t>
            </a:r>
            <a:endParaRPr kumimoji="0" lang="en-US" altLang="en-US" sz="5400" b="1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5A8302-7501-0FFE-373C-88F24C701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501" y="848506"/>
            <a:ext cx="998991" cy="117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a)</a:t>
            </a:r>
            <a:endParaRPr kumimoji="0" lang="en-US" altLang="en-US" sz="54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4" name="Picture 1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ABD1FA2-A6C2-6933-ECAA-C3728E2C5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610371" y="3429000"/>
            <a:ext cx="5942392" cy="3429000"/>
          </a:xfrm>
          <a:prstGeom prst="rect">
            <a:avLst/>
          </a:prstGeom>
        </p:spPr>
      </p:pic>
      <p:grpSp>
        <p:nvGrpSpPr>
          <p:cNvPr id="30" name="Google Shape;3386;p25">
            <a:extLst>
              <a:ext uri="{FF2B5EF4-FFF2-40B4-BE49-F238E27FC236}">
                <a16:creationId xmlns:a16="http://schemas.microsoft.com/office/drawing/2014/main" id="{8D67E58E-E4E8-EAB4-4838-986C50A3DD07}"/>
              </a:ext>
            </a:extLst>
          </p:cNvPr>
          <p:cNvGrpSpPr/>
          <p:nvPr/>
        </p:nvGrpSpPr>
        <p:grpSpPr>
          <a:xfrm>
            <a:off x="9302848" y="2318697"/>
            <a:ext cx="2478499" cy="3171899"/>
            <a:chOff x="256606" y="2663816"/>
            <a:chExt cx="2020296" cy="2585717"/>
          </a:xfrm>
        </p:grpSpPr>
        <p:grpSp>
          <p:nvGrpSpPr>
            <p:cNvPr id="32" name="Google Shape;3387;p25">
              <a:extLst>
                <a:ext uri="{FF2B5EF4-FFF2-40B4-BE49-F238E27FC236}">
                  <a16:creationId xmlns:a16="http://schemas.microsoft.com/office/drawing/2014/main" id="{44369F87-A05C-69C9-D8F5-F91B4F9CA081}"/>
                </a:ext>
              </a:extLst>
            </p:cNvPr>
            <p:cNvGrpSpPr/>
            <p:nvPr/>
          </p:nvGrpSpPr>
          <p:grpSpPr>
            <a:xfrm>
              <a:off x="334506" y="3807140"/>
              <a:ext cx="1902536" cy="1442393"/>
              <a:chOff x="3699722" y="1806532"/>
              <a:chExt cx="3341299" cy="2533180"/>
            </a:xfrm>
          </p:grpSpPr>
          <p:grpSp>
            <p:nvGrpSpPr>
              <p:cNvPr id="53" name="Google Shape;3388;p25">
                <a:extLst>
                  <a:ext uri="{FF2B5EF4-FFF2-40B4-BE49-F238E27FC236}">
                    <a16:creationId xmlns:a16="http://schemas.microsoft.com/office/drawing/2014/main" id="{DFA420EC-42A3-1AE5-F79D-6A6661E7D6BC}"/>
                  </a:ext>
                </a:extLst>
              </p:cNvPr>
              <p:cNvGrpSpPr/>
              <p:nvPr/>
            </p:nvGrpSpPr>
            <p:grpSpPr>
              <a:xfrm>
                <a:off x="3751786" y="2225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71" name="Google Shape;3389;p25">
                  <a:extLst>
                    <a:ext uri="{FF2B5EF4-FFF2-40B4-BE49-F238E27FC236}">
                      <a16:creationId xmlns:a16="http://schemas.microsoft.com/office/drawing/2014/main" id="{EE2B84BD-D5C3-4EB2-D867-4FFA323504AF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74" name="Google Shape;3390;p25">
                    <a:extLst>
                      <a:ext uri="{FF2B5EF4-FFF2-40B4-BE49-F238E27FC236}">
                        <a16:creationId xmlns:a16="http://schemas.microsoft.com/office/drawing/2014/main" id="{A9EB1060-115C-0CAA-D232-E72BB1C73DEA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" name="Google Shape;3391;p25">
                    <a:extLst>
                      <a:ext uri="{FF2B5EF4-FFF2-40B4-BE49-F238E27FC236}">
                        <a16:creationId xmlns:a16="http://schemas.microsoft.com/office/drawing/2014/main" id="{CF37DA6E-A1CD-FA71-A600-A3EE673A06D5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2" name="Google Shape;3392;p25">
                  <a:extLst>
                    <a:ext uri="{FF2B5EF4-FFF2-40B4-BE49-F238E27FC236}">
                      <a16:creationId xmlns:a16="http://schemas.microsoft.com/office/drawing/2014/main" id="{653F47F4-3EF5-D0D8-B7AA-BC080A491DF0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3" name="Google Shape;3393;p25">
                  <a:extLst>
                    <a:ext uri="{FF2B5EF4-FFF2-40B4-BE49-F238E27FC236}">
                      <a16:creationId xmlns:a16="http://schemas.microsoft.com/office/drawing/2014/main" id="{14FCB8CD-0F29-AB84-AD30-4B9FA186FCA0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4" name="Google Shape;3394;p25">
                <a:extLst>
                  <a:ext uri="{FF2B5EF4-FFF2-40B4-BE49-F238E27FC236}">
                    <a16:creationId xmlns:a16="http://schemas.microsoft.com/office/drawing/2014/main" id="{04EC3B8C-D97B-6323-EB5A-AD37C63ACCB6}"/>
                  </a:ext>
                </a:extLst>
              </p:cNvPr>
              <p:cNvSpPr/>
              <p:nvPr/>
            </p:nvSpPr>
            <p:spPr>
              <a:xfrm>
                <a:off x="4319256" y="3571876"/>
                <a:ext cx="2126400" cy="736800"/>
              </a:xfrm>
              <a:prstGeom prst="ellipse">
                <a:avLst/>
              </a:prstGeom>
              <a:noFill/>
              <a:ln w="57150" cap="flat" cmpd="sng">
                <a:solidFill>
                  <a:srgbClr val="D6C8B7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5" name="Google Shape;3395;p25">
                <a:extLst>
                  <a:ext uri="{FF2B5EF4-FFF2-40B4-BE49-F238E27FC236}">
                    <a16:creationId xmlns:a16="http://schemas.microsoft.com/office/drawing/2014/main" id="{5629A3B5-FEAE-44C9-4FD6-F49187380D6F}"/>
                  </a:ext>
                </a:extLst>
              </p:cNvPr>
              <p:cNvGrpSpPr/>
              <p:nvPr/>
            </p:nvGrpSpPr>
            <p:grpSpPr>
              <a:xfrm>
                <a:off x="3814899" y="1806532"/>
                <a:ext cx="3149697" cy="1638549"/>
                <a:chOff x="8088522" y="1876646"/>
                <a:chExt cx="3149697" cy="1638549"/>
              </a:xfrm>
            </p:grpSpPr>
            <p:sp>
              <p:nvSpPr>
                <p:cNvPr id="69" name="Google Shape;3396;p25">
                  <a:extLst>
                    <a:ext uri="{FF2B5EF4-FFF2-40B4-BE49-F238E27FC236}">
                      <a16:creationId xmlns:a16="http://schemas.microsoft.com/office/drawing/2014/main" id="{6AC3FB6F-CBFD-0383-8FEE-22466FFE2987}"/>
                    </a:ext>
                  </a:extLst>
                </p:cNvPr>
                <p:cNvSpPr/>
                <p:nvPr/>
              </p:nvSpPr>
              <p:spPr>
                <a:xfrm>
                  <a:off x="8088522" y="1876646"/>
                  <a:ext cx="3149697" cy="16385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C18B6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70" name="Google Shape;3397;p25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325CEC0F-0135-3F1D-8355-3FCCC26A3FEC}"/>
                    </a:ext>
                  </a:extLst>
                </p:cNvPr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8150226" y="2365317"/>
                  <a:ext cx="2985089" cy="46995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56" name="Google Shape;3398;p25">
                <a:extLst>
                  <a:ext uri="{FF2B5EF4-FFF2-40B4-BE49-F238E27FC236}">
                    <a16:creationId xmlns:a16="http://schemas.microsoft.com/office/drawing/2014/main" id="{8FC1EA11-CE5D-B50D-D570-58CCC774ECCC}"/>
                  </a:ext>
                </a:extLst>
              </p:cNvPr>
              <p:cNvGrpSpPr/>
              <p:nvPr/>
            </p:nvGrpSpPr>
            <p:grpSpPr>
              <a:xfrm>
                <a:off x="3699722" y="2477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57" name="Google Shape;3399;p25">
                  <a:extLst>
                    <a:ext uri="{FF2B5EF4-FFF2-40B4-BE49-F238E27FC236}">
                      <a16:creationId xmlns:a16="http://schemas.microsoft.com/office/drawing/2014/main" id="{370E4135-68F8-4B4D-B62E-7622E77994F6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" name="Google Shape;3400;p25">
                  <a:extLst>
                    <a:ext uri="{FF2B5EF4-FFF2-40B4-BE49-F238E27FC236}">
                      <a16:creationId xmlns:a16="http://schemas.microsoft.com/office/drawing/2014/main" id="{D55B7A05-32BB-214C-F386-2CEA87C02C66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9" name="Google Shape;3401;p25">
                  <a:extLst>
                    <a:ext uri="{FF2B5EF4-FFF2-40B4-BE49-F238E27FC236}">
                      <a16:creationId xmlns:a16="http://schemas.microsoft.com/office/drawing/2014/main" id="{078091F9-B3FE-917D-315F-9FA008FB5170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0" name="Google Shape;3402;p25">
                  <a:extLst>
                    <a:ext uri="{FF2B5EF4-FFF2-40B4-BE49-F238E27FC236}">
                      <a16:creationId xmlns:a16="http://schemas.microsoft.com/office/drawing/2014/main" id="{5BF3DF3D-19AA-2EE7-11D1-BAB0B7BDAE6B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1" name="Google Shape;3403;p25">
                  <a:extLst>
                    <a:ext uri="{FF2B5EF4-FFF2-40B4-BE49-F238E27FC236}">
                      <a16:creationId xmlns:a16="http://schemas.microsoft.com/office/drawing/2014/main" id="{9A53EAB9-3CDA-D731-BF3F-185CC8F216D9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2" name="Google Shape;3404;p25">
                  <a:extLst>
                    <a:ext uri="{FF2B5EF4-FFF2-40B4-BE49-F238E27FC236}">
                      <a16:creationId xmlns:a16="http://schemas.microsoft.com/office/drawing/2014/main" id="{E51C6FC5-BE8F-9FC4-A583-0F07BDC261B6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" name="Google Shape;3405;p25">
                  <a:extLst>
                    <a:ext uri="{FF2B5EF4-FFF2-40B4-BE49-F238E27FC236}">
                      <a16:creationId xmlns:a16="http://schemas.microsoft.com/office/drawing/2014/main" id="{863AB3AD-DB6C-307A-C9BF-02FFB9751879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6C8B7"/>
                    </a:gs>
                    <a:gs pos="44000">
                      <a:srgbClr val="D6C8B7"/>
                    </a:gs>
                    <a:gs pos="68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3406;p25">
                  <a:extLst>
                    <a:ext uri="{FF2B5EF4-FFF2-40B4-BE49-F238E27FC236}">
                      <a16:creationId xmlns:a16="http://schemas.microsoft.com/office/drawing/2014/main" id="{DD019BD8-D438-B298-D412-FA03F7E80F3B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3407;p25">
                  <a:extLst>
                    <a:ext uri="{FF2B5EF4-FFF2-40B4-BE49-F238E27FC236}">
                      <a16:creationId xmlns:a16="http://schemas.microsoft.com/office/drawing/2014/main" id="{18FB4B86-B0C0-C679-40C7-70659EFF8B57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55000">
                      <a:srgbClr val="D6C8B7"/>
                    </a:gs>
                    <a:gs pos="96740">
                      <a:srgbClr val="BE9B69"/>
                    </a:gs>
                    <a:gs pos="100000">
                      <a:srgbClr val="BE9B69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" name="Google Shape;3408;p25">
                  <a:extLst>
                    <a:ext uri="{FF2B5EF4-FFF2-40B4-BE49-F238E27FC236}">
                      <a16:creationId xmlns:a16="http://schemas.microsoft.com/office/drawing/2014/main" id="{14214716-8CFA-0617-17E1-95D33E9D65CE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" name="Google Shape;3409;p25">
                  <a:extLst>
                    <a:ext uri="{FF2B5EF4-FFF2-40B4-BE49-F238E27FC236}">
                      <a16:creationId xmlns:a16="http://schemas.microsoft.com/office/drawing/2014/main" id="{0FF468C6-35CC-61D2-CFFA-4CEB093B74D5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41000">
                      <a:srgbClr val="BE9B69"/>
                    </a:gs>
                    <a:gs pos="51000">
                      <a:srgbClr val="D6C8B7"/>
                    </a:gs>
                    <a:gs pos="69000">
                      <a:srgbClr val="BE9B69"/>
                    </a:gs>
                    <a:gs pos="100000">
                      <a:srgbClr val="BE9B69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8" name="Google Shape;3410;p25">
                  <a:extLst>
                    <a:ext uri="{FF2B5EF4-FFF2-40B4-BE49-F238E27FC236}">
                      <a16:creationId xmlns:a16="http://schemas.microsoft.com/office/drawing/2014/main" id="{B4548D59-E03D-878E-699C-ADCD64C185F5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BE9B69"/>
                    </a:gs>
                    <a:gs pos="26000">
                      <a:srgbClr val="BE9B69"/>
                    </a:gs>
                    <a:gs pos="51000">
                      <a:srgbClr val="D6C8B7"/>
                    </a:gs>
                    <a:gs pos="81000">
                      <a:srgbClr val="BE9B69"/>
                    </a:gs>
                    <a:gs pos="100000">
                      <a:srgbClr val="BE9B69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33" name="Google Shape;3411;p25">
              <a:extLst>
                <a:ext uri="{FF2B5EF4-FFF2-40B4-BE49-F238E27FC236}">
                  <a16:creationId xmlns:a16="http://schemas.microsoft.com/office/drawing/2014/main" id="{9089DD50-A020-766F-D2BA-3BC43F39B6E8}"/>
                </a:ext>
              </a:extLst>
            </p:cNvPr>
            <p:cNvGrpSpPr/>
            <p:nvPr/>
          </p:nvGrpSpPr>
          <p:grpSpPr>
            <a:xfrm>
              <a:off x="256606" y="3577312"/>
              <a:ext cx="2020296" cy="1015444"/>
              <a:chOff x="5525980" y="1774298"/>
              <a:chExt cx="4820559" cy="2422916"/>
            </a:xfrm>
          </p:grpSpPr>
          <p:sp>
            <p:nvSpPr>
              <p:cNvPr id="48" name="Google Shape;3412;p25">
                <a:extLst>
                  <a:ext uri="{FF2B5EF4-FFF2-40B4-BE49-F238E27FC236}">
                    <a16:creationId xmlns:a16="http://schemas.microsoft.com/office/drawing/2014/main" id="{5F0F346C-5F8C-CF74-E4EE-3F9910AFCFED}"/>
                  </a:ext>
                </a:extLst>
              </p:cNvPr>
              <p:cNvSpPr/>
              <p:nvPr/>
            </p:nvSpPr>
            <p:spPr>
              <a:xfrm>
                <a:off x="5525980" y="1774298"/>
                <a:ext cx="4820559" cy="2422916"/>
              </a:xfrm>
              <a:custGeom>
                <a:avLst/>
                <a:gdLst/>
                <a:ahLst/>
                <a:cxnLst/>
                <a:rect l="l" t="t" r="r" b="b"/>
                <a:pathLst>
                  <a:path w="1113293" h="559565" extrusionOk="0">
                    <a:moveTo>
                      <a:pt x="434701" y="447347"/>
                    </a:moveTo>
                    <a:cubicBezTo>
                      <a:pt x="416127" y="450681"/>
                      <a:pt x="396410" y="454110"/>
                      <a:pt x="369550" y="456205"/>
                    </a:cubicBezTo>
                    <a:cubicBezTo>
                      <a:pt x="308590" y="461063"/>
                      <a:pt x="270204" y="463540"/>
                      <a:pt x="233057" y="440489"/>
                    </a:cubicBezTo>
                    <a:cubicBezTo>
                      <a:pt x="200672" y="420391"/>
                      <a:pt x="178478" y="386673"/>
                      <a:pt x="177050" y="384482"/>
                    </a:cubicBezTo>
                    <a:cubicBezTo>
                      <a:pt x="152570" y="346668"/>
                      <a:pt x="152380" y="315426"/>
                      <a:pt x="124567" y="303996"/>
                    </a:cubicBezTo>
                    <a:cubicBezTo>
                      <a:pt x="122281" y="303043"/>
                      <a:pt x="104564" y="295995"/>
                      <a:pt x="94849" y="303996"/>
                    </a:cubicBezTo>
                    <a:cubicBezTo>
                      <a:pt x="90372" y="307711"/>
                      <a:pt x="85705" y="316093"/>
                      <a:pt x="94849" y="366956"/>
                    </a:cubicBezTo>
                    <a:cubicBezTo>
                      <a:pt x="102564" y="410104"/>
                      <a:pt x="108089" y="416105"/>
                      <a:pt x="103612" y="429916"/>
                    </a:cubicBezTo>
                    <a:cubicBezTo>
                      <a:pt x="96563" y="451633"/>
                      <a:pt x="71513" y="471922"/>
                      <a:pt x="51129" y="466683"/>
                    </a:cubicBezTo>
                    <a:cubicBezTo>
                      <a:pt x="28460" y="460873"/>
                      <a:pt x="21983" y="426202"/>
                      <a:pt x="21411" y="422963"/>
                    </a:cubicBezTo>
                    <a:cubicBezTo>
                      <a:pt x="15220" y="387721"/>
                      <a:pt x="39890" y="376386"/>
                      <a:pt x="38937" y="340762"/>
                    </a:cubicBezTo>
                    <a:cubicBezTo>
                      <a:pt x="37985" y="306187"/>
                      <a:pt x="14267" y="299805"/>
                      <a:pt x="3980" y="261991"/>
                    </a:cubicBezTo>
                    <a:cubicBezTo>
                      <a:pt x="-7831" y="219128"/>
                      <a:pt x="9600" y="179409"/>
                      <a:pt x="17982" y="160549"/>
                    </a:cubicBezTo>
                    <a:cubicBezTo>
                      <a:pt x="63226" y="57298"/>
                      <a:pt x="229913" y="32819"/>
                      <a:pt x="357263" y="13579"/>
                    </a:cubicBezTo>
                    <a:cubicBezTo>
                      <a:pt x="434987" y="1863"/>
                      <a:pt x="502709" y="625"/>
                      <a:pt x="541000" y="148"/>
                    </a:cubicBezTo>
                    <a:cubicBezTo>
                      <a:pt x="632821" y="-1185"/>
                      <a:pt x="780077" y="6625"/>
                      <a:pt x="827988" y="17103"/>
                    </a:cubicBezTo>
                    <a:cubicBezTo>
                      <a:pt x="841895" y="20151"/>
                      <a:pt x="1071733" y="73110"/>
                      <a:pt x="1106213" y="216556"/>
                    </a:cubicBezTo>
                    <a:cubicBezTo>
                      <a:pt x="1121072" y="278564"/>
                      <a:pt x="1107928" y="328570"/>
                      <a:pt x="1107928" y="328570"/>
                    </a:cubicBezTo>
                    <a:cubicBezTo>
                      <a:pt x="1103927" y="343906"/>
                      <a:pt x="1093259" y="376481"/>
                      <a:pt x="1086973" y="395055"/>
                    </a:cubicBezTo>
                    <a:cubicBezTo>
                      <a:pt x="1073543" y="434774"/>
                      <a:pt x="1069447" y="441823"/>
                      <a:pt x="1071257" y="456301"/>
                    </a:cubicBezTo>
                    <a:cubicBezTo>
                      <a:pt x="1074781" y="485923"/>
                      <a:pt x="1095831" y="490972"/>
                      <a:pt x="1094021" y="514022"/>
                    </a:cubicBezTo>
                    <a:cubicBezTo>
                      <a:pt x="1092402" y="534501"/>
                      <a:pt x="1073638" y="557742"/>
                      <a:pt x="1052016" y="557742"/>
                    </a:cubicBezTo>
                    <a:cubicBezTo>
                      <a:pt x="1031347" y="557742"/>
                      <a:pt x="1014392" y="536501"/>
                      <a:pt x="1010011" y="517546"/>
                    </a:cubicBezTo>
                    <a:cubicBezTo>
                      <a:pt x="1003629" y="489733"/>
                      <a:pt x="1027156" y="479351"/>
                      <a:pt x="1029251" y="440584"/>
                    </a:cubicBezTo>
                    <a:cubicBezTo>
                      <a:pt x="1029537" y="434679"/>
                      <a:pt x="1031442" y="387244"/>
                      <a:pt x="1001248" y="368861"/>
                    </a:cubicBezTo>
                    <a:cubicBezTo>
                      <a:pt x="972006" y="351049"/>
                      <a:pt x="933144" y="372957"/>
                      <a:pt x="931239" y="374100"/>
                    </a:cubicBezTo>
                    <a:cubicBezTo>
                      <a:pt x="901807" y="391340"/>
                      <a:pt x="902093" y="415724"/>
                      <a:pt x="875232" y="461539"/>
                    </a:cubicBezTo>
                    <a:cubicBezTo>
                      <a:pt x="852086" y="501068"/>
                      <a:pt x="824559" y="548122"/>
                      <a:pt x="780744" y="557742"/>
                    </a:cubicBezTo>
                    <a:cubicBezTo>
                      <a:pt x="729309" y="569077"/>
                      <a:pt x="676636" y="524119"/>
                      <a:pt x="668730" y="517546"/>
                    </a:cubicBezTo>
                    <a:cubicBezTo>
                      <a:pt x="634440" y="488305"/>
                      <a:pt x="632059" y="462111"/>
                      <a:pt x="595197" y="445823"/>
                    </a:cubicBezTo>
                    <a:cubicBezTo>
                      <a:pt x="580529" y="439346"/>
                      <a:pt x="566051" y="436965"/>
                      <a:pt x="533951" y="437060"/>
                    </a:cubicBezTo>
                    <a:cubicBezTo>
                      <a:pt x="488803" y="437251"/>
                      <a:pt x="462895" y="442299"/>
                      <a:pt x="434606" y="447442"/>
                    </a:cubicBezTo>
                    <a:close/>
                  </a:path>
                </a:pathLst>
              </a:custGeom>
              <a:solidFill>
                <a:srgbClr val="3F272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3413;p25">
                <a:extLst>
                  <a:ext uri="{FF2B5EF4-FFF2-40B4-BE49-F238E27FC236}">
                    <a16:creationId xmlns:a16="http://schemas.microsoft.com/office/drawing/2014/main" id="{C25A8086-E020-92C3-F65E-E879D8D37026}"/>
                  </a:ext>
                </a:extLst>
              </p:cNvPr>
              <p:cNvSpPr/>
              <p:nvPr/>
            </p:nvSpPr>
            <p:spPr>
              <a:xfrm>
                <a:off x="6607265" y="3185825"/>
                <a:ext cx="667353" cy="398936"/>
              </a:xfrm>
              <a:custGeom>
                <a:avLst/>
                <a:gdLst/>
                <a:ahLst/>
                <a:cxnLst/>
                <a:rect l="l" t="t" r="r" b="b"/>
                <a:pathLst>
                  <a:path w="154123" h="92133" extrusionOk="0">
                    <a:moveTo>
                      <a:pt x="108903" y="92028"/>
                    </a:moveTo>
                    <a:cubicBezTo>
                      <a:pt x="119285" y="91933"/>
                      <a:pt x="130049" y="91647"/>
                      <a:pt x="139383" y="87075"/>
                    </a:cubicBezTo>
                    <a:cubicBezTo>
                      <a:pt x="148718" y="82503"/>
                      <a:pt x="156052" y="72121"/>
                      <a:pt x="153671" y="62024"/>
                    </a:cubicBezTo>
                    <a:cubicBezTo>
                      <a:pt x="151194" y="51451"/>
                      <a:pt x="139574" y="45546"/>
                      <a:pt x="128715" y="44308"/>
                    </a:cubicBezTo>
                    <a:cubicBezTo>
                      <a:pt x="92520" y="40307"/>
                      <a:pt x="78233" y="37831"/>
                      <a:pt x="48610" y="15256"/>
                    </a:cubicBezTo>
                    <a:cubicBezTo>
                      <a:pt x="30608" y="1540"/>
                      <a:pt x="18225" y="-10366"/>
                      <a:pt x="6033" y="14304"/>
                    </a:cubicBezTo>
                    <a:cubicBezTo>
                      <a:pt x="-24923" y="76312"/>
                      <a:pt x="71470" y="92599"/>
                      <a:pt x="108808" y="9212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3414;p25">
                <a:extLst>
                  <a:ext uri="{FF2B5EF4-FFF2-40B4-BE49-F238E27FC236}">
                    <a16:creationId xmlns:a16="http://schemas.microsoft.com/office/drawing/2014/main" id="{B68412F3-82F3-BAC1-5034-D5FA8585B4B4}"/>
                  </a:ext>
                </a:extLst>
              </p:cNvPr>
              <p:cNvSpPr/>
              <p:nvPr/>
            </p:nvSpPr>
            <p:spPr>
              <a:xfrm>
                <a:off x="8599732" y="3789048"/>
                <a:ext cx="468506" cy="255379"/>
              </a:xfrm>
              <a:custGeom>
                <a:avLst/>
                <a:gdLst/>
                <a:ahLst/>
                <a:cxnLst/>
                <a:rect l="l" t="t" r="r" b="b"/>
                <a:pathLst>
                  <a:path w="108200" h="58979" extrusionOk="0">
                    <a:moveTo>
                      <a:pt x="70199" y="588"/>
                    </a:moveTo>
                    <a:cubicBezTo>
                      <a:pt x="44006" y="-1889"/>
                      <a:pt x="16859" y="9351"/>
                      <a:pt x="0" y="29639"/>
                    </a:cubicBezTo>
                    <a:cubicBezTo>
                      <a:pt x="5144" y="45355"/>
                      <a:pt x="21336" y="55547"/>
                      <a:pt x="37624" y="58119"/>
                    </a:cubicBezTo>
                    <a:cubicBezTo>
                      <a:pt x="53912" y="60691"/>
                      <a:pt x="70676" y="57071"/>
                      <a:pt x="86678" y="52880"/>
                    </a:cubicBezTo>
                    <a:cubicBezTo>
                      <a:pt x="92107" y="51451"/>
                      <a:pt x="97727" y="49832"/>
                      <a:pt x="101918" y="46213"/>
                    </a:cubicBezTo>
                    <a:cubicBezTo>
                      <a:pt x="114014" y="35735"/>
                      <a:pt x="107252" y="14113"/>
                      <a:pt x="93440" y="6112"/>
                    </a:cubicBezTo>
                    <a:cubicBezTo>
                      <a:pt x="79629" y="-1889"/>
                      <a:pt x="62484" y="-365"/>
                      <a:pt x="46577" y="1445"/>
                    </a:cubicBezTo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3415;p25">
                <a:extLst>
                  <a:ext uri="{FF2B5EF4-FFF2-40B4-BE49-F238E27FC236}">
                    <a16:creationId xmlns:a16="http://schemas.microsoft.com/office/drawing/2014/main" id="{66A38177-5661-9563-9F97-652E54D9376A}"/>
                  </a:ext>
                </a:extLst>
              </p:cNvPr>
              <p:cNvSpPr/>
              <p:nvPr/>
            </p:nvSpPr>
            <p:spPr>
              <a:xfrm>
                <a:off x="5675558" y="3446068"/>
                <a:ext cx="91670" cy="244939"/>
              </a:xfrm>
              <a:custGeom>
                <a:avLst/>
                <a:gdLst/>
                <a:ahLst/>
                <a:cxnLst/>
                <a:rect l="l" t="t" r="r" b="b"/>
                <a:pathLst>
                  <a:path w="21171" h="56568" extrusionOk="0">
                    <a:moveTo>
                      <a:pt x="4669" y="21622"/>
                    </a:moveTo>
                    <a:cubicBezTo>
                      <a:pt x="1526" y="30290"/>
                      <a:pt x="-1808" y="39624"/>
                      <a:pt x="1145" y="48387"/>
                    </a:cubicBezTo>
                    <a:cubicBezTo>
                      <a:pt x="2764" y="53054"/>
                      <a:pt x="7241" y="57531"/>
                      <a:pt x="12003" y="56388"/>
                    </a:cubicBezTo>
                    <a:cubicBezTo>
                      <a:pt x="15813" y="55531"/>
                      <a:pt x="18194" y="51626"/>
                      <a:pt x="19337" y="47911"/>
                    </a:cubicBezTo>
                    <a:cubicBezTo>
                      <a:pt x="22100" y="39338"/>
                      <a:pt x="21528" y="29908"/>
                      <a:pt x="19052" y="21241"/>
                    </a:cubicBezTo>
                    <a:cubicBezTo>
                      <a:pt x="17051" y="14097"/>
                      <a:pt x="14003" y="5525"/>
                      <a:pt x="9050" y="0"/>
                    </a:cubicBezTo>
                    <a:cubicBezTo>
                      <a:pt x="8669" y="7430"/>
                      <a:pt x="7241" y="14478"/>
                      <a:pt x="4669" y="21622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3416;p25">
                <a:extLst>
                  <a:ext uri="{FF2B5EF4-FFF2-40B4-BE49-F238E27FC236}">
                    <a16:creationId xmlns:a16="http://schemas.microsoft.com/office/drawing/2014/main" id="{465FE537-43CD-C0A7-100F-9EC68618F735}"/>
                  </a:ext>
                </a:extLst>
              </p:cNvPr>
              <p:cNvSpPr/>
              <p:nvPr/>
            </p:nvSpPr>
            <p:spPr>
              <a:xfrm>
                <a:off x="10045883" y="3819215"/>
                <a:ext cx="126479" cy="250391"/>
              </a:xfrm>
              <a:custGeom>
                <a:avLst/>
                <a:gdLst/>
                <a:ahLst/>
                <a:cxnLst/>
                <a:rect l="l" t="t" r="r" b="b"/>
                <a:pathLst>
                  <a:path w="29210" h="57827" extrusionOk="0">
                    <a:moveTo>
                      <a:pt x="5014" y="44958"/>
                    </a:moveTo>
                    <a:cubicBezTo>
                      <a:pt x="6348" y="48482"/>
                      <a:pt x="8158" y="51911"/>
                      <a:pt x="10920" y="54483"/>
                    </a:cubicBezTo>
                    <a:cubicBezTo>
                      <a:pt x="13682" y="57055"/>
                      <a:pt x="17683" y="58484"/>
                      <a:pt x="21302" y="57531"/>
                    </a:cubicBezTo>
                    <a:cubicBezTo>
                      <a:pt x="26350" y="56198"/>
                      <a:pt x="29303" y="50578"/>
                      <a:pt x="29208" y="45434"/>
                    </a:cubicBezTo>
                    <a:cubicBezTo>
                      <a:pt x="29113" y="40291"/>
                      <a:pt x="26636" y="35433"/>
                      <a:pt x="23969" y="30956"/>
                    </a:cubicBezTo>
                    <a:cubicBezTo>
                      <a:pt x="19683" y="23813"/>
                      <a:pt x="14730" y="17050"/>
                      <a:pt x="9205" y="10763"/>
                    </a:cubicBezTo>
                    <a:cubicBezTo>
                      <a:pt x="6253" y="7430"/>
                      <a:pt x="3490" y="4191"/>
                      <a:pt x="1681" y="0"/>
                    </a:cubicBezTo>
                    <a:cubicBezTo>
                      <a:pt x="-1558" y="13240"/>
                      <a:pt x="61" y="31814"/>
                      <a:pt x="5014" y="44863"/>
                    </a:cubicBezTo>
                    <a:close/>
                  </a:path>
                </a:pathLst>
              </a:custGeom>
              <a:solidFill>
                <a:srgbClr val="FFFFFF">
                  <a:alpha val="28630"/>
                </a:srgbClr>
              </a:solidFill>
              <a:ln>
                <a:noFill/>
              </a:ln>
              <a:effectLst>
                <a:outerShdw blurRad="342900" algn="ctr" rotWithShape="0">
                  <a:srgbClr val="FFFFFF"/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4" name="Google Shape;3417;p25">
              <a:extLst>
                <a:ext uri="{FF2B5EF4-FFF2-40B4-BE49-F238E27FC236}">
                  <a16:creationId xmlns:a16="http://schemas.microsoft.com/office/drawing/2014/main" id="{2C23FBC3-E068-B903-CFDD-7E33A63756D2}"/>
                </a:ext>
              </a:extLst>
            </p:cNvPr>
            <p:cNvGrpSpPr/>
            <p:nvPr/>
          </p:nvGrpSpPr>
          <p:grpSpPr>
            <a:xfrm>
              <a:off x="439950" y="2663816"/>
              <a:ext cx="1691344" cy="1363908"/>
              <a:chOff x="5624511" y="3048014"/>
              <a:chExt cx="947638" cy="764180"/>
            </a:xfrm>
          </p:grpSpPr>
          <p:sp>
            <p:nvSpPr>
              <p:cNvPr id="35" name="Google Shape;3418;p25">
                <a:extLst>
                  <a:ext uri="{FF2B5EF4-FFF2-40B4-BE49-F238E27FC236}">
                    <a16:creationId xmlns:a16="http://schemas.microsoft.com/office/drawing/2014/main" id="{34E636E9-9187-2BCA-C4E3-A27CFAF27FB3}"/>
                  </a:ext>
                </a:extLst>
              </p:cNvPr>
              <p:cNvSpPr/>
              <p:nvPr/>
            </p:nvSpPr>
            <p:spPr>
              <a:xfrm>
                <a:off x="5823054" y="3204054"/>
                <a:ext cx="349222" cy="219702"/>
              </a:xfrm>
              <a:custGeom>
                <a:avLst/>
                <a:gdLst/>
                <a:ahLst/>
                <a:cxnLst/>
                <a:rect l="l" t="t" r="r" b="b"/>
                <a:pathLst>
                  <a:path w="349222" h="219702" extrusionOk="0">
                    <a:moveTo>
                      <a:pt x="346573" y="66355"/>
                    </a:moveTo>
                    <a:cubicBezTo>
                      <a:pt x="365051" y="122076"/>
                      <a:pt x="284089" y="211420"/>
                      <a:pt x="190363" y="219136"/>
                    </a:cubicBezTo>
                    <a:cubicBezTo>
                      <a:pt x="110543" y="225708"/>
                      <a:pt x="9388" y="174082"/>
                      <a:pt x="625" y="119409"/>
                    </a:cubicBezTo>
                    <a:cubicBezTo>
                      <a:pt x="-7852" y="66545"/>
                      <a:pt x="71777" y="21682"/>
                      <a:pt x="127593" y="7490"/>
                    </a:cubicBezTo>
                    <a:cubicBezTo>
                      <a:pt x="210556" y="-13560"/>
                      <a:pt x="328190" y="10919"/>
                      <a:pt x="346573" y="663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419;p25">
                <a:extLst>
                  <a:ext uri="{FF2B5EF4-FFF2-40B4-BE49-F238E27FC236}">
                    <a16:creationId xmlns:a16="http://schemas.microsoft.com/office/drawing/2014/main" id="{EF6C2A2B-852C-6509-D54C-F3350E269365}"/>
                  </a:ext>
                </a:extLst>
              </p:cNvPr>
              <p:cNvSpPr/>
              <p:nvPr/>
            </p:nvSpPr>
            <p:spPr>
              <a:xfrm>
                <a:off x="5641466" y="3324847"/>
                <a:ext cx="869525" cy="340667"/>
              </a:xfrm>
              <a:custGeom>
                <a:avLst/>
                <a:gdLst/>
                <a:ahLst/>
                <a:cxnLst/>
                <a:rect l="l" t="t" r="r" b="b"/>
                <a:pathLst>
                  <a:path w="869525" h="340667" extrusionOk="0">
                    <a:moveTo>
                      <a:pt x="0" y="230073"/>
                    </a:moveTo>
                    <a:cubicBezTo>
                      <a:pt x="22098" y="229501"/>
                      <a:pt x="55436" y="230549"/>
                      <a:pt x="94298" y="239503"/>
                    </a:cubicBezTo>
                    <a:cubicBezTo>
                      <a:pt x="166021" y="256171"/>
                      <a:pt x="198025" y="286651"/>
                      <a:pt x="246507" y="309892"/>
                    </a:cubicBezTo>
                    <a:cubicBezTo>
                      <a:pt x="320802" y="345421"/>
                      <a:pt x="388525" y="342373"/>
                      <a:pt x="479489" y="338277"/>
                    </a:cubicBezTo>
                    <a:cubicBezTo>
                      <a:pt x="610553" y="332371"/>
                      <a:pt x="701612" y="292271"/>
                      <a:pt x="732758" y="277412"/>
                    </a:cubicBezTo>
                    <a:cubicBezTo>
                      <a:pt x="798290" y="246170"/>
                      <a:pt x="852107" y="219500"/>
                      <a:pt x="866108" y="163779"/>
                    </a:cubicBezTo>
                    <a:cubicBezTo>
                      <a:pt x="875443" y="126631"/>
                      <a:pt x="865251" y="83102"/>
                      <a:pt x="840486" y="51479"/>
                    </a:cubicBezTo>
                    <a:cubicBezTo>
                      <a:pt x="810768" y="13474"/>
                      <a:pt x="768858" y="3854"/>
                      <a:pt x="755618" y="1377"/>
                    </a:cubicBezTo>
                    <a:cubicBezTo>
                      <a:pt x="739616" y="-1575"/>
                      <a:pt x="689420" y="-7766"/>
                      <a:pt x="556260" y="81197"/>
                    </a:cubicBezTo>
                    <a:cubicBezTo>
                      <a:pt x="450914" y="151587"/>
                      <a:pt x="458819" y="171304"/>
                      <a:pt x="402717" y="188068"/>
                    </a:cubicBezTo>
                    <a:cubicBezTo>
                      <a:pt x="349853" y="203879"/>
                      <a:pt x="304609" y="196354"/>
                      <a:pt x="214122" y="181305"/>
                    </a:cubicBezTo>
                    <a:cubicBezTo>
                      <a:pt x="172879" y="174447"/>
                      <a:pt x="148114" y="166636"/>
                      <a:pt x="142780" y="148824"/>
                    </a:cubicBezTo>
                    <a:cubicBezTo>
                      <a:pt x="137827" y="132156"/>
                      <a:pt x="151829" y="113677"/>
                      <a:pt x="160306" y="104152"/>
                    </a:cubicBezTo>
                    <a:cubicBezTo>
                      <a:pt x="158306" y="103200"/>
                      <a:pt x="128778" y="89579"/>
                      <a:pt x="101060" y="106819"/>
                    </a:cubicBezTo>
                    <a:cubicBezTo>
                      <a:pt x="80867" y="119392"/>
                      <a:pt x="69723" y="143300"/>
                      <a:pt x="72771" y="167684"/>
                    </a:cubicBezTo>
                    <a:cubicBezTo>
                      <a:pt x="68771" y="167494"/>
                      <a:pt x="36005" y="166255"/>
                      <a:pt x="14859" y="192068"/>
                    </a:cubicBezTo>
                    <a:cubicBezTo>
                      <a:pt x="2762" y="206832"/>
                      <a:pt x="572" y="223024"/>
                      <a:pt x="0" y="229978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420;p25">
                <a:extLst>
                  <a:ext uri="{FF2B5EF4-FFF2-40B4-BE49-F238E27FC236}">
                    <a16:creationId xmlns:a16="http://schemas.microsoft.com/office/drawing/2014/main" id="{3798DBEA-8F40-C9C5-45BE-D7F7E9C49CE5}"/>
                  </a:ext>
                </a:extLst>
              </p:cNvPr>
              <p:cNvSpPr/>
              <p:nvPr/>
            </p:nvSpPr>
            <p:spPr>
              <a:xfrm>
                <a:off x="5624511" y="3429190"/>
                <a:ext cx="947638" cy="383004"/>
              </a:xfrm>
              <a:custGeom>
                <a:avLst/>
                <a:gdLst/>
                <a:ahLst/>
                <a:cxnLst/>
                <a:rect l="l" t="t" r="r" b="b"/>
                <a:pathLst>
                  <a:path w="947638" h="383004" extrusionOk="0">
                    <a:moveTo>
                      <a:pt x="881921" y="0"/>
                    </a:moveTo>
                    <a:cubicBezTo>
                      <a:pt x="864585" y="39148"/>
                      <a:pt x="831153" y="99441"/>
                      <a:pt x="768097" y="148304"/>
                    </a:cubicBezTo>
                    <a:cubicBezTo>
                      <a:pt x="630651" y="254603"/>
                      <a:pt x="454915" y="227171"/>
                      <a:pt x="407957" y="219837"/>
                    </a:cubicBezTo>
                    <a:cubicBezTo>
                      <a:pt x="373476" y="214408"/>
                      <a:pt x="281846" y="196691"/>
                      <a:pt x="174975" y="153638"/>
                    </a:cubicBezTo>
                    <a:cubicBezTo>
                      <a:pt x="99442" y="123253"/>
                      <a:pt x="43911" y="91345"/>
                      <a:pt x="16098" y="113919"/>
                    </a:cubicBezTo>
                    <a:cubicBezTo>
                      <a:pt x="-6095" y="131921"/>
                      <a:pt x="-856" y="176213"/>
                      <a:pt x="5525" y="198692"/>
                    </a:cubicBezTo>
                    <a:cubicBezTo>
                      <a:pt x="48007" y="348806"/>
                      <a:pt x="396717" y="423958"/>
                      <a:pt x="672752" y="360235"/>
                    </a:cubicBezTo>
                    <a:cubicBezTo>
                      <a:pt x="746094" y="343281"/>
                      <a:pt x="880492" y="310324"/>
                      <a:pt x="926974" y="206693"/>
                    </a:cubicBezTo>
                    <a:cubicBezTo>
                      <a:pt x="935261" y="188309"/>
                      <a:pt x="964026" y="124111"/>
                      <a:pt x="934880" y="61055"/>
                    </a:cubicBezTo>
                    <a:cubicBezTo>
                      <a:pt x="920211" y="29242"/>
                      <a:pt x="896399" y="10001"/>
                      <a:pt x="881921" y="191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421;p25">
                <a:extLst>
                  <a:ext uri="{FF2B5EF4-FFF2-40B4-BE49-F238E27FC236}">
                    <a16:creationId xmlns:a16="http://schemas.microsoft.com/office/drawing/2014/main" id="{DF7F222F-64C9-0E2E-2D36-A4222F98C2D5}"/>
                  </a:ext>
                </a:extLst>
              </p:cNvPr>
              <p:cNvSpPr/>
              <p:nvPr/>
            </p:nvSpPr>
            <p:spPr>
              <a:xfrm>
                <a:off x="5726346" y="3557873"/>
                <a:ext cx="736923" cy="221180"/>
              </a:xfrm>
              <a:custGeom>
                <a:avLst/>
                <a:gdLst/>
                <a:ahLst/>
                <a:cxnLst/>
                <a:rect l="l" t="t" r="r" b="b"/>
                <a:pathLst>
                  <a:path w="736923" h="221180" extrusionOk="0">
                    <a:moveTo>
                      <a:pt x="13990" y="157544"/>
                    </a:moveTo>
                    <a:cubicBezTo>
                      <a:pt x="8751" y="150114"/>
                      <a:pt x="4655" y="142113"/>
                      <a:pt x="2084" y="133350"/>
                    </a:cubicBezTo>
                    <a:cubicBezTo>
                      <a:pt x="-393" y="125063"/>
                      <a:pt x="-1250" y="115729"/>
                      <a:pt x="2846" y="108109"/>
                    </a:cubicBezTo>
                    <a:cubicBezTo>
                      <a:pt x="5132" y="103918"/>
                      <a:pt x="8751" y="100584"/>
                      <a:pt x="12656" y="97822"/>
                    </a:cubicBezTo>
                    <a:cubicBezTo>
                      <a:pt x="41041" y="78010"/>
                      <a:pt x="79522" y="87440"/>
                      <a:pt x="113336" y="95345"/>
                    </a:cubicBezTo>
                    <a:cubicBezTo>
                      <a:pt x="228779" y="122396"/>
                      <a:pt x="349079" y="121444"/>
                      <a:pt x="466999" y="109728"/>
                    </a:cubicBezTo>
                    <a:cubicBezTo>
                      <a:pt x="515005" y="104966"/>
                      <a:pt x="563106" y="98393"/>
                      <a:pt x="608922" y="83153"/>
                    </a:cubicBezTo>
                    <a:cubicBezTo>
                      <a:pt x="657880" y="66866"/>
                      <a:pt x="704267" y="40100"/>
                      <a:pt x="736842" y="0"/>
                    </a:cubicBezTo>
                    <a:cubicBezTo>
                      <a:pt x="738462" y="29528"/>
                      <a:pt x="715602" y="52864"/>
                      <a:pt x="694361" y="72581"/>
                    </a:cubicBezTo>
                    <a:cubicBezTo>
                      <a:pt x="674549" y="90964"/>
                      <a:pt x="654737" y="109538"/>
                      <a:pt x="632353" y="124682"/>
                    </a:cubicBezTo>
                    <a:cubicBezTo>
                      <a:pt x="581299" y="159448"/>
                      <a:pt x="519863" y="175355"/>
                      <a:pt x="459379" y="187928"/>
                    </a:cubicBezTo>
                    <a:cubicBezTo>
                      <a:pt x="381845" y="204025"/>
                      <a:pt x="303359" y="215741"/>
                      <a:pt x="224302" y="220027"/>
                    </a:cubicBezTo>
                    <a:cubicBezTo>
                      <a:pt x="164961" y="223266"/>
                      <a:pt x="102191" y="221456"/>
                      <a:pt x="51233" y="190881"/>
                    </a:cubicBezTo>
                    <a:cubicBezTo>
                      <a:pt x="36945" y="182309"/>
                      <a:pt x="23610" y="171069"/>
                      <a:pt x="13990" y="157544"/>
                    </a:cubicBezTo>
                    <a:close/>
                  </a:path>
                </a:pathLst>
              </a:custGeom>
              <a:solidFill>
                <a:srgbClr val="ECC7A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422;p25">
                <a:extLst>
                  <a:ext uri="{FF2B5EF4-FFF2-40B4-BE49-F238E27FC236}">
                    <a16:creationId xmlns:a16="http://schemas.microsoft.com/office/drawing/2014/main" id="{BA2BA33B-3150-DFEB-98F5-43FDB92E8F2B}"/>
                  </a:ext>
                </a:extLst>
              </p:cNvPr>
              <p:cNvSpPr/>
              <p:nvPr/>
            </p:nvSpPr>
            <p:spPr>
              <a:xfrm>
                <a:off x="5738954" y="3557682"/>
                <a:ext cx="724073" cy="190779"/>
              </a:xfrm>
              <a:custGeom>
                <a:avLst/>
                <a:gdLst/>
                <a:ahLst/>
                <a:cxnLst/>
                <a:rect l="l" t="t" r="r" b="b"/>
                <a:pathLst>
                  <a:path w="724073" h="190779" extrusionOk="0">
                    <a:moveTo>
                      <a:pt x="10811" y="142208"/>
                    </a:moveTo>
                    <a:cubicBezTo>
                      <a:pt x="7001" y="137541"/>
                      <a:pt x="3953" y="132588"/>
                      <a:pt x="1953" y="127254"/>
                    </a:cubicBezTo>
                    <a:cubicBezTo>
                      <a:pt x="-333" y="121253"/>
                      <a:pt x="-1190" y="114491"/>
                      <a:pt x="2620" y="108966"/>
                    </a:cubicBezTo>
                    <a:cubicBezTo>
                      <a:pt x="4715" y="105918"/>
                      <a:pt x="8144" y="103537"/>
                      <a:pt x="11859" y="101537"/>
                    </a:cubicBezTo>
                    <a:cubicBezTo>
                      <a:pt x="38434" y="87154"/>
                      <a:pt x="74438" y="94012"/>
                      <a:pt x="105966" y="99727"/>
                    </a:cubicBezTo>
                    <a:cubicBezTo>
                      <a:pt x="213884" y="119348"/>
                      <a:pt x="326470" y="118682"/>
                      <a:pt x="436769" y="110109"/>
                    </a:cubicBezTo>
                    <a:cubicBezTo>
                      <a:pt x="481632" y="106680"/>
                      <a:pt x="526685" y="101822"/>
                      <a:pt x="569453" y="90773"/>
                    </a:cubicBezTo>
                    <a:cubicBezTo>
                      <a:pt x="615173" y="78962"/>
                      <a:pt x="693563" y="29147"/>
                      <a:pt x="724043" y="0"/>
                    </a:cubicBezTo>
                    <a:cubicBezTo>
                      <a:pt x="725567" y="21431"/>
                      <a:pt x="669275" y="68771"/>
                      <a:pt x="649367" y="83058"/>
                    </a:cubicBezTo>
                    <a:cubicBezTo>
                      <a:pt x="630889" y="96393"/>
                      <a:pt x="612315" y="109823"/>
                      <a:pt x="591360" y="120872"/>
                    </a:cubicBezTo>
                    <a:cubicBezTo>
                      <a:pt x="543545" y="146114"/>
                      <a:pt x="486109" y="157639"/>
                      <a:pt x="429530" y="166688"/>
                    </a:cubicBezTo>
                    <a:cubicBezTo>
                      <a:pt x="357045" y="178308"/>
                      <a:pt x="283607" y="186785"/>
                      <a:pt x="209598" y="189928"/>
                    </a:cubicBezTo>
                    <a:cubicBezTo>
                      <a:pt x="154067" y="192310"/>
                      <a:pt x="95393" y="190976"/>
                      <a:pt x="47673" y="168878"/>
                    </a:cubicBezTo>
                    <a:cubicBezTo>
                      <a:pt x="33100" y="162116"/>
                      <a:pt x="19670" y="153067"/>
                      <a:pt x="10621" y="142113"/>
                    </a:cubicBezTo>
                    <a:close/>
                  </a:path>
                </a:pathLst>
              </a:custGeom>
              <a:solidFill>
                <a:srgbClr val="FADBC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3423;p25">
                <a:extLst>
                  <a:ext uri="{FF2B5EF4-FFF2-40B4-BE49-F238E27FC236}">
                    <a16:creationId xmlns:a16="http://schemas.microsoft.com/office/drawing/2014/main" id="{E7849036-CEC2-240F-1428-D5D049A22E45}"/>
                  </a:ext>
                </a:extLst>
              </p:cNvPr>
              <p:cNvSpPr/>
              <p:nvPr/>
            </p:nvSpPr>
            <p:spPr>
              <a:xfrm>
                <a:off x="5887830" y="3639312"/>
                <a:ext cx="478209" cy="84862"/>
              </a:xfrm>
              <a:custGeom>
                <a:avLst/>
                <a:gdLst/>
                <a:ahLst/>
                <a:cxnLst/>
                <a:rect l="l" t="t" r="r" b="b"/>
                <a:pathLst>
                  <a:path w="478209" h="84862" extrusionOk="0">
                    <a:moveTo>
                      <a:pt x="5286" y="62294"/>
                    </a:moveTo>
                    <a:cubicBezTo>
                      <a:pt x="3572" y="60579"/>
                      <a:pt x="2143" y="58769"/>
                      <a:pt x="1191" y="56864"/>
                    </a:cubicBezTo>
                    <a:cubicBezTo>
                      <a:pt x="-238" y="54197"/>
                      <a:pt x="-714" y="51244"/>
                      <a:pt x="1667" y="48768"/>
                    </a:cubicBezTo>
                    <a:cubicBezTo>
                      <a:pt x="3000" y="47434"/>
                      <a:pt x="5096" y="46387"/>
                      <a:pt x="7287" y="45434"/>
                    </a:cubicBezTo>
                    <a:cubicBezTo>
                      <a:pt x="23479" y="39052"/>
                      <a:pt x="45482" y="42100"/>
                      <a:pt x="64722" y="44672"/>
                    </a:cubicBezTo>
                    <a:cubicBezTo>
                      <a:pt x="130635" y="53340"/>
                      <a:pt x="199406" y="54007"/>
                      <a:pt x="266748" y="49244"/>
                    </a:cubicBezTo>
                    <a:cubicBezTo>
                      <a:pt x="363617" y="42386"/>
                      <a:pt x="459534" y="12859"/>
                      <a:pt x="478203" y="0"/>
                    </a:cubicBezTo>
                    <a:cubicBezTo>
                      <a:pt x="479155" y="9430"/>
                      <a:pt x="373999" y="49149"/>
                      <a:pt x="361236" y="54007"/>
                    </a:cubicBezTo>
                    <a:cubicBezTo>
                      <a:pt x="332089" y="65151"/>
                      <a:pt x="297037" y="70199"/>
                      <a:pt x="262461" y="74200"/>
                    </a:cubicBezTo>
                    <a:cubicBezTo>
                      <a:pt x="218170" y="79343"/>
                      <a:pt x="173307" y="83058"/>
                      <a:pt x="128159" y="84487"/>
                    </a:cubicBezTo>
                    <a:cubicBezTo>
                      <a:pt x="94250" y="85534"/>
                      <a:pt x="58436" y="84963"/>
                      <a:pt x="29289" y="75152"/>
                    </a:cubicBezTo>
                    <a:cubicBezTo>
                      <a:pt x="19669" y="71914"/>
                      <a:pt x="10811" y="67532"/>
                      <a:pt x="5382" y="62103"/>
                    </a:cubicBezTo>
                    <a:close/>
                  </a:path>
                </a:pathLst>
              </a:custGeom>
              <a:solidFill>
                <a:srgbClr val="FBF4E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3424;p25">
                <a:extLst>
                  <a:ext uri="{FF2B5EF4-FFF2-40B4-BE49-F238E27FC236}">
                    <a16:creationId xmlns:a16="http://schemas.microsoft.com/office/drawing/2014/main" id="{20B2C09C-DC5C-D0F6-264B-3D91D4145538}"/>
                  </a:ext>
                </a:extLst>
              </p:cNvPr>
              <p:cNvSpPr/>
              <p:nvPr/>
            </p:nvSpPr>
            <p:spPr>
              <a:xfrm>
                <a:off x="6266020" y="3462051"/>
                <a:ext cx="293400" cy="286531"/>
              </a:xfrm>
              <a:custGeom>
                <a:avLst/>
                <a:gdLst/>
                <a:ahLst/>
                <a:cxnLst/>
                <a:rect l="l" t="t" r="r" b="b"/>
                <a:pathLst>
                  <a:path w="293400" h="286531" extrusionOk="0">
                    <a:moveTo>
                      <a:pt x="183166" y="248507"/>
                    </a:moveTo>
                    <a:cubicBezTo>
                      <a:pt x="107347" y="290608"/>
                      <a:pt x="20002" y="287084"/>
                      <a:pt x="0" y="285940"/>
                    </a:cubicBezTo>
                    <a:cubicBezTo>
                      <a:pt x="45720" y="278035"/>
                      <a:pt x="130397" y="256508"/>
                      <a:pt x="197263" y="190595"/>
                    </a:cubicBezTo>
                    <a:cubicBezTo>
                      <a:pt x="233934" y="154495"/>
                      <a:pt x="245554" y="124492"/>
                      <a:pt x="248888" y="115157"/>
                    </a:cubicBezTo>
                    <a:cubicBezTo>
                      <a:pt x="266700" y="65342"/>
                      <a:pt x="257175" y="20193"/>
                      <a:pt x="251555" y="0"/>
                    </a:cubicBezTo>
                    <a:cubicBezTo>
                      <a:pt x="263366" y="11620"/>
                      <a:pt x="287846" y="39148"/>
                      <a:pt x="292608" y="79439"/>
                    </a:cubicBezTo>
                    <a:cubicBezTo>
                      <a:pt x="299180" y="135255"/>
                      <a:pt x="263271" y="177165"/>
                      <a:pt x="244983" y="198596"/>
                    </a:cubicBezTo>
                    <a:cubicBezTo>
                      <a:pt x="226695" y="219932"/>
                      <a:pt x="205454" y="236220"/>
                      <a:pt x="183261" y="248507"/>
                    </a:cubicBezTo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3425;p25">
                <a:extLst>
                  <a:ext uri="{FF2B5EF4-FFF2-40B4-BE49-F238E27FC236}">
                    <a16:creationId xmlns:a16="http://schemas.microsoft.com/office/drawing/2014/main" id="{33FCAC8A-903B-4141-336C-3379B0EC7974}"/>
                  </a:ext>
                </a:extLst>
              </p:cNvPr>
              <p:cNvSpPr/>
              <p:nvPr/>
            </p:nvSpPr>
            <p:spPr>
              <a:xfrm>
                <a:off x="5712360" y="3048014"/>
                <a:ext cx="682142" cy="526496"/>
              </a:xfrm>
              <a:custGeom>
                <a:avLst/>
                <a:gdLst/>
                <a:ahLst/>
                <a:cxnLst/>
                <a:rect l="l" t="t" r="r" b="b"/>
                <a:pathLst>
                  <a:path w="682142" h="526496" extrusionOk="0">
                    <a:moveTo>
                      <a:pt x="76268" y="374127"/>
                    </a:moveTo>
                    <a:cubicBezTo>
                      <a:pt x="73029" y="372984"/>
                      <a:pt x="44168" y="362888"/>
                      <a:pt x="21499" y="379461"/>
                    </a:cubicBezTo>
                    <a:cubicBezTo>
                      <a:pt x="4068" y="392130"/>
                      <a:pt x="-1552" y="414704"/>
                      <a:pt x="353" y="428896"/>
                    </a:cubicBezTo>
                    <a:cubicBezTo>
                      <a:pt x="7021" y="480903"/>
                      <a:pt x="124178" y="505287"/>
                      <a:pt x="164564" y="513669"/>
                    </a:cubicBezTo>
                    <a:cubicBezTo>
                      <a:pt x="314202" y="544720"/>
                      <a:pt x="433550" y="511859"/>
                      <a:pt x="494701" y="494238"/>
                    </a:cubicBezTo>
                    <a:cubicBezTo>
                      <a:pt x="621193" y="457757"/>
                      <a:pt x="649577" y="416133"/>
                      <a:pt x="657102" y="404226"/>
                    </a:cubicBezTo>
                    <a:cubicBezTo>
                      <a:pt x="694154" y="345267"/>
                      <a:pt x="679486" y="280497"/>
                      <a:pt x="678248" y="275353"/>
                    </a:cubicBezTo>
                    <a:cubicBezTo>
                      <a:pt x="662436" y="209821"/>
                      <a:pt x="610525" y="175912"/>
                      <a:pt x="600619" y="169435"/>
                    </a:cubicBezTo>
                    <a:cubicBezTo>
                      <a:pt x="548231" y="135240"/>
                      <a:pt x="459649" y="117524"/>
                      <a:pt x="454124" y="116476"/>
                    </a:cubicBezTo>
                    <a:cubicBezTo>
                      <a:pt x="436598" y="113047"/>
                      <a:pt x="412595" y="109428"/>
                      <a:pt x="397641" y="89997"/>
                    </a:cubicBezTo>
                    <a:cubicBezTo>
                      <a:pt x="387735" y="77138"/>
                      <a:pt x="377448" y="51611"/>
                      <a:pt x="390593" y="37038"/>
                    </a:cubicBezTo>
                    <a:cubicBezTo>
                      <a:pt x="399737" y="26941"/>
                      <a:pt x="417548" y="24846"/>
                      <a:pt x="434693" y="31704"/>
                    </a:cubicBezTo>
                    <a:cubicBezTo>
                      <a:pt x="432503" y="26560"/>
                      <a:pt x="425073" y="10844"/>
                      <a:pt x="408214" y="3414"/>
                    </a:cubicBezTo>
                    <a:cubicBezTo>
                      <a:pt x="379734" y="-9063"/>
                      <a:pt x="349254" y="16178"/>
                      <a:pt x="341158" y="22845"/>
                    </a:cubicBezTo>
                    <a:cubicBezTo>
                      <a:pt x="336300" y="26846"/>
                      <a:pt x="304296" y="53992"/>
                      <a:pt x="305820" y="96950"/>
                    </a:cubicBezTo>
                    <a:cubicBezTo>
                      <a:pt x="306106" y="105332"/>
                      <a:pt x="307154" y="133526"/>
                      <a:pt x="326966" y="149909"/>
                    </a:cubicBezTo>
                    <a:cubicBezTo>
                      <a:pt x="347921" y="167244"/>
                      <a:pt x="368876" y="154195"/>
                      <a:pt x="408214" y="162291"/>
                    </a:cubicBezTo>
                    <a:cubicBezTo>
                      <a:pt x="415167" y="163720"/>
                      <a:pt x="463268" y="174102"/>
                      <a:pt x="489462" y="208202"/>
                    </a:cubicBezTo>
                    <a:cubicBezTo>
                      <a:pt x="522800" y="251541"/>
                      <a:pt x="508703" y="317835"/>
                      <a:pt x="489462" y="356506"/>
                    </a:cubicBezTo>
                    <a:cubicBezTo>
                      <a:pt x="455553" y="424610"/>
                      <a:pt x="385354" y="447470"/>
                      <a:pt x="344682" y="460614"/>
                    </a:cubicBezTo>
                    <a:cubicBezTo>
                      <a:pt x="271530" y="484427"/>
                      <a:pt x="213142" y="472806"/>
                      <a:pt x="152277" y="460614"/>
                    </a:cubicBezTo>
                    <a:cubicBezTo>
                      <a:pt x="74458" y="445089"/>
                      <a:pt x="65981" y="423753"/>
                      <a:pt x="63980" y="416514"/>
                    </a:cubicBezTo>
                    <a:cubicBezTo>
                      <a:pt x="59789" y="400988"/>
                      <a:pt x="68457" y="384986"/>
                      <a:pt x="76363" y="374127"/>
                    </a:cubicBezTo>
                    <a:close/>
                  </a:path>
                </a:pathLst>
              </a:custGeom>
              <a:solidFill>
                <a:srgbClr val="FBD5B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3426;p25">
                <a:extLst>
                  <a:ext uri="{FF2B5EF4-FFF2-40B4-BE49-F238E27FC236}">
                    <a16:creationId xmlns:a16="http://schemas.microsoft.com/office/drawing/2014/main" id="{AADE10B8-A035-D2A8-5658-E3094B533861}"/>
                  </a:ext>
                </a:extLst>
              </p:cNvPr>
              <p:cNvSpPr/>
              <p:nvPr/>
            </p:nvSpPr>
            <p:spPr>
              <a:xfrm>
                <a:off x="5815290" y="3061049"/>
                <a:ext cx="566679" cy="500274"/>
              </a:xfrm>
              <a:custGeom>
                <a:avLst/>
                <a:gdLst/>
                <a:ahLst/>
                <a:cxnLst/>
                <a:rect l="l" t="t" r="r" b="b"/>
                <a:pathLst>
                  <a:path w="566679" h="500274" extrusionOk="0">
                    <a:moveTo>
                      <a:pt x="266231" y="0"/>
                    </a:moveTo>
                    <a:cubicBezTo>
                      <a:pt x="236132" y="9049"/>
                      <a:pt x="215749" y="29718"/>
                      <a:pt x="216797" y="47625"/>
                    </a:cubicBezTo>
                    <a:cubicBezTo>
                      <a:pt x="218130" y="70009"/>
                      <a:pt x="252611" y="86297"/>
                      <a:pt x="267946" y="93535"/>
                    </a:cubicBezTo>
                    <a:cubicBezTo>
                      <a:pt x="271661" y="95250"/>
                      <a:pt x="278328" y="98203"/>
                      <a:pt x="285948" y="100965"/>
                    </a:cubicBezTo>
                    <a:cubicBezTo>
                      <a:pt x="298902" y="105823"/>
                      <a:pt x="308332" y="108204"/>
                      <a:pt x="318809" y="110966"/>
                    </a:cubicBezTo>
                    <a:cubicBezTo>
                      <a:pt x="369768" y="124301"/>
                      <a:pt x="387389" y="130588"/>
                      <a:pt x="396819" y="134112"/>
                    </a:cubicBezTo>
                    <a:cubicBezTo>
                      <a:pt x="400439" y="135446"/>
                      <a:pt x="403201" y="136493"/>
                      <a:pt x="406725" y="137922"/>
                    </a:cubicBezTo>
                    <a:cubicBezTo>
                      <a:pt x="411202" y="139732"/>
                      <a:pt x="461113" y="160496"/>
                      <a:pt x="483306" y="187071"/>
                    </a:cubicBezTo>
                    <a:cubicBezTo>
                      <a:pt x="513881" y="223552"/>
                      <a:pt x="507214" y="282607"/>
                      <a:pt x="486545" y="322612"/>
                    </a:cubicBezTo>
                    <a:cubicBezTo>
                      <a:pt x="440158" y="412718"/>
                      <a:pt x="297378" y="456819"/>
                      <a:pt x="203462" y="465392"/>
                    </a:cubicBezTo>
                    <a:cubicBezTo>
                      <a:pt x="147074" y="470535"/>
                      <a:pt x="83256" y="467773"/>
                      <a:pt x="29249" y="452628"/>
                    </a:cubicBezTo>
                    <a:cubicBezTo>
                      <a:pt x="23915" y="451104"/>
                      <a:pt x="8866" y="446723"/>
                      <a:pt x="4484" y="452628"/>
                    </a:cubicBezTo>
                    <a:cubicBezTo>
                      <a:pt x="-20947" y="487871"/>
                      <a:pt x="69254" y="491014"/>
                      <a:pt x="88019" y="494348"/>
                    </a:cubicBezTo>
                    <a:cubicBezTo>
                      <a:pt x="151550" y="505682"/>
                      <a:pt x="217178" y="498348"/>
                      <a:pt x="280900" y="492252"/>
                    </a:cubicBezTo>
                    <a:cubicBezTo>
                      <a:pt x="341384" y="486442"/>
                      <a:pt x="402153" y="475012"/>
                      <a:pt x="457017" y="447961"/>
                    </a:cubicBezTo>
                    <a:cubicBezTo>
                      <a:pt x="509214" y="422243"/>
                      <a:pt x="554172" y="374618"/>
                      <a:pt x="564364" y="315944"/>
                    </a:cubicBezTo>
                    <a:cubicBezTo>
                      <a:pt x="565983" y="306705"/>
                      <a:pt x="575032" y="250126"/>
                      <a:pt x="541409" y="199454"/>
                    </a:cubicBezTo>
                    <a:cubicBezTo>
                      <a:pt x="504547" y="143732"/>
                      <a:pt x="436824" y="126111"/>
                      <a:pt x="400153" y="116491"/>
                    </a:cubicBezTo>
                    <a:cubicBezTo>
                      <a:pt x="369768" y="108585"/>
                      <a:pt x="337097" y="104870"/>
                      <a:pt x="288901" y="82963"/>
                    </a:cubicBezTo>
                    <a:cubicBezTo>
                      <a:pt x="259183" y="69437"/>
                      <a:pt x="245372" y="58960"/>
                      <a:pt x="242990" y="44101"/>
                    </a:cubicBezTo>
                    <a:cubicBezTo>
                      <a:pt x="239657" y="23241"/>
                      <a:pt x="260707" y="4477"/>
                      <a:pt x="265946" y="0"/>
                    </a:cubicBezTo>
                    <a:close/>
                  </a:path>
                </a:pathLst>
              </a:custGeom>
              <a:solidFill>
                <a:srgbClr val="FFF2D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3427;p25">
                <a:extLst>
                  <a:ext uri="{FF2B5EF4-FFF2-40B4-BE49-F238E27FC236}">
                    <a16:creationId xmlns:a16="http://schemas.microsoft.com/office/drawing/2014/main" id="{FF4C29CB-3E18-451B-6286-EEFC78C02CF4}"/>
                  </a:ext>
                </a:extLst>
              </p:cNvPr>
              <p:cNvSpPr/>
              <p:nvPr/>
            </p:nvSpPr>
            <p:spPr>
              <a:xfrm>
                <a:off x="5739088" y="3048952"/>
                <a:ext cx="526997" cy="475260"/>
              </a:xfrm>
              <a:custGeom>
                <a:avLst/>
                <a:gdLst/>
                <a:ahLst/>
                <a:cxnLst/>
                <a:rect l="l" t="t" r="r" b="b"/>
                <a:pathLst>
                  <a:path w="526997" h="475260" extrusionOk="0">
                    <a:moveTo>
                      <a:pt x="355673" y="0"/>
                    </a:moveTo>
                    <a:cubicBezTo>
                      <a:pt x="349767" y="4286"/>
                      <a:pt x="273186" y="46673"/>
                      <a:pt x="283759" y="88678"/>
                    </a:cubicBezTo>
                    <a:cubicBezTo>
                      <a:pt x="286045" y="97822"/>
                      <a:pt x="293570" y="114681"/>
                      <a:pt x="353958" y="142780"/>
                    </a:cubicBezTo>
                    <a:cubicBezTo>
                      <a:pt x="414347" y="170879"/>
                      <a:pt x="517598" y="167069"/>
                      <a:pt x="526170" y="247555"/>
                    </a:cubicBezTo>
                    <a:cubicBezTo>
                      <a:pt x="531123" y="294418"/>
                      <a:pt x="513407" y="345948"/>
                      <a:pt x="484641" y="383572"/>
                    </a:cubicBezTo>
                    <a:cubicBezTo>
                      <a:pt x="433206" y="450914"/>
                      <a:pt x="349672" y="461296"/>
                      <a:pt x="283854" y="469487"/>
                    </a:cubicBezTo>
                    <a:cubicBezTo>
                      <a:pt x="242135" y="474631"/>
                      <a:pt x="80305" y="494729"/>
                      <a:pt x="22583" y="409766"/>
                    </a:cubicBezTo>
                    <a:cubicBezTo>
                      <a:pt x="2676" y="380429"/>
                      <a:pt x="-13516" y="325850"/>
                      <a:pt x="16773" y="295847"/>
                    </a:cubicBezTo>
                    <a:cubicBezTo>
                      <a:pt x="66875" y="246126"/>
                      <a:pt x="161648" y="252127"/>
                      <a:pt x="216798" y="262223"/>
                    </a:cubicBezTo>
                    <a:cubicBezTo>
                      <a:pt x="337956" y="284321"/>
                      <a:pt x="390915" y="200692"/>
                      <a:pt x="365769" y="180118"/>
                    </a:cubicBezTo>
                    <a:cubicBezTo>
                      <a:pt x="329860" y="150686"/>
                      <a:pt x="280711" y="184976"/>
                      <a:pt x="244897" y="154019"/>
                    </a:cubicBezTo>
                    <a:cubicBezTo>
                      <a:pt x="216322" y="129254"/>
                      <a:pt x="222989" y="85820"/>
                      <a:pt x="223466" y="83058"/>
                    </a:cubicBezTo>
                    <a:cubicBezTo>
                      <a:pt x="230800" y="38862"/>
                      <a:pt x="295094" y="2858"/>
                      <a:pt x="355673" y="0"/>
                    </a:cubicBezTo>
                    <a:close/>
                  </a:path>
                </a:pathLst>
              </a:custGeom>
              <a:solidFill>
                <a:srgbClr val="5C382D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3428;p25">
                <a:extLst>
                  <a:ext uri="{FF2B5EF4-FFF2-40B4-BE49-F238E27FC236}">
                    <a16:creationId xmlns:a16="http://schemas.microsoft.com/office/drawing/2014/main" id="{B9A3A1CC-77CC-615C-E11E-C23BA29A5043}"/>
                  </a:ext>
                </a:extLst>
              </p:cNvPr>
              <p:cNvSpPr/>
              <p:nvPr/>
            </p:nvSpPr>
            <p:spPr>
              <a:xfrm>
                <a:off x="5794448" y="3212678"/>
                <a:ext cx="406416" cy="273411"/>
              </a:xfrm>
              <a:custGeom>
                <a:avLst/>
                <a:gdLst/>
                <a:ahLst/>
                <a:cxnLst/>
                <a:rect l="l" t="t" r="r" b="b"/>
                <a:pathLst>
                  <a:path w="406416" h="273411" extrusionOk="0">
                    <a:moveTo>
                      <a:pt x="403850" y="65350"/>
                    </a:moveTo>
                    <a:cubicBezTo>
                      <a:pt x="392324" y="26964"/>
                      <a:pt x="342890" y="-563"/>
                      <a:pt x="280977" y="9"/>
                    </a:cubicBezTo>
                    <a:cubicBezTo>
                      <a:pt x="206206" y="675"/>
                      <a:pt x="95240" y="43062"/>
                      <a:pt x="71237" y="82495"/>
                    </a:cubicBezTo>
                    <a:cubicBezTo>
                      <a:pt x="116861" y="63826"/>
                      <a:pt x="176964" y="43443"/>
                      <a:pt x="243163" y="52682"/>
                    </a:cubicBezTo>
                    <a:cubicBezTo>
                      <a:pt x="254783" y="54301"/>
                      <a:pt x="273929" y="56397"/>
                      <a:pt x="283358" y="63255"/>
                    </a:cubicBezTo>
                    <a:cubicBezTo>
                      <a:pt x="294788" y="71541"/>
                      <a:pt x="297741" y="81733"/>
                      <a:pt x="294788" y="95449"/>
                    </a:cubicBezTo>
                    <a:cubicBezTo>
                      <a:pt x="290597" y="114690"/>
                      <a:pt x="277739" y="118119"/>
                      <a:pt x="261451" y="129168"/>
                    </a:cubicBezTo>
                    <a:cubicBezTo>
                      <a:pt x="210111" y="163934"/>
                      <a:pt x="142579" y="157647"/>
                      <a:pt x="84000" y="157076"/>
                    </a:cubicBezTo>
                    <a:cubicBezTo>
                      <a:pt x="61235" y="156790"/>
                      <a:pt x="8753" y="154599"/>
                      <a:pt x="1133" y="184317"/>
                    </a:cubicBezTo>
                    <a:cubicBezTo>
                      <a:pt x="-2677" y="199176"/>
                      <a:pt x="3609" y="214988"/>
                      <a:pt x="12753" y="227370"/>
                    </a:cubicBezTo>
                    <a:cubicBezTo>
                      <a:pt x="41233" y="265661"/>
                      <a:pt x="94382" y="277662"/>
                      <a:pt x="141722" y="272138"/>
                    </a:cubicBezTo>
                    <a:cubicBezTo>
                      <a:pt x="220970" y="262804"/>
                      <a:pt x="318315" y="229275"/>
                      <a:pt x="368512" y="164124"/>
                    </a:cubicBezTo>
                    <a:cubicBezTo>
                      <a:pt x="385847" y="141645"/>
                      <a:pt x="415280" y="103545"/>
                      <a:pt x="403850" y="65255"/>
                    </a:cubicBezTo>
                    <a:close/>
                  </a:path>
                </a:pathLst>
              </a:custGeom>
              <a:solidFill>
                <a:srgbClr val="4E262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3429;p25">
                <a:extLst>
                  <a:ext uri="{FF2B5EF4-FFF2-40B4-BE49-F238E27FC236}">
                    <a16:creationId xmlns:a16="http://schemas.microsoft.com/office/drawing/2014/main" id="{BC014EDD-9342-22B5-C3D6-33AEFFB5F0E5}"/>
                  </a:ext>
                </a:extLst>
              </p:cNvPr>
              <p:cNvSpPr/>
              <p:nvPr/>
            </p:nvSpPr>
            <p:spPr>
              <a:xfrm>
                <a:off x="5849699" y="3251263"/>
                <a:ext cx="295943" cy="206427"/>
              </a:xfrm>
              <a:custGeom>
                <a:avLst/>
                <a:gdLst/>
                <a:ahLst/>
                <a:cxnLst/>
                <a:rect l="l" t="t" r="r" b="b"/>
                <a:pathLst>
                  <a:path w="295943" h="206427" extrusionOk="0">
                    <a:moveTo>
                      <a:pt x="273065" y="0"/>
                    </a:moveTo>
                    <a:cubicBezTo>
                      <a:pt x="273065" y="0"/>
                      <a:pt x="300878" y="58293"/>
                      <a:pt x="258683" y="94679"/>
                    </a:cubicBezTo>
                    <a:cubicBezTo>
                      <a:pt x="210105" y="136589"/>
                      <a:pt x="145240" y="145066"/>
                      <a:pt x="86185" y="145733"/>
                    </a:cubicBezTo>
                    <a:cubicBezTo>
                      <a:pt x="70088" y="145923"/>
                      <a:pt x="53705" y="145828"/>
                      <a:pt x="37893" y="149543"/>
                    </a:cubicBezTo>
                    <a:cubicBezTo>
                      <a:pt x="21129" y="153448"/>
                      <a:pt x="-15161" y="171450"/>
                      <a:pt x="6937" y="192119"/>
                    </a:cubicBezTo>
                    <a:cubicBezTo>
                      <a:pt x="20177" y="204502"/>
                      <a:pt x="42084" y="204597"/>
                      <a:pt x="59039" y="205930"/>
                    </a:cubicBezTo>
                    <a:cubicBezTo>
                      <a:pt x="79041" y="207454"/>
                      <a:pt x="99329" y="205359"/>
                      <a:pt x="118951" y="201168"/>
                    </a:cubicBezTo>
                    <a:cubicBezTo>
                      <a:pt x="156956" y="192881"/>
                      <a:pt x="192865" y="175736"/>
                      <a:pt x="226107" y="155639"/>
                    </a:cubicBezTo>
                    <a:cubicBezTo>
                      <a:pt x="348218" y="81725"/>
                      <a:pt x="273065" y="95"/>
                      <a:pt x="273065" y="95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3430;p25">
                <a:extLst>
                  <a:ext uri="{FF2B5EF4-FFF2-40B4-BE49-F238E27FC236}">
                    <a16:creationId xmlns:a16="http://schemas.microsoft.com/office/drawing/2014/main" id="{7485226D-5556-070F-AA2F-EEC3AA7350F1}"/>
                  </a:ext>
                </a:extLst>
              </p:cNvPr>
              <p:cNvSpPr/>
              <p:nvPr/>
            </p:nvSpPr>
            <p:spPr>
              <a:xfrm>
                <a:off x="5936074" y="3228854"/>
                <a:ext cx="143463" cy="31743"/>
              </a:xfrm>
              <a:custGeom>
                <a:avLst/>
                <a:gdLst/>
                <a:ahLst/>
                <a:cxnLst/>
                <a:rect l="l" t="t" r="r" b="b"/>
                <a:pathLst>
                  <a:path w="143463" h="31743" extrusionOk="0">
                    <a:moveTo>
                      <a:pt x="0" y="31744"/>
                    </a:moveTo>
                    <a:cubicBezTo>
                      <a:pt x="43339" y="10122"/>
                      <a:pt x="70676" y="4598"/>
                      <a:pt x="96679" y="1264"/>
                    </a:cubicBezTo>
                    <a:cubicBezTo>
                      <a:pt x="114300" y="-1022"/>
                      <a:pt x="140589" y="-736"/>
                      <a:pt x="142970" y="6598"/>
                    </a:cubicBezTo>
                    <a:cubicBezTo>
                      <a:pt x="148304" y="22505"/>
                      <a:pt x="108871" y="19076"/>
                      <a:pt x="95441" y="19361"/>
                    </a:cubicBezTo>
                    <a:cubicBezTo>
                      <a:pt x="47530" y="20504"/>
                      <a:pt x="51721" y="20695"/>
                      <a:pt x="0" y="31744"/>
                    </a:cubicBezTo>
                    <a:close/>
                  </a:path>
                </a:pathLst>
              </a:custGeom>
              <a:solidFill>
                <a:srgbClr val="90685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29E6C11B-53C7-E93A-D337-AD32A3CD5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9531" y="2196602"/>
            <a:ext cx="3605474" cy="242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 386 259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5400" b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 260 837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25A0F3AA-9133-44D4-3149-7B20E31294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9202" y="2757929"/>
            <a:ext cx="1239442" cy="117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 +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8BA07ACF-36D0-12C6-B808-1F8A81B3B677}"/>
              </a:ext>
            </a:extLst>
          </p:cNvPr>
          <p:cNvCxnSpPr/>
          <p:nvPr/>
        </p:nvCxnSpPr>
        <p:spPr>
          <a:xfrm>
            <a:off x="5332021" y="4765254"/>
            <a:ext cx="302801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AB435303-F0E5-6811-8505-F31B6BD23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21844" y="4719423"/>
            <a:ext cx="3605474" cy="117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 647 096</a:t>
            </a:r>
            <a:endParaRPr kumimoji="0" lang="en-US" altLang="en-US" sz="5400" b="1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799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76" grpId="0"/>
      <p:bldP spid="77" grpId="0"/>
      <p:bldP spid="7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41DD8FE2-33CB-3AEB-3DAE-F9CC60D93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2997" y="-147762"/>
            <a:ext cx="2012089" cy="10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 1: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743BA08F-E04B-BC44-C51B-DC1F93F9A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1277" y="-147762"/>
            <a:ext cx="5033750" cy="1056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Đặt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tính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rồi</a:t>
            </a:r>
            <a:r>
              <a:rPr lang="en-US" altLang="en-US" sz="4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800" b="1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tính</a:t>
            </a:r>
            <a:endParaRPr kumimoji="0" lang="en-US" altLang="en-US" sz="48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DB183B6-89C1-E2C4-DECA-80A6AB4096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501" y="848506"/>
            <a:ext cx="998991" cy="117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a)</a:t>
            </a:r>
            <a:endParaRPr kumimoji="0" lang="en-US" altLang="en-US" sz="5400" b="1" i="0" u="none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0BD2107-F4A4-C3DD-06A7-C43BB52246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553" y="2182505"/>
            <a:ext cx="3605474" cy="242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 726 485</a:t>
            </a:r>
          </a:p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5400" b="1" u="none" strike="noStrike" cap="none" normalizeH="0" baseline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 452 936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8620A3E-25B1-1A05-4A4A-F28C77456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5423" y="2717591"/>
            <a:ext cx="957313" cy="118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–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94DC069-CFD5-FEFC-AA71-CDEE983D8B39}"/>
              </a:ext>
            </a:extLst>
          </p:cNvPr>
          <p:cNvCxnSpPr>
            <a:cxnSpLocks/>
          </p:cNvCxnSpPr>
          <p:nvPr/>
        </p:nvCxnSpPr>
        <p:spPr>
          <a:xfrm>
            <a:off x="5240086" y="4747184"/>
            <a:ext cx="302801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Rectangle 64">
            <a:extLst>
              <a:ext uri="{FF2B5EF4-FFF2-40B4-BE49-F238E27FC236}">
                <a16:creationId xmlns:a16="http://schemas.microsoft.com/office/drawing/2014/main" id="{C8F135E9-1465-3C6B-D44E-9B4E5971E1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9553" y="4747184"/>
            <a:ext cx="3605474" cy="1176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  273 549</a:t>
            </a:r>
            <a:endParaRPr kumimoji="0" lang="en-US" altLang="en-US" sz="5400" b="1" u="none" strike="noStrike" cap="none" normalizeH="0" baseline="0" dirty="0">
              <a:ln>
                <a:noFill/>
              </a:ln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66" name="Picture 65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48D07896-8F91-C458-6CE9-EA1F35BE0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-610371" y="3429000"/>
            <a:ext cx="5942392" cy="3429000"/>
          </a:xfrm>
          <a:prstGeom prst="rect">
            <a:avLst/>
          </a:prstGeom>
        </p:spPr>
      </p:pic>
      <p:sp>
        <p:nvSpPr>
          <p:cNvPr id="112" name="Rectangle 111">
            <a:extLst>
              <a:ext uri="{FF2B5EF4-FFF2-40B4-BE49-F238E27FC236}">
                <a16:creationId xmlns:a16="http://schemas.microsoft.com/office/drawing/2014/main" id="{46E69E7D-8367-3A02-86B9-D14194B9D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293" y="918835"/>
            <a:ext cx="6519734" cy="118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726 485 – 452 936</a:t>
            </a:r>
          </a:p>
        </p:txBody>
      </p:sp>
      <p:grpSp>
        <p:nvGrpSpPr>
          <p:cNvPr id="113" name="Google Shape;3116;p24">
            <a:extLst>
              <a:ext uri="{FF2B5EF4-FFF2-40B4-BE49-F238E27FC236}">
                <a16:creationId xmlns:a16="http://schemas.microsoft.com/office/drawing/2014/main" id="{72E940C2-55D6-6536-51D4-8D2C86498369}"/>
              </a:ext>
            </a:extLst>
          </p:cNvPr>
          <p:cNvGrpSpPr/>
          <p:nvPr/>
        </p:nvGrpSpPr>
        <p:grpSpPr>
          <a:xfrm>
            <a:off x="9370154" y="2253088"/>
            <a:ext cx="2457669" cy="3034480"/>
            <a:chOff x="7431160" y="1077860"/>
            <a:chExt cx="1235070" cy="1641862"/>
          </a:xfrm>
        </p:grpSpPr>
        <p:grpSp>
          <p:nvGrpSpPr>
            <p:cNvPr id="114" name="Google Shape;3117;p24">
              <a:extLst>
                <a:ext uri="{FF2B5EF4-FFF2-40B4-BE49-F238E27FC236}">
                  <a16:creationId xmlns:a16="http://schemas.microsoft.com/office/drawing/2014/main" id="{AC201A0D-988F-5B3C-C40F-D3ED40B3B91D}"/>
                </a:ext>
              </a:extLst>
            </p:cNvPr>
            <p:cNvGrpSpPr/>
            <p:nvPr/>
          </p:nvGrpSpPr>
          <p:grpSpPr>
            <a:xfrm>
              <a:off x="7451286" y="1764429"/>
              <a:ext cx="1194848" cy="955292"/>
              <a:chOff x="3792023" y="5911314"/>
              <a:chExt cx="3341299" cy="2671398"/>
            </a:xfrm>
          </p:grpSpPr>
          <p:sp>
            <p:nvSpPr>
              <p:cNvPr id="128" name="Google Shape;3118;p24">
                <a:extLst>
                  <a:ext uri="{FF2B5EF4-FFF2-40B4-BE49-F238E27FC236}">
                    <a16:creationId xmlns:a16="http://schemas.microsoft.com/office/drawing/2014/main" id="{E913C3AC-AEF5-90F0-5B3F-187BA147FDC6}"/>
                  </a:ext>
                </a:extLst>
              </p:cNvPr>
              <p:cNvSpPr/>
              <p:nvPr/>
            </p:nvSpPr>
            <p:spPr>
              <a:xfrm>
                <a:off x="4411557" y="7814876"/>
                <a:ext cx="2126400" cy="736800"/>
              </a:xfrm>
              <a:prstGeom prst="ellipse">
                <a:avLst/>
              </a:prstGeom>
              <a:noFill/>
              <a:ln w="19050" cap="flat" cmpd="sng">
                <a:solidFill>
                  <a:srgbClr val="C38F6D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1" i="0" u="none" strike="noStrike" cap="none">
                  <a:solidFill>
                    <a:srgbClr val="EFEFE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29" name="Google Shape;3119;p24">
                <a:extLst>
                  <a:ext uri="{FF2B5EF4-FFF2-40B4-BE49-F238E27FC236}">
                    <a16:creationId xmlns:a16="http://schemas.microsoft.com/office/drawing/2014/main" id="{C0071B05-6436-8041-F05A-E50A071DFDD9}"/>
                  </a:ext>
                </a:extLst>
              </p:cNvPr>
              <p:cNvGrpSpPr/>
              <p:nvPr/>
            </p:nvGrpSpPr>
            <p:grpSpPr>
              <a:xfrm>
                <a:off x="3844087" y="6468114"/>
                <a:ext cx="3226900" cy="1986512"/>
                <a:chOff x="4296925" y="2658508"/>
                <a:chExt cx="3226900" cy="1986512"/>
              </a:xfrm>
            </p:grpSpPr>
            <p:grpSp>
              <p:nvGrpSpPr>
                <p:cNvPr id="146" name="Google Shape;3120;p24">
                  <a:extLst>
                    <a:ext uri="{FF2B5EF4-FFF2-40B4-BE49-F238E27FC236}">
                      <a16:creationId xmlns:a16="http://schemas.microsoft.com/office/drawing/2014/main" id="{F18FE194-8692-9C23-E750-B40F38B29216}"/>
                    </a:ext>
                  </a:extLst>
                </p:cNvPr>
                <p:cNvGrpSpPr/>
                <p:nvPr/>
              </p:nvGrpSpPr>
              <p:grpSpPr>
                <a:xfrm>
                  <a:off x="4296925" y="2720530"/>
                  <a:ext cx="1136973" cy="1924490"/>
                  <a:chOff x="4323505" y="2715214"/>
                  <a:chExt cx="1136973" cy="1924490"/>
                </a:xfrm>
              </p:grpSpPr>
              <p:sp>
                <p:nvSpPr>
                  <p:cNvPr id="149" name="Google Shape;3121;p24">
                    <a:extLst>
                      <a:ext uri="{FF2B5EF4-FFF2-40B4-BE49-F238E27FC236}">
                        <a16:creationId xmlns:a16="http://schemas.microsoft.com/office/drawing/2014/main" id="{C2FAFD99-4255-B502-C644-D7C2E3A86302}"/>
                      </a:ext>
                    </a:extLst>
                  </p:cNvPr>
                  <p:cNvSpPr/>
                  <p:nvPr/>
                </p:nvSpPr>
                <p:spPr>
                  <a:xfrm rot="9840178" flipH="1">
                    <a:off x="4876115" y="2725577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0" name="Google Shape;3122;p24">
                    <a:extLst>
                      <a:ext uri="{FF2B5EF4-FFF2-40B4-BE49-F238E27FC236}">
                        <a16:creationId xmlns:a16="http://schemas.microsoft.com/office/drawing/2014/main" id="{98928536-2A75-6EF5-006D-9A1277955BED}"/>
                      </a:ext>
                    </a:extLst>
                  </p:cNvPr>
                  <p:cNvSpPr/>
                  <p:nvPr/>
                </p:nvSpPr>
                <p:spPr>
                  <a:xfrm rot="9420981">
                    <a:off x="4669344" y="2806326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7" name="Google Shape;3123;p24">
                  <a:extLst>
                    <a:ext uri="{FF2B5EF4-FFF2-40B4-BE49-F238E27FC236}">
                      <a16:creationId xmlns:a16="http://schemas.microsoft.com/office/drawing/2014/main" id="{BAD80CF1-FD7C-C820-AD76-0607EF421ACA}"/>
                    </a:ext>
                  </a:extLst>
                </p:cNvPr>
                <p:cNvSpPr/>
                <p:nvPr/>
              </p:nvSpPr>
              <p:spPr>
                <a:xfrm rot="-9840178">
                  <a:off x="6635234" y="2668871"/>
                  <a:ext cx="335980" cy="184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27501" extrusionOk="0">
                      <a:moveTo>
                        <a:pt x="19199" y="2424869"/>
                      </a:moveTo>
                      <a:cubicBezTo>
                        <a:pt x="114529" y="2457441"/>
                        <a:pt x="199750" y="2176976"/>
                        <a:pt x="268643" y="2176976"/>
                      </a:cubicBezTo>
                      <a:cubicBezTo>
                        <a:pt x="342128" y="2176976"/>
                        <a:pt x="312122" y="2453136"/>
                        <a:pt x="440914" y="2414005"/>
                      </a:cubicBezTo>
                      <a:lnTo>
                        <a:pt x="350892" y="41069"/>
                      </a:lnTo>
                      <a:lnTo>
                        <a:pt x="307991" y="31806"/>
                      </a:lnTo>
                      <a:cubicBezTo>
                        <a:pt x="255286" y="21850"/>
                        <a:pt x="200685" y="12918"/>
                        <a:pt x="144130" y="5019"/>
                      </a:cubicBezTo>
                      <a:lnTo>
                        <a:pt x="91581" y="0"/>
                      </a:lnTo>
                      <a:lnTo>
                        <a:pt x="0" y="2414005"/>
                      </a:lnTo>
                      <a:cubicBezTo>
                        <a:pt x="6443" y="2419135"/>
                        <a:pt x="12843" y="2422698"/>
                        <a:pt x="19199" y="242486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" name="Google Shape;3124;p24">
                  <a:extLst>
                    <a:ext uri="{FF2B5EF4-FFF2-40B4-BE49-F238E27FC236}">
                      <a16:creationId xmlns:a16="http://schemas.microsoft.com/office/drawing/2014/main" id="{B989129D-121A-875D-05DB-ED184FB2CDE7}"/>
                    </a:ext>
                  </a:extLst>
                </p:cNvPr>
                <p:cNvSpPr/>
                <p:nvPr/>
              </p:nvSpPr>
              <p:spPr>
                <a:xfrm rot="-9420981" flipH="1">
                  <a:off x="6830758" y="2749620"/>
                  <a:ext cx="347227" cy="18388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14" h="2417625" extrusionOk="0">
                      <a:moveTo>
                        <a:pt x="38128" y="2417509"/>
                      </a:moveTo>
                      <a:cubicBezTo>
                        <a:pt x="25601" y="2418380"/>
                        <a:pt x="12887" y="2414389"/>
                        <a:pt x="0" y="2404129"/>
                      </a:cubicBezTo>
                      <a:lnTo>
                        <a:pt x="18187" y="0"/>
                      </a:lnTo>
                      <a:lnTo>
                        <a:pt x="74452" y="1187"/>
                      </a:lnTo>
                      <a:lnTo>
                        <a:pt x="351038" y="35049"/>
                      </a:lnTo>
                      <a:lnTo>
                        <a:pt x="440914" y="2404129"/>
                      </a:lnTo>
                      <a:cubicBezTo>
                        <a:pt x="312122" y="2443260"/>
                        <a:pt x="342128" y="2167100"/>
                        <a:pt x="268643" y="2167100"/>
                      </a:cubicBezTo>
                      <a:cubicBezTo>
                        <a:pt x="204343" y="2167100"/>
                        <a:pt x="125819" y="2411416"/>
                        <a:pt x="38128" y="2417509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30" name="Google Shape;3125;p24">
                <a:extLst>
                  <a:ext uri="{FF2B5EF4-FFF2-40B4-BE49-F238E27FC236}">
                    <a16:creationId xmlns:a16="http://schemas.microsoft.com/office/drawing/2014/main" id="{53670420-80F1-D28E-CD4C-555C0F925D03}"/>
                  </a:ext>
                </a:extLst>
              </p:cNvPr>
              <p:cNvGrpSpPr/>
              <p:nvPr/>
            </p:nvGrpSpPr>
            <p:grpSpPr>
              <a:xfrm>
                <a:off x="3873609" y="5911314"/>
                <a:ext cx="3144956" cy="1639767"/>
                <a:chOff x="4137839" y="-377629"/>
                <a:chExt cx="3795047" cy="2436504"/>
              </a:xfrm>
            </p:grpSpPr>
            <p:sp>
              <p:nvSpPr>
                <p:cNvPr id="144" name="Google Shape;3126;p24">
                  <a:extLst>
                    <a:ext uri="{FF2B5EF4-FFF2-40B4-BE49-F238E27FC236}">
                      <a16:creationId xmlns:a16="http://schemas.microsoft.com/office/drawing/2014/main" id="{C3BFA672-2343-CE46-DF24-06B991633180}"/>
                    </a:ext>
                  </a:extLst>
                </p:cNvPr>
                <p:cNvSpPr/>
                <p:nvPr/>
              </p:nvSpPr>
              <p:spPr>
                <a:xfrm>
                  <a:off x="4137839" y="-377629"/>
                  <a:ext cx="3795047" cy="2436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2840" h="2436504" extrusionOk="0">
                      <a:moveTo>
                        <a:pt x="1837314" y="70"/>
                      </a:moveTo>
                      <a:cubicBezTo>
                        <a:pt x="3052170" y="7159"/>
                        <a:pt x="3852840" y="700133"/>
                        <a:pt x="3852840" y="1084592"/>
                      </a:cubicBezTo>
                      <a:lnTo>
                        <a:pt x="3395056" y="2436504"/>
                      </a:lnTo>
                      <a:lnTo>
                        <a:pt x="399345" y="2436504"/>
                      </a:lnTo>
                      <a:lnTo>
                        <a:pt x="0" y="914471"/>
                      </a:lnTo>
                      <a:cubicBezTo>
                        <a:pt x="0" y="530012"/>
                        <a:pt x="622458" y="-7019"/>
                        <a:pt x="1837314" y="70"/>
                      </a:cubicBezTo>
                      <a:close/>
                    </a:path>
                  </a:pathLst>
                </a:custGeom>
                <a:solidFill>
                  <a:srgbClr val="49240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45" name="Google Shape;3127;p24" descr="A black and white image of a mountain&#10;&#10;Description automatically generated with low confidence">
                  <a:extLst>
                    <a:ext uri="{FF2B5EF4-FFF2-40B4-BE49-F238E27FC236}">
                      <a16:creationId xmlns:a16="http://schemas.microsoft.com/office/drawing/2014/main" id="{53776215-37CD-6295-E498-7AAA22DE77D8}"/>
                    </a:ext>
                  </a:extLst>
                </p:cNvPr>
                <p:cNvPicPr preferRelativeResize="0"/>
                <p:nvPr/>
              </p:nvPicPr>
              <p:blipFill rotWithShape="1">
                <a:blip r:embed="rId3">
                  <a:alphaModFix amt="8000"/>
                </a:blip>
                <a:srcRect/>
                <a:stretch/>
              </p:blipFill>
              <p:spPr>
                <a:xfrm>
                  <a:off x="4212300" y="348461"/>
                  <a:ext cx="3602216" cy="69827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grpSp>
            <p:nvGrpSpPr>
              <p:cNvPr id="131" name="Google Shape;3128;p24">
                <a:extLst>
                  <a:ext uri="{FF2B5EF4-FFF2-40B4-BE49-F238E27FC236}">
                    <a16:creationId xmlns:a16="http://schemas.microsoft.com/office/drawing/2014/main" id="{18A18259-5466-8C87-5365-41F77F31C67F}"/>
                  </a:ext>
                </a:extLst>
              </p:cNvPr>
              <p:cNvGrpSpPr/>
              <p:nvPr/>
            </p:nvGrpSpPr>
            <p:grpSpPr>
              <a:xfrm>
                <a:off x="3792023" y="6720000"/>
                <a:ext cx="3341299" cy="1862712"/>
                <a:chOff x="4244861" y="2910394"/>
                <a:chExt cx="3341299" cy="1862712"/>
              </a:xfrm>
            </p:grpSpPr>
            <p:sp>
              <p:nvSpPr>
                <p:cNvPr id="132" name="Google Shape;3129;p24">
                  <a:extLst>
                    <a:ext uri="{FF2B5EF4-FFF2-40B4-BE49-F238E27FC236}">
                      <a16:creationId xmlns:a16="http://schemas.microsoft.com/office/drawing/2014/main" id="{8834BC93-174B-07F1-03DD-22F8B08DDAA0}"/>
                    </a:ext>
                  </a:extLst>
                </p:cNvPr>
                <p:cNvSpPr/>
                <p:nvPr/>
              </p:nvSpPr>
              <p:spPr>
                <a:xfrm rot="10567725" flipH="1">
                  <a:off x="5655430" y="3173630"/>
                  <a:ext cx="347210" cy="15742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286" h="1570690" extrusionOk="0">
                      <a:moveTo>
                        <a:pt x="347286" y="1559218"/>
                      </a:moveTo>
                      <a:lnTo>
                        <a:pt x="285925" y="0"/>
                      </a:lnTo>
                      <a:lnTo>
                        <a:pt x="185682" y="1126"/>
                      </a:lnTo>
                      <a:cubicBezTo>
                        <a:pt x="175408" y="1405"/>
                        <a:pt x="165213" y="1817"/>
                        <a:pt x="155086" y="2225"/>
                      </a:cubicBezTo>
                      <a:lnTo>
                        <a:pt x="24330" y="10649"/>
                      </a:lnTo>
                      <a:lnTo>
                        <a:pt x="0" y="1559218"/>
                      </a:lnTo>
                      <a:cubicBezTo>
                        <a:pt x="10150" y="1567007"/>
                        <a:pt x="19368" y="1570513"/>
                        <a:pt x="27841" y="1570684"/>
                      </a:cubicBezTo>
                      <a:cubicBezTo>
                        <a:pt x="87153" y="1571877"/>
                        <a:pt x="109974" y="1409646"/>
                        <a:pt x="160620" y="1409645"/>
                      </a:cubicBezTo>
                      <a:cubicBezTo>
                        <a:pt x="218501" y="1409645"/>
                        <a:pt x="245842" y="1588930"/>
                        <a:pt x="347286" y="155921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3" name="Google Shape;3130;p24">
                  <a:extLst>
                    <a:ext uri="{FF2B5EF4-FFF2-40B4-BE49-F238E27FC236}">
                      <a16:creationId xmlns:a16="http://schemas.microsoft.com/office/drawing/2014/main" id="{8B8ACD23-1F57-96ED-B667-4FED8B8B9A9C}"/>
                    </a:ext>
                  </a:extLst>
                </p:cNvPr>
                <p:cNvSpPr/>
                <p:nvPr/>
              </p:nvSpPr>
              <p:spPr>
                <a:xfrm rot="-10679728" flipH="1">
                  <a:off x="5920846" y="3171361"/>
                  <a:ext cx="336637" cy="1573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31" h="1572864" extrusionOk="0">
                      <a:moveTo>
                        <a:pt x="14650" y="1570866"/>
                      </a:moveTo>
                      <a:cubicBezTo>
                        <a:pt x="87389" y="1595598"/>
                        <a:pt x="152415" y="1382640"/>
                        <a:pt x="204983" y="1382640"/>
                      </a:cubicBezTo>
                      <a:cubicBezTo>
                        <a:pt x="261054" y="1382640"/>
                        <a:pt x="238159" y="1592329"/>
                        <a:pt x="336431" y="1562617"/>
                      </a:cubicBezTo>
                      <a:lnTo>
                        <a:pt x="277770" y="23880"/>
                      </a:lnTo>
                      <a:lnTo>
                        <a:pt x="180229" y="10908"/>
                      </a:lnTo>
                      <a:lnTo>
                        <a:pt x="59573" y="0"/>
                      </a:lnTo>
                      <a:lnTo>
                        <a:pt x="0" y="1562616"/>
                      </a:lnTo>
                      <a:cubicBezTo>
                        <a:pt x="4916" y="1566512"/>
                        <a:pt x="9799" y="1569217"/>
                        <a:pt x="14650" y="157086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4" name="Google Shape;3131;p24">
                  <a:extLst>
                    <a:ext uri="{FF2B5EF4-FFF2-40B4-BE49-F238E27FC236}">
                      <a16:creationId xmlns:a16="http://schemas.microsoft.com/office/drawing/2014/main" id="{D993F95B-6E34-DCD1-4FB3-3F931BEDBD9A}"/>
                    </a:ext>
                  </a:extLst>
                </p:cNvPr>
                <p:cNvSpPr/>
                <p:nvPr/>
              </p:nvSpPr>
              <p:spPr>
                <a:xfrm rot="-10593467" flipH="1">
                  <a:off x="6178205" y="3079429"/>
                  <a:ext cx="324361" cy="16604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587" h="1661565" extrusionOk="0">
                      <a:moveTo>
                        <a:pt x="324587" y="1661565"/>
                      </a:moveTo>
                      <a:lnTo>
                        <a:pt x="237759" y="44454"/>
                      </a:lnTo>
                      <a:lnTo>
                        <a:pt x="104481" y="16732"/>
                      </a:lnTo>
                      <a:lnTo>
                        <a:pt x="0" y="0"/>
                      </a:lnTo>
                      <a:lnTo>
                        <a:pt x="36291" y="1537114"/>
                      </a:lnTo>
                      <a:cubicBezTo>
                        <a:pt x="114954" y="1599435"/>
                        <a:pt x="191402" y="1362253"/>
                        <a:pt x="239451" y="1382994"/>
                      </a:cubicBezTo>
                      <a:cubicBezTo>
                        <a:pt x="287500" y="1403736"/>
                        <a:pt x="304473" y="1643568"/>
                        <a:pt x="324587" y="166156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5" name="Google Shape;3132;p24">
                  <a:extLst>
                    <a:ext uri="{FF2B5EF4-FFF2-40B4-BE49-F238E27FC236}">
                      <a16:creationId xmlns:a16="http://schemas.microsoft.com/office/drawing/2014/main" id="{47875BEA-08BA-51E7-0382-5EEA7334558F}"/>
                    </a:ext>
                  </a:extLst>
                </p:cNvPr>
                <p:cNvSpPr/>
                <p:nvPr/>
              </p:nvSpPr>
              <p:spPr>
                <a:xfrm rot="10722664" flipH="1">
                  <a:off x="6593274" y="3082537"/>
                  <a:ext cx="524914" cy="15556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4781" h="1555288" extrusionOk="0">
                      <a:moveTo>
                        <a:pt x="524781" y="1552457"/>
                      </a:moveTo>
                      <a:lnTo>
                        <a:pt x="233650" y="87285"/>
                      </a:lnTo>
                      <a:lnTo>
                        <a:pt x="230046" y="85263"/>
                      </a:lnTo>
                      <a:cubicBezTo>
                        <a:pt x="190800" y="65246"/>
                        <a:pt x="143616" y="45111"/>
                        <a:pt x="86976" y="26054"/>
                      </a:cubicBezTo>
                      <a:lnTo>
                        <a:pt x="0" y="0"/>
                      </a:lnTo>
                      <a:lnTo>
                        <a:pt x="240211" y="1542070"/>
                      </a:lnTo>
                      <a:cubicBezTo>
                        <a:pt x="250362" y="1549861"/>
                        <a:pt x="260294" y="1552933"/>
                        <a:pt x="269997" y="1552349"/>
                      </a:cubicBezTo>
                      <a:cubicBezTo>
                        <a:pt x="337919" y="1548265"/>
                        <a:pt x="394608" y="1365016"/>
                        <a:pt x="436108" y="1366530"/>
                      </a:cubicBezTo>
                      <a:cubicBezTo>
                        <a:pt x="483536" y="1368262"/>
                        <a:pt x="423338" y="1582169"/>
                        <a:pt x="524781" y="155245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6" name="Google Shape;3133;p24">
                  <a:extLst>
                    <a:ext uri="{FF2B5EF4-FFF2-40B4-BE49-F238E27FC236}">
                      <a16:creationId xmlns:a16="http://schemas.microsoft.com/office/drawing/2014/main" id="{2CAB53D1-DE11-18A6-238B-8D009825C092}"/>
                    </a:ext>
                  </a:extLst>
                </p:cNvPr>
                <p:cNvSpPr/>
                <p:nvPr/>
              </p:nvSpPr>
              <p:spPr>
                <a:xfrm rot="10725637" flipH="1">
                  <a:off x="6342815" y="3079417"/>
                  <a:ext cx="524321" cy="1614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4037" h="1614297" extrusionOk="0">
                      <a:moveTo>
                        <a:pt x="214612" y="1613150"/>
                      </a:moveTo>
                      <a:cubicBezTo>
                        <a:pt x="282530" y="1633234"/>
                        <a:pt x="360562" y="1383094"/>
                        <a:pt x="407885" y="1383094"/>
                      </a:cubicBezTo>
                      <a:cubicBezTo>
                        <a:pt x="458360" y="1383094"/>
                        <a:pt x="415570" y="1635088"/>
                        <a:pt x="504037" y="1605376"/>
                      </a:cubicBezTo>
                      <a:lnTo>
                        <a:pt x="259869" y="52937"/>
                      </a:lnTo>
                      <a:lnTo>
                        <a:pt x="245021" y="48489"/>
                      </a:lnTo>
                      <a:cubicBezTo>
                        <a:pt x="178547" y="30807"/>
                        <a:pt x="101860" y="14797"/>
                        <a:pt x="13443" y="1653"/>
                      </a:cubicBezTo>
                      <a:lnTo>
                        <a:pt x="0" y="0"/>
                      </a:lnTo>
                      <a:lnTo>
                        <a:pt x="201175" y="1605376"/>
                      </a:lnTo>
                      <a:cubicBezTo>
                        <a:pt x="205601" y="1609271"/>
                        <a:pt x="210084" y="1611811"/>
                        <a:pt x="214612" y="161315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" name="Google Shape;3134;p24">
                  <a:extLst>
                    <a:ext uri="{FF2B5EF4-FFF2-40B4-BE49-F238E27FC236}">
                      <a16:creationId xmlns:a16="http://schemas.microsoft.com/office/drawing/2014/main" id="{E192BE2C-147A-A31F-82F5-9CFDFACA162D}"/>
                    </a:ext>
                  </a:extLst>
                </p:cNvPr>
                <p:cNvSpPr/>
                <p:nvPr/>
              </p:nvSpPr>
              <p:spPr>
                <a:xfrm rot="10722664" flipH="1">
                  <a:off x="6999950" y="2916616"/>
                  <a:ext cx="569760" cy="14689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9616" h="1468620" extrusionOk="0">
                      <a:moveTo>
                        <a:pt x="538552" y="1468620"/>
                      </a:moveTo>
                      <a:lnTo>
                        <a:pt x="569616" y="1465714"/>
                      </a:lnTo>
                      <a:lnTo>
                        <a:pt x="5748" y="584"/>
                      </a:lnTo>
                      <a:cubicBezTo>
                        <a:pt x="-41937" y="-28932"/>
                        <a:pt x="220922" y="1070767"/>
                        <a:pt x="283506" y="1288616"/>
                      </a:cubicBezTo>
                      <a:cubicBezTo>
                        <a:pt x="367849" y="1354249"/>
                        <a:pt x="332647" y="1278249"/>
                        <a:pt x="381253" y="1307679"/>
                      </a:cubicBezTo>
                      <a:cubicBezTo>
                        <a:pt x="423783" y="1333430"/>
                        <a:pt x="459659" y="1458674"/>
                        <a:pt x="538552" y="146862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8" name="Google Shape;3135;p24">
                  <a:extLst>
                    <a:ext uri="{FF2B5EF4-FFF2-40B4-BE49-F238E27FC236}">
                      <a16:creationId xmlns:a16="http://schemas.microsoft.com/office/drawing/2014/main" id="{8D9BA702-C500-8DC8-D584-09F89AA5C929}"/>
                    </a:ext>
                  </a:extLst>
                </p:cNvPr>
                <p:cNvSpPr/>
                <p:nvPr/>
              </p:nvSpPr>
              <p:spPr>
                <a:xfrm rot="10722664" flipH="1">
                  <a:off x="6792441" y="3036281"/>
                  <a:ext cx="538734" cy="1525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8598" h="1525288" extrusionOk="0">
                      <a:moveTo>
                        <a:pt x="505776" y="1525287"/>
                      </a:moveTo>
                      <a:cubicBezTo>
                        <a:pt x="507634" y="1525243"/>
                        <a:pt x="509459" y="1524348"/>
                        <a:pt x="511247" y="1522491"/>
                      </a:cubicBezTo>
                      <a:cubicBezTo>
                        <a:pt x="602964" y="1542043"/>
                        <a:pt x="447596" y="975582"/>
                        <a:pt x="288367" y="399964"/>
                      </a:cubicBezTo>
                      <a:lnTo>
                        <a:pt x="239811" y="224011"/>
                      </a:lnTo>
                      <a:lnTo>
                        <a:pt x="216505" y="171906"/>
                      </a:lnTo>
                      <a:cubicBezTo>
                        <a:pt x="216505" y="171906"/>
                        <a:pt x="186542" y="93696"/>
                        <a:pt x="29561" y="13625"/>
                      </a:cubicBezTo>
                      <a:lnTo>
                        <a:pt x="0" y="0"/>
                      </a:lnTo>
                      <a:lnTo>
                        <a:pt x="296719" y="1465362"/>
                      </a:lnTo>
                      <a:cubicBezTo>
                        <a:pt x="382847" y="1527684"/>
                        <a:pt x="373124" y="1316657"/>
                        <a:pt x="408879" y="1326178"/>
                      </a:cubicBezTo>
                      <a:cubicBezTo>
                        <a:pt x="442398" y="1335104"/>
                        <a:pt x="477899" y="1525949"/>
                        <a:pt x="505776" y="15252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D1A28B"/>
                    </a:gs>
                    <a:gs pos="44000">
                      <a:srgbClr val="D1A28B"/>
                    </a:gs>
                    <a:gs pos="68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9" name="Google Shape;3136;p24">
                  <a:extLst>
                    <a:ext uri="{FF2B5EF4-FFF2-40B4-BE49-F238E27FC236}">
                      <a16:creationId xmlns:a16="http://schemas.microsoft.com/office/drawing/2014/main" id="{D59B7636-8586-4E5B-BC1A-4AA4A1D2A006}"/>
                    </a:ext>
                  </a:extLst>
                </p:cNvPr>
                <p:cNvSpPr/>
                <p:nvPr/>
              </p:nvSpPr>
              <p:spPr>
                <a:xfrm rot="10516321">
                  <a:off x="5367570" y="3201394"/>
                  <a:ext cx="347625" cy="15600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7310" h="1558628" extrusionOk="0">
                      <a:moveTo>
                        <a:pt x="30034" y="1558540"/>
                      </a:moveTo>
                      <a:cubicBezTo>
                        <a:pt x="20166" y="1559201"/>
                        <a:pt x="10151" y="1556171"/>
                        <a:pt x="0" y="1548381"/>
                      </a:cubicBezTo>
                      <a:lnTo>
                        <a:pt x="12151" y="0"/>
                      </a:lnTo>
                      <a:lnTo>
                        <a:pt x="63011" y="4038"/>
                      </a:lnTo>
                      <a:cubicBezTo>
                        <a:pt x="117092" y="9726"/>
                        <a:pt x="168598" y="16740"/>
                        <a:pt x="217640" y="24894"/>
                      </a:cubicBezTo>
                      <a:lnTo>
                        <a:pt x="287899" y="38805"/>
                      </a:lnTo>
                      <a:lnTo>
                        <a:pt x="347310" y="1548380"/>
                      </a:lnTo>
                      <a:cubicBezTo>
                        <a:pt x="245860" y="1578093"/>
                        <a:pt x="269496" y="1368404"/>
                        <a:pt x="211611" y="1368404"/>
                      </a:cubicBezTo>
                      <a:cubicBezTo>
                        <a:pt x="160962" y="1368404"/>
                        <a:pt x="99108" y="1553913"/>
                        <a:pt x="30034" y="155854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" name="Google Shape;3137;p24">
                  <a:extLst>
                    <a:ext uri="{FF2B5EF4-FFF2-40B4-BE49-F238E27FC236}">
                      <a16:creationId xmlns:a16="http://schemas.microsoft.com/office/drawing/2014/main" id="{A0CC5714-8F0A-3276-7881-899D3DA131C4}"/>
                    </a:ext>
                  </a:extLst>
                </p:cNvPr>
                <p:cNvSpPr/>
                <p:nvPr/>
              </p:nvSpPr>
              <p:spPr>
                <a:xfrm rot="10400396">
                  <a:off x="5153224" y="3130171"/>
                  <a:ext cx="283903" cy="16179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7709" h="1619348" extrusionOk="0">
                      <a:moveTo>
                        <a:pt x="40556" y="1515753"/>
                      </a:moveTo>
                      <a:cubicBezTo>
                        <a:pt x="27019" y="1516190"/>
                        <a:pt x="13459" y="1513022"/>
                        <a:pt x="0" y="1505161"/>
                      </a:cubicBezTo>
                      <a:lnTo>
                        <a:pt x="33604" y="0"/>
                      </a:lnTo>
                      <a:lnTo>
                        <a:pt x="108981" y="17520"/>
                      </a:lnTo>
                      <a:cubicBezTo>
                        <a:pt x="152844" y="29212"/>
                        <a:pt x="194323" y="41778"/>
                        <a:pt x="233535" y="55032"/>
                      </a:cubicBezTo>
                      <a:lnTo>
                        <a:pt x="271934" y="69444"/>
                      </a:lnTo>
                      <a:lnTo>
                        <a:pt x="326729" y="1365441"/>
                      </a:lnTo>
                      <a:lnTo>
                        <a:pt x="322009" y="1357752"/>
                      </a:lnTo>
                      <a:cubicBezTo>
                        <a:pt x="313022" y="1350849"/>
                        <a:pt x="299173" y="1356793"/>
                        <a:pt x="278082" y="1349657"/>
                      </a:cubicBezTo>
                      <a:cubicBezTo>
                        <a:pt x="228868" y="1333004"/>
                        <a:pt x="135310" y="1512696"/>
                        <a:pt x="40556" y="1515753"/>
                      </a:cubicBezTo>
                      <a:close/>
                      <a:moveTo>
                        <a:pt x="337464" y="1619348"/>
                      </a:moveTo>
                      <a:lnTo>
                        <a:pt x="326729" y="1365441"/>
                      </a:lnTo>
                      <a:lnTo>
                        <a:pt x="329464" y="1369897"/>
                      </a:lnTo>
                      <a:cubicBezTo>
                        <a:pt x="337479" y="1394360"/>
                        <a:pt x="338264" y="1457025"/>
                        <a:pt x="337464" y="161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55000">
                      <a:srgbClr val="D1A28B"/>
                    </a:gs>
                    <a:gs pos="96740">
                      <a:srgbClr val="AE723F"/>
                    </a:gs>
                    <a:gs pos="100000">
                      <a:srgbClr val="AE723F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1" name="Google Shape;3138;p24">
                  <a:extLst>
                    <a:ext uri="{FF2B5EF4-FFF2-40B4-BE49-F238E27FC236}">
                      <a16:creationId xmlns:a16="http://schemas.microsoft.com/office/drawing/2014/main" id="{5D0A627D-3E2F-FBAF-6C77-A23BD45D3B1A}"/>
                    </a:ext>
                  </a:extLst>
                </p:cNvPr>
                <p:cNvSpPr/>
                <p:nvPr/>
              </p:nvSpPr>
              <p:spPr>
                <a:xfrm rot="10727254">
                  <a:off x="4834084" y="3160141"/>
                  <a:ext cx="471170" cy="1538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8481" h="1569952" extrusionOk="0">
                      <a:moveTo>
                        <a:pt x="222762" y="1569373"/>
                      </a:moveTo>
                      <a:cubicBezTo>
                        <a:pt x="213551" y="1571191"/>
                        <a:pt x="204471" y="1568821"/>
                        <a:pt x="195620" y="1561031"/>
                      </a:cubicBezTo>
                      <a:lnTo>
                        <a:pt x="0" y="0"/>
                      </a:lnTo>
                      <a:lnTo>
                        <a:pt x="99494" y="27105"/>
                      </a:lnTo>
                      <a:cubicBezTo>
                        <a:pt x="135481" y="38254"/>
                        <a:pt x="169374" y="50106"/>
                        <a:pt x="201272" y="62465"/>
                      </a:cubicBezTo>
                      <a:lnTo>
                        <a:pt x="267221" y="90667"/>
                      </a:lnTo>
                      <a:lnTo>
                        <a:pt x="498481" y="1561031"/>
                      </a:lnTo>
                      <a:cubicBezTo>
                        <a:pt x="492952" y="1562888"/>
                        <a:pt x="487935" y="1563645"/>
                        <a:pt x="483377" y="1563431"/>
                      </a:cubicBezTo>
                      <a:cubicBezTo>
                        <a:pt x="414998" y="1560228"/>
                        <a:pt x="449650" y="1338749"/>
                        <a:pt x="402328" y="1338749"/>
                      </a:cubicBezTo>
                      <a:cubicBezTo>
                        <a:pt x="358160" y="1338749"/>
                        <a:pt x="287242" y="1556649"/>
                        <a:pt x="222762" y="1569373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2" name="Google Shape;3139;p24">
                  <a:extLst>
                    <a:ext uri="{FF2B5EF4-FFF2-40B4-BE49-F238E27FC236}">
                      <a16:creationId xmlns:a16="http://schemas.microsoft.com/office/drawing/2014/main" id="{26573AA5-D431-D90A-BA67-8843E5F5B455}"/>
                    </a:ext>
                  </a:extLst>
                </p:cNvPr>
                <p:cNvSpPr/>
                <p:nvPr/>
              </p:nvSpPr>
              <p:spPr>
                <a:xfrm rot="-10722060">
                  <a:off x="4260972" y="2975405"/>
                  <a:ext cx="618363" cy="14791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0729" h="1439185" extrusionOk="0">
                      <a:moveTo>
                        <a:pt x="529665" y="1439185"/>
                      </a:moveTo>
                      <a:lnTo>
                        <a:pt x="560729" y="1436279"/>
                      </a:lnTo>
                      <a:lnTo>
                        <a:pt x="0" y="0"/>
                      </a:lnTo>
                      <a:lnTo>
                        <a:pt x="274619" y="1259181"/>
                      </a:lnTo>
                      <a:cubicBezTo>
                        <a:pt x="358962" y="1324814"/>
                        <a:pt x="323760" y="1248814"/>
                        <a:pt x="372366" y="1278244"/>
                      </a:cubicBezTo>
                      <a:cubicBezTo>
                        <a:pt x="414896" y="1303995"/>
                        <a:pt x="450772" y="1429239"/>
                        <a:pt x="529665" y="143918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41000">
                      <a:srgbClr val="AE723F"/>
                    </a:gs>
                    <a:gs pos="51000">
                      <a:srgbClr val="D1A28B"/>
                    </a:gs>
                    <a:gs pos="69000">
                      <a:srgbClr val="AE723F"/>
                    </a:gs>
                    <a:gs pos="100000">
                      <a:srgbClr val="AE723F"/>
                    </a:gs>
                  </a:gsLst>
                  <a:lin ang="959990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3" name="Google Shape;3140;p24">
                  <a:extLst>
                    <a:ext uri="{FF2B5EF4-FFF2-40B4-BE49-F238E27FC236}">
                      <a16:creationId xmlns:a16="http://schemas.microsoft.com/office/drawing/2014/main" id="{5F0BB0BC-0F86-9630-CBBC-F103D178C525}"/>
                    </a:ext>
                  </a:extLst>
                </p:cNvPr>
                <p:cNvSpPr/>
                <p:nvPr/>
              </p:nvSpPr>
              <p:spPr>
                <a:xfrm rot="10721705">
                  <a:off x="4561721" y="3159261"/>
                  <a:ext cx="563614" cy="14715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410" h="1482286" extrusionOk="0">
                      <a:moveTo>
                        <a:pt x="258626" y="1479348"/>
                      </a:moveTo>
                      <a:cubicBezTo>
                        <a:pt x="248923" y="1479931"/>
                        <a:pt x="238990" y="1476858"/>
                        <a:pt x="228840" y="1469068"/>
                      </a:cubicBezTo>
                      <a:lnTo>
                        <a:pt x="0" y="0"/>
                      </a:lnTo>
                      <a:lnTo>
                        <a:pt x="25127" y="10745"/>
                      </a:lnTo>
                      <a:cubicBezTo>
                        <a:pt x="81141" y="37104"/>
                        <a:pt x="129571" y="64714"/>
                        <a:pt x="171211" y="92022"/>
                      </a:cubicBezTo>
                      <a:lnTo>
                        <a:pt x="249453" y="151039"/>
                      </a:lnTo>
                      <a:lnTo>
                        <a:pt x="513410" y="1479455"/>
                      </a:lnTo>
                      <a:cubicBezTo>
                        <a:pt x="411967" y="1509167"/>
                        <a:pt x="472165" y="1295260"/>
                        <a:pt x="424737" y="1293529"/>
                      </a:cubicBezTo>
                      <a:cubicBezTo>
                        <a:pt x="383238" y="1292014"/>
                        <a:pt x="326548" y="1475263"/>
                        <a:pt x="258626" y="147934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AE723F"/>
                    </a:gs>
                    <a:gs pos="26000">
                      <a:srgbClr val="AE723F"/>
                    </a:gs>
                    <a:gs pos="51000">
                      <a:srgbClr val="D1A28B"/>
                    </a:gs>
                    <a:gs pos="81000">
                      <a:srgbClr val="AE723F"/>
                    </a:gs>
                    <a:gs pos="100000">
                      <a:srgbClr val="AE723F"/>
                    </a:gs>
                  </a:gsLst>
                  <a:lin ang="102001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15" name="Google Shape;3141;p24">
              <a:extLst>
                <a:ext uri="{FF2B5EF4-FFF2-40B4-BE49-F238E27FC236}">
                  <a16:creationId xmlns:a16="http://schemas.microsoft.com/office/drawing/2014/main" id="{A58FA777-0534-00C2-08F0-05F91D3DDC11}"/>
                </a:ext>
              </a:extLst>
            </p:cNvPr>
            <p:cNvGrpSpPr/>
            <p:nvPr/>
          </p:nvGrpSpPr>
          <p:grpSpPr>
            <a:xfrm>
              <a:off x="7431160" y="1077860"/>
              <a:ext cx="1235070" cy="928247"/>
              <a:chOff x="2128743" y="3292975"/>
              <a:chExt cx="1256174" cy="944108"/>
            </a:xfrm>
          </p:grpSpPr>
          <p:sp>
            <p:nvSpPr>
              <p:cNvPr id="116" name="Google Shape;3142;p24">
                <a:extLst>
                  <a:ext uri="{FF2B5EF4-FFF2-40B4-BE49-F238E27FC236}">
                    <a16:creationId xmlns:a16="http://schemas.microsoft.com/office/drawing/2014/main" id="{5F2563F6-060B-9986-522E-3DC49DB0EDAD}"/>
                  </a:ext>
                </a:extLst>
              </p:cNvPr>
              <p:cNvSpPr/>
              <p:nvPr/>
            </p:nvSpPr>
            <p:spPr>
              <a:xfrm>
                <a:off x="2615566" y="3335346"/>
                <a:ext cx="514713" cy="628967"/>
              </a:xfrm>
              <a:custGeom>
                <a:avLst/>
                <a:gdLst/>
                <a:ahLst/>
                <a:cxnLst/>
                <a:rect l="l" t="t" r="r" b="b"/>
                <a:pathLst>
                  <a:path w="514713" h="628967" extrusionOk="0">
                    <a:moveTo>
                      <a:pt x="349265" y="8985"/>
                    </a:moveTo>
                    <a:cubicBezTo>
                      <a:pt x="326119" y="21939"/>
                      <a:pt x="224106" y="53086"/>
                      <a:pt x="174671" y="177292"/>
                    </a:cubicBezTo>
                    <a:cubicBezTo>
                      <a:pt x="135238" y="276352"/>
                      <a:pt x="163051" y="348361"/>
                      <a:pt x="187721" y="380556"/>
                    </a:cubicBezTo>
                    <a:cubicBezTo>
                      <a:pt x="275065" y="494379"/>
                      <a:pt x="386793" y="525621"/>
                      <a:pt x="514714" y="628968"/>
                    </a:cubicBezTo>
                    <a:cubicBezTo>
                      <a:pt x="351741" y="626110"/>
                      <a:pt x="303735" y="617347"/>
                      <a:pt x="221058" y="584105"/>
                    </a:cubicBezTo>
                    <a:cubicBezTo>
                      <a:pt x="112759" y="540480"/>
                      <a:pt x="53894" y="457232"/>
                      <a:pt x="42179" y="435801"/>
                    </a:cubicBezTo>
                    <a:cubicBezTo>
                      <a:pt x="30653" y="414750"/>
                      <a:pt x="-22401" y="318167"/>
                      <a:pt x="10746" y="203676"/>
                    </a:cubicBezTo>
                    <a:cubicBezTo>
                      <a:pt x="34844" y="120618"/>
                      <a:pt x="91709" y="75279"/>
                      <a:pt x="114378" y="55372"/>
                    </a:cubicBezTo>
                    <a:cubicBezTo>
                      <a:pt x="212867" y="-31210"/>
                      <a:pt x="318404" y="9843"/>
                      <a:pt x="349265" y="8985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100000">
                    <a:srgbClr val="583D3A"/>
                  </a:gs>
                </a:gsLst>
                <a:lin ang="10800025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3143;p24">
                <a:extLst>
                  <a:ext uri="{FF2B5EF4-FFF2-40B4-BE49-F238E27FC236}">
                    <a16:creationId xmlns:a16="http://schemas.microsoft.com/office/drawing/2014/main" id="{C21FB560-D97C-0333-B03F-95EF7635D89A}"/>
                  </a:ext>
                </a:extLst>
              </p:cNvPr>
              <p:cNvSpPr/>
              <p:nvPr/>
            </p:nvSpPr>
            <p:spPr>
              <a:xfrm>
                <a:off x="2128743" y="3544473"/>
                <a:ext cx="591581" cy="671308"/>
              </a:xfrm>
              <a:custGeom>
                <a:avLst/>
                <a:gdLst/>
                <a:ahLst/>
                <a:cxnLst/>
                <a:rect l="l" t="t" r="r" b="b"/>
                <a:pathLst>
                  <a:path w="591581" h="671308" extrusionOk="0">
                    <a:moveTo>
                      <a:pt x="370887" y="1788"/>
                    </a:moveTo>
                    <a:cubicBezTo>
                      <a:pt x="340026" y="-1450"/>
                      <a:pt x="266207" y="-4784"/>
                      <a:pt x="187340" y="35316"/>
                    </a:cubicBezTo>
                    <a:cubicBezTo>
                      <a:pt x="96091" y="81703"/>
                      <a:pt x="55514" y="157141"/>
                      <a:pt x="40846" y="185335"/>
                    </a:cubicBezTo>
                    <a:cubicBezTo>
                      <a:pt x="-5446" y="274298"/>
                      <a:pt x="-1636" y="357547"/>
                      <a:pt x="1984" y="391932"/>
                    </a:cubicBezTo>
                    <a:cubicBezTo>
                      <a:pt x="5698" y="426984"/>
                      <a:pt x="15795" y="523187"/>
                      <a:pt x="90280" y="594910"/>
                    </a:cubicBezTo>
                    <a:cubicBezTo>
                      <a:pt x="223345" y="723116"/>
                      <a:pt x="436610" y="652727"/>
                      <a:pt x="455660" y="646059"/>
                    </a:cubicBezTo>
                    <a:cubicBezTo>
                      <a:pt x="519668" y="623866"/>
                      <a:pt x="565102" y="589671"/>
                      <a:pt x="591581" y="566621"/>
                    </a:cubicBezTo>
                    <a:cubicBezTo>
                      <a:pt x="555291" y="574812"/>
                      <a:pt x="500141" y="584242"/>
                      <a:pt x="432704" y="584242"/>
                    </a:cubicBezTo>
                    <a:cubicBezTo>
                      <a:pt x="340312" y="584242"/>
                      <a:pt x="273827" y="584242"/>
                      <a:pt x="210295" y="540141"/>
                    </a:cubicBezTo>
                    <a:cubicBezTo>
                      <a:pt x="129619" y="484039"/>
                      <a:pt x="107997" y="394409"/>
                      <a:pt x="102568" y="370691"/>
                    </a:cubicBezTo>
                    <a:cubicBezTo>
                      <a:pt x="96757" y="344783"/>
                      <a:pt x="84375" y="273917"/>
                      <a:pt x="116665" y="194193"/>
                    </a:cubicBezTo>
                    <a:cubicBezTo>
                      <a:pt x="150383" y="110945"/>
                      <a:pt x="212201" y="69130"/>
                      <a:pt x="236680" y="52937"/>
                    </a:cubicBezTo>
                    <a:cubicBezTo>
                      <a:pt x="289734" y="18076"/>
                      <a:pt x="340978" y="6265"/>
                      <a:pt x="370792" y="1788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6000">
                    <a:srgbClr val="583D3A"/>
                  </a:gs>
                  <a:gs pos="91000">
                    <a:srgbClr val="8B5C4E"/>
                  </a:gs>
                  <a:gs pos="100000">
                    <a:srgbClr val="8B5C4E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3144;p24">
                <a:extLst>
                  <a:ext uri="{FF2B5EF4-FFF2-40B4-BE49-F238E27FC236}">
                    <a16:creationId xmlns:a16="http://schemas.microsoft.com/office/drawing/2014/main" id="{07AFD249-5073-F30B-3E7E-88965DF40790}"/>
                  </a:ext>
                </a:extLst>
              </p:cNvPr>
              <p:cNvSpPr/>
              <p:nvPr/>
            </p:nvSpPr>
            <p:spPr>
              <a:xfrm>
                <a:off x="2203208" y="3538333"/>
                <a:ext cx="475931" cy="624819"/>
              </a:xfrm>
              <a:custGeom>
                <a:avLst/>
                <a:gdLst/>
                <a:ahLst/>
                <a:cxnLst/>
                <a:rect l="l" t="t" r="r" b="b"/>
                <a:pathLst>
                  <a:path w="444795" h="578536" extrusionOk="0">
                    <a:moveTo>
                      <a:pt x="262963" y="0"/>
                    </a:moveTo>
                    <a:cubicBezTo>
                      <a:pt x="236960" y="4572"/>
                      <a:pt x="195335" y="15240"/>
                      <a:pt x="151711" y="43434"/>
                    </a:cubicBezTo>
                    <a:cubicBezTo>
                      <a:pt x="78940" y="90583"/>
                      <a:pt x="47507" y="156210"/>
                      <a:pt x="35220" y="182785"/>
                    </a:cubicBezTo>
                    <a:cubicBezTo>
                      <a:pt x="17789" y="220409"/>
                      <a:pt x="-9643" y="279845"/>
                      <a:pt x="3407" y="356521"/>
                    </a:cubicBezTo>
                    <a:cubicBezTo>
                      <a:pt x="18361" y="443865"/>
                      <a:pt x="75892" y="494919"/>
                      <a:pt x="91703" y="508540"/>
                    </a:cubicBezTo>
                    <a:cubicBezTo>
                      <a:pt x="152949" y="561213"/>
                      <a:pt x="220100" y="568928"/>
                      <a:pt x="277060" y="575501"/>
                    </a:cubicBezTo>
                    <a:cubicBezTo>
                      <a:pt x="348878" y="583692"/>
                      <a:pt x="408029" y="573691"/>
                      <a:pt x="444795" y="564642"/>
                    </a:cubicBezTo>
                    <a:cubicBezTo>
                      <a:pt x="421173" y="559689"/>
                      <a:pt x="384692" y="549212"/>
                      <a:pt x="345926" y="524828"/>
                    </a:cubicBezTo>
                    <a:cubicBezTo>
                      <a:pt x="270011" y="476917"/>
                      <a:pt x="237055" y="407956"/>
                      <a:pt x="224101" y="380047"/>
                    </a:cubicBezTo>
                    <a:cubicBezTo>
                      <a:pt x="214385" y="358902"/>
                      <a:pt x="216481" y="320326"/>
                      <a:pt x="213814" y="261366"/>
                    </a:cubicBezTo>
                    <a:cubicBezTo>
                      <a:pt x="213433" y="253270"/>
                      <a:pt x="190859" y="218980"/>
                      <a:pt x="201146" y="168402"/>
                    </a:cubicBezTo>
                    <a:cubicBezTo>
                      <a:pt x="209337" y="128111"/>
                      <a:pt x="225911" y="68390"/>
                      <a:pt x="262963" y="95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6000">
                    <a:srgbClr val="583D3A"/>
                  </a:gs>
                  <a:gs pos="91000">
                    <a:srgbClr val="926756"/>
                  </a:gs>
                  <a:gs pos="100000">
                    <a:srgbClr val="926756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3145;p24">
                <a:extLst>
                  <a:ext uri="{FF2B5EF4-FFF2-40B4-BE49-F238E27FC236}">
                    <a16:creationId xmlns:a16="http://schemas.microsoft.com/office/drawing/2014/main" id="{805F48C1-F92C-DBFA-7CE1-C5B1F328204B}"/>
                  </a:ext>
                </a:extLst>
              </p:cNvPr>
              <p:cNvSpPr/>
              <p:nvPr/>
            </p:nvSpPr>
            <p:spPr>
              <a:xfrm>
                <a:off x="2300647" y="3631510"/>
                <a:ext cx="123830" cy="320230"/>
              </a:xfrm>
              <a:custGeom>
                <a:avLst/>
                <a:gdLst/>
                <a:ahLst/>
                <a:cxnLst/>
                <a:rect l="l" t="t" r="r" b="b"/>
                <a:pathLst>
                  <a:path w="123830" h="320230" extrusionOk="0">
                    <a:moveTo>
                      <a:pt x="123831" y="0"/>
                    </a:moveTo>
                    <a:lnTo>
                      <a:pt x="111734" y="64198"/>
                    </a:lnTo>
                    <a:cubicBezTo>
                      <a:pt x="100590" y="69532"/>
                      <a:pt x="81730" y="80010"/>
                      <a:pt x="66204" y="99536"/>
                    </a:cubicBezTo>
                    <a:cubicBezTo>
                      <a:pt x="2863" y="178689"/>
                      <a:pt x="50964" y="320231"/>
                      <a:pt x="50964" y="320231"/>
                    </a:cubicBezTo>
                    <a:cubicBezTo>
                      <a:pt x="50964" y="320231"/>
                      <a:pt x="3720" y="265557"/>
                      <a:pt x="291" y="195453"/>
                    </a:cubicBezTo>
                    <a:cubicBezTo>
                      <a:pt x="-566" y="177641"/>
                      <a:pt x="-2852" y="106394"/>
                      <a:pt x="50012" y="49054"/>
                    </a:cubicBezTo>
                    <a:cubicBezTo>
                      <a:pt x="76682" y="20193"/>
                      <a:pt x="106590" y="6382"/>
                      <a:pt x="123831" y="0"/>
                    </a:cubicBezTo>
                    <a:close/>
                  </a:path>
                </a:pathLst>
              </a:custGeom>
              <a:solidFill>
                <a:srgbClr val="583D3A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3146;p24">
                <a:extLst>
                  <a:ext uri="{FF2B5EF4-FFF2-40B4-BE49-F238E27FC236}">
                    <a16:creationId xmlns:a16="http://schemas.microsoft.com/office/drawing/2014/main" id="{3D993CD5-20A1-2243-DA90-34E49CCCBEF2}"/>
                  </a:ext>
                </a:extLst>
              </p:cNvPr>
              <p:cNvSpPr/>
              <p:nvPr/>
            </p:nvSpPr>
            <p:spPr>
              <a:xfrm>
                <a:off x="2510677" y="3313077"/>
                <a:ext cx="666085" cy="864596"/>
              </a:xfrm>
              <a:custGeom>
                <a:avLst/>
                <a:gdLst/>
                <a:ahLst/>
                <a:cxnLst/>
                <a:rect l="l" t="t" r="r" b="b"/>
                <a:pathLst>
                  <a:path w="666085" h="864596" extrusionOk="0">
                    <a:moveTo>
                      <a:pt x="665990" y="864596"/>
                    </a:moveTo>
                    <a:cubicBezTo>
                      <a:pt x="624270" y="726008"/>
                      <a:pt x="564358" y="671810"/>
                      <a:pt x="517686" y="647807"/>
                    </a:cubicBezTo>
                    <a:cubicBezTo>
                      <a:pt x="473013" y="624852"/>
                      <a:pt x="452535" y="635711"/>
                      <a:pt x="364143" y="602754"/>
                    </a:cubicBezTo>
                    <a:cubicBezTo>
                      <a:pt x="292229" y="575989"/>
                      <a:pt x="244509" y="558272"/>
                      <a:pt x="199932" y="512648"/>
                    </a:cubicBezTo>
                    <a:cubicBezTo>
                      <a:pt x="184311" y="496646"/>
                      <a:pt x="116683" y="427494"/>
                      <a:pt x="112587" y="315575"/>
                    </a:cubicBezTo>
                    <a:cubicBezTo>
                      <a:pt x="108111" y="194798"/>
                      <a:pt x="180882" y="116027"/>
                      <a:pt x="192026" y="104406"/>
                    </a:cubicBezTo>
                    <a:cubicBezTo>
                      <a:pt x="297372" y="-5798"/>
                      <a:pt x="444343" y="28682"/>
                      <a:pt x="454154" y="31159"/>
                    </a:cubicBezTo>
                    <a:cubicBezTo>
                      <a:pt x="428722" y="18776"/>
                      <a:pt x="386336" y="2298"/>
                      <a:pt x="332329" y="203"/>
                    </a:cubicBezTo>
                    <a:cubicBezTo>
                      <a:pt x="304516" y="-845"/>
                      <a:pt x="211266" y="-464"/>
                      <a:pt x="125827" y="70592"/>
                    </a:cubicBezTo>
                    <a:cubicBezTo>
                      <a:pt x="37149" y="144316"/>
                      <a:pt x="16004" y="244805"/>
                      <a:pt x="9336" y="278904"/>
                    </a:cubicBezTo>
                    <a:cubicBezTo>
                      <a:pt x="2669" y="313099"/>
                      <a:pt x="-14190" y="399395"/>
                      <a:pt x="25243" y="487216"/>
                    </a:cubicBezTo>
                    <a:cubicBezTo>
                      <a:pt x="74011" y="595706"/>
                      <a:pt x="177929" y="637997"/>
                      <a:pt x="250319" y="667429"/>
                    </a:cubicBezTo>
                    <a:cubicBezTo>
                      <a:pt x="320423" y="695909"/>
                      <a:pt x="337473" y="686479"/>
                      <a:pt x="409196" y="709625"/>
                    </a:cubicBezTo>
                    <a:cubicBezTo>
                      <a:pt x="473585" y="730389"/>
                      <a:pt x="564930" y="771918"/>
                      <a:pt x="666085" y="864501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100000">
                    <a:srgbClr val="926756"/>
                  </a:gs>
                </a:gsLst>
                <a:lin ang="1859992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3147;p24">
                <a:extLst>
                  <a:ext uri="{FF2B5EF4-FFF2-40B4-BE49-F238E27FC236}">
                    <a16:creationId xmlns:a16="http://schemas.microsoft.com/office/drawing/2014/main" id="{7CADB982-A208-05D3-9A2B-6592DE4EC477}"/>
                  </a:ext>
                </a:extLst>
              </p:cNvPr>
              <p:cNvSpPr/>
              <p:nvPr/>
            </p:nvSpPr>
            <p:spPr>
              <a:xfrm>
                <a:off x="2405154" y="3292975"/>
                <a:ext cx="565106" cy="778799"/>
              </a:xfrm>
              <a:custGeom>
                <a:avLst/>
                <a:gdLst/>
                <a:ahLst/>
                <a:cxnLst/>
                <a:rect l="l" t="t" r="r" b="b"/>
                <a:pathLst>
                  <a:path w="565106" h="778799" extrusionOk="0">
                    <a:moveTo>
                      <a:pt x="565011" y="50594"/>
                    </a:moveTo>
                    <a:cubicBezTo>
                      <a:pt x="496050" y="8875"/>
                      <a:pt x="434424" y="1636"/>
                      <a:pt x="403563" y="302"/>
                    </a:cubicBezTo>
                    <a:cubicBezTo>
                      <a:pt x="300788" y="-4174"/>
                      <a:pt x="225255" y="42117"/>
                      <a:pt x="181154" y="69168"/>
                    </a:cubicBezTo>
                    <a:cubicBezTo>
                      <a:pt x="146673" y="90314"/>
                      <a:pt x="102954" y="117079"/>
                      <a:pt x="64663" y="169752"/>
                    </a:cubicBezTo>
                    <a:cubicBezTo>
                      <a:pt x="-7060" y="268336"/>
                      <a:pt x="-1059" y="376540"/>
                      <a:pt x="1131" y="402734"/>
                    </a:cubicBezTo>
                    <a:cubicBezTo>
                      <a:pt x="10085" y="510557"/>
                      <a:pt x="66663" y="581518"/>
                      <a:pt x="93810" y="614570"/>
                    </a:cubicBezTo>
                    <a:cubicBezTo>
                      <a:pt x="117432" y="643430"/>
                      <a:pt x="224778" y="776876"/>
                      <a:pt x="395657" y="778781"/>
                    </a:cubicBezTo>
                    <a:cubicBezTo>
                      <a:pt x="466142" y="779543"/>
                      <a:pt x="522149" y="757635"/>
                      <a:pt x="554534" y="741728"/>
                    </a:cubicBezTo>
                    <a:cubicBezTo>
                      <a:pt x="537103" y="733727"/>
                      <a:pt x="510433" y="721631"/>
                      <a:pt x="477762" y="707343"/>
                    </a:cubicBezTo>
                    <a:cubicBezTo>
                      <a:pt x="351747" y="652193"/>
                      <a:pt x="339555" y="653146"/>
                      <a:pt x="302979" y="633239"/>
                    </a:cubicBezTo>
                    <a:cubicBezTo>
                      <a:pt x="270308" y="615427"/>
                      <a:pt x="182487" y="567326"/>
                      <a:pt x="138768" y="466456"/>
                    </a:cubicBezTo>
                    <a:cubicBezTo>
                      <a:pt x="129243" y="444453"/>
                      <a:pt x="94572" y="360919"/>
                      <a:pt x="125528" y="262526"/>
                    </a:cubicBezTo>
                    <a:cubicBezTo>
                      <a:pt x="154008" y="172133"/>
                      <a:pt x="220302" y="125366"/>
                      <a:pt x="247353" y="106316"/>
                    </a:cubicBezTo>
                    <a:cubicBezTo>
                      <a:pt x="320981" y="54404"/>
                      <a:pt x="394990" y="46403"/>
                      <a:pt x="432709" y="42784"/>
                    </a:cubicBezTo>
                    <a:cubicBezTo>
                      <a:pt x="488049" y="37450"/>
                      <a:pt x="534150" y="44022"/>
                      <a:pt x="565107" y="5069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27000">
                    <a:srgbClr val="583D3A"/>
                  </a:gs>
                  <a:gs pos="100000">
                    <a:srgbClr val="8B5C4E"/>
                  </a:gs>
                </a:gsLst>
                <a:lin ang="13800146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3148;p24">
                <a:extLst>
                  <a:ext uri="{FF2B5EF4-FFF2-40B4-BE49-F238E27FC236}">
                    <a16:creationId xmlns:a16="http://schemas.microsoft.com/office/drawing/2014/main" id="{D42A55BA-E35F-04D9-DAAF-BAA8967B4C5C}"/>
                  </a:ext>
                </a:extLst>
              </p:cNvPr>
              <p:cNvSpPr/>
              <p:nvPr/>
            </p:nvSpPr>
            <p:spPr>
              <a:xfrm>
                <a:off x="2804199" y="3344522"/>
                <a:ext cx="494293" cy="656558"/>
              </a:xfrm>
              <a:custGeom>
                <a:avLst/>
                <a:gdLst/>
                <a:ahLst/>
                <a:cxnLst/>
                <a:rect l="l" t="t" r="r" b="b"/>
                <a:pathLst>
                  <a:path w="494293" h="656558" extrusionOk="0">
                    <a:moveTo>
                      <a:pt x="165966" y="0"/>
                    </a:moveTo>
                    <a:cubicBezTo>
                      <a:pt x="148250" y="1619"/>
                      <a:pt x="100625" y="8477"/>
                      <a:pt x="60048" y="46292"/>
                    </a:cubicBezTo>
                    <a:cubicBezTo>
                      <a:pt x="28616" y="75629"/>
                      <a:pt x="17376" y="108871"/>
                      <a:pt x="11090" y="128397"/>
                    </a:cubicBezTo>
                    <a:cubicBezTo>
                      <a:pt x="-14342" y="206693"/>
                      <a:pt x="10804" y="276225"/>
                      <a:pt x="18996" y="297847"/>
                    </a:cubicBezTo>
                    <a:cubicBezTo>
                      <a:pt x="40808" y="355664"/>
                      <a:pt x="76050" y="390144"/>
                      <a:pt x="113007" y="426244"/>
                    </a:cubicBezTo>
                    <a:cubicBezTo>
                      <a:pt x="168348" y="480346"/>
                      <a:pt x="195970" y="507397"/>
                      <a:pt x="233499" y="517589"/>
                    </a:cubicBezTo>
                    <a:cubicBezTo>
                      <a:pt x="241404" y="519779"/>
                      <a:pt x="260264" y="524066"/>
                      <a:pt x="271884" y="540068"/>
                    </a:cubicBezTo>
                    <a:cubicBezTo>
                      <a:pt x="286077" y="559689"/>
                      <a:pt x="280933" y="585121"/>
                      <a:pt x="279790" y="590360"/>
                    </a:cubicBezTo>
                    <a:cubicBezTo>
                      <a:pt x="273408" y="621697"/>
                      <a:pt x="248548" y="638366"/>
                      <a:pt x="242738" y="641985"/>
                    </a:cubicBezTo>
                    <a:cubicBezTo>
                      <a:pt x="317795" y="646843"/>
                      <a:pt x="392757" y="651701"/>
                      <a:pt x="467814" y="656558"/>
                    </a:cubicBezTo>
                    <a:cubicBezTo>
                      <a:pt x="477148" y="639413"/>
                      <a:pt x="494198" y="602742"/>
                      <a:pt x="494293" y="553307"/>
                    </a:cubicBezTo>
                    <a:cubicBezTo>
                      <a:pt x="494293" y="534162"/>
                      <a:pt x="494007" y="493681"/>
                      <a:pt x="470481" y="454057"/>
                    </a:cubicBezTo>
                    <a:cubicBezTo>
                      <a:pt x="442668" y="407289"/>
                      <a:pt x="398186" y="388049"/>
                      <a:pt x="348656" y="366713"/>
                    </a:cubicBezTo>
                    <a:cubicBezTo>
                      <a:pt x="299888" y="345662"/>
                      <a:pt x="295125" y="353282"/>
                      <a:pt x="224164" y="328327"/>
                    </a:cubicBezTo>
                    <a:cubicBezTo>
                      <a:pt x="154060" y="303657"/>
                      <a:pt x="118437" y="290798"/>
                      <a:pt x="93100" y="260795"/>
                    </a:cubicBezTo>
                    <a:cubicBezTo>
                      <a:pt x="87385" y="254127"/>
                      <a:pt x="50142" y="208788"/>
                      <a:pt x="54714" y="145637"/>
                    </a:cubicBezTo>
                    <a:cubicBezTo>
                      <a:pt x="59191" y="83153"/>
                      <a:pt x="102816" y="27337"/>
                      <a:pt x="165966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100000">
                    <a:srgbClr val="926756"/>
                  </a:gs>
                </a:gsLst>
                <a:lin ang="14999920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3149;p24">
                <a:extLst>
                  <a:ext uri="{FF2B5EF4-FFF2-40B4-BE49-F238E27FC236}">
                    <a16:creationId xmlns:a16="http://schemas.microsoft.com/office/drawing/2014/main" id="{FC05A275-75D6-B2F3-701A-B94763982FB2}"/>
                  </a:ext>
                </a:extLst>
              </p:cNvPr>
              <p:cNvSpPr/>
              <p:nvPr/>
            </p:nvSpPr>
            <p:spPr>
              <a:xfrm>
                <a:off x="2836959" y="3345127"/>
                <a:ext cx="491670" cy="622363"/>
              </a:xfrm>
              <a:custGeom>
                <a:avLst/>
                <a:gdLst/>
                <a:ahLst/>
                <a:cxnLst/>
                <a:rect l="l" t="t" r="r" b="b"/>
                <a:pathLst>
                  <a:path w="491670" h="622363" extrusionOk="0">
                    <a:moveTo>
                      <a:pt x="109237" y="0"/>
                    </a:moveTo>
                    <a:cubicBezTo>
                      <a:pt x="96093" y="9239"/>
                      <a:pt x="78091" y="23146"/>
                      <a:pt x="58945" y="42386"/>
                    </a:cubicBezTo>
                    <a:cubicBezTo>
                      <a:pt x="32942" y="68485"/>
                      <a:pt x="16845" y="84677"/>
                      <a:pt x="7320" y="111252"/>
                    </a:cubicBezTo>
                    <a:cubicBezTo>
                      <a:pt x="-7920" y="153924"/>
                      <a:pt x="4748" y="193167"/>
                      <a:pt x="8653" y="203930"/>
                    </a:cubicBezTo>
                    <a:cubicBezTo>
                      <a:pt x="24941" y="248983"/>
                      <a:pt x="59803" y="272034"/>
                      <a:pt x="77519" y="283369"/>
                    </a:cubicBezTo>
                    <a:cubicBezTo>
                      <a:pt x="117619" y="309086"/>
                      <a:pt x="130192" y="320516"/>
                      <a:pt x="213250" y="342329"/>
                    </a:cubicBezTo>
                    <a:cubicBezTo>
                      <a:pt x="281926" y="360331"/>
                      <a:pt x="327550" y="366046"/>
                      <a:pt x="363555" y="393287"/>
                    </a:cubicBezTo>
                    <a:cubicBezTo>
                      <a:pt x="382795" y="407860"/>
                      <a:pt x="422038" y="426815"/>
                      <a:pt x="437659" y="489966"/>
                    </a:cubicBezTo>
                    <a:cubicBezTo>
                      <a:pt x="453471" y="553879"/>
                      <a:pt x="429658" y="606647"/>
                      <a:pt x="421753" y="622364"/>
                    </a:cubicBezTo>
                    <a:cubicBezTo>
                      <a:pt x="437564" y="604266"/>
                      <a:pt x="469949" y="562451"/>
                      <a:pt x="482617" y="499205"/>
                    </a:cubicBezTo>
                    <a:cubicBezTo>
                      <a:pt x="489856" y="463391"/>
                      <a:pt x="503001" y="406337"/>
                      <a:pt x="472045" y="356235"/>
                    </a:cubicBezTo>
                    <a:cubicBezTo>
                      <a:pt x="454423" y="327660"/>
                      <a:pt x="430135" y="313563"/>
                      <a:pt x="403179" y="297942"/>
                    </a:cubicBezTo>
                    <a:cubicBezTo>
                      <a:pt x="376795" y="282607"/>
                      <a:pt x="359745" y="278225"/>
                      <a:pt x="272115" y="254222"/>
                    </a:cubicBezTo>
                    <a:cubicBezTo>
                      <a:pt x="184199" y="230124"/>
                      <a:pt x="166673" y="225171"/>
                      <a:pt x="141051" y="210502"/>
                    </a:cubicBezTo>
                    <a:cubicBezTo>
                      <a:pt x="109047" y="192214"/>
                      <a:pt x="81043" y="176308"/>
                      <a:pt x="68280" y="145637"/>
                    </a:cubicBezTo>
                    <a:cubicBezTo>
                      <a:pt x="41324" y="81153"/>
                      <a:pt x="103999" y="6191"/>
                      <a:pt x="1093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3150;p24">
                <a:extLst>
                  <a:ext uri="{FF2B5EF4-FFF2-40B4-BE49-F238E27FC236}">
                    <a16:creationId xmlns:a16="http://schemas.microsoft.com/office/drawing/2014/main" id="{AA025DF3-6579-B5A2-71D9-F0FDA9791372}"/>
                  </a:ext>
                </a:extLst>
              </p:cNvPr>
              <p:cNvSpPr/>
              <p:nvPr/>
            </p:nvSpPr>
            <p:spPr>
              <a:xfrm>
                <a:off x="2760222" y="3342520"/>
                <a:ext cx="389870" cy="654128"/>
              </a:xfrm>
              <a:custGeom>
                <a:avLst/>
                <a:gdLst/>
                <a:ahLst/>
                <a:cxnLst/>
                <a:rect l="l" t="t" r="r" b="b"/>
                <a:pathLst>
                  <a:path w="389870" h="638174" extrusionOk="0">
                    <a:moveTo>
                      <a:pt x="204609" y="0"/>
                    </a:moveTo>
                    <a:cubicBezTo>
                      <a:pt x="182130" y="2953"/>
                      <a:pt x="144220" y="11049"/>
                      <a:pt x="106596" y="37052"/>
                    </a:cubicBezTo>
                    <a:cubicBezTo>
                      <a:pt x="42493" y="81534"/>
                      <a:pt x="23253" y="148019"/>
                      <a:pt x="13918" y="180023"/>
                    </a:cubicBezTo>
                    <a:cubicBezTo>
                      <a:pt x="6012" y="207169"/>
                      <a:pt x="-11514" y="270701"/>
                      <a:pt x="11251" y="341567"/>
                    </a:cubicBezTo>
                    <a:cubicBezTo>
                      <a:pt x="19729" y="367951"/>
                      <a:pt x="39540" y="412909"/>
                      <a:pt x="130409" y="487204"/>
                    </a:cubicBezTo>
                    <a:cubicBezTo>
                      <a:pt x="183844" y="530828"/>
                      <a:pt x="268902" y="590360"/>
                      <a:pt x="389870" y="638175"/>
                    </a:cubicBezTo>
                    <a:cubicBezTo>
                      <a:pt x="382536" y="612362"/>
                      <a:pt x="368153" y="575310"/>
                      <a:pt x="336911" y="542830"/>
                    </a:cubicBezTo>
                    <a:cubicBezTo>
                      <a:pt x="305764" y="510445"/>
                      <a:pt x="285000" y="510731"/>
                      <a:pt x="233660" y="476631"/>
                    </a:cubicBezTo>
                    <a:cubicBezTo>
                      <a:pt x="197751" y="452723"/>
                      <a:pt x="150697" y="421481"/>
                      <a:pt x="117169" y="365379"/>
                    </a:cubicBezTo>
                    <a:cubicBezTo>
                      <a:pt x="84022" y="310039"/>
                      <a:pt x="79545" y="256413"/>
                      <a:pt x="77450" y="227648"/>
                    </a:cubicBezTo>
                    <a:cubicBezTo>
                      <a:pt x="74592" y="188214"/>
                      <a:pt x="71544" y="146114"/>
                      <a:pt x="93357" y="100584"/>
                    </a:cubicBezTo>
                    <a:cubicBezTo>
                      <a:pt x="123741" y="37148"/>
                      <a:pt x="182225" y="9239"/>
                      <a:pt x="20460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583D3A"/>
                  </a:gs>
                  <a:gs pos="50000">
                    <a:srgbClr val="583D3A"/>
                  </a:gs>
                  <a:gs pos="96000">
                    <a:srgbClr val="8B5C4E"/>
                  </a:gs>
                  <a:gs pos="100000">
                    <a:srgbClr val="8B5C4E"/>
                  </a:gs>
                </a:gsLst>
                <a:lin ang="18599929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3151;p24">
                <a:extLst>
                  <a:ext uri="{FF2B5EF4-FFF2-40B4-BE49-F238E27FC236}">
                    <a16:creationId xmlns:a16="http://schemas.microsoft.com/office/drawing/2014/main" id="{CF0D7EE7-F594-11B7-1253-BCE1374DE762}"/>
                  </a:ext>
                </a:extLst>
              </p:cNvPr>
              <p:cNvSpPr/>
              <p:nvPr/>
            </p:nvSpPr>
            <p:spPr>
              <a:xfrm>
                <a:off x="2410672" y="3723045"/>
                <a:ext cx="943775" cy="436721"/>
              </a:xfrm>
              <a:custGeom>
                <a:avLst/>
                <a:gdLst/>
                <a:ahLst/>
                <a:cxnLst/>
                <a:rect l="l" t="t" r="r" b="b"/>
                <a:pathLst>
                  <a:path w="943775" h="436721" extrusionOk="0">
                    <a:moveTo>
                      <a:pt x="1137" y="0"/>
                    </a:moveTo>
                    <a:cubicBezTo>
                      <a:pt x="-1149" y="25146"/>
                      <a:pt x="-1339" y="87440"/>
                      <a:pt x="13806" y="135350"/>
                    </a:cubicBezTo>
                    <a:cubicBezTo>
                      <a:pt x="17711" y="147828"/>
                      <a:pt x="52001" y="183261"/>
                      <a:pt x="108579" y="235553"/>
                    </a:cubicBezTo>
                    <a:cubicBezTo>
                      <a:pt x="172683" y="294799"/>
                      <a:pt x="242215" y="333946"/>
                      <a:pt x="337751" y="348805"/>
                    </a:cubicBezTo>
                    <a:cubicBezTo>
                      <a:pt x="421285" y="361759"/>
                      <a:pt x="516440" y="381953"/>
                      <a:pt x="601117" y="380714"/>
                    </a:cubicBezTo>
                    <a:cubicBezTo>
                      <a:pt x="682937" y="379476"/>
                      <a:pt x="704082" y="375094"/>
                      <a:pt x="778092" y="388620"/>
                    </a:cubicBezTo>
                    <a:cubicBezTo>
                      <a:pt x="869817" y="405384"/>
                      <a:pt x="943731" y="436721"/>
                      <a:pt x="943731" y="436721"/>
                    </a:cubicBezTo>
                    <a:cubicBezTo>
                      <a:pt x="943731" y="436721"/>
                      <a:pt x="948304" y="366713"/>
                      <a:pt x="864198" y="320611"/>
                    </a:cubicBezTo>
                    <a:cubicBezTo>
                      <a:pt x="832098" y="303086"/>
                      <a:pt x="766185" y="278511"/>
                      <a:pt x="697415" y="269272"/>
                    </a:cubicBezTo>
                    <a:cubicBezTo>
                      <a:pt x="592545" y="255175"/>
                      <a:pt x="605213" y="277178"/>
                      <a:pt x="484341" y="268319"/>
                    </a:cubicBezTo>
                    <a:cubicBezTo>
                      <a:pt x="377375" y="260509"/>
                      <a:pt x="275362" y="265652"/>
                      <a:pt x="216402" y="240792"/>
                    </a:cubicBezTo>
                    <a:cubicBezTo>
                      <a:pt x="178588" y="224885"/>
                      <a:pt x="121533" y="200025"/>
                      <a:pt x="75147" y="140208"/>
                    </a:cubicBezTo>
                    <a:cubicBezTo>
                      <a:pt x="31332" y="83629"/>
                      <a:pt x="5233" y="30766"/>
                      <a:pt x="1233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3100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0200138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3152;p24">
                <a:extLst>
                  <a:ext uri="{FF2B5EF4-FFF2-40B4-BE49-F238E27FC236}">
                    <a16:creationId xmlns:a16="http://schemas.microsoft.com/office/drawing/2014/main" id="{F87D2C5C-BEB6-0AD7-BEBB-5286010A03AE}"/>
                  </a:ext>
                </a:extLst>
              </p:cNvPr>
              <p:cNvSpPr/>
              <p:nvPr/>
            </p:nvSpPr>
            <p:spPr>
              <a:xfrm>
                <a:off x="2731659" y="3952677"/>
                <a:ext cx="653258" cy="278813"/>
              </a:xfrm>
              <a:custGeom>
                <a:avLst/>
                <a:gdLst/>
                <a:ahLst/>
                <a:cxnLst/>
                <a:rect l="l" t="t" r="r" b="b"/>
                <a:pathLst>
                  <a:path w="653258" h="278813" extrusionOk="0">
                    <a:moveTo>
                      <a:pt x="620459" y="278813"/>
                    </a:moveTo>
                    <a:cubicBezTo>
                      <a:pt x="628269" y="268526"/>
                      <a:pt x="659130" y="225473"/>
                      <a:pt x="652272" y="167561"/>
                    </a:cubicBezTo>
                    <a:cubicBezTo>
                      <a:pt x="646176" y="116412"/>
                      <a:pt x="614363" y="84884"/>
                      <a:pt x="599313" y="70501"/>
                    </a:cubicBezTo>
                    <a:cubicBezTo>
                      <a:pt x="558356" y="31163"/>
                      <a:pt x="511969" y="21543"/>
                      <a:pt x="454533" y="10494"/>
                    </a:cubicBezTo>
                    <a:cubicBezTo>
                      <a:pt x="346615" y="-10366"/>
                      <a:pt x="251841" y="5827"/>
                      <a:pt x="235649" y="8684"/>
                    </a:cubicBezTo>
                    <a:cubicBezTo>
                      <a:pt x="193643" y="16209"/>
                      <a:pt x="171069" y="25162"/>
                      <a:pt x="122682" y="26305"/>
                    </a:cubicBezTo>
                    <a:cubicBezTo>
                      <a:pt x="77819" y="27448"/>
                      <a:pt x="24289" y="35926"/>
                      <a:pt x="0" y="30496"/>
                    </a:cubicBezTo>
                    <a:cubicBezTo>
                      <a:pt x="111157" y="63358"/>
                      <a:pt x="216503" y="59643"/>
                      <a:pt x="278035" y="63358"/>
                    </a:cubicBezTo>
                    <a:cubicBezTo>
                      <a:pt x="302990" y="64882"/>
                      <a:pt x="365665" y="67834"/>
                      <a:pt x="445770" y="88027"/>
                    </a:cubicBezTo>
                    <a:cubicBezTo>
                      <a:pt x="524161" y="107839"/>
                      <a:pt x="547973" y="126223"/>
                      <a:pt x="558737" y="135652"/>
                    </a:cubicBezTo>
                    <a:cubicBezTo>
                      <a:pt x="610934" y="181658"/>
                      <a:pt x="618935" y="249952"/>
                      <a:pt x="620554" y="278623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13500032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3153;p24">
                <a:extLst>
                  <a:ext uri="{FF2B5EF4-FFF2-40B4-BE49-F238E27FC236}">
                    <a16:creationId xmlns:a16="http://schemas.microsoft.com/office/drawing/2014/main" id="{1F48F58A-78F9-1D20-B870-0121F6A3881C}"/>
                  </a:ext>
                </a:extLst>
              </p:cNvPr>
              <p:cNvSpPr/>
              <p:nvPr/>
            </p:nvSpPr>
            <p:spPr>
              <a:xfrm>
                <a:off x="2397682" y="3709303"/>
                <a:ext cx="944865" cy="527780"/>
              </a:xfrm>
              <a:custGeom>
                <a:avLst/>
                <a:gdLst/>
                <a:ahLst/>
                <a:cxnLst/>
                <a:rect l="l" t="t" r="r" b="b"/>
                <a:pathLst>
                  <a:path w="944865" h="527780" extrusionOk="0">
                    <a:moveTo>
                      <a:pt x="7624" y="0"/>
                    </a:moveTo>
                    <a:cubicBezTo>
                      <a:pt x="1909" y="30385"/>
                      <a:pt x="-3139" y="74581"/>
                      <a:pt x="2385" y="127064"/>
                    </a:cubicBezTo>
                    <a:cubicBezTo>
                      <a:pt x="10386" y="202406"/>
                      <a:pt x="36009" y="256032"/>
                      <a:pt x="44010" y="271843"/>
                    </a:cubicBezTo>
                    <a:cubicBezTo>
                      <a:pt x="97731" y="378238"/>
                      <a:pt x="186789" y="429006"/>
                      <a:pt x="231271" y="453676"/>
                    </a:cubicBezTo>
                    <a:cubicBezTo>
                      <a:pt x="266609" y="473202"/>
                      <a:pt x="351572" y="518922"/>
                      <a:pt x="463681" y="517208"/>
                    </a:cubicBezTo>
                    <a:cubicBezTo>
                      <a:pt x="598650" y="515207"/>
                      <a:pt x="636655" y="446437"/>
                      <a:pt x="753336" y="453676"/>
                    </a:cubicBezTo>
                    <a:cubicBezTo>
                      <a:pt x="834966" y="458724"/>
                      <a:pt x="898974" y="497491"/>
                      <a:pt x="938883" y="527780"/>
                    </a:cubicBezTo>
                    <a:cubicBezTo>
                      <a:pt x="944598" y="508254"/>
                      <a:pt x="949551" y="479108"/>
                      <a:pt x="937169" y="451866"/>
                    </a:cubicBezTo>
                    <a:cubicBezTo>
                      <a:pt x="918214" y="410147"/>
                      <a:pt x="868684" y="394811"/>
                      <a:pt x="798390" y="381286"/>
                    </a:cubicBezTo>
                    <a:cubicBezTo>
                      <a:pt x="686566" y="359759"/>
                      <a:pt x="618272" y="361283"/>
                      <a:pt x="520926" y="354806"/>
                    </a:cubicBezTo>
                    <a:cubicBezTo>
                      <a:pt x="401578" y="346805"/>
                      <a:pt x="341856" y="342900"/>
                      <a:pt x="272895" y="319468"/>
                    </a:cubicBezTo>
                    <a:cubicBezTo>
                      <a:pt x="207744" y="297370"/>
                      <a:pt x="123258" y="268700"/>
                      <a:pt x="64774" y="185356"/>
                    </a:cubicBezTo>
                    <a:cubicBezTo>
                      <a:pt x="15244" y="114776"/>
                      <a:pt x="8196" y="38957"/>
                      <a:pt x="7529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8B5C4E"/>
                  </a:gs>
                  <a:gs pos="91000">
                    <a:srgbClr val="583D3A"/>
                  </a:gs>
                  <a:gs pos="100000">
                    <a:srgbClr val="583D3A"/>
                  </a:gs>
                </a:gsLst>
                <a:lin ang="21593863" scaled="0"/>
              </a:gra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59234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60" grpId="0"/>
      <p:bldP spid="61" grpId="0"/>
      <p:bldP spid="62" grpId="0"/>
      <p:bldP spid="63" grpId="0"/>
      <p:bldP spid="65" grpId="0"/>
      <p:bldP spid="1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CB66A6A3-9C1C-717A-35FA-CB5BD9DE0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0144" y="2200252"/>
            <a:ext cx="8138766" cy="153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7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6257 + 989 + 743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95AF7D3-1FFA-64BA-D730-3452641DB2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0768" y="970057"/>
            <a:ext cx="1866217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vi-VN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BÀI 2: 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523F1D-2F38-D452-9B0A-1C8EAE009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985" y="970057"/>
            <a:ext cx="8460971" cy="895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Tính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bằng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cách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thuận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tiện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nhất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grpSp>
        <p:nvGrpSpPr>
          <p:cNvPr id="20" name="Google Shape;3601;p33">
            <a:extLst>
              <a:ext uri="{FF2B5EF4-FFF2-40B4-BE49-F238E27FC236}">
                <a16:creationId xmlns:a16="http://schemas.microsoft.com/office/drawing/2014/main" id="{5A698710-64A3-8D1D-7944-59DF1A08BE91}"/>
              </a:ext>
            </a:extLst>
          </p:cNvPr>
          <p:cNvGrpSpPr/>
          <p:nvPr/>
        </p:nvGrpSpPr>
        <p:grpSpPr>
          <a:xfrm>
            <a:off x="192646" y="4957819"/>
            <a:ext cx="2120406" cy="1830225"/>
            <a:chOff x="192646" y="4957819"/>
            <a:chExt cx="2120406" cy="1830225"/>
          </a:xfrm>
        </p:grpSpPr>
        <p:grpSp>
          <p:nvGrpSpPr>
            <p:cNvPr id="21" name="Google Shape;3602;p33">
              <a:extLst>
                <a:ext uri="{FF2B5EF4-FFF2-40B4-BE49-F238E27FC236}">
                  <a16:creationId xmlns:a16="http://schemas.microsoft.com/office/drawing/2014/main" id="{0DE60FF5-A6F0-8721-8A0A-8F6CD66D2FFD}"/>
                </a:ext>
              </a:extLst>
            </p:cNvPr>
            <p:cNvGrpSpPr/>
            <p:nvPr/>
          </p:nvGrpSpPr>
          <p:grpSpPr>
            <a:xfrm>
              <a:off x="192646" y="4957819"/>
              <a:ext cx="2120406" cy="1830225"/>
              <a:chOff x="1766978" y="3531254"/>
              <a:chExt cx="3928860" cy="3391189"/>
            </a:xfrm>
          </p:grpSpPr>
          <p:grpSp>
            <p:nvGrpSpPr>
              <p:cNvPr id="30" name="Google Shape;3603;p33">
                <a:extLst>
                  <a:ext uri="{FF2B5EF4-FFF2-40B4-BE49-F238E27FC236}">
                    <a16:creationId xmlns:a16="http://schemas.microsoft.com/office/drawing/2014/main" id="{7ABD6096-2A60-3220-C924-30A7363A0316}"/>
                  </a:ext>
                </a:extLst>
              </p:cNvPr>
              <p:cNvGrpSpPr/>
              <p:nvPr/>
            </p:nvGrpSpPr>
            <p:grpSpPr>
              <a:xfrm>
                <a:off x="1766978" y="4528361"/>
                <a:ext cx="1585537" cy="2196863"/>
                <a:chOff x="7610376" y="705553"/>
                <a:chExt cx="1353540" cy="1875417"/>
              </a:xfrm>
            </p:grpSpPr>
            <p:grpSp>
              <p:nvGrpSpPr>
                <p:cNvPr id="123" name="Google Shape;3604;p33">
                  <a:extLst>
                    <a:ext uri="{FF2B5EF4-FFF2-40B4-BE49-F238E27FC236}">
                      <a16:creationId xmlns:a16="http://schemas.microsoft.com/office/drawing/2014/main" id="{C1F76E41-FA20-5047-6383-707B39F72529}"/>
                    </a:ext>
                  </a:extLst>
                </p:cNvPr>
                <p:cNvGrpSpPr/>
                <p:nvPr/>
              </p:nvGrpSpPr>
              <p:grpSpPr>
                <a:xfrm>
                  <a:off x="7651120" y="1585683"/>
                  <a:ext cx="1312796" cy="995287"/>
                  <a:chOff x="3699722" y="1806533"/>
                  <a:chExt cx="3341299" cy="2533182"/>
                </a:xfrm>
              </p:grpSpPr>
              <p:grpSp>
                <p:nvGrpSpPr>
                  <p:cNvPr id="144" name="Google Shape;3605;p33">
                    <a:extLst>
                      <a:ext uri="{FF2B5EF4-FFF2-40B4-BE49-F238E27FC236}">
                        <a16:creationId xmlns:a16="http://schemas.microsoft.com/office/drawing/2014/main" id="{1A9CE6CA-645B-3366-C7E8-F7D165395166}"/>
                      </a:ext>
                    </a:extLst>
                  </p:cNvPr>
                  <p:cNvGrpSpPr/>
                  <p:nvPr/>
                </p:nvGrpSpPr>
                <p:grpSpPr>
                  <a:xfrm>
                    <a:off x="3751784" y="2225115"/>
                    <a:ext cx="3226900" cy="1986512"/>
                    <a:chOff x="4296925" y="2658508"/>
                    <a:chExt cx="3226900" cy="1986512"/>
                  </a:xfrm>
                </p:grpSpPr>
                <p:grpSp>
                  <p:nvGrpSpPr>
                    <p:cNvPr id="162" name="Google Shape;3606;p33">
                      <a:extLst>
                        <a:ext uri="{FF2B5EF4-FFF2-40B4-BE49-F238E27FC236}">
                          <a16:creationId xmlns:a16="http://schemas.microsoft.com/office/drawing/2014/main" id="{F3569CC8-8FCD-13F4-06D4-6BC4A9F8E73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296925" y="2720530"/>
                      <a:ext cx="1136973" cy="1924490"/>
                      <a:chOff x="4323505" y="2715214"/>
                      <a:chExt cx="1136973" cy="1924490"/>
                    </a:xfrm>
                  </p:grpSpPr>
                  <p:sp>
                    <p:nvSpPr>
                      <p:cNvPr id="165" name="Google Shape;3607;p33">
                        <a:extLst>
                          <a:ext uri="{FF2B5EF4-FFF2-40B4-BE49-F238E27FC236}">
                            <a16:creationId xmlns:a16="http://schemas.microsoft.com/office/drawing/2014/main" id="{DE70D4DA-7B9F-4269-2C96-778385116C37}"/>
                          </a:ext>
                        </a:extLst>
                      </p:cNvPr>
                      <p:cNvSpPr/>
                      <p:nvPr/>
                    </p:nvSpPr>
                    <p:spPr>
                      <a:xfrm rot="9840178" flipH="1">
                        <a:off x="4876115" y="2725577"/>
                        <a:ext cx="335980" cy="184394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0914" h="2427501" extrusionOk="0">
                            <a:moveTo>
                              <a:pt x="19199" y="2424869"/>
                            </a:moveTo>
                            <a:cubicBezTo>
                              <a:pt x="114529" y="2457441"/>
                              <a:pt x="199750" y="2176976"/>
                              <a:pt x="268643" y="2176976"/>
                            </a:cubicBezTo>
                            <a:cubicBezTo>
                              <a:pt x="342128" y="2176976"/>
                              <a:pt x="312122" y="2453136"/>
                              <a:pt x="440914" y="2414005"/>
                            </a:cubicBezTo>
                            <a:lnTo>
                              <a:pt x="350892" y="41069"/>
                            </a:lnTo>
                            <a:lnTo>
                              <a:pt x="307991" y="31806"/>
                            </a:lnTo>
                            <a:cubicBezTo>
                              <a:pt x="255286" y="21850"/>
                              <a:pt x="200685" y="12918"/>
                              <a:pt x="144130" y="5019"/>
                            </a:cubicBezTo>
                            <a:lnTo>
                              <a:pt x="91581" y="0"/>
                            </a:lnTo>
                            <a:lnTo>
                              <a:pt x="0" y="2414005"/>
                            </a:lnTo>
                            <a:cubicBezTo>
                              <a:pt x="6443" y="2419135"/>
                              <a:pt x="12843" y="2422698"/>
                              <a:pt x="19199" y="2424869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BE9B69"/>
                          </a:gs>
                          <a:gs pos="55000">
                            <a:srgbClr val="D6C8B7"/>
                          </a:gs>
                          <a:gs pos="96740">
                            <a:srgbClr val="BE9B69"/>
                          </a:gs>
                          <a:gs pos="100000">
                            <a:srgbClr val="BE9B69"/>
                          </a:gs>
                        </a:gsLst>
                        <a:lin ang="10800025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1" i="0" u="none" strike="noStrike" cap="none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  <p:sp>
                    <p:nvSpPr>
                      <p:cNvPr id="166" name="Google Shape;3608;p33">
                        <a:extLst>
                          <a:ext uri="{FF2B5EF4-FFF2-40B4-BE49-F238E27FC236}">
                            <a16:creationId xmlns:a16="http://schemas.microsoft.com/office/drawing/2014/main" id="{AF6095AF-394D-3C05-EFC6-5D1B823DEA3F}"/>
                          </a:ext>
                        </a:extLst>
                      </p:cNvPr>
                      <p:cNvSpPr/>
                      <p:nvPr/>
                    </p:nvSpPr>
                    <p:spPr>
                      <a:xfrm rot="9420981">
                        <a:off x="4669344" y="2806326"/>
                        <a:ext cx="347227" cy="18388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0914" h="2417625" extrusionOk="0">
                            <a:moveTo>
                              <a:pt x="38128" y="2417509"/>
                            </a:moveTo>
                            <a:cubicBezTo>
                              <a:pt x="25601" y="2418380"/>
                              <a:pt x="12887" y="2414389"/>
                              <a:pt x="0" y="2404129"/>
                            </a:cubicBezTo>
                            <a:lnTo>
                              <a:pt x="18187" y="0"/>
                            </a:lnTo>
                            <a:lnTo>
                              <a:pt x="74452" y="1187"/>
                            </a:lnTo>
                            <a:lnTo>
                              <a:pt x="351038" y="35049"/>
                            </a:lnTo>
                            <a:lnTo>
                              <a:pt x="440914" y="2404129"/>
                            </a:lnTo>
                            <a:cubicBezTo>
                              <a:pt x="312122" y="2443260"/>
                              <a:pt x="342128" y="2167100"/>
                              <a:pt x="268643" y="2167100"/>
                            </a:cubicBezTo>
                            <a:cubicBezTo>
                              <a:pt x="204343" y="2167100"/>
                              <a:pt x="125819" y="2411416"/>
                              <a:pt x="38128" y="2417509"/>
                            </a:cubicBezTo>
                            <a:close/>
                          </a:path>
                        </a:pathLst>
                      </a:custGeom>
                      <a:gradFill>
                        <a:gsLst>
                          <a:gs pos="0">
                            <a:srgbClr val="BE9B69"/>
                          </a:gs>
                          <a:gs pos="55000">
                            <a:srgbClr val="D6C8B7"/>
                          </a:gs>
                          <a:gs pos="96740">
                            <a:srgbClr val="BE9B69"/>
                          </a:gs>
                          <a:gs pos="100000">
                            <a:srgbClr val="BE9B69"/>
                          </a:gs>
                        </a:gsLst>
                        <a:lin ang="10800025" scaled="0"/>
                      </a:gradFill>
                      <a:ln>
                        <a:noFill/>
                      </a:ln>
                    </p:spPr>
                    <p:txBody>
                      <a:bodyPr spcFirstLastPara="1" wrap="square" lIns="91425" tIns="45700" rIns="91425" bIns="45700" anchor="ctr" anchorCtr="0">
                        <a:noAutofit/>
                      </a:bodyPr>
                      <a:lstStyle/>
                      <a:p>
                        <a:pPr marL="0" marR="0" lvl="0" indent="0" algn="ctr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Pts val="1800"/>
                          <a:buFont typeface="Arial"/>
                          <a:buNone/>
                        </a:pPr>
                        <a:endParaRPr sz="1800" b="1" i="0" u="none" strike="noStrike" cap="none">
                          <a:solidFill>
                            <a:srgbClr val="EFEFE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endParaRPr>
                      </a:p>
                    </p:txBody>
                  </p:sp>
                </p:grpSp>
                <p:sp>
                  <p:nvSpPr>
                    <p:cNvPr id="163" name="Google Shape;3609;p33">
                      <a:extLst>
                        <a:ext uri="{FF2B5EF4-FFF2-40B4-BE49-F238E27FC236}">
                          <a16:creationId xmlns:a16="http://schemas.microsoft.com/office/drawing/2014/main" id="{4AC140D3-D541-E142-E30B-334332870526}"/>
                        </a:ext>
                      </a:extLst>
                    </p:cNvPr>
                    <p:cNvSpPr/>
                    <p:nvPr/>
                  </p:nvSpPr>
                  <p:spPr>
                    <a:xfrm rot="-9840178">
                      <a:off x="6635234" y="2668871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64" name="Google Shape;3610;p33">
                      <a:extLst>
                        <a:ext uri="{FF2B5EF4-FFF2-40B4-BE49-F238E27FC236}">
                          <a16:creationId xmlns:a16="http://schemas.microsoft.com/office/drawing/2014/main" id="{BD834340-E044-6988-7017-D92074594950}"/>
                        </a:ext>
                      </a:extLst>
                    </p:cNvPr>
                    <p:cNvSpPr/>
                    <p:nvPr/>
                  </p:nvSpPr>
                  <p:spPr>
                    <a:xfrm rot="-9420981" flipH="1">
                      <a:off x="6830758" y="2749620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45" name="Google Shape;3611;p33">
                    <a:extLst>
                      <a:ext uri="{FF2B5EF4-FFF2-40B4-BE49-F238E27FC236}">
                        <a16:creationId xmlns:a16="http://schemas.microsoft.com/office/drawing/2014/main" id="{848BA822-3C22-E01C-6AAD-E4F4AC3B7CCA}"/>
                      </a:ext>
                    </a:extLst>
                  </p:cNvPr>
                  <p:cNvSpPr/>
                  <p:nvPr/>
                </p:nvSpPr>
                <p:spPr>
                  <a:xfrm>
                    <a:off x="4319256" y="3571876"/>
                    <a:ext cx="2126400" cy="736800"/>
                  </a:xfrm>
                  <a:prstGeom prst="ellipse">
                    <a:avLst/>
                  </a:prstGeom>
                  <a:noFill/>
                  <a:ln w="57150" cap="flat" cmpd="sng">
                    <a:solidFill>
                      <a:srgbClr val="D6C8B7"/>
                    </a:solidFill>
                    <a:prstDash val="solid"/>
                    <a:miter lim="800000"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grpSp>
                <p:nvGrpSpPr>
                  <p:cNvPr id="146" name="Google Shape;3612;p33">
                    <a:extLst>
                      <a:ext uri="{FF2B5EF4-FFF2-40B4-BE49-F238E27FC236}">
                        <a16:creationId xmlns:a16="http://schemas.microsoft.com/office/drawing/2014/main" id="{A175CD1B-2F64-FEE0-F8F0-851AFE3A2A90}"/>
                      </a:ext>
                    </a:extLst>
                  </p:cNvPr>
                  <p:cNvGrpSpPr/>
                  <p:nvPr/>
                </p:nvGrpSpPr>
                <p:grpSpPr>
                  <a:xfrm>
                    <a:off x="3814899" y="1806533"/>
                    <a:ext cx="3149697" cy="1638549"/>
                    <a:chOff x="8088522" y="1876646"/>
                    <a:chExt cx="3149697" cy="1638549"/>
                  </a:xfrm>
                </p:grpSpPr>
                <p:sp>
                  <p:nvSpPr>
                    <p:cNvPr id="160" name="Google Shape;3613;p33">
                      <a:extLst>
                        <a:ext uri="{FF2B5EF4-FFF2-40B4-BE49-F238E27FC236}">
                          <a16:creationId xmlns:a16="http://schemas.microsoft.com/office/drawing/2014/main" id="{CCD3D0DC-476F-E433-BF76-68FCBDA457A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8522" y="1876646"/>
                      <a:ext cx="3149697" cy="16385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52840" h="2436504" extrusionOk="0">
                          <a:moveTo>
                            <a:pt x="1837314" y="70"/>
                          </a:moveTo>
                          <a:cubicBezTo>
                            <a:pt x="3052170" y="7159"/>
                            <a:pt x="3852840" y="700133"/>
                            <a:pt x="3852840" y="1084592"/>
                          </a:cubicBezTo>
                          <a:lnTo>
                            <a:pt x="3395056" y="2436504"/>
                          </a:lnTo>
                          <a:lnTo>
                            <a:pt x="399345" y="2436504"/>
                          </a:lnTo>
                          <a:lnTo>
                            <a:pt x="0" y="914471"/>
                          </a:lnTo>
                          <a:cubicBezTo>
                            <a:pt x="0" y="530012"/>
                            <a:pt x="622458" y="-7019"/>
                            <a:pt x="1837314" y="70"/>
                          </a:cubicBezTo>
                          <a:close/>
                        </a:path>
                      </a:pathLst>
                    </a:custGeom>
                    <a:solidFill>
                      <a:srgbClr val="C18B65"/>
                    </a:soli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pic>
                  <p:nvPicPr>
                    <p:cNvPr id="161" name="Google Shape;3614;p33" descr="A black and white image of a mountain&#10;&#10;Description automatically generated with low confidence">
                      <a:extLst>
                        <a:ext uri="{FF2B5EF4-FFF2-40B4-BE49-F238E27FC236}">
                          <a16:creationId xmlns:a16="http://schemas.microsoft.com/office/drawing/2014/main" id="{5CE3BB8E-C183-D156-AF1B-D75638B747E9}"/>
                        </a:ext>
                      </a:extLst>
                    </p:cNvPr>
                    <p:cNvPicPr preferRelativeResize="0"/>
                    <p:nvPr/>
                  </p:nvPicPr>
                  <p:blipFill rotWithShape="1">
                    <a:blip r:embed="rId3">
                      <a:alphaModFix amt="8000"/>
                    </a:blip>
                    <a:srcRect/>
                    <a:stretch/>
                  </p:blipFill>
                  <p:spPr>
                    <a:xfrm>
                      <a:off x="8150226" y="2365317"/>
                      <a:ext cx="2985089" cy="469951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</p:grpSp>
              <p:grpSp>
                <p:nvGrpSpPr>
                  <p:cNvPr id="147" name="Google Shape;3615;p33">
                    <a:extLst>
                      <a:ext uri="{FF2B5EF4-FFF2-40B4-BE49-F238E27FC236}">
                        <a16:creationId xmlns:a16="http://schemas.microsoft.com/office/drawing/2014/main" id="{2A458F82-D16A-8EE9-CD0A-AA5135E867BA}"/>
                      </a:ext>
                    </a:extLst>
                  </p:cNvPr>
                  <p:cNvGrpSpPr/>
                  <p:nvPr/>
                </p:nvGrpSpPr>
                <p:grpSpPr>
                  <a:xfrm>
                    <a:off x="3699722" y="2477003"/>
                    <a:ext cx="3341299" cy="1862712"/>
                    <a:chOff x="4244861" y="2910394"/>
                    <a:chExt cx="3341299" cy="1862712"/>
                  </a:xfrm>
                </p:grpSpPr>
                <p:sp>
                  <p:nvSpPr>
                    <p:cNvPr id="148" name="Google Shape;3616;p33">
                      <a:extLst>
                        <a:ext uri="{FF2B5EF4-FFF2-40B4-BE49-F238E27FC236}">
                          <a16:creationId xmlns:a16="http://schemas.microsoft.com/office/drawing/2014/main" id="{AE7D65AC-3A68-4F4A-DBB5-7C6F1E70BA15}"/>
                        </a:ext>
                      </a:extLst>
                    </p:cNvPr>
                    <p:cNvSpPr/>
                    <p:nvPr/>
                  </p:nvSpPr>
                  <p:spPr>
                    <a:xfrm rot="10567725" flipH="1">
                      <a:off x="5655430" y="3173630"/>
                      <a:ext cx="347210" cy="15742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7286" h="1570690" extrusionOk="0">
                          <a:moveTo>
                            <a:pt x="347286" y="1559218"/>
                          </a:moveTo>
                          <a:lnTo>
                            <a:pt x="285925" y="0"/>
                          </a:lnTo>
                          <a:lnTo>
                            <a:pt x="185682" y="1126"/>
                          </a:lnTo>
                          <a:cubicBezTo>
                            <a:pt x="175408" y="1405"/>
                            <a:pt x="165213" y="1817"/>
                            <a:pt x="155086" y="2225"/>
                          </a:cubicBezTo>
                          <a:lnTo>
                            <a:pt x="24330" y="10649"/>
                          </a:lnTo>
                          <a:lnTo>
                            <a:pt x="0" y="1559218"/>
                          </a:lnTo>
                          <a:cubicBezTo>
                            <a:pt x="10150" y="1567007"/>
                            <a:pt x="19368" y="1570513"/>
                            <a:pt x="27841" y="1570684"/>
                          </a:cubicBezTo>
                          <a:cubicBezTo>
                            <a:pt x="87153" y="1571877"/>
                            <a:pt x="109974" y="1409646"/>
                            <a:pt x="160620" y="1409645"/>
                          </a:cubicBezTo>
                          <a:cubicBezTo>
                            <a:pt x="218501" y="1409645"/>
                            <a:pt x="245842" y="1588930"/>
                            <a:pt x="347286" y="1559218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49" name="Google Shape;3617;p33">
                      <a:extLst>
                        <a:ext uri="{FF2B5EF4-FFF2-40B4-BE49-F238E27FC236}">
                          <a16:creationId xmlns:a16="http://schemas.microsoft.com/office/drawing/2014/main" id="{111700CC-3B30-B6C5-893B-B0CDC94D4154}"/>
                        </a:ext>
                      </a:extLst>
                    </p:cNvPr>
                    <p:cNvSpPr/>
                    <p:nvPr/>
                  </p:nvSpPr>
                  <p:spPr>
                    <a:xfrm rot="-10679728" flipH="1">
                      <a:off x="5920846" y="3171361"/>
                      <a:ext cx="336637" cy="15738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6431" h="1572864" extrusionOk="0">
                          <a:moveTo>
                            <a:pt x="14650" y="1570866"/>
                          </a:moveTo>
                          <a:cubicBezTo>
                            <a:pt x="87389" y="1595598"/>
                            <a:pt x="152415" y="1382640"/>
                            <a:pt x="204983" y="1382640"/>
                          </a:cubicBezTo>
                          <a:cubicBezTo>
                            <a:pt x="261054" y="1382640"/>
                            <a:pt x="238159" y="1592329"/>
                            <a:pt x="336431" y="1562617"/>
                          </a:cubicBezTo>
                          <a:lnTo>
                            <a:pt x="277770" y="23880"/>
                          </a:lnTo>
                          <a:lnTo>
                            <a:pt x="180229" y="10908"/>
                          </a:lnTo>
                          <a:lnTo>
                            <a:pt x="59573" y="0"/>
                          </a:lnTo>
                          <a:lnTo>
                            <a:pt x="0" y="1562616"/>
                          </a:lnTo>
                          <a:cubicBezTo>
                            <a:pt x="4916" y="1566512"/>
                            <a:pt x="9799" y="1569217"/>
                            <a:pt x="14650" y="1570866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0" name="Google Shape;3618;p33">
                      <a:extLst>
                        <a:ext uri="{FF2B5EF4-FFF2-40B4-BE49-F238E27FC236}">
                          <a16:creationId xmlns:a16="http://schemas.microsoft.com/office/drawing/2014/main" id="{107CF126-C954-3E3A-A35A-24AA788F8716}"/>
                        </a:ext>
                      </a:extLst>
                    </p:cNvPr>
                    <p:cNvSpPr/>
                    <p:nvPr/>
                  </p:nvSpPr>
                  <p:spPr>
                    <a:xfrm rot="-10593467" flipH="1">
                      <a:off x="6178205" y="3079429"/>
                      <a:ext cx="324361" cy="16604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4587" h="1661565" extrusionOk="0">
                          <a:moveTo>
                            <a:pt x="324587" y="1661565"/>
                          </a:moveTo>
                          <a:lnTo>
                            <a:pt x="237759" y="44454"/>
                          </a:lnTo>
                          <a:lnTo>
                            <a:pt x="104481" y="16732"/>
                          </a:lnTo>
                          <a:lnTo>
                            <a:pt x="0" y="0"/>
                          </a:lnTo>
                          <a:lnTo>
                            <a:pt x="36291" y="1537114"/>
                          </a:lnTo>
                          <a:cubicBezTo>
                            <a:pt x="114954" y="1599435"/>
                            <a:pt x="191402" y="1362253"/>
                            <a:pt x="239451" y="1382994"/>
                          </a:cubicBezTo>
                          <a:cubicBezTo>
                            <a:pt x="287500" y="1403736"/>
                            <a:pt x="304473" y="1643568"/>
                            <a:pt x="324587" y="1661565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1" name="Google Shape;3619;p33">
                      <a:extLst>
                        <a:ext uri="{FF2B5EF4-FFF2-40B4-BE49-F238E27FC236}">
                          <a16:creationId xmlns:a16="http://schemas.microsoft.com/office/drawing/2014/main" id="{435CD4A0-0793-34F2-9DCB-B7E588894F23}"/>
                        </a:ext>
                      </a:extLst>
                    </p:cNvPr>
                    <p:cNvSpPr/>
                    <p:nvPr/>
                  </p:nvSpPr>
                  <p:spPr>
                    <a:xfrm rot="10722664" flipH="1">
                      <a:off x="6593274" y="3082537"/>
                      <a:ext cx="524914" cy="15556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24781" h="1555288" extrusionOk="0">
                          <a:moveTo>
                            <a:pt x="524781" y="1552457"/>
                          </a:moveTo>
                          <a:lnTo>
                            <a:pt x="233650" y="87285"/>
                          </a:lnTo>
                          <a:lnTo>
                            <a:pt x="230046" y="85263"/>
                          </a:lnTo>
                          <a:cubicBezTo>
                            <a:pt x="190800" y="65246"/>
                            <a:pt x="143616" y="45111"/>
                            <a:pt x="86976" y="26054"/>
                          </a:cubicBezTo>
                          <a:lnTo>
                            <a:pt x="0" y="0"/>
                          </a:lnTo>
                          <a:lnTo>
                            <a:pt x="240211" y="1542070"/>
                          </a:lnTo>
                          <a:cubicBezTo>
                            <a:pt x="250362" y="1549861"/>
                            <a:pt x="260294" y="1552933"/>
                            <a:pt x="269997" y="1552349"/>
                          </a:cubicBezTo>
                          <a:cubicBezTo>
                            <a:pt x="337919" y="1548265"/>
                            <a:pt x="394608" y="1365016"/>
                            <a:pt x="436108" y="1366530"/>
                          </a:cubicBezTo>
                          <a:cubicBezTo>
                            <a:pt x="483536" y="1368262"/>
                            <a:pt x="423338" y="1582169"/>
                            <a:pt x="524781" y="1552457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2" name="Google Shape;3620;p33">
                      <a:extLst>
                        <a:ext uri="{FF2B5EF4-FFF2-40B4-BE49-F238E27FC236}">
                          <a16:creationId xmlns:a16="http://schemas.microsoft.com/office/drawing/2014/main" id="{8A968D49-FE06-2B38-953A-FADB5920D473}"/>
                        </a:ext>
                      </a:extLst>
                    </p:cNvPr>
                    <p:cNvSpPr/>
                    <p:nvPr/>
                  </p:nvSpPr>
                  <p:spPr>
                    <a:xfrm rot="10725637" flipH="1">
                      <a:off x="6342815" y="3079417"/>
                      <a:ext cx="524321" cy="16147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04037" h="1614297" extrusionOk="0">
                          <a:moveTo>
                            <a:pt x="214612" y="1613150"/>
                          </a:moveTo>
                          <a:cubicBezTo>
                            <a:pt x="282530" y="1633234"/>
                            <a:pt x="360562" y="1383094"/>
                            <a:pt x="407885" y="1383094"/>
                          </a:cubicBezTo>
                          <a:cubicBezTo>
                            <a:pt x="458360" y="1383094"/>
                            <a:pt x="415570" y="1635088"/>
                            <a:pt x="504037" y="1605376"/>
                          </a:cubicBezTo>
                          <a:lnTo>
                            <a:pt x="259869" y="52937"/>
                          </a:lnTo>
                          <a:lnTo>
                            <a:pt x="245021" y="48489"/>
                          </a:lnTo>
                          <a:cubicBezTo>
                            <a:pt x="178547" y="30807"/>
                            <a:pt x="101860" y="14797"/>
                            <a:pt x="13443" y="1653"/>
                          </a:cubicBezTo>
                          <a:lnTo>
                            <a:pt x="0" y="0"/>
                          </a:lnTo>
                          <a:lnTo>
                            <a:pt x="201175" y="1605376"/>
                          </a:lnTo>
                          <a:cubicBezTo>
                            <a:pt x="205601" y="1609271"/>
                            <a:pt x="210084" y="1611811"/>
                            <a:pt x="214612" y="161315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3" name="Google Shape;3621;p33">
                      <a:extLst>
                        <a:ext uri="{FF2B5EF4-FFF2-40B4-BE49-F238E27FC236}">
                          <a16:creationId xmlns:a16="http://schemas.microsoft.com/office/drawing/2014/main" id="{F81FA853-F053-7067-994A-9EF440F63797}"/>
                        </a:ext>
                      </a:extLst>
                    </p:cNvPr>
                    <p:cNvSpPr/>
                    <p:nvPr/>
                  </p:nvSpPr>
                  <p:spPr>
                    <a:xfrm rot="10722664" flipH="1">
                      <a:off x="6999950" y="2916616"/>
                      <a:ext cx="569760" cy="14689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69616" h="1468620" extrusionOk="0">
                          <a:moveTo>
                            <a:pt x="538552" y="1468620"/>
                          </a:moveTo>
                          <a:lnTo>
                            <a:pt x="569616" y="1465714"/>
                          </a:lnTo>
                          <a:lnTo>
                            <a:pt x="5748" y="584"/>
                          </a:lnTo>
                          <a:cubicBezTo>
                            <a:pt x="-41937" y="-28932"/>
                            <a:pt x="220922" y="1070767"/>
                            <a:pt x="283506" y="1288616"/>
                          </a:cubicBezTo>
                          <a:cubicBezTo>
                            <a:pt x="367849" y="1354249"/>
                            <a:pt x="332647" y="1278249"/>
                            <a:pt x="381253" y="1307679"/>
                          </a:cubicBezTo>
                          <a:cubicBezTo>
                            <a:pt x="423783" y="1333430"/>
                            <a:pt x="459659" y="1458674"/>
                            <a:pt x="538552" y="146862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41000">
                          <a:srgbClr val="BE9B69"/>
                        </a:gs>
                        <a:gs pos="51000">
                          <a:srgbClr val="D6C8B7"/>
                        </a:gs>
                        <a:gs pos="69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959990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4" name="Google Shape;3622;p33">
                      <a:extLst>
                        <a:ext uri="{FF2B5EF4-FFF2-40B4-BE49-F238E27FC236}">
                          <a16:creationId xmlns:a16="http://schemas.microsoft.com/office/drawing/2014/main" id="{67AC2EF1-1808-0DAC-B3CF-E9249A58EA07}"/>
                        </a:ext>
                      </a:extLst>
                    </p:cNvPr>
                    <p:cNvSpPr/>
                    <p:nvPr/>
                  </p:nvSpPr>
                  <p:spPr>
                    <a:xfrm rot="10722664" flipH="1">
                      <a:off x="6792441" y="3036281"/>
                      <a:ext cx="538734" cy="15256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8598" h="1525288" extrusionOk="0">
                          <a:moveTo>
                            <a:pt x="505776" y="1525287"/>
                          </a:moveTo>
                          <a:cubicBezTo>
                            <a:pt x="507634" y="1525243"/>
                            <a:pt x="509459" y="1524348"/>
                            <a:pt x="511247" y="1522491"/>
                          </a:cubicBezTo>
                          <a:cubicBezTo>
                            <a:pt x="602964" y="1542043"/>
                            <a:pt x="447596" y="975582"/>
                            <a:pt x="288367" y="399964"/>
                          </a:cubicBezTo>
                          <a:lnTo>
                            <a:pt x="239811" y="224011"/>
                          </a:lnTo>
                          <a:lnTo>
                            <a:pt x="216505" y="171906"/>
                          </a:lnTo>
                          <a:cubicBezTo>
                            <a:pt x="216505" y="171906"/>
                            <a:pt x="186542" y="93696"/>
                            <a:pt x="29561" y="13625"/>
                          </a:cubicBezTo>
                          <a:lnTo>
                            <a:pt x="0" y="0"/>
                          </a:lnTo>
                          <a:lnTo>
                            <a:pt x="296719" y="1465362"/>
                          </a:lnTo>
                          <a:cubicBezTo>
                            <a:pt x="382847" y="1527684"/>
                            <a:pt x="373124" y="1316657"/>
                            <a:pt x="408879" y="1326178"/>
                          </a:cubicBezTo>
                          <a:cubicBezTo>
                            <a:pt x="442398" y="1335104"/>
                            <a:pt x="477899" y="1525949"/>
                            <a:pt x="505776" y="1525287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D6C8B7"/>
                        </a:gs>
                        <a:gs pos="44000">
                          <a:srgbClr val="D6C8B7"/>
                        </a:gs>
                        <a:gs pos="68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959990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5" name="Google Shape;3623;p33">
                      <a:extLst>
                        <a:ext uri="{FF2B5EF4-FFF2-40B4-BE49-F238E27FC236}">
                          <a16:creationId xmlns:a16="http://schemas.microsoft.com/office/drawing/2014/main" id="{A01269B5-BB5F-B22F-DE18-70C53B42E55D}"/>
                        </a:ext>
                      </a:extLst>
                    </p:cNvPr>
                    <p:cNvSpPr/>
                    <p:nvPr/>
                  </p:nvSpPr>
                  <p:spPr>
                    <a:xfrm rot="10516321">
                      <a:off x="5367570" y="3201394"/>
                      <a:ext cx="347625" cy="15600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7310" h="1558628" extrusionOk="0">
                          <a:moveTo>
                            <a:pt x="30034" y="1558540"/>
                          </a:moveTo>
                          <a:cubicBezTo>
                            <a:pt x="20166" y="1559201"/>
                            <a:pt x="10151" y="1556171"/>
                            <a:pt x="0" y="1548381"/>
                          </a:cubicBezTo>
                          <a:lnTo>
                            <a:pt x="12151" y="0"/>
                          </a:lnTo>
                          <a:lnTo>
                            <a:pt x="63011" y="4038"/>
                          </a:lnTo>
                          <a:cubicBezTo>
                            <a:pt x="117092" y="9726"/>
                            <a:pt x="168598" y="16740"/>
                            <a:pt x="217640" y="24894"/>
                          </a:cubicBezTo>
                          <a:lnTo>
                            <a:pt x="287899" y="38805"/>
                          </a:lnTo>
                          <a:lnTo>
                            <a:pt x="347310" y="1548380"/>
                          </a:lnTo>
                          <a:cubicBezTo>
                            <a:pt x="245860" y="1578093"/>
                            <a:pt x="269496" y="1368404"/>
                            <a:pt x="211611" y="1368404"/>
                          </a:cubicBezTo>
                          <a:cubicBezTo>
                            <a:pt x="160962" y="1368404"/>
                            <a:pt x="99108" y="1553913"/>
                            <a:pt x="30034" y="1558540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6" name="Google Shape;3624;p33">
                      <a:extLst>
                        <a:ext uri="{FF2B5EF4-FFF2-40B4-BE49-F238E27FC236}">
                          <a16:creationId xmlns:a16="http://schemas.microsoft.com/office/drawing/2014/main" id="{89B1A212-DDC0-5C92-B6FF-8435A261624A}"/>
                        </a:ext>
                      </a:extLst>
                    </p:cNvPr>
                    <p:cNvSpPr/>
                    <p:nvPr/>
                  </p:nvSpPr>
                  <p:spPr>
                    <a:xfrm rot="10400396">
                      <a:off x="5153224" y="3130171"/>
                      <a:ext cx="283903" cy="161795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7709" h="1619348" extrusionOk="0">
                          <a:moveTo>
                            <a:pt x="40556" y="1515753"/>
                          </a:moveTo>
                          <a:cubicBezTo>
                            <a:pt x="27019" y="1516190"/>
                            <a:pt x="13459" y="1513022"/>
                            <a:pt x="0" y="1505161"/>
                          </a:cubicBezTo>
                          <a:lnTo>
                            <a:pt x="33604" y="0"/>
                          </a:lnTo>
                          <a:lnTo>
                            <a:pt x="108981" y="17520"/>
                          </a:lnTo>
                          <a:cubicBezTo>
                            <a:pt x="152844" y="29212"/>
                            <a:pt x="194323" y="41778"/>
                            <a:pt x="233535" y="55032"/>
                          </a:cubicBezTo>
                          <a:lnTo>
                            <a:pt x="271934" y="69444"/>
                          </a:lnTo>
                          <a:lnTo>
                            <a:pt x="326729" y="1365441"/>
                          </a:lnTo>
                          <a:lnTo>
                            <a:pt x="322009" y="1357752"/>
                          </a:lnTo>
                          <a:cubicBezTo>
                            <a:pt x="313022" y="1350849"/>
                            <a:pt x="299173" y="1356793"/>
                            <a:pt x="278082" y="1349657"/>
                          </a:cubicBezTo>
                          <a:cubicBezTo>
                            <a:pt x="228868" y="1333004"/>
                            <a:pt x="135310" y="1512696"/>
                            <a:pt x="40556" y="1515753"/>
                          </a:cubicBezTo>
                          <a:close/>
                          <a:moveTo>
                            <a:pt x="337464" y="1619348"/>
                          </a:moveTo>
                          <a:lnTo>
                            <a:pt x="326729" y="1365441"/>
                          </a:lnTo>
                          <a:lnTo>
                            <a:pt x="329464" y="1369897"/>
                          </a:lnTo>
                          <a:cubicBezTo>
                            <a:pt x="337479" y="1394360"/>
                            <a:pt x="338264" y="1457025"/>
                            <a:pt x="337464" y="1619348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7" name="Google Shape;3625;p33">
                      <a:extLst>
                        <a:ext uri="{FF2B5EF4-FFF2-40B4-BE49-F238E27FC236}">
                          <a16:creationId xmlns:a16="http://schemas.microsoft.com/office/drawing/2014/main" id="{5C079526-5A91-4D39-8766-D256089C6045}"/>
                        </a:ext>
                      </a:extLst>
                    </p:cNvPr>
                    <p:cNvSpPr/>
                    <p:nvPr/>
                  </p:nvSpPr>
                  <p:spPr>
                    <a:xfrm rot="10727254">
                      <a:off x="4834084" y="3160141"/>
                      <a:ext cx="471170" cy="15388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98481" h="1569952" extrusionOk="0">
                          <a:moveTo>
                            <a:pt x="222762" y="1569373"/>
                          </a:moveTo>
                          <a:cubicBezTo>
                            <a:pt x="213551" y="1571191"/>
                            <a:pt x="204471" y="1568821"/>
                            <a:pt x="195620" y="1561031"/>
                          </a:cubicBezTo>
                          <a:lnTo>
                            <a:pt x="0" y="0"/>
                          </a:lnTo>
                          <a:lnTo>
                            <a:pt x="99494" y="27105"/>
                          </a:lnTo>
                          <a:cubicBezTo>
                            <a:pt x="135481" y="38254"/>
                            <a:pt x="169374" y="50106"/>
                            <a:pt x="201272" y="62465"/>
                          </a:cubicBezTo>
                          <a:lnTo>
                            <a:pt x="267221" y="90667"/>
                          </a:lnTo>
                          <a:lnTo>
                            <a:pt x="498481" y="1561031"/>
                          </a:lnTo>
                          <a:cubicBezTo>
                            <a:pt x="492952" y="1562888"/>
                            <a:pt x="487935" y="1563645"/>
                            <a:pt x="483377" y="1563431"/>
                          </a:cubicBezTo>
                          <a:cubicBezTo>
                            <a:pt x="414998" y="1560228"/>
                            <a:pt x="449650" y="1338749"/>
                            <a:pt x="402328" y="1338749"/>
                          </a:cubicBezTo>
                          <a:cubicBezTo>
                            <a:pt x="358160" y="1338749"/>
                            <a:pt x="287242" y="1556649"/>
                            <a:pt x="222762" y="1569373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8" name="Google Shape;3626;p33">
                      <a:extLst>
                        <a:ext uri="{FF2B5EF4-FFF2-40B4-BE49-F238E27FC236}">
                          <a16:creationId xmlns:a16="http://schemas.microsoft.com/office/drawing/2014/main" id="{A7404EDA-D545-8B4A-8AF6-021ECE52E8AC}"/>
                        </a:ext>
                      </a:extLst>
                    </p:cNvPr>
                    <p:cNvSpPr/>
                    <p:nvPr/>
                  </p:nvSpPr>
                  <p:spPr>
                    <a:xfrm rot="-10722060">
                      <a:off x="4260972" y="2975405"/>
                      <a:ext cx="618363" cy="14791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60729" h="1439185" extrusionOk="0">
                          <a:moveTo>
                            <a:pt x="529665" y="1439185"/>
                          </a:moveTo>
                          <a:lnTo>
                            <a:pt x="560729" y="1436279"/>
                          </a:lnTo>
                          <a:lnTo>
                            <a:pt x="0" y="0"/>
                          </a:lnTo>
                          <a:lnTo>
                            <a:pt x="274619" y="1259181"/>
                          </a:lnTo>
                          <a:cubicBezTo>
                            <a:pt x="358962" y="1324814"/>
                            <a:pt x="323760" y="1248814"/>
                            <a:pt x="372366" y="1278244"/>
                          </a:cubicBezTo>
                          <a:cubicBezTo>
                            <a:pt x="414896" y="1303995"/>
                            <a:pt x="450772" y="1429239"/>
                            <a:pt x="529665" y="1439185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41000">
                          <a:srgbClr val="BE9B69"/>
                        </a:gs>
                        <a:gs pos="51000">
                          <a:srgbClr val="D6C8B7"/>
                        </a:gs>
                        <a:gs pos="69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959990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9" name="Google Shape;3627;p33">
                      <a:extLst>
                        <a:ext uri="{FF2B5EF4-FFF2-40B4-BE49-F238E27FC236}">
                          <a16:creationId xmlns:a16="http://schemas.microsoft.com/office/drawing/2014/main" id="{E9C9493F-76CC-6AFF-02A5-E5A54805BD7A}"/>
                        </a:ext>
                      </a:extLst>
                    </p:cNvPr>
                    <p:cNvSpPr/>
                    <p:nvPr/>
                  </p:nvSpPr>
                  <p:spPr>
                    <a:xfrm rot="10721705">
                      <a:off x="4561721" y="3159261"/>
                      <a:ext cx="563614" cy="147154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3410" h="1482286" extrusionOk="0">
                          <a:moveTo>
                            <a:pt x="258626" y="1479348"/>
                          </a:moveTo>
                          <a:cubicBezTo>
                            <a:pt x="248923" y="1479931"/>
                            <a:pt x="238990" y="1476858"/>
                            <a:pt x="228840" y="1469068"/>
                          </a:cubicBezTo>
                          <a:lnTo>
                            <a:pt x="0" y="0"/>
                          </a:lnTo>
                          <a:lnTo>
                            <a:pt x="25127" y="10745"/>
                          </a:lnTo>
                          <a:cubicBezTo>
                            <a:pt x="81141" y="37104"/>
                            <a:pt x="129571" y="64714"/>
                            <a:pt x="171211" y="92022"/>
                          </a:cubicBezTo>
                          <a:lnTo>
                            <a:pt x="249453" y="151039"/>
                          </a:lnTo>
                          <a:lnTo>
                            <a:pt x="513410" y="1479455"/>
                          </a:lnTo>
                          <a:cubicBezTo>
                            <a:pt x="411967" y="1509167"/>
                            <a:pt x="472165" y="1295260"/>
                            <a:pt x="424737" y="1293529"/>
                          </a:cubicBezTo>
                          <a:cubicBezTo>
                            <a:pt x="383238" y="1292014"/>
                            <a:pt x="326548" y="1475263"/>
                            <a:pt x="258626" y="1479348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26000">
                          <a:srgbClr val="BE9B69"/>
                        </a:gs>
                        <a:gs pos="51000">
                          <a:srgbClr val="D6C8B7"/>
                        </a:gs>
                        <a:gs pos="8100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200138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124" name="Google Shape;3628;p33">
                  <a:extLst>
                    <a:ext uri="{FF2B5EF4-FFF2-40B4-BE49-F238E27FC236}">
                      <a16:creationId xmlns:a16="http://schemas.microsoft.com/office/drawing/2014/main" id="{97665991-A304-8625-EF25-79CAF48A4B95}"/>
                    </a:ext>
                  </a:extLst>
                </p:cNvPr>
                <p:cNvGrpSpPr/>
                <p:nvPr/>
              </p:nvGrpSpPr>
              <p:grpSpPr>
                <a:xfrm>
                  <a:off x="7610376" y="1442538"/>
                  <a:ext cx="1346382" cy="676721"/>
                  <a:chOff x="5525980" y="1774298"/>
                  <a:chExt cx="4820559" cy="2422916"/>
                </a:xfrm>
              </p:grpSpPr>
              <p:sp>
                <p:nvSpPr>
                  <p:cNvPr id="139" name="Google Shape;3629;p33">
                    <a:extLst>
                      <a:ext uri="{FF2B5EF4-FFF2-40B4-BE49-F238E27FC236}">
                        <a16:creationId xmlns:a16="http://schemas.microsoft.com/office/drawing/2014/main" id="{DDDD83C4-565B-2068-C512-1F2889760EEF}"/>
                      </a:ext>
                    </a:extLst>
                  </p:cNvPr>
                  <p:cNvSpPr/>
                  <p:nvPr/>
                </p:nvSpPr>
                <p:spPr>
                  <a:xfrm>
                    <a:off x="5525980" y="1774298"/>
                    <a:ext cx="4820559" cy="242291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13293" h="559565" extrusionOk="0">
                        <a:moveTo>
                          <a:pt x="434701" y="447347"/>
                        </a:moveTo>
                        <a:cubicBezTo>
                          <a:pt x="416127" y="450681"/>
                          <a:pt x="396410" y="454110"/>
                          <a:pt x="369550" y="456205"/>
                        </a:cubicBezTo>
                        <a:cubicBezTo>
                          <a:pt x="308590" y="461063"/>
                          <a:pt x="270204" y="463540"/>
                          <a:pt x="233057" y="440489"/>
                        </a:cubicBezTo>
                        <a:cubicBezTo>
                          <a:pt x="200672" y="420391"/>
                          <a:pt x="178478" y="386673"/>
                          <a:pt x="177050" y="384482"/>
                        </a:cubicBezTo>
                        <a:cubicBezTo>
                          <a:pt x="152570" y="346668"/>
                          <a:pt x="152380" y="315426"/>
                          <a:pt x="124567" y="303996"/>
                        </a:cubicBezTo>
                        <a:cubicBezTo>
                          <a:pt x="122281" y="303043"/>
                          <a:pt x="104564" y="295995"/>
                          <a:pt x="94849" y="303996"/>
                        </a:cubicBezTo>
                        <a:cubicBezTo>
                          <a:pt x="90372" y="307711"/>
                          <a:pt x="85705" y="316093"/>
                          <a:pt x="94849" y="366956"/>
                        </a:cubicBezTo>
                        <a:cubicBezTo>
                          <a:pt x="102564" y="410104"/>
                          <a:pt x="108089" y="416105"/>
                          <a:pt x="103612" y="429916"/>
                        </a:cubicBezTo>
                        <a:cubicBezTo>
                          <a:pt x="96563" y="451633"/>
                          <a:pt x="71513" y="471922"/>
                          <a:pt x="51129" y="466683"/>
                        </a:cubicBezTo>
                        <a:cubicBezTo>
                          <a:pt x="28460" y="460873"/>
                          <a:pt x="21983" y="426202"/>
                          <a:pt x="21411" y="422963"/>
                        </a:cubicBezTo>
                        <a:cubicBezTo>
                          <a:pt x="15220" y="387721"/>
                          <a:pt x="39890" y="376386"/>
                          <a:pt x="38937" y="340762"/>
                        </a:cubicBezTo>
                        <a:cubicBezTo>
                          <a:pt x="37985" y="306187"/>
                          <a:pt x="14267" y="299805"/>
                          <a:pt x="3980" y="261991"/>
                        </a:cubicBezTo>
                        <a:cubicBezTo>
                          <a:pt x="-7831" y="219128"/>
                          <a:pt x="9600" y="179409"/>
                          <a:pt x="17982" y="160549"/>
                        </a:cubicBezTo>
                        <a:cubicBezTo>
                          <a:pt x="63226" y="57298"/>
                          <a:pt x="229913" y="32819"/>
                          <a:pt x="357263" y="13579"/>
                        </a:cubicBezTo>
                        <a:cubicBezTo>
                          <a:pt x="434987" y="1863"/>
                          <a:pt x="502709" y="625"/>
                          <a:pt x="541000" y="148"/>
                        </a:cubicBezTo>
                        <a:cubicBezTo>
                          <a:pt x="632821" y="-1185"/>
                          <a:pt x="780077" y="6625"/>
                          <a:pt x="827988" y="17103"/>
                        </a:cubicBezTo>
                        <a:cubicBezTo>
                          <a:pt x="841895" y="20151"/>
                          <a:pt x="1071733" y="73110"/>
                          <a:pt x="1106213" y="216556"/>
                        </a:cubicBezTo>
                        <a:cubicBezTo>
                          <a:pt x="1121072" y="278564"/>
                          <a:pt x="1107928" y="328570"/>
                          <a:pt x="1107928" y="328570"/>
                        </a:cubicBezTo>
                        <a:cubicBezTo>
                          <a:pt x="1103927" y="343906"/>
                          <a:pt x="1093259" y="376481"/>
                          <a:pt x="1086973" y="395055"/>
                        </a:cubicBezTo>
                        <a:cubicBezTo>
                          <a:pt x="1073543" y="434774"/>
                          <a:pt x="1069447" y="441823"/>
                          <a:pt x="1071257" y="456301"/>
                        </a:cubicBezTo>
                        <a:cubicBezTo>
                          <a:pt x="1074781" y="485923"/>
                          <a:pt x="1095831" y="490972"/>
                          <a:pt x="1094021" y="514022"/>
                        </a:cubicBezTo>
                        <a:cubicBezTo>
                          <a:pt x="1092402" y="534501"/>
                          <a:pt x="1073638" y="557742"/>
                          <a:pt x="1052016" y="557742"/>
                        </a:cubicBezTo>
                        <a:cubicBezTo>
                          <a:pt x="1031347" y="557742"/>
                          <a:pt x="1014392" y="536501"/>
                          <a:pt x="1010011" y="517546"/>
                        </a:cubicBezTo>
                        <a:cubicBezTo>
                          <a:pt x="1003629" y="489733"/>
                          <a:pt x="1027156" y="479351"/>
                          <a:pt x="1029251" y="440584"/>
                        </a:cubicBezTo>
                        <a:cubicBezTo>
                          <a:pt x="1029537" y="434679"/>
                          <a:pt x="1031442" y="387244"/>
                          <a:pt x="1001248" y="368861"/>
                        </a:cubicBezTo>
                        <a:cubicBezTo>
                          <a:pt x="972006" y="351049"/>
                          <a:pt x="933144" y="372957"/>
                          <a:pt x="931239" y="374100"/>
                        </a:cubicBezTo>
                        <a:cubicBezTo>
                          <a:pt x="901807" y="391340"/>
                          <a:pt x="902093" y="415724"/>
                          <a:pt x="875232" y="461539"/>
                        </a:cubicBezTo>
                        <a:cubicBezTo>
                          <a:pt x="852086" y="501068"/>
                          <a:pt x="824559" y="548122"/>
                          <a:pt x="780744" y="557742"/>
                        </a:cubicBezTo>
                        <a:cubicBezTo>
                          <a:pt x="729309" y="569077"/>
                          <a:pt x="676636" y="524119"/>
                          <a:pt x="668730" y="517546"/>
                        </a:cubicBezTo>
                        <a:cubicBezTo>
                          <a:pt x="634440" y="488305"/>
                          <a:pt x="632059" y="462111"/>
                          <a:pt x="595197" y="445823"/>
                        </a:cubicBezTo>
                        <a:cubicBezTo>
                          <a:pt x="580529" y="439346"/>
                          <a:pt x="566051" y="436965"/>
                          <a:pt x="533951" y="437060"/>
                        </a:cubicBezTo>
                        <a:cubicBezTo>
                          <a:pt x="488803" y="437251"/>
                          <a:pt x="462895" y="442299"/>
                          <a:pt x="434606" y="447442"/>
                        </a:cubicBezTo>
                        <a:close/>
                      </a:path>
                    </a:pathLst>
                  </a:custGeom>
                  <a:solidFill>
                    <a:srgbClr val="3F272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0" name="Google Shape;3630;p33">
                    <a:extLst>
                      <a:ext uri="{FF2B5EF4-FFF2-40B4-BE49-F238E27FC236}">
                        <a16:creationId xmlns:a16="http://schemas.microsoft.com/office/drawing/2014/main" id="{CE272972-7F99-8584-DF80-D2CBC122384A}"/>
                      </a:ext>
                    </a:extLst>
                  </p:cNvPr>
                  <p:cNvSpPr/>
                  <p:nvPr/>
                </p:nvSpPr>
                <p:spPr>
                  <a:xfrm>
                    <a:off x="6607265" y="3185825"/>
                    <a:ext cx="667353" cy="3989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4123" h="92133" extrusionOk="0">
                        <a:moveTo>
                          <a:pt x="108903" y="92028"/>
                        </a:moveTo>
                        <a:cubicBezTo>
                          <a:pt x="119285" y="91933"/>
                          <a:pt x="130049" y="91647"/>
                          <a:pt x="139383" y="87075"/>
                        </a:cubicBezTo>
                        <a:cubicBezTo>
                          <a:pt x="148718" y="82503"/>
                          <a:pt x="156052" y="72121"/>
                          <a:pt x="153671" y="62024"/>
                        </a:cubicBezTo>
                        <a:cubicBezTo>
                          <a:pt x="151194" y="51451"/>
                          <a:pt x="139574" y="45546"/>
                          <a:pt x="128715" y="44308"/>
                        </a:cubicBezTo>
                        <a:cubicBezTo>
                          <a:pt x="92520" y="40307"/>
                          <a:pt x="78233" y="37831"/>
                          <a:pt x="48610" y="15256"/>
                        </a:cubicBezTo>
                        <a:cubicBezTo>
                          <a:pt x="30608" y="1540"/>
                          <a:pt x="18225" y="-10366"/>
                          <a:pt x="6033" y="14304"/>
                        </a:cubicBezTo>
                        <a:cubicBezTo>
                          <a:pt x="-24923" y="76312"/>
                          <a:pt x="71470" y="92599"/>
                          <a:pt x="108808" y="9212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1" name="Google Shape;3631;p33">
                    <a:extLst>
                      <a:ext uri="{FF2B5EF4-FFF2-40B4-BE49-F238E27FC236}">
                        <a16:creationId xmlns:a16="http://schemas.microsoft.com/office/drawing/2014/main" id="{5C39A2E5-AEBA-2854-6C22-E5933C2C7E1E}"/>
                      </a:ext>
                    </a:extLst>
                  </p:cNvPr>
                  <p:cNvSpPr/>
                  <p:nvPr/>
                </p:nvSpPr>
                <p:spPr>
                  <a:xfrm>
                    <a:off x="8599732" y="3789048"/>
                    <a:ext cx="468506" cy="25537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200" h="58979" extrusionOk="0">
                        <a:moveTo>
                          <a:pt x="70199" y="588"/>
                        </a:moveTo>
                        <a:cubicBezTo>
                          <a:pt x="44006" y="-1889"/>
                          <a:pt x="16859" y="9351"/>
                          <a:pt x="0" y="29639"/>
                        </a:cubicBezTo>
                        <a:cubicBezTo>
                          <a:pt x="5144" y="45355"/>
                          <a:pt x="21336" y="55547"/>
                          <a:pt x="37624" y="58119"/>
                        </a:cubicBezTo>
                        <a:cubicBezTo>
                          <a:pt x="53912" y="60691"/>
                          <a:pt x="70676" y="57071"/>
                          <a:pt x="86678" y="52880"/>
                        </a:cubicBezTo>
                        <a:cubicBezTo>
                          <a:pt x="92107" y="51451"/>
                          <a:pt x="97727" y="49832"/>
                          <a:pt x="101918" y="46213"/>
                        </a:cubicBezTo>
                        <a:cubicBezTo>
                          <a:pt x="114014" y="35735"/>
                          <a:pt x="107252" y="14113"/>
                          <a:pt x="93440" y="6112"/>
                        </a:cubicBezTo>
                        <a:cubicBezTo>
                          <a:pt x="79629" y="-1889"/>
                          <a:pt x="62484" y="-365"/>
                          <a:pt x="46577" y="1445"/>
                        </a:cubicBezTo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2" name="Google Shape;3632;p33">
                    <a:extLst>
                      <a:ext uri="{FF2B5EF4-FFF2-40B4-BE49-F238E27FC236}">
                        <a16:creationId xmlns:a16="http://schemas.microsoft.com/office/drawing/2014/main" id="{EF851E97-4235-3179-11E5-2DE1D2CB34E2}"/>
                      </a:ext>
                    </a:extLst>
                  </p:cNvPr>
                  <p:cNvSpPr/>
                  <p:nvPr/>
                </p:nvSpPr>
                <p:spPr>
                  <a:xfrm>
                    <a:off x="5675558" y="3446068"/>
                    <a:ext cx="91670" cy="24493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171" h="56568" extrusionOk="0">
                        <a:moveTo>
                          <a:pt x="4669" y="21622"/>
                        </a:moveTo>
                        <a:cubicBezTo>
                          <a:pt x="1526" y="30290"/>
                          <a:pt x="-1808" y="39624"/>
                          <a:pt x="1145" y="48387"/>
                        </a:cubicBezTo>
                        <a:cubicBezTo>
                          <a:pt x="2764" y="53054"/>
                          <a:pt x="7241" y="57531"/>
                          <a:pt x="12003" y="56388"/>
                        </a:cubicBezTo>
                        <a:cubicBezTo>
                          <a:pt x="15813" y="55531"/>
                          <a:pt x="18194" y="51626"/>
                          <a:pt x="19337" y="47911"/>
                        </a:cubicBezTo>
                        <a:cubicBezTo>
                          <a:pt x="22100" y="39338"/>
                          <a:pt x="21528" y="29908"/>
                          <a:pt x="19052" y="21241"/>
                        </a:cubicBezTo>
                        <a:cubicBezTo>
                          <a:pt x="17051" y="14097"/>
                          <a:pt x="14003" y="5525"/>
                          <a:pt x="9050" y="0"/>
                        </a:cubicBezTo>
                        <a:cubicBezTo>
                          <a:pt x="8669" y="7430"/>
                          <a:pt x="7241" y="14478"/>
                          <a:pt x="4669" y="21622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43" name="Google Shape;3633;p33">
                    <a:extLst>
                      <a:ext uri="{FF2B5EF4-FFF2-40B4-BE49-F238E27FC236}">
                        <a16:creationId xmlns:a16="http://schemas.microsoft.com/office/drawing/2014/main" id="{F6506DBE-0AF7-2BB8-AB0D-542FD2C16B2F}"/>
                      </a:ext>
                    </a:extLst>
                  </p:cNvPr>
                  <p:cNvSpPr/>
                  <p:nvPr/>
                </p:nvSpPr>
                <p:spPr>
                  <a:xfrm>
                    <a:off x="10045883" y="3819215"/>
                    <a:ext cx="126479" cy="25039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9210" h="57827" extrusionOk="0">
                        <a:moveTo>
                          <a:pt x="5014" y="44958"/>
                        </a:moveTo>
                        <a:cubicBezTo>
                          <a:pt x="6348" y="48482"/>
                          <a:pt x="8158" y="51911"/>
                          <a:pt x="10920" y="54483"/>
                        </a:cubicBezTo>
                        <a:cubicBezTo>
                          <a:pt x="13682" y="57055"/>
                          <a:pt x="17683" y="58484"/>
                          <a:pt x="21302" y="57531"/>
                        </a:cubicBezTo>
                        <a:cubicBezTo>
                          <a:pt x="26350" y="56198"/>
                          <a:pt x="29303" y="50578"/>
                          <a:pt x="29208" y="45434"/>
                        </a:cubicBezTo>
                        <a:cubicBezTo>
                          <a:pt x="29113" y="40291"/>
                          <a:pt x="26636" y="35433"/>
                          <a:pt x="23969" y="30956"/>
                        </a:cubicBezTo>
                        <a:cubicBezTo>
                          <a:pt x="19683" y="23813"/>
                          <a:pt x="14730" y="17050"/>
                          <a:pt x="9205" y="10763"/>
                        </a:cubicBezTo>
                        <a:cubicBezTo>
                          <a:pt x="6253" y="7430"/>
                          <a:pt x="3490" y="4191"/>
                          <a:pt x="1681" y="0"/>
                        </a:cubicBezTo>
                        <a:cubicBezTo>
                          <a:pt x="-1558" y="13240"/>
                          <a:pt x="61" y="31814"/>
                          <a:pt x="5014" y="44863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28630"/>
                    </a:srgbClr>
                  </a:solidFill>
                  <a:ln>
                    <a:noFill/>
                  </a:ln>
                  <a:effectLst>
                    <a:outerShdw blurRad="342900" algn="ctr" rotWithShape="0">
                      <a:srgbClr val="FFFFFF"/>
                    </a:outerShdw>
                  </a:effectLst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sp>
              <p:nvSpPr>
                <p:cNvPr id="125" name="Google Shape;3634;p33">
                  <a:extLst>
                    <a:ext uri="{FF2B5EF4-FFF2-40B4-BE49-F238E27FC236}">
                      <a16:creationId xmlns:a16="http://schemas.microsoft.com/office/drawing/2014/main" id="{E3867880-136D-07F9-E125-38ED3CCD93D1}"/>
                    </a:ext>
                  </a:extLst>
                </p:cNvPr>
                <p:cNvSpPr/>
                <p:nvPr/>
              </p:nvSpPr>
              <p:spPr>
                <a:xfrm>
                  <a:off x="7697781" y="1350555"/>
                  <a:ext cx="1164847" cy="431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3256" h="1078580" extrusionOk="0">
                      <a:moveTo>
                        <a:pt x="2363312" y="1078485"/>
                      </a:moveTo>
                      <a:cubicBezTo>
                        <a:pt x="2332356" y="1078485"/>
                        <a:pt x="2301495" y="1078295"/>
                        <a:pt x="2270539" y="1077914"/>
                      </a:cubicBezTo>
                      <a:cubicBezTo>
                        <a:pt x="1600074" y="1069532"/>
                        <a:pt x="933324" y="970853"/>
                        <a:pt x="288958" y="784448"/>
                      </a:cubicBezTo>
                      <a:cubicBezTo>
                        <a:pt x="76741" y="723012"/>
                        <a:pt x="-45560" y="501270"/>
                        <a:pt x="15876" y="288958"/>
                      </a:cubicBezTo>
                      <a:cubicBezTo>
                        <a:pt x="77312" y="76741"/>
                        <a:pt x="299150" y="-45560"/>
                        <a:pt x="511366" y="15876"/>
                      </a:cubicBezTo>
                      <a:cubicBezTo>
                        <a:pt x="1086772" y="182278"/>
                        <a:pt x="1681989" y="270479"/>
                        <a:pt x="2280540" y="277909"/>
                      </a:cubicBezTo>
                      <a:cubicBezTo>
                        <a:pt x="2897474" y="285529"/>
                        <a:pt x="3512504" y="207519"/>
                        <a:pt x="4108387" y="45880"/>
                      </a:cubicBezTo>
                      <a:cubicBezTo>
                        <a:pt x="4321653" y="-11937"/>
                        <a:pt x="4541394" y="113984"/>
                        <a:pt x="4599211" y="327248"/>
                      </a:cubicBezTo>
                      <a:cubicBezTo>
                        <a:pt x="4657028" y="540513"/>
                        <a:pt x="4531107" y="760255"/>
                        <a:pt x="4317843" y="818072"/>
                      </a:cubicBezTo>
                      <a:cubicBezTo>
                        <a:pt x="3680334" y="991046"/>
                        <a:pt x="3023300" y="1078580"/>
                        <a:pt x="2363312" y="107858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FFFFFF"/>
                    </a:gs>
                    <a:gs pos="100000">
                      <a:srgbClr val="DDDDDD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grpSp>
              <p:nvGrpSpPr>
                <p:cNvPr id="126" name="Google Shape;3635;p33">
                  <a:extLst>
                    <a:ext uri="{FF2B5EF4-FFF2-40B4-BE49-F238E27FC236}">
                      <a16:creationId xmlns:a16="http://schemas.microsoft.com/office/drawing/2014/main" id="{B6823A0A-2C65-8017-56BA-F1C3EE9F8F44}"/>
                    </a:ext>
                  </a:extLst>
                </p:cNvPr>
                <p:cNvGrpSpPr/>
                <p:nvPr/>
              </p:nvGrpSpPr>
              <p:grpSpPr>
                <a:xfrm>
                  <a:off x="7724087" y="705553"/>
                  <a:ext cx="1160328" cy="878960"/>
                  <a:chOff x="2128743" y="3300519"/>
                  <a:chExt cx="1256174" cy="951564"/>
                </a:xfrm>
              </p:grpSpPr>
              <p:sp>
                <p:nvSpPr>
                  <p:cNvPr id="127" name="Google Shape;3636;p33">
                    <a:extLst>
                      <a:ext uri="{FF2B5EF4-FFF2-40B4-BE49-F238E27FC236}">
                        <a16:creationId xmlns:a16="http://schemas.microsoft.com/office/drawing/2014/main" id="{2506C447-45EE-1C5F-7F96-C00FE3A0F0A8}"/>
                      </a:ext>
                    </a:extLst>
                  </p:cNvPr>
                  <p:cNvSpPr/>
                  <p:nvPr/>
                </p:nvSpPr>
                <p:spPr>
                  <a:xfrm>
                    <a:off x="2615566" y="3335346"/>
                    <a:ext cx="514713" cy="6289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4713" h="628967" extrusionOk="0">
                        <a:moveTo>
                          <a:pt x="349265" y="8985"/>
                        </a:moveTo>
                        <a:cubicBezTo>
                          <a:pt x="326119" y="21939"/>
                          <a:pt x="224106" y="53086"/>
                          <a:pt x="174671" y="177292"/>
                        </a:cubicBezTo>
                        <a:cubicBezTo>
                          <a:pt x="135238" y="276352"/>
                          <a:pt x="163051" y="348361"/>
                          <a:pt x="187721" y="380556"/>
                        </a:cubicBezTo>
                        <a:cubicBezTo>
                          <a:pt x="275065" y="494379"/>
                          <a:pt x="386793" y="525621"/>
                          <a:pt x="514714" y="628968"/>
                        </a:cubicBezTo>
                        <a:cubicBezTo>
                          <a:pt x="351741" y="626110"/>
                          <a:pt x="303735" y="617347"/>
                          <a:pt x="221058" y="584105"/>
                        </a:cubicBezTo>
                        <a:cubicBezTo>
                          <a:pt x="112759" y="540480"/>
                          <a:pt x="53894" y="457232"/>
                          <a:pt x="42179" y="435801"/>
                        </a:cubicBezTo>
                        <a:cubicBezTo>
                          <a:pt x="30653" y="414750"/>
                          <a:pt x="-22401" y="318167"/>
                          <a:pt x="10746" y="203676"/>
                        </a:cubicBezTo>
                        <a:cubicBezTo>
                          <a:pt x="34844" y="120618"/>
                          <a:pt x="91709" y="75279"/>
                          <a:pt x="114378" y="55372"/>
                        </a:cubicBezTo>
                        <a:cubicBezTo>
                          <a:pt x="212867" y="-31210"/>
                          <a:pt x="318404" y="9843"/>
                          <a:pt x="349265" y="89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100000">
                        <a:srgbClr val="583D3A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8" name="Google Shape;3637;p33">
                    <a:extLst>
                      <a:ext uri="{FF2B5EF4-FFF2-40B4-BE49-F238E27FC236}">
                        <a16:creationId xmlns:a16="http://schemas.microsoft.com/office/drawing/2014/main" id="{01FAE521-4463-4AB0-7CA2-C68433C1270A}"/>
                      </a:ext>
                    </a:extLst>
                  </p:cNvPr>
                  <p:cNvSpPr/>
                  <p:nvPr/>
                </p:nvSpPr>
                <p:spPr>
                  <a:xfrm>
                    <a:off x="2128743" y="3544473"/>
                    <a:ext cx="591581" cy="67130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91581" h="671308" extrusionOk="0">
                        <a:moveTo>
                          <a:pt x="370887" y="1788"/>
                        </a:moveTo>
                        <a:cubicBezTo>
                          <a:pt x="340026" y="-1450"/>
                          <a:pt x="266207" y="-4784"/>
                          <a:pt x="187340" y="35316"/>
                        </a:cubicBezTo>
                        <a:cubicBezTo>
                          <a:pt x="96091" y="81703"/>
                          <a:pt x="55514" y="157141"/>
                          <a:pt x="40846" y="185335"/>
                        </a:cubicBezTo>
                        <a:cubicBezTo>
                          <a:pt x="-5446" y="274298"/>
                          <a:pt x="-1636" y="357547"/>
                          <a:pt x="1984" y="391932"/>
                        </a:cubicBezTo>
                        <a:cubicBezTo>
                          <a:pt x="5698" y="426984"/>
                          <a:pt x="15795" y="523187"/>
                          <a:pt x="90280" y="594910"/>
                        </a:cubicBezTo>
                        <a:cubicBezTo>
                          <a:pt x="223345" y="723116"/>
                          <a:pt x="436610" y="652727"/>
                          <a:pt x="455660" y="646059"/>
                        </a:cubicBezTo>
                        <a:cubicBezTo>
                          <a:pt x="519668" y="623866"/>
                          <a:pt x="565102" y="589671"/>
                          <a:pt x="591581" y="566621"/>
                        </a:cubicBezTo>
                        <a:cubicBezTo>
                          <a:pt x="555291" y="574812"/>
                          <a:pt x="500141" y="584242"/>
                          <a:pt x="432704" y="584242"/>
                        </a:cubicBezTo>
                        <a:cubicBezTo>
                          <a:pt x="340312" y="584242"/>
                          <a:pt x="273827" y="584242"/>
                          <a:pt x="210295" y="540141"/>
                        </a:cubicBezTo>
                        <a:cubicBezTo>
                          <a:pt x="129619" y="484039"/>
                          <a:pt x="107997" y="394409"/>
                          <a:pt x="102568" y="370691"/>
                        </a:cubicBezTo>
                        <a:cubicBezTo>
                          <a:pt x="96757" y="344783"/>
                          <a:pt x="84375" y="273917"/>
                          <a:pt x="116665" y="194193"/>
                        </a:cubicBezTo>
                        <a:cubicBezTo>
                          <a:pt x="150383" y="110945"/>
                          <a:pt x="212201" y="69130"/>
                          <a:pt x="236680" y="52937"/>
                        </a:cubicBezTo>
                        <a:cubicBezTo>
                          <a:pt x="289734" y="18076"/>
                          <a:pt x="340978" y="6265"/>
                          <a:pt x="370792" y="178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26000">
                        <a:srgbClr val="583D3A"/>
                      </a:gs>
                      <a:gs pos="91000">
                        <a:srgbClr val="8B5C4E"/>
                      </a:gs>
                      <a:gs pos="100000">
                        <a:srgbClr val="8B5C4E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29" name="Google Shape;3638;p33">
                    <a:extLst>
                      <a:ext uri="{FF2B5EF4-FFF2-40B4-BE49-F238E27FC236}">
                        <a16:creationId xmlns:a16="http://schemas.microsoft.com/office/drawing/2014/main" id="{92F30A09-5A7C-74E8-7D01-1C5819505682}"/>
                      </a:ext>
                    </a:extLst>
                  </p:cNvPr>
                  <p:cNvSpPr/>
                  <p:nvPr/>
                </p:nvSpPr>
                <p:spPr>
                  <a:xfrm>
                    <a:off x="2164774" y="3538333"/>
                    <a:ext cx="607145" cy="62481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4795" h="578536" extrusionOk="0">
                        <a:moveTo>
                          <a:pt x="262963" y="0"/>
                        </a:moveTo>
                        <a:cubicBezTo>
                          <a:pt x="236960" y="4572"/>
                          <a:pt x="195335" y="15240"/>
                          <a:pt x="151711" y="43434"/>
                        </a:cubicBezTo>
                        <a:cubicBezTo>
                          <a:pt x="78940" y="90583"/>
                          <a:pt x="47507" y="156210"/>
                          <a:pt x="35220" y="182785"/>
                        </a:cubicBezTo>
                        <a:cubicBezTo>
                          <a:pt x="17789" y="220409"/>
                          <a:pt x="-9643" y="279845"/>
                          <a:pt x="3407" y="356521"/>
                        </a:cubicBezTo>
                        <a:cubicBezTo>
                          <a:pt x="18361" y="443865"/>
                          <a:pt x="75892" y="494919"/>
                          <a:pt x="91703" y="508540"/>
                        </a:cubicBezTo>
                        <a:cubicBezTo>
                          <a:pt x="152949" y="561213"/>
                          <a:pt x="220100" y="568928"/>
                          <a:pt x="277060" y="575501"/>
                        </a:cubicBezTo>
                        <a:cubicBezTo>
                          <a:pt x="348878" y="583692"/>
                          <a:pt x="408029" y="573691"/>
                          <a:pt x="444795" y="564642"/>
                        </a:cubicBezTo>
                        <a:cubicBezTo>
                          <a:pt x="421173" y="559689"/>
                          <a:pt x="384692" y="549212"/>
                          <a:pt x="345926" y="524828"/>
                        </a:cubicBezTo>
                        <a:cubicBezTo>
                          <a:pt x="270011" y="476917"/>
                          <a:pt x="237055" y="407956"/>
                          <a:pt x="224101" y="380047"/>
                        </a:cubicBezTo>
                        <a:cubicBezTo>
                          <a:pt x="214385" y="358902"/>
                          <a:pt x="216481" y="320326"/>
                          <a:pt x="213814" y="261366"/>
                        </a:cubicBezTo>
                        <a:cubicBezTo>
                          <a:pt x="213433" y="253270"/>
                          <a:pt x="190859" y="218980"/>
                          <a:pt x="201146" y="168402"/>
                        </a:cubicBezTo>
                        <a:cubicBezTo>
                          <a:pt x="209337" y="128111"/>
                          <a:pt x="225911" y="68390"/>
                          <a:pt x="262963" y="9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26000">
                        <a:srgbClr val="583D3A"/>
                      </a:gs>
                      <a:gs pos="91000">
                        <a:srgbClr val="926756"/>
                      </a:gs>
                      <a:gs pos="100000">
                        <a:srgbClr val="926756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0" name="Google Shape;3639;p33">
                    <a:extLst>
                      <a:ext uri="{FF2B5EF4-FFF2-40B4-BE49-F238E27FC236}">
                        <a16:creationId xmlns:a16="http://schemas.microsoft.com/office/drawing/2014/main" id="{3E1964D5-F74C-5746-6EE4-426F70BAF39B}"/>
                      </a:ext>
                    </a:extLst>
                  </p:cNvPr>
                  <p:cNvSpPr/>
                  <p:nvPr/>
                </p:nvSpPr>
                <p:spPr>
                  <a:xfrm>
                    <a:off x="2300647" y="3631510"/>
                    <a:ext cx="123830" cy="3202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30" h="320230" extrusionOk="0">
                        <a:moveTo>
                          <a:pt x="123831" y="0"/>
                        </a:moveTo>
                        <a:lnTo>
                          <a:pt x="111734" y="64198"/>
                        </a:lnTo>
                        <a:cubicBezTo>
                          <a:pt x="100590" y="69532"/>
                          <a:pt x="81730" y="80010"/>
                          <a:pt x="66204" y="99536"/>
                        </a:cubicBezTo>
                        <a:cubicBezTo>
                          <a:pt x="2863" y="178689"/>
                          <a:pt x="50964" y="320231"/>
                          <a:pt x="50964" y="320231"/>
                        </a:cubicBezTo>
                        <a:cubicBezTo>
                          <a:pt x="50964" y="320231"/>
                          <a:pt x="3720" y="265557"/>
                          <a:pt x="291" y="195453"/>
                        </a:cubicBezTo>
                        <a:cubicBezTo>
                          <a:pt x="-566" y="177641"/>
                          <a:pt x="-2852" y="106394"/>
                          <a:pt x="50012" y="49054"/>
                        </a:cubicBezTo>
                        <a:cubicBezTo>
                          <a:pt x="76682" y="20193"/>
                          <a:pt x="106590" y="6382"/>
                          <a:pt x="123831" y="0"/>
                        </a:cubicBezTo>
                        <a:close/>
                      </a:path>
                    </a:pathLst>
                  </a:custGeom>
                  <a:solidFill>
                    <a:srgbClr val="583D3A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1" name="Google Shape;3640;p33">
                    <a:extLst>
                      <a:ext uri="{FF2B5EF4-FFF2-40B4-BE49-F238E27FC236}">
                        <a16:creationId xmlns:a16="http://schemas.microsoft.com/office/drawing/2014/main" id="{CE9DF104-25D7-1C96-8989-8776DCCA2A1C}"/>
                      </a:ext>
                    </a:extLst>
                  </p:cNvPr>
                  <p:cNvSpPr/>
                  <p:nvPr/>
                </p:nvSpPr>
                <p:spPr>
                  <a:xfrm>
                    <a:off x="2510677" y="3313077"/>
                    <a:ext cx="666085" cy="8645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66085" h="864596" extrusionOk="0">
                        <a:moveTo>
                          <a:pt x="665990" y="864596"/>
                        </a:moveTo>
                        <a:cubicBezTo>
                          <a:pt x="624270" y="726008"/>
                          <a:pt x="564358" y="671810"/>
                          <a:pt x="517686" y="647807"/>
                        </a:cubicBezTo>
                        <a:cubicBezTo>
                          <a:pt x="473013" y="624852"/>
                          <a:pt x="452535" y="635711"/>
                          <a:pt x="364143" y="602754"/>
                        </a:cubicBezTo>
                        <a:cubicBezTo>
                          <a:pt x="292229" y="575989"/>
                          <a:pt x="244509" y="558272"/>
                          <a:pt x="199932" y="512648"/>
                        </a:cubicBezTo>
                        <a:cubicBezTo>
                          <a:pt x="184311" y="496646"/>
                          <a:pt x="116683" y="427494"/>
                          <a:pt x="112587" y="315575"/>
                        </a:cubicBezTo>
                        <a:cubicBezTo>
                          <a:pt x="108111" y="194798"/>
                          <a:pt x="180882" y="116027"/>
                          <a:pt x="192026" y="104406"/>
                        </a:cubicBezTo>
                        <a:cubicBezTo>
                          <a:pt x="297372" y="-5798"/>
                          <a:pt x="444343" y="28682"/>
                          <a:pt x="454154" y="31159"/>
                        </a:cubicBezTo>
                        <a:cubicBezTo>
                          <a:pt x="428722" y="18776"/>
                          <a:pt x="386336" y="2298"/>
                          <a:pt x="332329" y="203"/>
                        </a:cubicBezTo>
                        <a:cubicBezTo>
                          <a:pt x="304516" y="-845"/>
                          <a:pt x="211266" y="-464"/>
                          <a:pt x="125827" y="70592"/>
                        </a:cubicBezTo>
                        <a:cubicBezTo>
                          <a:pt x="37149" y="144316"/>
                          <a:pt x="16004" y="244805"/>
                          <a:pt x="9336" y="278904"/>
                        </a:cubicBezTo>
                        <a:cubicBezTo>
                          <a:pt x="2669" y="313099"/>
                          <a:pt x="-14190" y="399395"/>
                          <a:pt x="25243" y="487216"/>
                        </a:cubicBezTo>
                        <a:cubicBezTo>
                          <a:pt x="74011" y="595706"/>
                          <a:pt x="177929" y="637997"/>
                          <a:pt x="250319" y="667429"/>
                        </a:cubicBezTo>
                        <a:cubicBezTo>
                          <a:pt x="320423" y="695909"/>
                          <a:pt x="337473" y="686479"/>
                          <a:pt x="409196" y="709625"/>
                        </a:cubicBezTo>
                        <a:cubicBezTo>
                          <a:pt x="473585" y="730389"/>
                          <a:pt x="564930" y="771918"/>
                          <a:pt x="666085" y="864501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100000">
                        <a:srgbClr val="926756"/>
                      </a:gs>
                    </a:gsLst>
                    <a:lin ang="185999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2" name="Google Shape;3641;p33">
                    <a:extLst>
                      <a:ext uri="{FF2B5EF4-FFF2-40B4-BE49-F238E27FC236}">
                        <a16:creationId xmlns:a16="http://schemas.microsoft.com/office/drawing/2014/main" id="{1C90FEB5-E592-2A81-406C-19044471CE08}"/>
                      </a:ext>
                    </a:extLst>
                  </p:cNvPr>
                  <p:cNvSpPr/>
                  <p:nvPr/>
                </p:nvSpPr>
                <p:spPr>
                  <a:xfrm>
                    <a:off x="2408926" y="3300519"/>
                    <a:ext cx="565106" cy="7787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5106" h="778799" extrusionOk="0">
                        <a:moveTo>
                          <a:pt x="565011" y="50594"/>
                        </a:moveTo>
                        <a:cubicBezTo>
                          <a:pt x="496050" y="8875"/>
                          <a:pt x="434424" y="1636"/>
                          <a:pt x="403563" y="302"/>
                        </a:cubicBezTo>
                        <a:cubicBezTo>
                          <a:pt x="300788" y="-4174"/>
                          <a:pt x="225255" y="42117"/>
                          <a:pt x="181154" y="69168"/>
                        </a:cubicBezTo>
                        <a:cubicBezTo>
                          <a:pt x="146673" y="90314"/>
                          <a:pt x="102954" y="117079"/>
                          <a:pt x="64663" y="169752"/>
                        </a:cubicBezTo>
                        <a:cubicBezTo>
                          <a:pt x="-7060" y="268336"/>
                          <a:pt x="-1059" y="376540"/>
                          <a:pt x="1131" y="402734"/>
                        </a:cubicBezTo>
                        <a:cubicBezTo>
                          <a:pt x="10085" y="510557"/>
                          <a:pt x="66663" y="581518"/>
                          <a:pt x="93810" y="614570"/>
                        </a:cubicBezTo>
                        <a:cubicBezTo>
                          <a:pt x="117432" y="643430"/>
                          <a:pt x="224778" y="776876"/>
                          <a:pt x="395657" y="778781"/>
                        </a:cubicBezTo>
                        <a:cubicBezTo>
                          <a:pt x="466142" y="779543"/>
                          <a:pt x="522149" y="757635"/>
                          <a:pt x="554534" y="741728"/>
                        </a:cubicBezTo>
                        <a:cubicBezTo>
                          <a:pt x="537103" y="733727"/>
                          <a:pt x="510433" y="721631"/>
                          <a:pt x="477762" y="707343"/>
                        </a:cubicBezTo>
                        <a:cubicBezTo>
                          <a:pt x="351747" y="652193"/>
                          <a:pt x="339555" y="653146"/>
                          <a:pt x="302979" y="633239"/>
                        </a:cubicBezTo>
                        <a:cubicBezTo>
                          <a:pt x="270308" y="615427"/>
                          <a:pt x="182487" y="567326"/>
                          <a:pt x="138768" y="466456"/>
                        </a:cubicBezTo>
                        <a:cubicBezTo>
                          <a:pt x="129243" y="444453"/>
                          <a:pt x="94572" y="360919"/>
                          <a:pt x="125528" y="262526"/>
                        </a:cubicBezTo>
                        <a:cubicBezTo>
                          <a:pt x="154008" y="172133"/>
                          <a:pt x="220302" y="125366"/>
                          <a:pt x="247353" y="106316"/>
                        </a:cubicBezTo>
                        <a:cubicBezTo>
                          <a:pt x="320981" y="54404"/>
                          <a:pt x="394990" y="46403"/>
                          <a:pt x="432709" y="42784"/>
                        </a:cubicBezTo>
                        <a:cubicBezTo>
                          <a:pt x="488049" y="37450"/>
                          <a:pt x="534150" y="44022"/>
                          <a:pt x="565107" y="5069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27000">
                        <a:srgbClr val="583D3A"/>
                      </a:gs>
                      <a:gs pos="100000">
                        <a:srgbClr val="8B5C4E"/>
                      </a:gs>
                    </a:gsLst>
                    <a:lin ang="13800146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3" name="Google Shape;3642;p33">
                    <a:extLst>
                      <a:ext uri="{FF2B5EF4-FFF2-40B4-BE49-F238E27FC236}">
                        <a16:creationId xmlns:a16="http://schemas.microsoft.com/office/drawing/2014/main" id="{065DB7A3-BAFF-21C3-0EEC-E5CB84B4209E}"/>
                      </a:ext>
                    </a:extLst>
                  </p:cNvPr>
                  <p:cNvSpPr/>
                  <p:nvPr/>
                </p:nvSpPr>
                <p:spPr>
                  <a:xfrm>
                    <a:off x="2792883" y="3340750"/>
                    <a:ext cx="494293" cy="65655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293" h="656558" extrusionOk="0">
                        <a:moveTo>
                          <a:pt x="165966" y="0"/>
                        </a:moveTo>
                        <a:cubicBezTo>
                          <a:pt x="148250" y="1619"/>
                          <a:pt x="100625" y="8477"/>
                          <a:pt x="60048" y="46292"/>
                        </a:cubicBezTo>
                        <a:cubicBezTo>
                          <a:pt x="28616" y="75629"/>
                          <a:pt x="17376" y="108871"/>
                          <a:pt x="11090" y="128397"/>
                        </a:cubicBezTo>
                        <a:cubicBezTo>
                          <a:pt x="-14342" y="206693"/>
                          <a:pt x="10804" y="276225"/>
                          <a:pt x="18996" y="297847"/>
                        </a:cubicBezTo>
                        <a:cubicBezTo>
                          <a:pt x="40808" y="355664"/>
                          <a:pt x="76050" y="390144"/>
                          <a:pt x="113007" y="426244"/>
                        </a:cubicBezTo>
                        <a:cubicBezTo>
                          <a:pt x="168348" y="480346"/>
                          <a:pt x="195970" y="507397"/>
                          <a:pt x="233499" y="517589"/>
                        </a:cubicBezTo>
                        <a:cubicBezTo>
                          <a:pt x="241404" y="519779"/>
                          <a:pt x="260264" y="524066"/>
                          <a:pt x="271884" y="540068"/>
                        </a:cubicBezTo>
                        <a:cubicBezTo>
                          <a:pt x="286077" y="559689"/>
                          <a:pt x="280933" y="585121"/>
                          <a:pt x="279790" y="590360"/>
                        </a:cubicBezTo>
                        <a:cubicBezTo>
                          <a:pt x="273408" y="621697"/>
                          <a:pt x="248548" y="638366"/>
                          <a:pt x="242738" y="641985"/>
                        </a:cubicBezTo>
                        <a:cubicBezTo>
                          <a:pt x="317795" y="646843"/>
                          <a:pt x="392757" y="651701"/>
                          <a:pt x="467814" y="656558"/>
                        </a:cubicBezTo>
                        <a:cubicBezTo>
                          <a:pt x="477148" y="639413"/>
                          <a:pt x="494198" y="602742"/>
                          <a:pt x="494293" y="553307"/>
                        </a:cubicBezTo>
                        <a:cubicBezTo>
                          <a:pt x="494293" y="534162"/>
                          <a:pt x="494007" y="493681"/>
                          <a:pt x="470481" y="454057"/>
                        </a:cubicBezTo>
                        <a:cubicBezTo>
                          <a:pt x="442668" y="407289"/>
                          <a:pt x="398186" y="388049"/>
                          <a:pt x="348656" y="366713"/>
                        </a:cubicBezTo>
                        <a:cubicBezTo>
                          <a:pt x="299888" y="345662"/>
                          <a:pt x="295125" y="353282"/>
                          <a:pt x="224164" y="328327"/>
                        </a:cubicBezTo>
                        <a:cubicBezTo>
                          <a:pt x="154060" y="303657"/>
                          <a:pt x="118437" y="290798"/>
                          <a:pt x="93100" y="260795"/>
                        </a:cubicBezTo>
                        <a:cubicBezTo>
                          <a:pt x="87385" y="254127"/>
                          <a:pt x="50142" y="208788"/>
                          <a:pt x="54714" y="145637"/>
                        </a:cubicBezTo>
                        <a:cubicBezTo>
                          <a:pt x="59191" y="83153"/>
                          <a:pt x="102816" y="27337"/>
                          <a:pt x="165966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100000">
                        <a:srgbClr val="926756"/>
                      </a:gs>
                    </a:gsLst>
                    <a:lin ang="14999920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4" name="Google Shape;3643;p33">
                    <a:extLst>
                      <a:ext uri="{FF2B5EF4-FFF2-40B4-BE49-F238E27FC236}">
                        <a16:creationId xmlns:a16="http://schemas.microsoft.com/office/drawing/2014/main" id="{A9E27587-E32D-3EFC-E181-9508A1221D4E}"/>
                      </a:ext>
                    </a:extLst>
                  </p:cNvPr>
                  <p:cNvSpPr/>
                  <p:nvPr/>
                </p:nvSpPr>
                <p:spPr>
                  <a:xfrm>
                    <a:off x="2836959" y="3338239"/>
                    <a:ext cx="491670" cy="6410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1670" h="622363" extrusionOk="0">
                        <a:moveTo>
                          <a:pt x="109237" y="0"/>
                        </a:moveTo>
                        <a:cubicBezTo>
                          <a:pt x="96093" y="9239"/>
                          <a:pt x="78091" y="23146"/>
                          <a:pt x="58945" y="42386"/>
                        </a:cubicBezTo>
                        <a:cubicBezTo>
                          <a:pt x="32942" y="68485"/>
                          <a:pt x="16845" y="84677"/>
                          <a:pt x="7320" y="111252"/>
                        </a:cubicBezTo>
                        <a:cubicBezTo>
                          <a:pt x="-7920" y="153924"/>
                          <a:pt x="4748" y="193167"/>
                          <a:pt x="8653" y="203930"/>
                        </a:cubicBezTo>
                        <a:cubicBezTo>
                          <a:pt x="24941" y="248983"/>
                          <a:pt x="59803" y="272034"/>
                          <a:pt x="77519" y="283369"/>
                        </a:cubicBezTo>
                        <a:cubicBezTo>
                          <a:pt x="117619" y="309086"/>
                          <a:pt x="130192" y="320516"/>
                          <a:pt x="213250" y="342329"/>
                        </a:cubicBezTo>
                        <a:cubicBezTo>
                          <a:pt x="281926" y="360331"/>
                          <a:pt x="327550" y="366046"/>
                          <a:pt x="363555" y="393287"/>
                        </a:cubicBezTo>
                        <a:cubicBezTo>
                          <a:pt x="382795" y="407860"/>
                          <a:pt x="422038" y="426815"/>
                          <a:pt x="437659" y="489966"/>
                        </a:cubicBezTo>
                        <a:cubicBezTo>
                          <a:pt x="453471" y="553879"/>
                          <a:pt x="429658" y="606647"/>
                          <a:pt x="421753" y="622364"/>
                        </a:cubicBezTo>
                        <a:cubicBezTo>
                          <a:pt x="437564" y="604266"/>
                          <a:pt x="469949" y="562451"/>
                          <a:pt x="482617" y="499205"/>
                        </a:cubicBezTo>
                        <a:cubicBezTo>
                          <a:pt x="489856" y="463391"/>
                          <a:pt x="503001" y="406337"/>
                          <a:pt x="472045" y="356235"/>
                        </a:cubicBezTo>
                        <a:cubicBezTo>
                          <a:pt x="454423" y="327660"/>
                          <a:pt x="430135" y="313563"/>
                          <a:pt x="403179" y="297942"/>
                        </a:cubicBezTo>
                        <a:cubicBezTo>
                          <a:pt x="376795" y="282607"/>
                          <a:pt x="359745" y="278225"/>
                          <a:pt x="272115" y="254222"/>
                        </a:cubicBezTo>
                        <a:cubicBezTo>
                          <a:pt x="184199" y="230124"/>
                          <a:pt x="166673" y="225171"/>
                          <a:pt x="141051" y="210502"/>
                        </a:cubicBezTo>
                        <a:cubicBezTo>
                          <a:pt x="109047" y="192214"/>
                          <a:pt x="81043" y="176308"/>
                          <a:pt x="68280" y="145637"/>
                        </a:cubicBezTo>
                        <a:cubicBezTo>
                          <a:pt x="41324" y="81153"/>
                          <a:pt x="103999" y="6191"/>
                          <a:pt x="109333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5" name="Google Shape;3644;p33">
                    <a:extLst>
                      <a:ext uri="{FF2B5EF4-FFF2-40B4-BE49-F238E27FC236}">
                        <a16:creationId xmlns:a16="http://schemas.microsoft.com/office/drawing/2014/main" id="{E66CD306-9D82-8FE7-C22C-478445B2F53C}"/>
                      </a:ext>
                    </a:extLst>
                  </p:cNvPr>
                  <p:cNvSpPr/>
                  <p:nvPr/>
                </p:nvSpPr>
                <p:spPr>
                  <a:xfrm>
                    <a:off x="2760222" y="3342520"/>
                    <a:ext cx="389870" cy="65412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9870" h="638174" extrusionOk="0">
                        <a:moveTo>
                          <a:pt x="204609" y="0"/>
                        </a:moveTo>
                        <a:cubicBezTo>
                          <a:pt x="182130" y="2953"/>
                          <a:pt x="144220" y="11049"/>
                          <a:pt x="106596" y="37052"/>
                        </a:cubicBezTo>
                        <a:cubicBezTo>
                          <a:pt x="42493" y="81534"/>
                          <a:pt x="23253" y="148019"/>
                          <a:pt x="13918" y="180023"/>
                        </a:cubicBezTo>
                        <a:cubicBezTo>
                          <a:pt x="6012" y="207169"/>
                          <a:pt x="-11514" y="270701"/>
                          <a:pt x="11251" y="341567"/>
                        </a:cubicBezTo>
                        <a:cubicBezTo>
                          <a:pt x="19729" y="367951"/>
                          <a:pt x="39540" y="412909"/>
                          <a:pt x="130409" y="487204"/>
                        </a:cubicBezTo>
                        <a:cubicBezTo>
                          <a:pt x="183844" y="530828"/>
                          <a:pt x="268902" y="590360"/>
                          <a:pt x="389870" y="638175"/>
                        </a:cubicBezTo>
                        <a:cubicBezTo>
                          <a:pt x="382536" y="612362"/>
                          <a:pt x="368153" y="575310"/>
                          <a:pt x="336911" y="542830"/>
                        </a:cubicBezTo>
                        <a:cubicBezTo>
                          <a:pt x="305764" y="510445"/>
                          <a:pt x="285000" y="510731"/>
                          <a:pt x="233660" y="476631"/>
                        </a:cubicBezTo>
                        <a:cubicBezTo>
                          <a:pt x="197751" y="452723"/>
                          <a:pt x="150697" y="421481"/>
                          <a:pt x="117169" y="365379"/>
                        </a:cubicBezTo>
                        <a:cubicBezTo>
                          <a:pt x="84022" y="310039"/>
                          <a:pt x="79545" y="256413"/>
                          <a:pt x="77450" y="227648"/>
                        </a:cubicBezTo>
                        <a:cubicBezTo>
                          <a:pt x="74592" y="188214"/>
                          <a:pt x="71544" y="146114"/>
                          <a:pt x="93357" y="100584"/>
                        </a:cubicBezTo>
                        <a:cubicBezTo>
                          <a:pt x="123741" y="37148"/>
                          <a:pt x="182225" y="9239"/>
                          <a:pt x="204609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583D3A"/>
                      </a:gs>
                      <a:gs pos="50000">
                        <a:srgbClr val="583D3A"/>
                      </a:gs>
                      <a:gs pos="96000">
                        <a:srgbClr val="8B5C4E"/>
                      </a:gs>
                      <a:gs pos="100000">
                        <a:srgbClr val="8B5C4E"/>
                      </a:gs>
                    </a:gsLst>
                    <a:lin ang="18599929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6" name="Google Shape;3645;p33">
                    <a:extLst>
                      <a:ext uri="{FF2B5EF4-FFF2-40B4-BE49-F238E27FC236}">
                        <a16:creationId xmlns:a16="http://schemas.microsoft.com/office/drawing/2014/main" id="{E1F50EE8-D9CA-5AF5-C851-8C0E2EB4E32D}"/>
                      </a:ext>
                    </a:extLst>
                  </p:cNvPr>
                  <p:cNvSpPr/>
                  <p:nvPr/>
                </p:nvSpPr>
                <p:spPr>
                  <a:xfrm>
                    <a:off x="2410672" y="3741905"/>
                    <a:ext cx="943775" cy="4367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3775" h="436721" extrusionOk="0">
                        <a:moveTo>
                          <a:pt x="1137" y="0"/>
                        </a:moveTo>
                        <a:cubicBezTo>
                          <a:pt x="-1149" y="25146"/>
                          <a:pt x="-1339" y="87440"/>
                          <a:pt x="13806" y="135350"/>
                        </a:cubicBezTo>
                        <a:cubicBezTo>
                          <a:pt x="17711" y="147828"/>
                          <a:pt x="52001" y="183261"/>
                          <a:pt x="108579" y="235553"/>
                        </a:cubicBezTo>
                        <a:cubicBezTo>
                          <a:pt x="172683" y="294799"/>
                          <a:pt x="242215" y="333946"/>
                          <a:pt x="337751" y="348805"/>
                        </a:cubicBezTo>
                        <a:cubicBezTo>
                          <a:pt x="421285" y="361759"/>
                          <a:pt x="516440" y="381953"/>
                          <a:pt x="601117" y="380714"/>
                        </a:cubicBezTo>
                        <a:cubicBezTo>
                          <a:pt x="682937" y="379476"/>
                          <a:pt x="704082" y="375094"/>
                          <a:pt x="778092" y="388620"/>
                        </a:cubicBezTo>
                        <a:cubicBezTo>
                          <a:pt x="869817" y="405384"/>
                          <a:pt x="943731" y="436721"/>
                          <a:pt x="943731" y="436721"/>
                        </a:cubicBezTo>
                        <a:cubicBezTo>
                          <a:pt x="943731" y="436721"/>
                          <a:pt x="948304" y="366713"/>
                          <a:pt x="864198" y="320611"/>
                        </a:cubicBezTo>
                        <a:cubicBezTo>
                          <a:pt x="832098" y="303086"/>
                          <a:pt x="766185" y="278511"/>
                          <a:pt x="697415" y="269272"/>
                        </a:cubicBezTo>
                        <a:cubicBezTo>
                          <a:pt x="592545" y="255175"/>
                          <a:pt x="605213" y="277178"/>
                          <a:pt x="484341" y="268319"/>
                        </a:cubicBezTo>
                        <a:cubicBezTo>
                          <a:pt x="377375" y="260509"/>
                          <a:pt x="275362" y="265652"/>
                          <a:pt x="216402" y="240792"/>
                        </a:cubicBezTo>
                        <a:cubicBezTo>
                          <a:pt x="178588" y="224885"/>
                          <a:pt x="121533" y="200025"/>
                          <a:pt x="75147" y="140208"/>
                        </a:cubicBezTo>
                        <a:cubicBezTo>
                          <a:pt x="31332" y="83629"/>
                          <a:pt x="5233" y="30766"/>
                          <a:pt x="1233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3100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7" name="Google Shape;3646;p33">
                    <a:extLst>
                      <a:ext uri="{FF2B5EF4-FFF2-40B4-BE49-F238E27FC236}">
                        <a16:creationId xmlns:a16="http://schemas.microsoft.com/office/drawing/2014/main" id="{1EA4C8D5-C5BC-75C9-A84E-F9DFDCFC0BBE}"/>
                      </a:ext>
                    </a:extLst>
                  </p:cNvPr>
                  <p:cNvSpPr/>
                  <p:nvPr/>
                </p:nvSpPr>
                <p:spPr>
                  <a:xfrm>
                    <a:off x="2731659" y="3952677"/>
                    <a:ext cx="653258" cy="27881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3258" h="278813" extrusionOk="0">
                        <a:moveTo>
                          <a:pt x="620459" y="278813"/>
                        </a:moveTo>
                        <a:cubicBezTo>
                          <a:pt x="628269" y="268526"/>
                          <a:pt x="659130" y="225473"/>
                          <a:pt x="652272" y="167561"/>
                        </a:cubicBezTo>
                        <a:cubicBezTo>
                          <a:pt x="646176" y="116412"/>
                          <a:pt x="614363" y="84884"/>
                          <a:pt x="599313" y="70501"/>
                        </a:cubicBezTo>
                        <a:cubicBezTo>
                          <a:pt x="558356" y="31163"/>
                          <a:pt x="511969" y="21543"/>
                          <a:pt x="454533" y="10494"/>
                        </a:cubicBezTo>
                        <a:cubicBezTo>
                          <a:pt x="346615" y="-10366"/>
                          <a:pt x="251841" y="5827"/>
                          <a:pt x="235649" y="8684"/>
                        </a:cubicBezTo>
                        <a:cubicBezTo>
                          <a:pt x="193643" y="16209"/>
                          <a:pt x="171069" y="25162"/>
                          <a:pt x="122682" y="26305"/>
                        </a:cubicBezTo>
                        <a:cubicBezTo>
                          <a:pt x="77819" y="27448"/>
                          <a:pt x="24289" y="35926"/>
                          <a:pt x="0" y="30496"/>
                        </a:cubicBezTo>
                        <a:cubicBezTo>
                          <a:pt x="111157" y="63358"/>
                          <a:pt x="216503" y="59643"/>
                          <a:pt x="278035" y="63358"/>
                        </a:cubicBezTo>
                        <a:cubicBezTo>
                          <a:pt x="302990" y="64882"/>
                          <a:pt x="365665" y="67834"/>
                          <a:pt x="445770" y="88027"/>
                        </a:cubicBezTo>
                        <a:cubicBezTo>
                          <a:pt x="524161" y="107839"/>
                          <a:pt x="547973" y="126223"/>
                          <a:pt x="558737" y="135652"/>
                        </a:cubicBezTo>
                        <a:cubicBezTo>
                          <a:pt x="610934" y="181658"/>
                          <a:pt x="618935" y="249952"/>
                          <a:pt x="620554" y="27862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38" name="Google Shape;3647;p33">
                    <a:extLst>
                      <a:ext uri="{FF2B5EF4-FFF2-40B4-BE49-F238E27FC236}">
                        <a16:creationId xmlns:a16="http://schemas.microsoft.com/office/drawing/2014/main" id="{35563E70-C954-C8E0-D41F-9F6992C7FE90}"/>
                      </a:ext>
                    </a:extLst>
                  </p:cNvPr>
                  <p:cNvSpPr/>
                  <p:nvPr/>
                </p:nvSpPr>
                <p:spPr>
                  <a:xfrm>
                    <a:off x="2408910" y="3724303"/>
                    <a:ext cx="944865" cy="5277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44865" h="527780" extrusionOk="0">
                        <a:moveTo>
                          <a:pt x="7624" y="0"/>
                        </a:moveTo>
                        <a:cubicBezTo>
                          <a:pt x="1909" y="30385"/>
                          <a:pt x="-3139" y="74581"/>
                          <a:pt x="2385" y="127064"/>
                        </a:cubicBezTo>
                        <a:cubicBezTo>
                          <a:pt x="10386" y="202406"/>
                          <a:pt x="36009" y="256032"/>
                          <a:pt x="44010" y="271843"/>
                        </a:cubicBezTo>
                        <a:cubicBezTo>
                          <a:pt x="97731" y="378238"/>
                          <a:pt x="186789" y="429006"/>
                          <a:pt x="231271" y="453676"/>
                        </a:cubicBezTo>
                        <a:cubicBezTo>
                          <a:pt x="266609" y="473202"/>
                          <a:pt x="351572" y="518922"/>
                          <a:pt x="463681" y="517208"/>
                        </a:cubicBezTo>
                        <a:cubicBezTo>
                          <a:pt x="598650" y="515207"/>
                          <a:pt x="636655" y="446437"/>
                          <a:pt x="753336" y="453676"/>
                        </a:cubicBezTo>
                        <a:cubicBezTo>
                          <a:pt x="834966" y="458724"/>
                          <a:pt x="898974" y="497491"/>
                          <a:pt x="938883" y="527780"/>
                        </a:cubicBezTo>
                        <a:cubicBezTo>
                          <a:pt x="944598" y="508254"/>
                          <a:pt x="949551" y="479108"/>
                          <a:pt x="937169" y="451866"/>
                        </a:cubicBezTo>
                        <a:cubicBezTo>
                          <a:pt x="918214" y="410147"/>
                          <a:pt x="868684" y="394811"/>
                          <a:pt x="798390" y="381286"/>
                        </a:cubicBezTo>
                        <a:cubicBezTo>
                          <a:pt x="686566" y="359759"/>
                          <a:pt x="618272" y="361283"/>
                          <a:pt x="520926" y="354806"/>
                        </a:cubicBezTo>
                        <a:cubicBezTo>
                          <a:pt x="401578" y="346805"/>
                          <a:pt x="341856" y="342900"/>
                          <a:pt x="272895" y="319468"/>
                        </a:cubicBezTo>
                        <a:cubicBezTo>
                          <a:pt x="207744" y="297370"/>
                          <a:pt x="123258" y="268700"/>
                          <a:pt x="64774" y="185356"/>
                        </a:cubicBezTo>
                        <a:cubicBezTo>
                          <a:pt x="15244" y="114776"/>
                          <a:pt x="8196" y="38957"/>
                          <a:pt x="7529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8B5C4E"/>
                      </a:gs>
                      <a:gs pos="91000">
                        <a:srgbClr val="583D3A"/>
                      </a:gs>
                      <a:gs pos="100000">
                        <a:srgbClr val="583D3A"/>
                      </a:gs>
                    </a:gsLst>
                    <a:lin ang="21593863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  <p:grpSp>
            <p:nvGrpSpPr>
              <p:cNvPr id="31" name="Google Shape;3648;p33">
                <a:extLst>
                  <a:ext uri="{FF2B5EF4-FFF2-40B4-BE49-F238E27FC236}">
                    <a16:creationId xmlns:a16="http://schemas.microsoft.com/office/drawing/2014/main" id="{65E72CB6-6060-66E1-9187-27A9CCDD5C12}"/>
                  </a:ext>
                </a:extLst>
              </p:cNvPr>
              <p:cNvGrpSpPr/>
              <p:nvPr/>
            </p:nvGrpSpPr>
            <p:grpSpPr>
              <a:xfrm>
                <a:off x="3992444" y="5379926"/>
                <a:ext cx="1703394" cy="1291415"/>
                <a:chOff x="3699722" y="1806532"/>
                <a:chExt cx="3341299" cy="2533180"/>
              </a:xfrm>
            </p:grpSpPr>
            <p:grpSp>
              <p:nvGrpSpPr>
                <p:cNvPr id="100" name="Google Shape;3649;p33">
                  <a:extLst>
                    <a:ext uri="{FF2B5EF4-FFF2-40B4-BE49-F238E27FC236}">
                      <a16:creationId xmlns:a16="http://schemas.microsoft.com/office/drawing/2014/main" id="{4CAC18B9-25F4-CEB6-099A-CC19A9BA7AA9}"/>
                    </a:ext>
                  </a:extLst>
                </p:cNvPr>
                <p:cNvGrpSpPr/>
                <p:nvPr/>
              </p:nvGrpSpPr>
              <p:grpSpPr>
                <a:xfrm>
                  <a:off x="3751786" y="2225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118" name="Google Shape;3650;p33">
                    <a:extLst>
                      <a:ext uri="{FF2B5EF4-FFF2-40B4-BE49-F238E27FC236}">
                        <a16:creationId xmlns:a16="http://schemas.microsoft.com/office/drawing/2014/main" id="{356A1BA7-F8B7-BC41-1AB2-1AC7DF875ED6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121" name="Google Shape;3651;p33">
                      <a:extLst>
                        <a:ext uri="{FF2B5EF4-FFF2-40B4-BE49-F238E27FC236}">
                          <a16:creationId xmlns:a16="http://schemas.microsoft.com/office/drawing/2014/main" id="{9D40BEEF-7FF5-EA59-3D59-7662D61B406B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22" name="Google Shape;3652;p33">
                      <a:extLst>
                        <a:ext uri="{FF2B5EF4-FFF2-40B4-BE49-F238E27FC236}">
                          <a16:creationId xmlns:a16="http://schemas.microsoft.com/office/drawing/2014/main" id="{82E3D9FD-6B33-B288-9F16-94F83BDFEDD4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BE9B69"/>
                        </a:gs>
                        <a:gs pos="55000">
                          <a:srgbClr val="D6C8B7"/>
                        </a:gs>
                        <a:gs pos="96740">
                          <a:srgbClr val="BE9B69"/>
                        </a:gs>
                        <a:gs pos="100000">
                          <a:srgbClr val="BE9B69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19" name="Google Shape;3653;p33">
                    <a:extLst>
                      <a:ext uri="{FF2B5EF4-FFF2-40B4-BE49-F238E27FC236}">
                        <a16:creationId xmlns:a16="http://schemas.microsoft.com/office/drawing/2014/main" id="{8E762916-6704-18E7-CF09-0BAEA1DC6C53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0" name="Google Shape;3654;p33">
                    <a:extLst>
                      <a:ext uri="{FF2B5EF4-FFF2-40B4-BE49-F238E27FC236}">
                        <a16:creationId xmlns:a16="http://schemas.microsoft.com/office/drawing/2014/main" id="{56ABA979-1FF2-492F-0250-1C90FF4EAB58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1" name="Google Shape;3655;p33">
                  <a:extLst>
                    <a:ext uri="{FF2B5EF4-FFF2-40B4-BE49-F238E27FC236}">
                      <a16:creationId xmlns:a16="http://schemas.microsoft.com/office/drawing/2014/main" id="{30370204-5FBD-941C-2591-E0B70BACD6F6}"/>
                    </a:ext>
                  </a:extLst>
                </p:cNvPr>
                <p:cNvSpPr/>
                <p:nvPr/>
              </p:nvSpPr>
              <p:spPr>
                <a:xfrm>
                  <a:off x="4319256" y="3571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D6C8B7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102" name="Google Shape;3656;p33">
                  <a:extLst>
                    <a:ext uri="{FF2B5EF4-FFF2-40B4-BE49-F238E27FC236}">
                      <a16:creationId xmlns:a16="http://schemas.microsoft.com/office/drawing/2014/main" id="{9C55C7AA-299A-3DA5-A6BB-6690CBEF228F}"/>
                    </a:ext>
                  </a:extLst>
                </p:cNvPr>
                <p:cNvGrpSpPr/>
                <p:nvPr/>
              </p:nvGrpSpPr>
              <p:grpSpPr>
                <a:xfrm>
                  <a:off x="3814899" y="1806532"/>
                  <a:ext cx="3149697" cy="1638549"/>
                  <a:chOff x="8088522" y="1876646"/>
                  <a:chExt cx="3149697" cy="1638549"/>
                </a:xfrm>
              </p:grpSpPr>
              <p:sp>
                <p:nvSpPr>
                  <p:cNvPr id="116" name="Google Shape;3657;p33">
                    <a:extLst>
                      <a:ext uri="{FF2B5EF4-FFF2-40B4-BE49-F238E27FC236}">
                        <a16:creationId xmlns:a16="http://schemas.microsoft.com/office/drawing/2014/main" id="{22A03707-A072-7DF9-F6EC-B1B1558133C8}"/>
                      </a:ext>
                    </a:extLst>
                  </p:cNvPr>
                  <p:cNvSpPr/>
                  <p:nvPr/>
                </p:nvSpPr>
                <p:spPr>
                  <a:xfrm>
                    <a:off x="8088522" y="1876646"/>
                    <a:ext cx="3149697" cy="16385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C18B65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117" name="Google Shape;3658;p33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BC5C6398-1900-5D12-2C04-B72EA534B873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3">
                    <a:alphaModFix amt="8000"/>
                  </a:blip>
                  <a:srcRect/>
                  <a:stretch/>
                </p:blipFill>
                <p:spPr>
                  <a:xfrm>
                    <a:off x="8150226" y="2365317"/>
                    <a:ext cx="2985089" cy="469951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103" name="Google Shape;3659;p33">
                  <a:extLst>
                    <a:ext uri="{FF2B5EF4-FFF2-40B4-BE49-F238E27FC236}">
                      <a16:creationId xmlns:a16="http://schemas.microsoft.com/office/drawing/2014/main" id="{813E0B28-11ED-6637-DC95-7D12A5F43DBD}"/>
                    </a:ext>
                  </a:extLst>
                </p:cNvPr>
                <p:cNvGrpSpPr/>
                <p:nvPr/>
              </p:nvGrpSpPr>
              <p:grpSpPr>
                <a:xfrm>
                  <a:off x="3699722" y="2477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104" name="Google Shape;3660;p33">
                    <a:extLst>
                      <a:ext uri="{FF2B5EF4-FFF2-40B4-BE49-F238E27FC236}">
                        <a16:creationId xmlns:a16="http://schemas.microsoft.com/office/drawing/2014/main" id="{82381C49-9296-FFD0-B47D-6AE965E24E00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3661;p33">
                    <a:extLst>
                      <a:ext uri="{FF2B5EF4-FFF2-40B4-BE49-F238E27FC236}">
                        <a16:creationId xmlns:a16="http://schemas.microsoft.com/office/drawing/2014/main" id="{E7228E25-C5CB-3D19-81FB-E7DB3AA7B616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" name="Google Shape;3662;p33">
                    <a:extLst>
                      <a:ext uri="{FF2B5EF4-FFF2-40B4-BE49-F238E27FC236}">
                        <a16:creationId xmlns:a16="http://schemas.microsoft.com/office/drawing/2014/main" id="{A150A529-0390-30DA-A507-2329FB0D6130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" name="Google Shape;3663;p33">
                    <a:extLst>
                      <a:ext uri="{FF2B5EF4-FFF2-40B4-BE49-F238E27FC236}">
                        <a16:creationId xmlns:a16="http://schemas.microsoft.com/office/drawing/2014/main" id="{B1394FC8-03F1-76EB-DB8A-3EC01ADC73D3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8" name="Google Shape;3664;p33">
                    <a:extLst>
                      <a:ext uri="{FF2B5EF4-FFF2-40B4-BE49-F238E27FC236}">
                        <a16:creationId xmlns:a16="http://schemas.microsoft.com/office/drawing/2014/main" id="{6CD95552-5CE4-5913-B86B-08ED9260D970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" name="Google Shape;3665;p33">
                    <a:extLst>
                      <a:ext uri="{FF2B5EF4-FFF2-40B4-BE49-F238E27FC236}">
                        <a16:creationId xmlns:a16="http://schemas.microsoft.com/office/drawing/2014/main" id="{CE08537A-27CA-815F-D53B-7E9DB3C13C49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0" name="Google Shape;3666;p33">
                    <a:extLst>
                      <a:ext uri="{FF2B5EF4-FFF2-40B4-BE49-F238E27FC236}">
                        <a16:creationId xmlns:a16="http://schemas.microsoft.com/office/drawing/2014/main" id="{E1266A19-640A-C690-B4AC-CEA3194C5616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6C8B7"/>
                      </a:gs>
                      <a:gs pos="44000">
                        <a:srgbClr val="D6C8B7"/>
                      </a:gs>
                      <a:gs pos="68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1" name="Google Shape;3667;p33">
                    <a:extLst>
                      <a:ext uri="{FF2B5EF4-FFF2-40B4-BE49-F238E27FC236}">
                        <a16:creationId xmlns:a16="http://schemas.microsoft.com/office/drawing/2014/main" id="{061E2F02-A491-9B81-C338-8FAC70A77900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2" name="Google Shape;3668;p33">
                    <a:extLst>
                      <a:ext uri="{FF2B5EF4-FFF2-40B4-BE49-F238E27FC236}">
                        <a16:creationId xmlns:a16="http://schemas.microsoft.com/office/drawing/2014/main" id="{505C1BEA-9833-436E-7B06-321F49BD57B3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55000">
                        <a:srgbClr val="D6C8B7"/>
                      </a:gs>
                      <a:gs pos="96740">
                        <a:srgbClr val="BE9B69"/>
                      </a:gs>
                      <a:gs pos="100000">
                        <a:srgbClr val="BE9B69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3" name="Google Shape;3669;p33">
                    <a:extLst>
                      <a:ext uri="{FF2B5EF4-FFF2-40B4-BE49-F238E27FC236}">
                        <a16:creationId xmlns:a16="http://schemas.microsoft.com/office/drawing/2014/main" id="{D6278594-6248-A13F-FF01-97579C88046F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" name="Google Shape;3670;p33">
                    <a:extLst>
                      <a:ext uri="{FF2B5EF4-FFF2-40B4-BE49-F238E27FC236}">
                        <a16:creationId xmlns:a16="http://schemas.microsoft.com/office/drawing/2014/main" id="{D8D0E082-07AD-00FC-43F7-A29E3AFA5163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41000">
                        <a:srgbClr val="BE9B69"/>
                      </a:gs>
                      <a:gs pos="51000">
                        <a:srgbClr val="D6C8B7"/>
                      </a:gs>
                      <a:gs pos="69000">
                        <a:srgbClr val="BE9B69"/>
                      </a:gs>
                      <a:gs pos="100000">
                        <a:srgbClr val="BE9B69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5" name="Google Shape;3671;p33">
                    <a:extLst>
                      <a:ext uri="{FF2B5EF4-FFF2-40B4-BE49-F238E27FC236}">
                        <a16:creationId xmlns:a16="http://schemas.microsoft.com/office/drawing/2014/main" id="{D131F6DA-B9D3-29A9-588F-CDCB8F904319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BE9B69"/>
                      </a:gs>
                      <a:gs pos="26000">
                        <a:srgbClr val="BE9B69"/>
                      </a:gs>
                      <a:gs pos="51000">
                        <a:srgbClr val="D6C8B7"/>
                      </a:gs>
                      <a:gs pos="81000">
                        <a:srgbClr val="BE9B69"/>
                      </a:gs>
                      <a:gs pos="100000">
                        <a:srgbClr val="BE9B69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2" name="Google Shape;3672;p33">
                <a:extLst>
                  <a:ext uri="{FF2B5EF4-FFF2-40B4-BE49-F238E27FC236}">
                    <a16:creationId xmlns:a16="http://schemas.microsoft.com/office/drawing/2014/main" id="{359E65B2-2A60-6885-637D-4627BF0B6DAC}"/>
                  </a:ext>
                </a:extLst>
              </p:cNvPr>
              <p:cNvGrpSpPr/>
              <p:nvPr/>
            </p:nvGrpSpPr>
            <p:grpSpPr>
              <a:xfrm>
                <a:off x="4019070" y="4550628"/>
                <a:ext cx="1560381" cy="1258299"/>
                <a:chOff x="5624511" y="3048014"/>
                <a:chExt cx="947638" cy="764180"/>
              </a:xfrm>
            </p:grpSpPr>
            <p:sp>
              <p:nvSpPr>
                <p:cNvPr id="87" name="Google Shape;3673;p33">
                  <a:extLst>
                    <a:ext uri="{FF2B5EF4-FFF2-40B4-BE49-F238E27FC236}">
                      <a16:creationId xmlns:a16="http://schemas.microsoft.com/office/drawing/2014/main" id="{38523EDD-6171-46CD-669E-77E4C03B658B}"/>
                    </a:ext>
                  </a:extLst>
                </p:cNvPr>
                <p:cNvSpPr/>
                <p:nvPr/>
              </p:nvSpPr>
              <p:spPr>
                <a:xfrm>
                  <a:off x="5823054" y="3204054"/>
                  <a:ext cx="349222" cy="219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9222" h="219702" extrusionOk="0">
                      <a:moveTo>
                        <a:pt x="346573" y="66355"/>
                      </a:moveTo>
                      <a:cubicBezTo>
                        <a:pt x="365051" y="122076"/>
                        <a:pt x="284089" y="211420"/>
                        <a:pt x="190363" y="219136"/>
                      </a:cubicBezTo>
                      <a:cubicBezTo>
                        <a:pt x="110543" y="225708"/>
                        <a:pt x="9388" y="174082"/>
                        <a:pt x="625" y="119409"/>
                      </a:cubicBezTo>
                      <a:cubicBezTo>
                        <a:pt x="-7852" y="66545"/>
                        <a:pt x="71777" y="21682"/>
                        <a:pt x="127593" y="7490"/>
                      </a:cubicBezTo>
                      <a:cubicBezTo>
                        <a:pt x="210556" y="-13560"/>
                        <a:pt x="328190" y="10919"/>
                        <a:pt x="346573" y="66355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" name="Google Shape;3674;p33">
                  <a:extLst>
                    <a:ext uri="{FF2B5EF4-FFF2-40B4-BE49-F238E27FC236}">
                      <a16:creationId xmlns:a16="http://schemas.microsoft.com/office/drawing/2014/main" id="{20EEC639-E5C9-757E-CBFF-7DE4DC11F12D}"/>
                    </a:ext>
                  </a:extLst>
                </p:cNvPr>
                <p:cNvSpPr/>
                <p:nvPr/>
              </p:nvSpPr>
              <p:spPr>
                <a:xfrm>
                  <a:off x="5641466" y="3324847"/>
                  <a:ext cx="869525" cy="3406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9525" h="340667" extrusionOk="0">
                      <a:moveTo>
                        <a:pt x="0" y="230073"/>
                      </a:moveTo>
                      <a:cubicBezTo>
                        <a:pt x="22098" y="229501"/>
                        <a:pt x="55436" y="230549"/>
                        <a:pt x="94298" y="239503"/>
                      </a:cubicBezTo>
                      <a:cubicBezTo>
                        <a:pt x="166021" y="256171"/>
                        <a:pt x="198025" y="286651"/>
                        <a:pt x="246507" y="309892"/>
                      </a:cubicBezTo>
                      <a:cubicBezTo>
                        <a:pt x="320802" y="345421"/>
                        <a:pt x="388525" y="342373"/>
                        <a:pt x="479489" y="338277"/>
                      </a:cubicBezTo>
                      <a:cubicBezTo>
                        <a:pt x="610553" y="332371"/>
                        <a:pt x="701612" y="292271"/>
                        <a:pt x="732758" y="277412"/>
                      </a:cubicBezTo>
                      <a:cubicBezTo>
                        <a:pt x="798290" y="246170"/>
                        <a:pt x="852107" y="219500"/>
                        <a:pt x="866108" y="163779"/>
                      </a:cubicBezTo>
                      <a:cubicBezTo>
                        <a:pt x="875443" y="126631"/>
                        <a:pt x="865251" y="83102"/>
                        <a:pt x="840486" y="51479"/>
                      </a:cubicBezTo>
                      <a:cubicBezTo>
                        <a:pt x="810768" y="13474"/>
                        <a:pt x="768858" y="3854"/>
                        <a:pt x="755618" y="1377"/>
                      </a:cubicBezTo>
                      <a:cubicBezTo>
                        <a:pt x="739616" y="-1575"/>
                        <a:pt x="689420" y="-7766"/>
                        <a:pt x="556260" y="81197"/>
                      </a:cubicBezTo>
                      <a:cubicBezTo>
                        <a:pt x="450914" y="151587"/>
                        <a:pt x="458819" y="171304"/>
                        <a:pt x="402717" y="188068"/>
                      </a:cubicBezTo>
                      <a:cubicBezTo>
                        <a:pt x="349853" y="203879"/>
                        <a:pt x="304609" y="196354"/>
                        <a:pt x="214122" y="181305"/>
                      </a:cubicBezTo>
                      <a:cubicBezTo>
                        <a:pt x="172879" y="174447"/>
                        <a:pt x="148114" y="166636"/>
                        <a:pt x="142780" y="148824"/>
                      </a:cubicBezTo>
                      <a:cubicBezTo>
                        <a:pt x="137827" y="132156"/>
                        <a:pt x="151829" y="113677"/>
                        <a:pt x="160306" y="104152"/>
                      </a:cubicBezTo>
                      <a:cubicBezTo>
                        <a:pt x="158306" y="103200"/>
                        <a:pt x="128778" y="89579"/>
                        <a:pt x="101060" y="106819"/>
                      </a:cubicBezTo>
                      <a:cubicBezTo>
                        <a:pt x="80867" y="119392"/>
                        <a:pt x="69723" y="143300"/>
                        <a:pt x="72771" y="167684"/>
                      </a:cubicBezTo>
                      <a:cubicBezTo>
                        <a:pt x="68771" y="167494"/>
                        <a:pt x="36005" y="166255"/>
                        <a:pt x="14859" y="192068"/>
                      </a:cubicBezTo>
                      <a:cubicBezTo>
                        <a:pt x="2762" y="206832"/>
                        <a:pt x="572" y="223024"/>
                        <a:pt x="0" y="229978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9" name="Google Shape;3675;p33">
                  <a:extLst>
                    <a:ext uri="{FF2B5EF4-FFF2-40B4-BE49-F238E27FC236}">
                      <a16:creationId xmlns:a16="http://schemas.microsoft.com/office/drawing/2014/main" id="{BC3912F3-7554-76BE-7DD9-A141694FF4B1}"/>
                    </a:ext>
                  </a:extLst>
                </p:cNvPr>
                <p:cNvSpPr/>
                <p:nvPr/>
              </p:nvSpPr>
              <p:spPr>
                <a:xfrm>
                  <a:off x="5624511" y="3429190"/>
                  <a:ext cx="947638" cy="3830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7638" h="383004" extrusionOk="0">
                      <a:moveTo>
                        <a:pt x="881921" y="0"/>
                      </a:moveTo>
                      <a:cubicBezTo>
                        <a:pt x="864585" y="39148"/>
                        <a:pt x="831153" y="99441"/>
                        <a:pt x="768097" y="148304"/>
                      </a:cubicBezTo>
                      <a:cubicBezTo>
                        <a:pt x="630651" y="254603"/>
                        <a:pt x="454915" y="227171"/>
                        <a:pt x="407957" y="219837"/>
                      </a:cubicBezTo>
                      <a:cubicBezTo>
                        <a:pt x="373476" y="214408"/>
                        <a:pt x="281846" y="196691"/>
                        <a:pt x="174975" y="153638"/>
                      </a:cubicBezTo>
                      <a:cubicBezTo>
                        <a:pt x="99442" y="123253"/>
                        <a:pt x="43911" y="91345"/>
                        <a:pt x="16098" y="113919"/>
                      </a:cubicBezTo>
                      <a:cubicBezTo>
                        <a:pt x="-6095" y="131921"/>
                        <a:pt x="-856" y="176213"/>
                        <a:pt x="5525" y="198692"/>
                      </a:cubicBezTo>
                      <a:cubicBezTo>
                        <a:pt x="48007" y="348806"/>
                        <a:pt x="396717" y="423958"/>
                        <a:pt x="672752" y="360235"/>
                      </a:cubicBezTo>
                      <a:cubicBezTo>
                        <a:pt x="746094" y="343281"/>
                        <a:pt x="880492" y="310324"/>
                        <a:pt x="926974" y="206693"/>
                      </a:cubicBezTo>
                      <a:cubicBezTo>
                        <a:pt x="935261" y="188309"/>
                        <a:pt x="964026" y="124111"/>
                        <a:pt x="934880" y="61055"/>
                      </a:cubicBezTo>
                      <a:cubicBezTo>
                        <a:pt x="920211" y="29242"/>
                        <a:pt x="896399" y="10001"/>
                        <a:pt x="881921" y="191"/>
                      </a:cubicBezTo>
                      <a:close/>
                    </a:path>
                  </a:pathLst>
                </a:custGeom>
                <a:solidFill>
                  <a:srgbClr val="5C382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" name="Google Shape;3676;p33">
                  <a:extLst>
                    <a:ext uri="{FF2B5EF4-FFF2-40B4-BE49-F238E27FC236}">
                      <a16:creationId xmlns:a16="http://schemas.microsoft.com/office/drawing/2014/main" id="{5D8E589E-057B-D991-8024-6DF63ACEA9BF}"/>
                    </a:ext>
                  </a:extLst>
                </p:cNvPr>
                <p:cNvSpPr/>
                <p:nvPr/>
              </p:nvSpPr>
              <p:spPr>
                <a:xfrm>
                  <a:off x="5726346" y="3557873"/>
                  <a:ext cx="736923" cy="2211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6923" h="221180" extrusionOk="0">
                      <a:moveTo>
                        <a:pt x="13990" y="157544"/>
                      </a:moveTo>
                      <a:cubicBezTo>
                        <a:pt x="8751" y="150114"/>
                        <a:pt x="4655" y="142113"/>
                        <a:pt x="2084" y="133350"/>
                      </a:cubicBezTo>
                      <a:cubicBezTo>
                        <a:pt x="-393" y="125063"/>
                        <a:pt x="-1250" y="115729"/>
                        <a:pt x="2846" y="108109"/>
                      </a:cubicBezTo>
                      <a:cubicBezTo>
                        <a:pt x="5132" y="103918"/>
                        <a:pt x="8751" y="100584"/>
                        <a:pt x="12656" y="97822"/>
                      </a:cubicBezTo>
                      <a:cubicBezTo>
                        <a:pt x="41041" y="78010"/>
                        <a:pt x="79522" y="87440"/>
                        <a:pt x="113336" y="95345"/>
                      </a:cubicBezTo>
                      <a:cubicBezTo>
                        <a:pt x="228779" y="122396"/>
                        <a:pt x="349079" y="121444"/>
                        <a:pt x="466999" y="109728"/>
                      </a:cubicBezTo>
                      <a:cubicBezTo>
                        <a:pt x="515005" y="104966"/>
                        <a:pt x="563106" y="98393"/>
                        <a:pt x="608922" y="83153"/>
                      </a:cubicBezTo>
                      <a:cubicBezTo>
                        <a:pt x="657880" y="66866"/>
                        <a:pt x="704267" y="40100"/>
                        <a:pt x="736842" y="0"/>
                      </a:cubicBezTo>
                      <a:cubicBezTo>
                        <a:pt x="738462" y="29528"/>
                        <a:pt x="715602" y="52864"/>
                        <a:pt x="694361" y="72581"/>
                      </a:cubicBezTo>
                      <a:cubicBezTo>
                        <a:pt x="674549" y="90964"/>
                        <a:pt x="654737" y="109538"/>
                        <a:pt x="632353" y="124682"/>
                      </a:cubicBezTo>
                      <a:cubicBezTo>
                        <a:pt x="581299" y="159448"/>
                        <a:pt x="519863" y="175355"/>
                        <a:pt x="459379" y="187928"/>
                      </a:cubicBezTo>
                      <a:cubicBezTo>
                        <a:pt x="381845" y="204025"/>
                        <a:pt x="303359" y="215741"/>
                        <a:pt x="224302" y="220027"/>
                      </a:cubicBezTo>
                      <a:cubicBezTo>
                        <a:pt x="164961" y="223266"/>
                        <a:pt x="102191" y="221456"/>
                        <a:pt x="51233" y="190881"/>
                      </a:cubicBezTo>
                      <a:cubicBezTo>
                        <a:pt x="36945" y="182309"/>
                        <a:pt x="23610" y="171069"/>
                        <a:pt x="13990" y="157544"/>
                      </a:cubicBezTo>
                      <a:close/>
                    </a:path>
                  </a:pathLst>
                </a:custGeom>
                <a:solidFill>
                  <a:srgbClr val="ECC7A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" name="Google Shape;3677;p33">
                  <a:extLst>
                    <a:ext uri="{FF2B5EF4-FFF2-40B4-BE49-F238E27FC236}">
                      <a16:creationId xmlns:a16="http://schemas.microsoft.com/office/drawing/2014/main" id="{FA480B95-D0F9-870D-2130-FAEA9DAFC45D}"/>
                    </a:ext>
                  </a:extLst>
                </p:cNvPr>
                <p:cNvSpPr/>
                <p:nvPr/>
              </p:nvSpPr>
              <p:spPr>
                <a:xfrm>
                  <a:off x="5738954" y="3557682"/>
                  <a:ext cx="724073" cy="1907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4073" h="190779" extrusionOk="0">
                      <a:moveTo>
                        <a:pt x="10811" y="142208"/>
                      </a:moveTo>
                      <a:cubicBezTo>
                        <a:pt x="7001" y="137541"/>
                        <a:pt x="3953" y="132588"/>
                        <a:pt x="1953" y="127254"/>
                      </a:cubicBezTo>
                      <a:cubicBezTo>
                        <a:pt x="-333" y="121253"/>
                        <a:pt x="-1190" y="114491"/>
                        <a:pt x="2620" y="108966"/>
                      </a:cubicBezTo>
                      <a:cubicBezTo>
                        <a:pt x="4715" y="105918"/>
                        <a:pt x="8144" y="103537"/>
                        <a:pt x="11859" y="101537"/>
                      </a:cubicBezTo>
                      <a:cubicBezTo>
                        <a:pt x="38434" y="87154"/>
                        <a:pt x="74438" y="94012"/>
                        <a:pt x="105966" y="99727"/>
                      </a:cubicBezTo>
                      <a:cubicBezTo>
                        <a:pt x="213884" y="119348"/>
                        <a:pt x="326470" y="118682"/>
                        <a:pt x="436769" y="110109"/>
                      </a:cubicBezTo>
                      <a:cubicBezTo>
                        <a:pt x="481632" y="106680"/>
                        <a:pt x="526685" y="101822"/>
                        <a:pt x="569453" y="90773"/>
                      </a:cubicBezTo>
                      <a:cubicBezTo>
                        <a:pt x="615173" y="78962"/>
                        <a:pt x="693563" y="29147"/>
                        <a:pt x="724043" y="0"/>
                      </a:cubicBezTo>
                      <a:cubicBezTo>
                        <a:pt x="725567" y="21431"/>
                        <a:pt x="669275" y="68771"/>
                        <a:pt x="649367" y="83058"/>
                      </a:cubicBezTo>
                      <a:cubicBezTo>
                        <a:pt x="630889" y="96393"/>
                        <a:pt x="612315" y="109823"/>
                        <a:pt x="591360" y="120872"/>
                      </a:cubicBezTo>
                      <a:cubicBezTo>
                        <a:pt x="543545" y="146114"/>
                        <a:pt x="486109" y="157639"/>
                        <a:pt x="429530" y="166688"/>
                      </a:cubicBezTo>
                      <a:cubicBezTo>
                        <a:pt x="357045" y="178308"/>
                        <a:pt x="283607" y="186785"/>
                        <a:pt x="209598" y="189928"/>
                      </a:cubicBezTo>
                      <a:cubicBezTo>
                        <a:pt x="154067" y="192310"/>
                        <a:pt x="95393" y="190976"/>
                        <a:pt x="47673" y="168878"/>
                      </a:cubicBezTo>
                      <a:cubicBezTo>
                        <a:pt x="33100" y="162116"/>
                        <a:pt x="19670" y="153067"/>
                        <a:pt x="10621" y="142113"/>
                      </a:cubicBezTo>
                      <a:close/>
                    </a:path>
                  </a:pathLst>
                </a:custGeom>
                <a:solidFill>
                  <a:srgbClr val="FADBC7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" name="Google Shape;3678;p33">
                  <a:extLst>
                    <a:ext uri="{FF2B5EF4-FFF2-40B4-BE49-F238E27FC236}">
                      <a16:creationId xmlns:a16="http://schemas.microsoft.com/office/drawing/2014/main" id="{5AA487D4-1C35-D469-6A1D-7086D32CC5BC}"/>
                    </a:ext>
                  </a:extLst>
                </p:cNvPr>
                <p:cNvSpPr/>
                <p:nvPr/>
              </p:nvSpPr>
              <p:spPr>
                <a:xfrm>
                  <a:off x="5887830" y="3639312"/>
                  <a:ext cx="478209" cy="848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8209" h="84862" extrusionOk="0">
                      <a:moveTo>
                        <a:pt x="5286" y="62294"/>
                      </a:moveTo>
                      <a:cubicBezTo>
                        <a:pt x="3572" y="60579"/>
                        <a:pt x="2143" y="58769"/>
                        <a:pt x="1191" y="56864"/>
                      </a:cubicBezTo>
                      <a:cubicBezTo>
                        <a:pt x="-238" y="54197"/>
                        <a:pt x="-714" y="51244"/>
                        <a:pt x="1667" y="48768"/>
                      </a:cubicBezTo>
                      <a:cubicBezTo>
                        <a:pt x="3000" y="47434"/>
                        <a:pt x="5096" y="46387"/>
                        <a:pt x="7287" y="45434"/>
                      </a:cubicBezTo>
                      <a:cubicBezTo>
                        <a:pt x="23479" y="39052"/>
                        <a:pt x="45482" y="42100"/>
                        <a:pt x="64722" y="44672"/>
                      </a:cubicBezTo>
                      <a:cubicBezTo>
                        <a:pt x="130635" y="53340"/>
                        <a:pt x="199406" y="54007"/>
                        <a:pt x="266748" y="49244"/>
                      </a:cubicBezTo>
                      <a:cubicBezTo>
                        <a:pt x="363617" y="42386"/>
                        <a:pt x="459534" y="12859"/>
                        <a:pt x="478203" y="0"/>
                      </a:cubicBezTo>
                      <a:cubicBezTo>
                        <a:pt x="479155" y="9430"/>
                        <a:pt x="373999" y="49149"/>
                        <a:pt x="361236" y="54007"/>
                      </a:cubicBezTo>
                      <a:cubicBezTo>
                        <a:pt x="332089" y="65151"/>
                        <a:pt x="297037" y="70199"/>
                        <a:pt x="262461" y="74200"/>
                      </a:cubicBezTo>
                      <a:cubicBezTo>
                        <a:pt x="218170" y="79343"/>
                        <a:pt x="173307" y="83058"/>
                        <a:pt x="128159" y="84487"/>
                      </a:cubicBezTo>
                      <a:cubicBezTo>
                        <a:pt x="94250" y="85534"/>
                        <a:pt x="58436" y="84963"/>
                        <a:pt x="29289" y="75152"/>
                      </a:cubicBezTo>
                      <a:cubicBezTo>
                        <a:pt x="19669" y="71914"/>
                        <a:pt x="10811" y="67532"/>
                        <a:pt x="5382" y="62103"/>
                      </a:cubicBezTo>
                      <a:close/>
                    </a:path>
                  </a:pathLst>
                </a:custGeom>
                <a:solidFill>
                  <a:srgbClr val="FBF4E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" name="Google Shape;3679;p33">
                  <a:extLst>
                    <a:ext uri="{FF2B5EF4-FFF2-40B4-BE49-F238E27FC236}">
                      <a16:creationId xmlns:a16="http://schemas.microsoft.com/office/drawing/2014/main" id="{8F94BE2B-1FDC-018B-9407-F5CE0C003EC3}"/>
                    </a:ext>
                  </a:extLst>
                </p:cNvPr>
                <p:cNvSpPr/>
                <p:nvPr/>
              </p:nvSpPr>
              <p:spPr>
                <a:xfrm>
                  <a:off x="6266020" y="3462051"/>
                  <a:ext cx="293400" cy="2865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400" h="286531" extrusionOk="0">
                      <a:moveTo>
                        <a:pt x="183166" y="248507"/>
                      </a:moveTo>
                      <a:cubicBezTo>
                        <a:pt x="107347" y="290608"/>
                        <a:pt x="20002" y="287084"/>
                        <a:pt x="0" y="285940"/>
                      </a:cubicBezTo>
                      <a:cubicBezTo>
                        <a:pt x="45720" y="278035"/>
                        <a:pt x="130397" y="256508"/>
                        <a:pt x="197263" y="190595"/>
                      </a:cubicBezTo>
                      <a:cubicBezTo>
                        <a:pt x="233934" y="154495"/>
                        <a:pt x="245554" y="124492"/>
                        <a:pt x="248888" y="115157"/>
                      </a:cubicBezTo>
                      <a:cubicBezTo>
                        <a:pt x="266700" y="65342"/>
                        <a:pt x="257175" y="20193"/>
                        <a:pt x="251555" y="0"/>
                      </a:cubicBezTo>
                      <a:cubicBezTo>
                        <a:pt x="263366" y="11620"/>
                        <a:pt x="287846" y="39148"/>
                        <a:pt x="292608" y="79439"/>
                      </a:cubicBezTo>
                      <a:cubicBezTo>
                        <a:pt x="299180" y="135255"/>
                        <a:pt x="263271" y="177165"/>
                        <a:pt x="244983" y="198596"/>
                      </a:cubicBezTo>
                      <a:cubicBezTo>
                        <a:pt x="226695" y="219932"/>
                        <a:pt x="205454" y="236220"/>
                        <a:pt x="183261" y="248507"/>
                      </a:cubicBezTo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3680;p33">
                  <a:extLst>
                    <a:ext uri="{FF2B5EF4-FFF2-40B4-BE49-F238E27FC236}">
                      <a16:creationId xmlns:a16="http://schemas.microsoft.com/office/drawing/2014/main" id="{C51A3DE7-F677-7E56-D9D6-1A48818F2743}"/>
                    </a:ext>
                  </a:extLst>
                </p:cNvPr>
                <p:cNvSpPr/>
                <p:nvPr/>
              </p:nvSpPr>
              <p:spPr>
                <a:xfrm>
                  <a:off x="5712360" y="3048014"/>
                  <a:ext cx="682142" cy="526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2142" h="526496" extrusionOk="0">
                      <a:moveTo>
                        <a:pt x="76268" y="374127"/>
                      </a:moveTo>
                      <a:cubicBezTo>
                        <a:pt x="73029" y="372984"/>
                        <a:pt x="44168" y="362888"/>
                        <a:pt x="21499" y="379461"/>
                      </a:cubicBezTo>
                      <a:cubicBezTo>
                        <a:pt x="4068" y="392130"/>
                        <a:pt x="-1552" y="414704"/>
                        <a:pt x="353" y="428896"/>
                      </a:cubicBezTo>
                      <a:cubicBezTo>
                        <a:pt x="7021" y="480903"/>
                        <a:pt x="124178" y="505287"/>
                        <a:pt x="164564" y="513669"/>
                      </a:cubicBezTo>
                      <a:cubicBezTo>
                        <a:pt x="314202" y="544720"/>
                        <a:pt x="433550" y="511859"/>
                        <a:pt x="494701" y="494238"/>
                      </a:cubicBezTo>
                      <a:cubicBezTo>
                        <a:pt x="621193" y="457757"/>
                        <a:pt x="649577" y="416133"/>
                        <a:pt x="657102" y="404226"/>
                      </a:cubicBezTo>
                      <a:cubicBezTo>
                        <a:pt x="694154" y="345267"/>
                        <a:pt x="679486" y="280497"/>
                        <a:pt x="678248" y="275353"/>
                      </a:cubicBezTo>
                      <a:cubicBezTo>
                        <a:pt x="662436" y="209821"/>
                        <a:pt x="610525" y="175912"/>
                        <a:pt x="600619" y="169435"/>
                      </a:cubicBezTo>
                      <a:cubicBezTo>
                        <a:pt x="548231" y="135240"/>
                        <a:pt x="459649" y="117524"/>
                        <a:pt x="454124" y="116476"/>
                      </a:cubicBezTo>
                      <a:cubicBezTo>
                        <a:pt x="436598" y="113047"/>
                        <a:pt x="412595" y="109428"/>
                        <a:pt x="397641" y="89997"/>
                      </a:cubicBezTo>
                      <a:cubicBezTo>
                        <a:pt x="387735" y="77138"/>
                        <a:pt x="377448" y="51611"/>
                        <a:pt x="390593" y="37038"/>
                      </a:cubicBezTo>
                      <a:cubicBezTo>
                        <a:pt x="399737" y="26941"/>
                        <a:pt x="417548" y="24846"/>
                        <a:pt x="434693" y="31704"/>
                      </a:cubicBezTo>
                      <a:cubicBezTo>
                        <a:pt x="432503" y="26560"/>
                        <a:pt x="425073" y="10844"/>
                        <a:pt x="408214" y="3414"/>
                      </a:cubicBezTo>
                      <a:cubicBezTo>
                        <a:pt x="379734" y="-9063"/>
                        <a:pt x="349254" y="16178"/>
                        <a:pt x="341158" y="22845"/>
                      </a:cubicBezTo>
                      <a:cubicBezTo>
                        <a:pt x="336300" y="26846"/>
                        <a:pt x="304296" y="53992"/>
                        <a:pt x="305820" y="96950"/>
                      </a:cubicBezTo>
                      <a:cubicBezTo>
                        <a:pt x="306106" y="105332"/>
                        <a:pt x="307154" y="133526"/>
                        <a:pt x="326966" y="149909"/>
                      </a:cubicBezTo>
                      <a:cubicBezTo>
                        <a:pt x="347921" y="167244"/>
                        <a:pt x="368876" y="154195"/>
                        <a:pt x="408214" y="162291"/>
                      </a:cubicBezTo>
                      <a:cubicBezTo>
                        <a:pt x="415167" y="163720"/>
                        <a:pt x="463268" y="174102"/>
                        <a:pt x="489462" y="208202"/>
                      </a:cubicBezTo>
                      <a:cubicBezTo>
                        <a:pt x="522800" y="251541"/>
                        <a:pt x="508703" y="317835"/>
                        <a:pt x="489462" y="356506"/>
                      </a:cubicBezTo>
                      <a:cubicBezTo>
                        <a:pt x="455553" y="424610"/>
                        <a:pt x="385354" y="447470"/>
                        <a:pt x="344682" y="460614"/>
                      </a:cubicBezTo>
                      <a:cubicBezTo>
                        <a:pt x="271530" y="484427"/>
                        <a:pt x="213142" y="472806"/>
                        <a:pt x="152277" y="460614"/>
                      </a:cubicBezTo>
                      <a:cubicBezTo>
                        <a:pt x="74458" y="445089"/>
                        <a:pt x="65981" y="423753"/>
                        <a:pt x="63980" y="416514"/>
                      </a:cubicBezTo>
                      <a:cubicBezTo>
                        <a:pt x="59789" y="400988"/>
                        <a:pt x="68457" y="384986"/>
                        <a:pt x="76363" y="374127"/>
                      </a:cubicBezTo>
                      <a:close/>
                    </a:path>
                  </a:pathLst>
                </a:custGeom>
                <a:solidFill>
                  <a:srgbClr val="FBD5B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" name="Google Shape;3681;p33">
                  <a:extLst>
                    <a:ext uri="{FF2B5EF4-FFF2-40B4-BE49-F238E27FC236}">
                      <a16:creationId xmlns:a16="http://schemas.microsoft.com/office/drawing/2014/main" id="{48C0F2B6-076B-F1FD-CB79-30C628291415}"/>
                    </a:ext>
                  </a:extLst>
                </p:cNvPr>
                <p:cNvSpPr/>
                <p:nvPr/>
              </p:nvSpPr>
              <p:spPr>
                <a:xfrm>
                  <a:off x="5815290" y="3061049"/>
                  <a:ext cx="566679" cy="5002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679" h="500274" extrusionOk="0">
                      <a:moveTo>
                        <a:pt x="266231" y="0"/>
                      </a:moveTo>
                      <a:cubicBezTo>
                        <a:pt x="236132" y="9049"/>
                        <a:pt x="215749" y="29718"/>
                        <a:pt x="216797" y="47625"/>
                      </a:cubicBezTo>
                      <a:cubicBezTo>
                        <a:pt x="218130" y="70009"/>
                        <a:pt x="252611" y="86297"/>
                        <a:pt x="267946" y="93535"/>
                      </a:cubicBezTo>
                      <a:cubicBezTo>
                        <a:pt x="271661" y="95250"/>
                        <a:pt x="278328" y="98203"/>
                        <a:pt x="285948" y="100965"/>
                      </a:cubicBezTo>
                      <a:cubicBezTo>
                        <a:pt x="298902" y="105823"/>
                        <a:pt x="308332" y="108204"/>
                        <a:pt x="318809" y="110966"/>
                      </a:cubicBezTo>
                      <a:cubicBezTo>
                        <a:pt x="369768" y="124301"/>
                        <a:pt x="387389" y="130588"/>
                        <a:pt x="396819" y="134112"/>
                      </a:cubicBezTo>
                      <a:cubicBezTo>
                        <a:pt x="400439" y="135446"/>
                        <a:pt x="403201" y="136493"/>
                        <a:pt x="406725" y="137922"/>
                      </a:cubicBezTo>
                      <a:cubicBezTo>
                        <a:pt x="411202" y="139732"/>
                        <a:pt x="461113" y="160496"/>
                        <a:pt x="483306" y="187071"/>
                      </a:cubicBezTo>
                      <a:cubicBezTo>
                        <a:pt x="513881" y="223552"/>
                        <a:pt x="507214" y="282607"/>
                        <a:pt x="486545" y="322612"/>
                      </a:cubicBezTo>
                      <a:cubicBezTo>
                        <a:pt x="440158" y="412718"/>
                        <a:pt x="297378" y="456819"/>
                        <a:pt x="203462" y="465392"/>
                      </a:cubicBezTo>
                      <a:cubicBezTo>
                        <a:pt x="147074" y="470535"/>
                        <a:pt x="83256" y="467773"/>
                        <a:pt x="29249" y="452628"/>
                      </a:cubicBezTo>
                      <a:cubicBezTo>
                        <a:pt x="23915" y="451104"/>
                        <a:pt x="8866" y="446723"/>
                        <a:pt x="4484" y="452628"/>
                      </a:cubicBezTo>
                      <a:cubicBezTo>
                        <a:pt x="-20947" y="487871"/>
                        <a:pt x="69254" y="491014"/>
                        <a:pt x="88019" y="494348"/>
                      </a:cubicBezTo>
                      <a:cubicBezTo>
                        <a:pt x="151550" y="505682"/>
                        <a:pt x="217178" y="498348"/>
                        <a:pt x="280900" y="492252"/>
                      </a:cubicBezTo>
                      <a:cubicBezTo>
                        <a:pt x="341384" y="486442"/>
                        <a:pt x="402153" y="475012"/>
                        <a:pt x="457017" y="447961"/>
                      </a:cubicBezTo>
                      <a:cubicBezTo>
                        <a:pt x="509214" y="422243"/>
                        <a:pt x="554172" y="374618"/>
                        <a:pt x="564364" y="315944"/>
                      </a:cubicBezTo>
                      <a:cubicBezTo>
                        <a:pt x="565983" y="306705"/>
                        <a:pt x="575032" y="250126"/>
                        <a:pt x="541409" y="199454"/>
                      </a:cubicBezTo>
                      <a:cubicBezTo>
                        <a:pt x="504547" y="143732"/>
                        <a:pt x="436824" y="126111"/>
                        <a:pt x="400153" y="116491"/>
                      </a:cubicBezTo>
                      <a:cubicBezTo>
                        <a:pt x="369768" y="108585"/>
                        <a:pt x="337097" y="104870"/>
                        <a:pt x="288901" y="82963"/>
                      </a:cubicBezTo>
                      <a:cubicBezTo>
                        <a:pt x="259183" y="69437"/>
                        <a:pt x="245372" y="58960"/>
                        <a:pt x="242990" y="44101"/>
                      </a:cubicBezTo>
                      <a:cubicBezTo>
                        <a:pt x="239657" y="23241"/>
                        <a:pt x="260707" y="4477"/>
                        <a:pt x="265946" y="0"/>
                      </a:cubicBezTo>
                      <a:close/>
                    </a:path>
                  </a:pathLst>
                </a:custGeom>
                <a:solidFill>
                  <a:srgbClr val="FFF2DE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" name="Google Shape;3682;p33">
                  <a:extLst>
                    <a:ext uri="{FF2B5EF4-FFF2-40B4-BE49-F238E27FC236}">
                      <a16:creationId xmlns:a16="http://schemas.microsoft.com/office/drawing/2014/main" id="{4191E73E-12D5-CDCA-8B06-8BF04DCBA7FA}"/>
                    </a:ext>
                  </a:extLst>
                </p:cNvPr>
                <p:cNvSpPr/>
                <p:nvPr/>
              </p:nvSpPr>
              <p:spPr>
                <a:xfrm>
                  <a:off x="5739088" y="3048952"/>
                  <a:ext cx="526997" cy="475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6997" h="475260" extrusionOk="0">
                      <a:moveTo>
                        <a:pt x="355673" y="0"/>
                      </a:moveTo>
                      <a:cubicBezTo>
                        <a:pt x="349767" y="4286"/>
                        <a:pt x="273186" y="46673"/>
                        <a:pt x="283759" y="88678"/>
                      </a:cubicBezTo>
                      <a:cubicBezTo>
                        <a:pt x="286045" y="97822"/>
                        <a:pt x="293570" y="114681"/>
                        <a:pt x="353958" y="142780"/>
                      </a:cubicBezTo>
                      <a:cubicBezTo>
                        <a:pt x="414347" y="170879"/>
                        <a:pt x="517598" y="167069"/>
                        <a:pt x="526170" y="247555"/>
                      </a:cubicBezTo>
                      <a:cubicBezTo>
                        <a:pt x="531123" y="294418"/>
                        <a:pt x="513407" y="345948"/>
                        <a:pt x="484641" y="383572"/>
                      </a:cubicBezTo>
                      <a:cubicBezTo>
                        <a:pt x="433206" y="450914"/>
                        <a:pt x="349672" y="461296"/>
                        <a:pt x="283854" y="469487"/>
                      </a:cubicBezTo>
                      <a:cubicBezTo>
                        <a:pt x="242135" y="474631"/>
                        <a:pt x="80305" y="494729"/>
                        <a:pt x="22583" y="409766"/>
                      </a:cubicBezTo>
                      <a:cubicBezTo>
                        <a:pt x="2676" y="380429"/>
                        <a:pt x="-13516" y="325850"/>
                        <a:pt x="16773" y="295847"/>
                      </a:cubicBezTo>
                      <a:cubicBezTo>
                        <a:pt x="66875" y="246126"/>
                        <a:pt x="161648" y="252127"/>
                        <a:pt x="216798" y="262223"/>
                      </a:cubicBezTo>
                      <a:cubicBezTo>
                        <a:pt x="337956" y="284321"/>
                        <a:pt x="390915" y="200692"/>
                        <a:pt x="365769" y="180118"/>
                      </a:cubicBezTo>
                      <a:cubicBezTo>
                        <a:pt x="329860" y="150686"/>
                        <a:pt x="280711" y="184976"/>
                        <a:pt x="244897" y="154019"/>
                      </a:cubicBezTo>
                      <a:cubicBezTo>
                        <a:pt x="216322" y="129254"/>
                        <a:pt x="222989" y="85820"/>
                        <a:pt x="223466" y="83058"/>
                      </a:cubicBezTo>
                      <a:cubicBezTo>
                        <a:pt x="230800" y="38862"/>
                        <a:pt x="295094" y="2858"/>
                        <a:pt x="355673" y="0"/>
                      </a:cubicBezTo>
                      <a:close/>
                    </a:path>
                  </a:pathLst>
                </a:custGeom>
                <a:solidFill>
                  <a:srgbClr val="5C382D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" name="Google Shape;3683;p33">
                  <a:extLst>
                    <a:ext uri="{FF2B5EF4-FFF2-40B4-BE49-F238E27FC236}">
                      <a16:creationId xmlns:a16="http://schemas.microsoft.com/office/drawing/2014/main" id="{D7139D29-C767-6666-5310-C1768CBF0692}"/>
                    </a:ext>
                  </a:extLst>
                </p:cNvPr>
                <p:cNvSpPr/>
                <p:nvPr/>
              </p:nvSpPr>
              <p:spPr>
                <a:xfrm>
                  <a:off x="5794448" y="3212678"/>
                  <a:ext cx="406416" cy="2734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6416" h="273411" extrusionOk="0">
                      <a:moveTo>
                        <a:pt x="403850" y="65350"/>
                      </a:moveTo>
                      <a:cubicBezTo>
                        <a:pt x="392324" y="26964"/>
                        <a:pt x="342890" y="-563"/>
                        <a:pt x="280977" y="9"/>
                      </a:cubicBezTo>
                      <a:cubicBezTo>
                        <a:pt x="206206" y="675"/>
                        <a:pt x="95240" y="43062"/>
                        <a:pt x="71237" y="82495"/>
                      </a:cubicBezTo>
                      <a:cubicBezTo>
                        <a:pt x="116861" y="63826"/>
                        <a:pt x="176964" y="43443"/>
                        <a:pt x="243163" y="52682"/>
                      </a:cubicBezTo>
                      <a:cubicBezTo>
                        <a:pt x="254783" y="54301"/>
                        <a:pt x="273929" y="56397"/>
                        <a:pt x="283358" y="63255"/>
                      </a:cubicBezTo>
                      <a:cubicBezTo>
                        <a:pt x="294788" y="71541"/>
                        <a:pt x="297741" y="81733"/>
                        <a:pt x="294788" y="95449"/>
                      </a:cubicBezTo>
                      <a:cubicBezTo>
                        <a:pt x="290597" y="114690"/>
                        <a:pt x="277739" y="118119"/>
                        <a:pt x="261451" y="129168"/>
                      </a:cubicBezTo>
                      <a:cubicBezTo>
                        <a:pt x="210111" y="163934"/>
                        <a:pt x="142579" y="157647"/>
                        <a:pt x="84000" y="157076"/>
                      </a:cubicBezTo>
                      <a:cubicBezTo>
                        <a:pt x="61235" y="156790"/>
                        <a:pt x="8753" y="154599"/>
                        <a:pt x="1133" y="184317"/>
                      </a:cubicBezTo>
                      <a:cubicBezTo>
                        <a:pt x="-2677" y="199176"/>
                        <a:pt x="3609" y="214988"/>
                        <a:pt x="12753" y="227370"/>
                      </a:cubicBezTo>
                      <a:cubicBezTo>
                        <a:pt x="41233" y="265661"/>
                        <a:pt x="94382" y="277662"/>
                        <a:pt x="141722" y="272138"/>
                      </a:cubicBezTo>
                      <a:cubicBezTo>
                        <a:pt x="220970" y="262804"/>
                        <a:pt x="318315" y="229275"/>
                        <a:pt x="368512" y="164124"/>
                      </a:cubicBezTo>
                      <a:cubicBezTo>
                        <a:pt x="385847" y="141645"/>
                        <a:pt x="415280" y="103545"/>
                        <a:pt x="403850" y="65255"/>
                      </a:cubicBezTo>
                      <a:close/>
                    </a:path>
                  </a:pathLst>
                </a:custGeom>
                <a:solidFill>
                  <a:srgbClr val="4E262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" name="Google Shape;3684;p33">
                  <a:extLst>
                    <a:ext uri="{FF2B5EF4-FFF2-40B4-BE49-F238E27FC236}">
                      <a16:creationId xmlns:a16="http://schemas.microsoft.com/office/drawing/2014/main" id="{C48A1190-E4BC-D911-A2B1-7E0333ABFF35}"/>
                    </a:ext>
                  </a:extLst>
                </p:cNvPr>
                <p:cNvSpPr/>
                <p:nvPr/>
              </p:nvSpPr>
              <p:spPr>
                <a:xfrm>
                  <a:off x="5849699" y="3251263"/>
                  <a:ext cx="295943" cy="2064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5943" h="206427" extrusionOk="0">
                      <a:moveTo>
                        <a:pt x="273065" y="0"/>
                      </a:moveTo>
                      <a:cubicBezTo>
                        <a:pt x="273065" y="0"/>
                        <a:pt x="300878" y="58293"/>
                        <a:pt x="258683" y="94679"/>
                      </a:cubicBezTo>
                      <a:cubicBezTo>
                        <a:pt x="210105" y="136589"/>
                        <a:pt x="145240" y="145066"/>
                        <a:pt x="86185" y="145733"/>
                      </a:cubicBezTo>
                      <a:cubicBezTo>
                        <a:pt x="70088" y="145923"/>
                        <a:pt x="53705" y="145828"/>
                        <a:pt x="37893" y="149543"/>
                      </a:cubicBezTo>
                      <a:cubicBezTo>
                        <a:pt x="21129" y="153448"/>
                        <a:pt x="-15161" y="171450"/>
                        <a:pt x="6937" y="192119"/>
                      </a:cubicBezTo>
                      <a:cubicBezTo>
                        <a:pt x="20177" y="204502"/>
                        <a:pt x="42084" y="204597"/>
                        <a:pt x="59039" y="205930"/>
                      </a:cubicBezTo>
                      <a:cubicBezTo>
                        <a:pt x="79041" y="207454"/>
                        <a:pt x="99329" y="205359"/>
                        <a:pt x="118951" y="201168"/>
                      </a:cubicBezTo>
                      <a:cubicBezTo>
                        <a:pt x="156956" y="192881"/>
                        <a:pt x="192865" y="175736"/>
                        <a:pt x="226107" y="155639"/>
                      </a:cubicBezTo>
                      <a:cubicBezTo>
                        <a:pt x="348218" y="81725"/>
                        <a:pt x="273065" y="95"/>
                        <a:pt x="273065" y="95"/>
                      </a:cubicBezTo>
                      <a:close/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" name="Google Shape;3685;p33">
                  <a:extLst>
                    <a:ext uri="{FF2B5EF4-FFF2-40B4-BE49-F238E27FC236}">
                      <a16:creationId xmlns:a16="http://schemas.microsoft.com/office/drawing/2014/main" id="{DD1F8BB8-841D-0B0E-57A7-3B21FBA94A46}"/>
                    </a:ext>
                  </a:extLst>
                </p:cNvPr>
                <p:cNvSpPr/>
                <p:nvPr/>
              </p:nvSpPr>
              <p:spPr>
                <a:xfrm>
                  <a:off x="5936074" y="3228854"/>
                  <a:ext cx="143463" cy="317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3463" h="31743" extrusionOk="0">
                      <a:moveTo>
                        <a:pt x="0" y="31744"/>
                      </a:moveTo>
                      <a:cubicBezTo>
                        <a:pt x="43339" y="10122"/>
                        <a:pt x="70676" y="4598"/>
                        <a:pt x="96679" y="1264"/>
                      </a:cubicBezTo>
                      <a:cubicBezTo>
                        <a:pt x="114300" y="-1022"/>
                        <a:pt x="140589" y="-736"/>
                        <a:pt x="142970" y="6598"/>
                      </a:cubicBezTo>
                      <a:cubicBezTo>
                        <a:pt x="148304" y="22505"/>
                        <a:pt x="108871" y="19076"/>
                        <a:pt x="95441" y="19361"/>
                      </a:cubicBezTo>
                      <a:cubicBezTo>
                        <a:pt x="47530" y="20504"/>
                        <a:pt x="51721" y="20695"/>
                        <a:pt x="0" y="31744"/>
                      </a:cubicBezTo>
                      <a:close/>
                    </a:path>
                  </a:pathLst>
                </a:custGeom>
                <a:solidFill>
                  <a:srgbClr val="90685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" name="Google Shape;3686;p33">
                <a:extLst>
                  <a:ext uri="{FF2B5EF4-FFF2-40B4-BE49-F238E27FC236}">
                    <a16:creationId xmlns:a16="http://schemas.microsoft.com/office/drawing/2014/main" id="{88D2D2FB-C64E-7388-3B4A-BC8F25DF096A}"/>
                  </a:ext>
                </a:extLst>
              </p:cNvPr>
              <p:cNvSpPr/>
              <p:nvPr/>
            </p:nvSpPr>
            <p:spPr>
              <a:xfrm rot="10800000" flipH="1">
                <a:off x="2827993" y="3838006"/>
                <a:ext cx="574200" cy="538200"/>
              </a:xfrm>
              <a:prstGeom prst="triangle">
                <a:avLst>
                  <a:gd name="adj" fmla="val 5377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28588" dist="19050" dir="14880000" algn="bl" rotWithShape="0">
                  <a:srgbClr val="000000">
                    <a:alpha val="2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687;p33">
                <a:extLst>
                  <a:ext uri="{FF2B5EF4-FFF2-40B4-BE49-F238E27FC236}">
                    <a16:creationId xmlns:a16="http://schemas.microsoft.com/office/drawing/2014/main" id="{386DCA73-D038-93D4-2CB4-AFA76C3D1CBB}"/>
                  </a:ext>
                </a:extLst>
              </p:cNvPr>
              <p:cNvSpPr/>
              <p:nvPr/>
            </p:nvSpPr>
            <p:spPr>
              <a:xfrm rot="10800000" flipH="1">
                <a:off x="3437593" y="3838006"/>
                <a:ext cx="574200" cy="538200"/>
              </a:xfrm>
              <a:prstGeom prst="triangle">
                <a:avLst>
                  <a:gd name="adj" fmla="val 53771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128588" dist="19050" dir="14880000" algn="bl" rotWithShape="0">
                  <a:srgbClr val="000000">
                    <a:alpha val="2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688;p33">
                <a:extLst>
                  <a:ext uri="{FF2B5EF4-FFF2-40B4-BE49-F238E27FC236}">
                    <a16:creationId xmlns:a16="http://schemas.microsoft.com/office/drawing/2014/main" id="{CF17A7EC-7B23-8D84-5452-99C5A15CFD04}"/>
                  </a:ext>
                </a:extLst>
              </p:cNvPr>
              <p:cNvSpPr/>
              <p:nvPr/>
            </p:nvSpPr>
            <p:spPr>
              <a:xfrm rot="10800000" flipH="1">
                <a:off x="4047193" y="3838006"/>
                <a:ext cx="574200" cy="538200"/>
              </a:xfrm>
              <a:prstGeom prst="triangle">
                <a:avLst>
                  <a:gd name="adj" fmla="val 53771"/>
                </a:avLst>
              </a:prstGeom>
              <a:solidFill>
                <a:schemeClr val="accent2"/>
              </a:solidFill>
              <a:ln>
                <a:noFill/>
              </a:ln>
              <a:effectLst>
                <a:outerShdw blurRad="128588" dist="19050" dir="14880000" algn="bl" rotWithShape="0">
                  <a:srgbClr val="000000">
                    <a:alpha val="2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89;p33">
                <a:extLst>
                  <a:ext uri="{FF2B5EF4-FFF2-40B4-BE49-F238E27FC236}">
                    <a16:creationId xmlns:a16="http://schemas.microsoft.com/office/drawing/2014/main" id="{EFDE665E-F38F-EA8A-8B2D-4935DD075D00}"/>
                  </a:ext>
                </a:extLst>
              </p:cNvPr>
              <p:cNvSpPr/>
              <p:nvPr/>
            </p:nvSpPr>
            <p:spPr>
              <a:xfrm>
                <a:off x="4568894" y="3807333"/>
                <a:ext cx="45147" cy="54703"/>
              </a:xfrm>
              <a:custGeom>
                <a:avLst/>
                <a:gdLst/>
                <a:ahLst/>
                <a:cxnLst/>
                <a:rect l="l" t="t" r="r" b="b"/>
                <a:pathLst>
                  <a:path w="125407" h="151954" extrusionOk="0">
                    <a:moveTo>
                      <a:pt x="23279" y="151454"/>
                    </a:moveTo>
                    <a:cubicBezTo>
                      <a:pt x="10125" y="151454"/>
                      <a:pt x="-533" y="140785"/>
                      <a:pt x="-524" y="127632"/>
                    </a:cubicBezTo>
                    <a:cubicBezTo>
                      <a:pt x="-524" y="119849"/>
                      <a:pt x="3277" y="112563"/>
                      <a:pt x="9659" y="108115"/>
                    </a:cubicBezTo>
                    <a:cubicBezTo>
                      <a:pt x="41548" y="85693"/>
                      <a:pt x="65513" y="53746"/>
                      <a:pt x="78143" y="16866"/>
                    </a:cubicBezTo>
                    <a:cubicBezTo>
                      <a:pt x="81706" y="4207"/>
                      <a:pt x="94860" y="-3166"/>
                      <a:pt x="107518" y="397"/>
                    </a:cubicBezTo>
                    <a:cubicBezTo>
                      <a:pt x="120177" y="3959"/>
                      <a:pt x="127550" y="17113"/>
                      <a:pt x="123987" y="29772"/>
                    </a:cubicBezTo>
                    <a:cubicBezTo>
                      <a:pt x="123768" y="30562"/>
                      <a:pt x="123502" y="31343"/>
                      <a:pt x="123196" y="32105"/>
                    </a:cubicBezTo>
                    <a:cubicBezTo>
                      <a:pt x="107328" y="78625"/>
                      <a:pt x="77114" y="118907"/>
                      <a:pt x="36900" y="147168"/>
                    </a:cubicBezTo>
                    <a:cubicBezTo>
                      <a:pt x="32928" y="150006"/>
                      <a:pt x="28156" y="151501"/>
                      <a:pt x="23279" y="151454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690;p33">
                <a:extLst>
                  <a:ext uri="{FF2B5EF4-FFF2-40B4-BE49-F238E27FC236}">
                    <a16:creationId xmlns:a16="http://schemas.microsoft.com/office/drawing/2014/main" id="{C47E1045-7169-A216-2095-C6AA6746BF2A}"/>
                  </a:ext>
                </a:extLst>
              </p:cNvPr>
              <p:cNvSpPr/>
              <p:nvPr/>
            </p:nvSpPr>
            <p:spPr>
              <a:xfrm rot="-811390">
                <a:off x="2902975" y="3514701"/>
                <a:ext cx="48752" cy="2233907"/>
              </a:xfrm>
              <a:prstGeom prst="can">
                <a:avLst>
                  <a:gd name="adj" fmla="val 25000"/>
                </a:avLst>
              </a:prstGeom>
              <a:gradFill>
                <a:gsLst>
                  <a:gs pos="0">
                    <a:srgbClr val="C18B65"/>
                  </a:gs>
                  <a:gs pos="56000">
                    <a:srgbClr val="FBF4E2"/>
                  </a:gs>
                  <a:gs pos="100000">
                    <a:srgbClr val="C18B65"/>
                  </a:gs>
                </a:gsLst>
                <a:lin ang="0" scaled="0"/>
              </a:gra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691;p33">
                <a:extLst>
                  <a:ext uri="{FF2B5EF4-FFF2-40B4-BE49-F238E27FC236}">
                    <a16:creationId xmlns:a16="http://schemas.microsoft.com/office/drawing/2014/main" id="{1B6ABA57-CD2D-2D71-AC08-39747937CD08}"/>
                  </a:ext>
                </a:extLst>
              </p:cNvPr>
              <p:cNvSpPr/>
              <p:nvPr/>
            </p:nvSpPr>
            <p:spPr>
              <a:xfrm rot="1032394" flipH="1">
                <a:off x="4369483" y="3514667"/>
                <a:ext cx="48679" cy="2233995"/>
              </a:xfrm>
              <a:prstGeom prst="can">
                <a:avLst>
                  <a:gd name="adj" fmla="val 25000"/>
                </a:avLst>
              </a:prstGeom>
              <a:gradFill>
                <a:gsLst>
                  <a:gs pos="0">
                    <a:srgbClr val="C18B65"/>
                  </a:gs>
                  <a:gs pos="56000">
                    <a:srgbClr val="FBF4E2"/>
                  </a:gs>
                  <a:gs pos="100000">
                    <a:srgbClr val="C18B65"/>
                  </a:gs>
                </a:gsLst>
                <a:lin ang="0" scaled="0"/>
              </a:gradFill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rgbClr val="036A7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692;p33">
                <a:extLst>
                  <a:ext uri="{FF2B5EF4-FFF2-40B4-BE49-F238E27FC236}">
                    <a16:creationId xmlns:a16="http://schemas.microsoft.com/office/drawing/2014/main" id="{D28522C0-59AA-BE3D-CBCD-8580EA517004}"/>
                  </a:ext>
                </a:extLst>
              </p:cNvPr>
              <p:cNvSpPr/>
              <p:nvPr/>
            </p:nvSpPr>
            <p:spPr>
              <a:xfrm>
                <a:off x="2750784" y="3837825"/>
                <a:ext cx="1853286" cy="58187"/>
              </a:xfrm>
              <a:custGeom>
                <a:avLst/>
                <a:gdLst/>
                <a:ahLst/>
                <a:cxnLst/>
                <a:rect l="l" t="t" r="r" b="b"/>
                <a:pathLst>
                  <a:path w="69607" h="2185" extrusionOk="0">
                    <a:moveTo>
                      <a:pt x="0" y="0"/>
                    </a:moveTo>
                    <a:cubicBezTo>
                      <a:pt x="5299" y="358"/>
                      <a:pt x="20195" y="2077"/>
                      <a:pt x="31796" y="2149"/>
                    </a:cubicBezTo>
                    <a:cubicBezTo>
                      <a:pt x="43397" y="2221"/>
                      <a:pt x="63305" y="717"/>
                      <a:pt x="69607" y="430"/>
                    </a:cubicBezTo>
                  </a:path>
                </a:pathLst>
              </a:custGeom>
              <a:noFill/>
              <a:ln w="9525" cap="flat" cmpd="sng">
                <a:solidFill>
                  <a:srgbClr val="78624B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7150" dist="19050" dir="5400000" algn="bl" rotWithShape="0">
                  <a:srgbClr val="000000">
                    <a:alpha val="21000"/>
                  </a:srgbClr>
                </a:outerShdw>
              </a:effectLst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40" name="Google Shape;3693;p33">
                <a:extLst>
                  <a:ext uri="{FF2B5EF4-FFF2-40B4-BE49-F238E27FC236}">
                    <a16:creationId xmlns:a16="http://schemas.microsoft.com/office/drawing/2014/main" id="{D24B0EE0-5197-443C-4BF2-1446D1FA0F44}"/>
                  </a:ext>
                </a:extLst>
              </p:cNvPr>
              <p:cNvGrpSpPr/>
              <p:nvPr/>
            </p:nvGrpSpPr>
            <p:grpSpPr>
              <a:xfrm>
                <a:off x="2825578" y="5560565"/>
                <a:ext cx="1703394" cy="1361879"/>
                <a:chOff x="3792023" y="5911314"/>
                <a:chExt cx="3341299" cy="2671398"/>
              </a:xfrm>
            </p:grpSpPr>
            <p:sp>
              <p:nvSpPr>
                <p:cNvPr id="64" name="Google Shape;3694;p33">
                  <a:extLst>
                    <a:ext uri="{FF2B5EF4-FFF2-40B4-BE49-F238E27FC236}">
                      <a16:creationId xmlns:a16="http://schemas.microsoft.com/office/drawing/2014/main" id="{2246DACC-92D8-D1B5-DCDE-DD61EC6F9B68}"/>
                    </a:ext>
                  </a:extLst>
                </p:cNvPr>
                <p:cNvSpPr/>
                <p:nvPr/>
              </p:nvSpPr>
              <p:spPr>
                <a:xfrm>
                  <a:off x="4411557" y="7814876"/>
                  <a:ext cx="2126400" cy="736800"/>
                </a:xfrm>
                <a:prstGeom prst="ellipse">
                  <a:avLst/>
                </a:prstGeom>
                <a:noFill/>
                <a:ln w="57150" cap="flat" cmpd="sng">
                  <a:solidFill>
                    <a:srgbClr val="C38F6D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1" i="0" u="none" strike="noStrike" cap="none">
                    <a:solidFill>
                      <a:srgbClr val="EFEFE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5" name="Google Shape;3695;p33">
                  <a:extLst>
                    <a:ext uri="{FF2B5EF4-FFF2-40B4-BE49-F238E27FC236}">
                      <a16:creationId xmlns:a16="http://schemas.microsoft.com/office/drawing/2014/main" id="{022FDB0D-11AE-3823-7D72-8CE31BC2A709}"/>
                    </a:ext>
                  </a:extLst>
                </p:cNvPr>
                <p:cNvGrpSpPr/>
                <p:nvPr/>
              </p:nvGrpSpPr>
              <p:grpSpPr>
                <a:xfrm>
                  <a:off x="3844087" y="6468114"/>
                  <a:ext cx="3226900" cy="1986512"/>
                  <a:chOff x="4296925" y="2658508"/>
                  <a:chExt cx="3226900" cy="1986512"/>
                </a:xfrm>
              </p:grpSpPr>
              <p:grpSp>
                <p:nvGrpSpPr>
                  <p:cNvPr id="82" name="Google Shape;3696;p33">
                    <a:extLst>
                      <a:ext uri="{FF2B5EF4-FFF2-40B4-BE49-F238E27FC236}">
                        <a16:creationId xmlns:a16="http://schemas.microsoft.com/office/drawing/2014/main" id="{773EA08F-2F6C-EE29-53D7-83451812EADA}"/>
                      </a:ext>
                    </a:extLst>
                  </p:cNvPr>
                  <p:cNvGrpSpPr/>
                  <p:nvPr/>
                </p:nvGrpSpPr>
                <p:grpSpPr>
                  <a:xfrm>
                    <a:off x="4296925" y="2720530"/>
                    <a:ext cx="1136973" cy="1924490"/>
                    <a:chOff x="4323505" y="2715214"/>
                    <a:chExt cx="1136973" cy="1924490"/>
                  </a:xfrm>
                </p:grpSpPr>
                <p:sp>
                  <p:nvSpPr>
                    <p:cNvPr id="85" name="Google Shape;3697;p33">
                      <a:extLst>
                        <a:ext uri="{FF2B5EF4-FFF2-40B4-BE49-F238E27FC236}">
                          <a16:creationId xmlns:a16="http://schemas.microsoft.com/office/drawing/2014/main" id="{B982B8C9-90B7-39CA-0D2E-116326D3F103}"/>
                        </a:ext>
                      </a:extLst>
                    </p:cNvPr>
                    <p:cNvSpPr/>
                    <p:nvPr/>
                  </p:nvSpPr>
                  <p:spPr>
                    <a:xfrm rot="9840178" flipH="1">
                      <a:off x="4876115" y="2725577"/>
                      <a:ext cx="335980" cy="184394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27501" extrusionOk="0">
                          <a:moveTo>
                            <a:pt x="19199" y="2424869"/>
                          </a:moveTo>
                          <a:cubicBezTo>
                            <a:pt x="114529" y="2457441"/>
                            <a:pt x="199750" y="2176976"/>
                            <a:pt x="268643" y="2176976"/>
                          </a:cubicBezTo>
                          <a:cubicBezTo>
                            <a:pt x="342128" y="2176976"/>
                            <a:pt x="312122" y="2453136"/>
                            <a:pt x="440914" y="2414005"/>
                          </a:cubicBezTo>
                          <a:lnTo>
                            <a:pt x="350892" y="41069"/>
                          </a:lnTo>
                          <a:lnTo>
                            <a:pt x="307991" y="31806"/>
                          </a:lnTo>
                          <a:cubicBezTo>
                            <a:pt x="255286" y="21850"/>
                            <a:pt x="200685" y="12918"/>
                            <a:pt x="144130" y="5019"/>
                          </a:cubicBezTo>
                          <a:lnTo>
                            <a:pt x="91581" y="0"/>
                          </a:lnTo>
                          <a:lnTo>
                            <a:pt x="0" y="2414005"/>
                          </a:lnTo>
                          <a:cubicBezTo>
                            <a:pt x="6443" y="2419135"/>
                            <a:pt x="12843" y="2422698"/>
                            <a:pt x="19199" y="242486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6" name="Google Shape;3698;p33">
                      <a:extLst>
                        <a:ext uri="{FF2B5EF4-FFF2-40B4-BE49-F238E27FC236}">
                          <a16:creationId xmlns:a16="http://schemas.microsoft.com/office/drawing/2014/main" id="{8E437C53-C898-20BB-FCDE-D140634B80BF}"/>
                        </a:ext>
                      </a:extLst>
                    </p:cNvPr>
                    <p:cNvSpPr/>
                    <p:nvPr/>
                  </p:nvSpPr>
                  <p:spPr>
                    <a:xfrm rot="9420981">
                      <a:off x="4669344" y="2806326"/>
                      <a:ext cx="347227" cy="183883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0914" h="2417625" extrusionOk="0">
                          <a:moveTo>
                            <a:pt x="38128" y="2417509"/>
                          </a:moveTo>
                          <a:cubicBezTo>
                            <a:pt x="25601" y="2418380"/>
                            <a:pt x="12887" y="2414389"/>
                            <a:pt x="0" y="2404129"/>
                          </a:cubicBezTo>
                          <a:lnTo>
                            <a:pt x="18187" y="0"/>
                          </a:lnTo>
                          <a:lnTo>
                            <a:pt x="74452" y="1187"/>
                          </a:lnTo>
                          <a:lnTo>
                            <a:pt x="351038" y="35049"/>
                          </a:lnTo>
                          <a:lnTo>
                            <a:pt x="440914" y="2404129"/>
                          </a:lnTo>
                          <a:cubicBezTo>
                            <a:pt x="312122" y="2443260"/>
                            <a:pt x="342128" y="2167100"/>
                            <a:pt x="268643" y="2167100"/>
                          </a:cubicBezTo>
                          <a:cubicBezTo>
                            <a:pt x="204343" y="2167100"/>
                            <a:pt x="125819" y="2411416"/>
                            <a:pt x="38128" y="2417509"/>
                          </a:cubicBezTo>
                          <a:close/>
                        </a:path>
                      </a:pathLst>
                    </a:custGeom>
                    <a:gradFill>
                      <a:gsLst>
                        <a:gs pos="0">
                          <a:srgbClr val="AE723F"/>
                        </a:gs>
                        <a:gs pos="55000">
                          <a:srgbClr val="D1A28B"/>
                        </a:gs>
                        <a:gs pos="96740">
                          <a:srgbClr val="AE723F"/>
                        </a:gs>
                        <a:gs pos="100000">
                          <a:srgbClr val="AE723F"/>
                        </a:gs>
                      </a:gsLst>
                      <a:lin ang="10800025" scaled="0"/>
                    </a:gradFill>
                    <a:ln>
                      <a:noFill/>
                    </a:ln>
                  </p:spPr>
                  <p:txBody>
                    <a:bodyPr spcFirstLastPara="1" wrap="square" lIns="91425" tIns="45700" rIns="91425" bIns="45700" anchor="ctr" anchorCtr="0">
                      <a:noAutofit/>
                    </a:bodyPr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endParaRPr sz="1800" b="1" i="0" u="none" strike="noStrike" cap="none">
                        <a:solidFill>
                          <a:srgbClr val="EFEFE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3" name="Google Shape;3699;p33">
                    <a:extLst>
                      <a:ext uri="{FF2B5EF4-FFF2-40B4-BE49-F238E27FC236}">
                        <a16:creationId xmlns:a16="http://schemas.microsoft.com/office/drawing/2014/main" id="{956F4402-822B-AD2A-223A-1C99B03A9C0C}"/>
                      </a:ext>
                    </a:extLst>
                  </p:cNvPr>
                  <p:cNvSpPr/>
                  <p:nvPr/>
                </p:nvSpPr>
                <p:spPr>
                  <a:xfrm rot="-9840178">
                    <a:off x="6635234" y="2668871"/>
                    <a:ext cx="335980" cy="184394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27501" extrusionOk="0">
                        <a:moveTo>
                          <a:pt x="19199" y="2424869"/>
                        </a:moveTo>
                        <a:cubicBezTo>
                          <a:pt x="114529" y="2457441"/>
                          <a:pt x="199750" y="2176976"/>
                          <a:pt x="268643" y="2176976"/>
                        </a:cubicBezTo>
                        <a:cubicBezTo>
                          <a:pt x="342128" y="2176976"/>
                          <a:pt x="312122" y="2453136"/>
                          <a:pt x="440914" y="2414005"/>
                        </a:cubicBezTo>
                        <a:lnTo>
                          <a:pt x="350892" y="41069"/>
                        </a:lnTo>
                        <a:lnTo>
                          <a:pt x="307991" y="31806"/>
                        </a:lnTo>
                        <a:cubicBezTo>
                          <a:pt x="255286" y="21850"/>
                          <a:pt x="200685" y="12918"/>
                          <a:pt x="144130" y="5019"/>
                        </a:cubicBezTo>
                        <a:lnTo>
                          <a:pt x="91581" y="0"/>
                        </a:lnTo>
                        <a:lnTo>
                          <a:pt x="0" y="2414005"/>
                        </a:lnTo>
                        <a:cubicBezTo>
                          <a:pt x="6443" y="2419135"/>
                          <a:pt x="12843" y="2422698"/>
                          <a:pt x="19199" y="242486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4" name="Google Shape;3700;p33">
                    <a:extLst>
                      <a:ext uri="{FF2B5EF4-FFF2-40B4-BE49-F238E27FC236}">
                        <a16:creationId xmlns:a16="http://schemas.microsoft.com/office/drawing/2014/main" id="{DD3BB978-727F-95F9-4353-13EB87845B84}"/>
                      </a:ext>
                    </a:extLst>
                  </p:cNvPr>
                  <p:cNvSpPr/>
                  <p:nvPr/>
                </p:nvSpPr>
                <p:spPr>
                  <a:xfrm rot="-9420981" flipH="1">
                    <a:off x="6830758" y="2749620"/>
                    <a:ext cx="347227" cy="183883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0914" h="2417625" extrusionOk="0">
                        <a:moveTo>
                          <a:pt x="38128" y="2417509"/>
                        </a:moveTo>
                        <a:cubicBezTo>
                          <a:pt x="25601" y="2418380"/>
                          <a:pt x="12887" y="2414389"/>
                          <a:pt x="0" y="2404129"/>
                        </a:cubicBezTo>
                        <a:lnTo>
                          <a:pt x="18187" y="0"/>
                        </a:lnTo>
                        <a:lnTo>
                          <a:pt x="74452" y="1187"/>
                        </a:lnTo>
                        <a:lnTo>
                          <a:pt x="351038" y="35049"/>
                        </a:lnTo>
                        <a:lnTo>
                          <a:pt x="440914" y="2404129"/>
                        </a:lnTo>
                        <a:cubicBezTo>
                          <a:pt x="312122" y="2443260"/>
                          <a:pt x="342128" y="2167100"/>
                          <a:pt x="268643" y="2167100"/>
                        </a:cubicBezTo>
                        <a:cubicBezTo>
                          <a:pt x="204343" y="2167100"/>
                          <a:pt x="125819" y="2411416"/>
                          <a:pt x="38128" y="2417509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6" name="Google Shape;3701;p33">
                  <a:extLst>
                    <a:ext uri="{FF2B5EF4-FFF2-40B4-BE49-F238E27FC236}">
                      <a16:creationId xmlns:a16="http://schemas.microsoft.com/office/drawing/2014/main" id="{2F986EC6-3B05-83FE-99F0-F37293D9C87F}"/>
                    </a:ext>
                  </a:extLst>
                </p:cNvPr>
                <p:cNvGrpSpPr/>
                <p:nvPr/>
              </p:nvGrpSpPr>
              <p:grpSpPr>
                <a:xfrm>
                  <a:off x="3873609" y="5911314"/>
                  <a:ext cx="3144956" cy="1639767"/>
                  <a:chOff x="4137839" y="-377629"/>
                  <a:chExt cx="3795047" cy="2436504"/>
                </a:xfrm>
              </p:grpSpPr>
              <p:sp>
                <p:nvSpPr>
                  <p:cNvPr id="80" name="Google Shape;3702;p33">
                    <a:extLst>
                      <a:ext uri="{FF2B5EF4-FFF2-40B4-BE49-F238E27FC236}">
                        <a16:creationId xmlns:a16="http://schemas.microsoft.com/office/drawing/2014/main" id="{7D17FA6B-0F58-C151-C041-7931C07AC747}"/>
                      </a:ext>
                    </a:extLst>
                  </p:cNvPr>
                  <p:cNvSpPr/>
                  <p:nvPr/>
                </p:nvSpPr>
                <p:spPr>
                  <a:xfrm>
                    <a:off x="4137839" y="-377629"/>
                    <a:ext cx="3795047" cy="24365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52840" h="2436504" extrusionOk="0">
                        <a:moveTo>
                          <a:pt x="1837314" y="70"/>
                        </a:moveTo>
                        <a:cubicBezTo>
                          <a:pt x="3052170" y="7159"/>
                          <a:pt x="3852840" y="700133"/>
                          <a:pt x="3852840" y="1084592"/>
                        </a:cubicBezTo>
                        <a:lnTo>
                          <a:pt x="3395056" y="2436504"/>
                        </a:lnTo>
                        <a:lnTo>
                          <a:pt x="399345" y="2436504"/>
                        </a:lnTo>
                        <a:lnTo>
                          <a:pt x="0" y="914471"/>
                        </a:lnTo>
                        <a:cubicBezTo>
                          <a:pt x="0" y="530012"/>
                          <a:pt x="622458" y="-7019"/>
                          <a:pt x="1837314" y="70"/>
                        </a:cubicBezTo>
                        <a:close/>
                      </a:path>
                    </a:pathLst>
                  </a:custGeom>
                  <a:solidFill>
                    <a:srgbClr val="49240E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pic>
                <p:nvPicPr>
                  <p:cNvPr id="81" name="Google Shape;3703;p33" descr="A black and white image of a mountain&#10;&#10;Description automatically generated with low confidence">
                    <a:extLst>
                      <a:ext uri="{FF2B5EF4-FFF2-40B4-BE49-F238E27FC236}">
                        <a16:creationId xmlns:a16="http://schemas.microsoft.com/office/drawing/2014/main" id="{74AA31FF-292F-5517-5064-01F52B7A1628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3">
                    <a:alphaModFix amt="8000"/>
                  </a:blip>
                  <a:srcRect/>
                  <a:stretch/>
                </p:blipFill>
                <p:spPr>
                  <a:xfrm>
                    <a:off x="4212300" y="348461"/>
                    <a:ext cx="3602216" cy="69827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67" name="Google Shape;3704;p33">
                  <a:extLst>
                    <a:ext uri="{FF2B5EF4-FFF2-40B4-BE49-F238E27FC236}">
                      <a16:creationId xmlns:a16="http://schemas.microsoft.com/office/drawing/2014/main" id="{0FD5CC24-375E-D477-D334-C4C9BBB5A70D}"/>
                    </a:ext>
                  </a:extLst>
                </p:cNvPr>
                <p:cNvGrpSpPr/>
                <p:nvPr/>
              </p:nvGrpSpPr>
              <p:grpSpPr>
                <a:xfrm>
                  <a:off x="3792023" y="6720000"/>
                  <a:ext cx="3341299" cy="1862712"/>
                  <a:chOff x="4244861" y="2910394"/>
                  <a:chExt cx="3341299" cy="1862712"/>
                </a:xfrm>
              </p:grpSpPr>
              <p:sp>
                <p:nvSpPr>
                  <p:cNvPr id="68" name="Google Shape;3705;p33">
                    <a:extLst>
                      <a:ext uri="{FF2B5EF4-FFF2-40B4-BE49-F238E27FC236}">
                        <a16:creationId xmlns:a16="http://schemas.microsoft.com/office/drawing/2014/main" id="{6B2A7D88-B5DC-02B3-B832-D176DBA1ADE0}"/>
                      </a:ext>
                    </a:extLst>
                  </p:cNvPr>
                  <p:cNvSpPr/>
                  <p:nvPr/>
                </p:nvSpPr>
                <p:spPr>
                  <a:xfrm rot="10567725" flipH="1">
                    <a:off x="5655430" y="3173630"/>
                    <a:ext cx="347210" cy="15742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286" h="1570690" extrusionOk="0">
                        <a:moveTo>
                          <a:pt x="347286" y="1559218"/>
                        </a:moveTo>
                        <a:lnTo>
                          <a:pt x="285925" y="0"/>
                        </a:lnTo>
                        <a:lnTo>
                          <a:pt x="185682" y="1126"/>
                        </a:lnTo>
                        <a:cubicBezTo>
                          <a:pt x="175408" y="1405"/>
                          <a:pt x="165213" y="1817"/>
                          <a:pt x="155086" y="2225"/>
                        </a:cubicBezTo>
                        <a:lnTo>
                          <a:pt x="24330" y="10649"/>
                        </a:lnTo>
                        <a:lnTo>
                          <a:pt x="0" y="1559218"/>
                        </a:lnTo>
                        <a:cubicBezTo>
                          <a:pt x="10150" y="1567007"/>
                          <a:pt x="19368" y="1570513"/>
                          <a:pt x="27841" y="1570684"/>
                        </a:cubicBezTo>
                        <a:cubicBezTo>
                          <a:pt x="87153" y="1571877"/>
                          <a:pt x="109974" y="1409646"/>
                          <a:pt x="160620" y="1409645"/>
                        </a:cubicBezTo>
                        <a:cubicBezTo>
                          <a:pt x="218501" y="1409645"/>
                          <a:pt x="245842" y="1588930"/>
                          <a:pt x="347286" y="155921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" name="Google Shape;3706;p33">
                    <a:extLst>
                      <a:ext uri="{FF2B5EF4-FFF2-40B4-BE49-F238E27FC236}">
                        <a16:creationId xmlns:a16="http://schemas.microsoft.com/office/drawing/2014/main" id="{7213E3EF-0070-2D39-10DB-52386AA3DCE3}"/>
                      </a:ext>
                    </a:extLst>
                  </p:cNvPr>
                  <p:cNvSpPr/>
                  <p:nvPr/>
                </p:nvSpPr>
                <p:spPr>
                  <a:xfrm rot="-10679728" flipH="1">
                    <a:off x="5920846" y="3171361"/>
                    <a:ext cx="336637" cy="15738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6431" h="1572864" extrusionOk="0">
                        <a:moveTo>
                          <a:pt x="14650" y="1570866"/>
                        </a:moveTo>
                        <a:cubicBezTo>
                          <a:pt x="87389" y="1595598"/>
                          <a:pt x="152415" y="1382640"/>
                          <a:pt x="204983" y="1382640"/>
                        </a:cubicBezTo>
                        <a:cubicBezTo>
                          <a:pt x="261054" y="1382640"/>
                          <a:pt x="238159" y="1592329"/>
                          <a:pt x="336431" y="1562617"/>
                        </a:cubicBezTo>
                        <a:lnTo>
                          <a:pt x="277770" y="23880"/>
                        </a:lnTo>
                        <a:lnTo>
                          <a:pt x="180229" y="10908"/>
                        </a:lnTo>
                        <a:lnTo>
                          <a:pt x="59573" y="0"/>
                        </a:lnTo>
                        <a:lnTo>
                          <a:pt x="0" y="1562616"/>
                        </a:lnTo>
                        <a:cubicBezTo>
                          <a:pt x="4916" y="1566512"/>
                          <a:pt x="9799" y="1569217"/>
                          <a:pt x="14650" y="1570866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0" name="Google Shape;3707;p33">
                    <a:extLst>
                      <a:ext uri="{FF2B5EF4-FFF2-40B4-BE49-F238E27FC236}">
                        <a16:creationId xmlns:a16="http://schemas.microsoft.com/office/drawing/2014/main" id="{6EB2D0A9-6482-5C61-8185-746250891166}"/>
                      </a:ext>
                    </a:extLst>
                  </p:cNvPr>
                  <p:cNvSpPr/>
                  <p:nvPr/>
                </p:nvSpPr>
                <p:spPr>
                  <a:xfrm rot="-10593467" flipH="1">
                    <a:off x="6178205" y="3079429"/>
                    <a:ext cx="324361" cy="166040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24587" h="1661565" extrusionOk="0">
                        <a:moveTo>
                          <a:pt x="324587" y="1661565"/>
                        </a:moveTo>
                        <a:lnTo>
                          <a:pt x="237759" y="44454"/>
                        </a:lnTo>
                        <a:lnTo>
                          <a:pt x="104481" y="16732"/>
                        </a:lnTo>
                        <a:lnTo>
                          <a:pt x="0" y="0"/>
                        </a:lnTo>
                        <a:lnTo>
                          <a:pt x="36291" y="1537114"/>
                        </a:lnTo>
                        <a:cubicBezTo>
                          <a:pt x="114954" y="1599435"/>
                          <a:pt x="191402" y="1362253"/>
                          <a:pt x="239451" y="1382994"/>
                        </a:cubicBezTo>
                        <a:cubicBezTo>
                          <a:pt x="287500" y="1403736"/>
                          <a:pt x="304473" y="1643568"/>
                          <a:pt x="324587" y="166156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1" name="Google Shape;3708;p33">
                    <a:extLst>
                      <a:ext uri="{FF2B5EF4-FFF2-40B4-BE49-F238E27FC236}">
                        <a16:creationId xmlns:a16="http://schemas.microsoft.com/office/drawing/2014/main" id="{DA923793-C610-8551-3CED-308F633CB598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593274" y="3082537"/>
                    <a:ext cx="524914" cy="155568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24781" h="1555288" extrusionOk="0">
                        <a:moveTo>
                          <a:pt x="524781" y="1552457"/>
                        </a:moveTo>
                        <a:lnTo>
                          <a:pt x="233650" y="87285"/>
                        </a:lnTo>
                        <a:lnTo>
                          <a:pt x="230046" y="85263"/>
                        </a:lnTo>
                        <a:cubicBezTo>
                          <a:pt x="190800" y="65246"/>
                          <a:pt x="143616" y="45111"/>
                          <a:pt x="86976" y="26054"/>
                        </a:cubicBezTo>
                        <a:lnTo>
                          <a:pt x="0" y="0"/>
                        </a:lnTo>
                        <a:lnTo>
                          <a:pt x="240211" y="1542070"/>
                        </a:lnTo>
                        <a:cubicBezTo>
                          <a:pt x="250362" y="1549861"/>
                          <a:pt x="260294" y="1552933"/>
                          <a:pt x="269997" y="1552349"/>
                        </a:cubicBezTo>
                        <a:cubicBezTo>
                          <a:pt x="337919" y="1548265"/>
                          <a:pt x="394608" y="1365016"/>
                          <a:pt x="436108" y="1366530"/>
                        </a:cubicBezTo>
                        <a:cubicBezTo>
                          <a:pt x="483536" y="1368262"/>
                          <a:pt x="423338" y="1582169"/>
                          <a:pt x="524781" y="155245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2" name="Google Shape;3709;p33">
                    <a:extLst>
                      <a:ext uri="{FF2B5EF4-FFF2-40B4-BE49-F238E27FC236}">
                        <a16:creationId xmlns:a16="http://schemas.microsoft.com/office/drawing/2014/main" id="{73395B75-DD4B-D48B-E359-D96944662129}"/>
                      </a:ext>
                    </a:extLst>
                  </p:cNvPr>
                  <p:cNvSpPr/>
                  <p:nvPr/>
                </p:nvSpPr>
                <p:spPr>
                  <a:xfrm rot="10725637" flipH="1">
                    <a:off x="6342815" y="3079417"/>
                    <a:ext cx="524321" cy="16147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4037" h="1614297" extrusionOk="0">
                        <a:moveTo>
                          <a:pt x="214612" y="1613150"/>
                        </a:moveTo>
                        <a:cubicBezTo>
                          <a:pt x="282530" y="1633234"/>
                          <a:pt x="360562" y="1383094"/>
                          <a:pt x="407885" y="1383094"/>
                        </a:cubicBezTo>
                        <a:cubicBezTo>
                          <a:pt x="458360" y="1383094"/>
                          <a:pt x="415570" y="1635088"/>
                          <a:pt x="504037" y="1605376"/>
                        </a:cubicBezTo>
                        <a:lnTo>
                          <a:pt x="259869" y="52937"/>
                        </a:lnTo>
                        <a:lnTo>
                          <a:pt x="245021" y="48489"/>
                        </a:lnTo>
                        <a:cubicBezTo>
                          <a:pt x="178547" y="30807"/>
                          <a:pt x="101860" y="14797"/>
                          <a:pt x="13443" y="1653"/>
                        </a:cubicBezTo>
                        <a:lnTo>
                          <a:pt x="0" y="0"/>
                        </a:lnTo>
                        <a:lnTo>
                          <a:pt x="201175" y="1605376"/>
                        </a:lnTo>
                        <a:cubicBezTo>
                          <a:pt x="205601" y="1609271"/>
                          <a:pt x="210084" y="1611811"/>
                          <a:pt x="214612" y="161315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3" name="Google Shape;3710;p33">
                    <a:extLst>
                      <a:ext uri="{FF2B5EF4-FFF2-40B4-BE49-F238E27FC236}">
                        <a16:creationId xmlns:a16="http://schemas.microsoft.com/office/drawing/2014/main" id="{C4C1B1A3-0886-ED53-0CF8-CF00FD4ADF87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999950" y="2916616"/>
                    <a:ext cx="569760" cy="146899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9616" h="1468620" extrusionOk="0">
                        <a:moveTo>
                          <a:pt x="538552" y="1468620"/>
                        </a:moveTo>
                        <a:lnTo>
                          <a:pt x="569616" y="1465714"/>
                        </a:lnTo>
                        <a:lnTo>
                          <a:pt x="5748" y="584"/>
                        </a:lnTo>
                        <a:cubicBezTo>
                          <a:pt x="-41937" y="-28932"/>
                          <a:pt x="220922" y="1070767"/>
                          <a:pt x="283506" y="1288616"/>
                        </a:cubicBezTo>
                        <a:cubicBezTo>
                          <a:pt x="367849" y="1354249"/>
                          <a:pt x="332647" y="1278249"/>
                          <a:pt x="381253" y="1307679"/>
                        </a:cubicBezTo>
                        <a:cubicBezTo>
                          <a:pt x="423783" y="1333430"/>
                          <a:pt x="459659" y="1458674"/>
                          <a:pt x="538552" y="146862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" name="Google Shape;3711;p33">
                    <a:extLst>
                      <a:ext uri="{FF2B5EF4-FFF2-40B4-BE49-F238E27FC236}">
                        <a16:creationId xmlns:a16="http://schemas.microsoft.com/office/drawing/2014/main" id="{3AAAF06F-9452-5200-78F8-92C4465B1628}"/>
                      </a:ext>
                    </a:extLst>
                  </p:cNvPr>
                  <p:cNvSpPr/>
                  <p:nvPr/>
                </p:nvSpPr>
                <p:spPr>
                  <a:xfrm rot="10722664" flipH="1">
                    <a:off x="6792441" y="3036281"/>
                    <a:ext cx="538734" cy="1525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38598" h="1525288" extrusionOk="0">
                        <a:moveTo>
                          <a:pt x="505776" y="1525287"/>
                        </a:moveTo>
                        <a:cubicBezTo>
                          <a:pt x="507634" y="1525243"/>
                          <a:pt x="509459" y="1524348"/>
                          <a:pt x="511247" y="1522491"/>
                        </a:cubicBezTo>
                        <a:cubicBezTo>
                          <a:pt x="602964" y="1542043"/>
                          <a:pt x="447596" y="975582"/>
                          <a:pt x="288367" y="399964"/>
                        </a:cubicBezTo>
                        <a:lnTo>
                          <a:pt x="239811" y="224011"/>
                        </a:lnTo>
                        <a:lnTo>
                          <a:pt x="216505" y="171906"/>
                        </a:lnTo>
                        <a:cubicBezTo>
                          <a:pt x="216505" y="171906"/>
                          <a:pt x="186542" y="93696"/>
                          <a:pt x="29561" y="13625"/>
                        </a:cubicBezTo>
                        <a:lnTo>
                          <a:pt x="0" y="0"/>
                        </a:lnTo>
                        <a:lnTo>
                          <a:pt x="296719" y="1465362"/>
                        </a:lnTo>
                        <a:cubicBezTo>
                          <a:pt x="382847" y="1527684"/>
                          <a:pt x="373124" y="1316657"/>
                          <a:pt x="408879" y="1326178"/>
                        </a:cubicBezTo>
                        <a:cubicBezTo>
                          <a:pt x="442398" y="1335104"/>
                          <a:pt x="477899" y="1525949"/>
                          <a:pt x="505776" y="1525287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D1A28B"/>
                      </a:gs>
                      <a:gs pos="44000">
                        <a:srgbClr val="D1A28B"/>
                      </a:gs>
                      <a:gs pos="68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5" name="Google Shape;3712;p33">
                    <a:extLst>
                      <a:ext uri="{FF2B5EF4-FFF2-40B4-BE49-F238E27FC236}">
                        <a16:creationId xmlns:a16="http://schemas.microsoft.com/office/drawing/2014/main" id="{C4F7F35F-EB3A-B971-D72D-1EF3989B733A}"/>
                      </a:ext>
                    </a:extLst>
                  </p:cNvPr>
                  <p:cNvSpPr/>
                  <p:nvPr/>
                </p:nvSpPr>
                <p:spPr>
                  <a:xfrm rot="10516321">
                    <a:off x="5367570" y="3201394"/>
                    <a:ext cx="347625" cy="156004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47310" h="1558628" extrusionOk="0">
                        <a:moveTo>
                          <a:pt x="30034" y="1558540"/>
                        </a:moveTo>
                        <a:cubicBezTo>
                          <a:pt x="20166" y="1559201"/>
                          <a:pt x="10151" y="1556171"/>
                          <a:pt x="0" y="1548381"/>
                        </a:cubicBezTo>
                        <a:lnTo>
                          <a:pt x="12151" y="0"/>
                        </a:lnTo>
                        <a:lnTo>
                          <a:pt x="63011" y="4038"/>
                        </a:lnTo>
                        <a:cubicBezTo>
                          <a:pt x="117092" y="9726"/>
                          <a:pt x="168598" y="16740"/>
                          <a:pt x="217640" y="24894"/>
                        </a:cubicBezTo>
                        <a:lnTo>
                          <a:pt x="287899" y="38805"/>
                        </a:lnTo>
                        <a:lnTo>
                          <a:pt x="347310" y="1548380"/>
                        </a:lnTo>
                        <a:cubicBezTo>
                          <a:pt x="245860" y="1578093"/>
                          <a:pt x="269496" y="1368404"/>
                          <a:pt x="211611" y="1368404"/>
                        </a:cubicBezTo>
                        <a:cubicBezTo>
                          <a:pt x="160962" y="1368404"/>
                          <a:pt x="99108" y="1553913"/>
                          <a:pt x="30034" y="155854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6" name="Google Shape;3713;p33">
                    <a:extLst>
                      <a:ext uri="{FF2B5EF4-FFF2-40B4-BE49-F238E27FC236}">
                        <a16:creationId xmlns:a16="http://schemas.microsoft.com/office/drawing/2014/main" id="{9F0FD65C-F132-C189-C01D-902FF042864E}"/>
                      </a:ext>
                    </a:extLst>
                  </p:cNvPr>
                  <p:cNvSpPr/>
                  <p:nvPr/>
                </p:nvSpPr>
                <p:spPr>
                  <a:xfrm rot="10400396">
                    <a:off x="5153224" y="3130171"/>
                    <a:ext cx="283903" cy="16179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7709" h="1619348" extrusionOk="0">
                        <a:moveTo>
                          <a:pt x="40556" y="1515753"/>
                        </a:moveTo>
                        <a:cubicBezTo>
                          <a:pt x="27019" y="1516190"/>
                          <a:pt x="13459" y="1513022"/>
                          <a:pt x="0" y="1505161"/>
                        </a:cubicBezTo>
                        <a:lnTo>
                          <a:pt x="33604" y="0"/>
                        </a:lnTo>
                        <a:lnTo>
                          <a:pt x="108981" y="17520"/>
                        </a:lnTo>
                        <a:cubicBezTo>
                          <a:pt x="152844" y="29212"/>
                          <a:pt x="194323" y="41778"/>
                          <a:pt x="233535" y="55032"/>
                        </a:cubicBezTo>
                        <a:lnTo>
                          <a:pt x="271934" y="69444"/>
                        </a:lnTo>
                        <a:lnTo>
                          <a:pt x="326729" y="1365441"/>
                        </a:lnTo>
                        <a:lnTo>
                          <a:pt x="322009" y="1357752"/>
                        </a:lnTo>
                        <a:cubicBezTo>
                          <a:pt x="313022" y="1350849"/>
                          <a:pt x="299173" y="1356793"/>
                          <a:pt x="278082" y="1349657"/>
                        </a:cubicBezTo>
                        <a:cubicBezTo>
                          <a:pt x="228868" y="1333004"/>
                          <a:pt x="135310" y="1512696"/>
                          <a:pt x="40556" y="1515753"/>
                        </a:cubicBezTo>
                        <a:close/>
                        <a:moveTo>
                          <a:pt x="337464" y="1619348"/>
                        </a:moveTo>
                        <a:lnTo>
                          <a:pt x="326729" y="1365441"/>
                        </a:lnTo>
                        <a:lnTo>
                          <a:pt x="329464" y="1369897"/>
                        </a:lnTo>
                        <a:cubicBezTo>
                          <a:pt x="337479" y="1394360"/>
                          <a:pt x="338264" y="1457025"/>
                          <a:pt x="337464" y="161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55000">
                        <a:srgbClr val="D1A28B"/>
                      </a:gs>
                      <a:gs pos="96740">
                        <a:srgbClr val="AE723F"/>
                      </a:gs>
                      <a:gs pos="100000">
                        <a:srgbClr val="AE723F"/>
                      </a:gs>
                    </a:gsLst>
                    <a:lin ang="10800025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7" name="Google Shape;3714;p33">
                    <a:extLst>
                      <a:ext uri="{FF2B5EF4-FFF2-40B4-BE49-F238E27FC236}">
                        <a16:creationId xmlns:a16="http://schemas.microsoft.com/office/drawing/2014/main" id="{A2D8C0D3-40E5-56FD-613B-A50C1CCF1F5F}"/>
                      </a:ext>
                    </a:extLst>
                  </p:cNvPr>
                  <p:cNvSpPr/>
                  <p:nvPr/>
                </p:nvSpPr>
                <p:spPr>
                  <a:xfrm rot="10727254">
                    <a:off x="4834084" y="3160141"/>
                    <a:ext cx="471170" cy="15388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8481" h="1569952" extrusionOk="0">
                        <a:moveTo>
                          <a:pt x="222762" y="1569373"/>
                        </a:moveTo>
                        <a:cubicBezTo>
                          <a:pt x="213551" y="1571191"/>
                          <a:pt x="204471" y="1568821"/>
                          <a:pt x="195620" y="1561031"/>
                        </a:cubicBezTo>
                        <a:lnTo>
                          <a:pt x="0" y="0"/>
                        </a:lnTo>
                        <a:lnTo>
                          <a:pt x="99494" y="27105"/>
                        </a:lnTo>
                        <a:cubicBezTo>
                          <a:pt x="135481" y="38254"/>
                          <a:pt x="169374" y="50106"/>
                          <a:pt x="201272" y="62465"/>
                        </a:cubicBezTo>
                        <a:lnTo>
                          <a:pt x="267221" y="90667"/>
                        </a:lnTo>
                        <a:lnTo>
                          <a:pt x="498481" y="1561031"/>
                        </a:lnTo>
                        <a:cubicBezTo>
                          <a:pt x="492952" y="1562888"/>
                          <a:pt x="487935" y="1563645"/>
                          <a:pt x="483377" y="1563431"/>
                        </a:cubicBezTo>
                        <a:cubicBezTo>
                          <a:pt x="414998" y="1560228"/>
                          <a:pt x="449650" y="1338749"/>
                          <a:pt x="402328" y="1338749"/>
                        </a:cubicBezTo>
                        <a:cubicBezTo>
                          <a:pt x="358160" y="1338749"/>
                          <a:pt x="287242" y="1556649"/>
                          <a:pt x="222762" y="1569373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8" name="Google Shape;3715;p33">
                    <a:extLst>
                      <a:ext uri="{FF2B5EF4-FFF2-40B4-BE49-F238E27FC236}">
                        <a16:creationId xmlns:a16="http://schemas.microsoft.com/office/drawing/2014/main" id="{95EF64AE-EDC3-373F-2665-D2000859ACD7}"/>
                      </a:ext>
                    </a:extLst>
                  </p:cNvPr>
                  <p:cNvSpPr/>
                  <p:nvPr/>
                </p:nvSpPr>
                <p:spPr>
                  <a:xfrm rot="-10722060">
                    <a:off x="4260972" y="2975405"/>
                    <a:ext cx="618363" cy="147911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60729" h="1439185" extrusionOk="0">
                        <a:moveTo>
                          <a:pt x="529665" y="1439185"/>
                        </a:moveTo>
                        <a:lnTo>
                          <a:pt x="560729" y="1436279"/>
                        </a:lnTo>
                        <a:lnTo>
                          <a:pt x="0" y="0"/>
                        </a:lnTo>
                        <a:lnTo>
                          <a:pt x="274619" y="1259181"/>
                        </a:lnTo>
                        <a:cubicBezTo>
                          <a:pt x="358962" y="1324814"/>
                          <a:pt x="323760" y="1248814"/>
                          <a:pt x="372366" y="1278244"/>
                        </a:cubicBezTo>
                        <a:cubicBezTo>
                          <a:pt x="414896" y="1303995"/>
                          <a:pt x="450772" y="1429239"/>
                          <a:pt x="529665" y="1439185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41000">
                        <a:srgbClr val="AE723F"/>
                      </a:gs>
                      <a:gs pos="51000">
                        <a:srgbClr val="D1A28B"/>
                      </a:gs>
                      <a:gs pos="69000">
                        <a:srgbClr val="AE723F"/>
                      </a:gs>
                      <a:gs pos="100000">
                        <a:srgbClr val="AE723F"/>
                      </a:gs>
                    </a:gsLst>
                    <a:lin ang="959990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9" name="Google Shape;3716;p33">
                    <a:extLst>
                      <a:ext uri="{FF2B5EF4-FFF2-40B4-BE49-F238E27FC236}">
                        <a16:creationId xmlns:a16="http://schemas.microsoft.com/office/drawing/2014/main" id="{513F37D8-FD4C-8E1A-63E4-DBB853D18A4D}"/>
                      </a:ext>
                    </a:extLst>
                  </p:cNvPr>
                  <p:cNvSpPr/>
                  <p:nvPr/>
                </p:nvSpPr>
                <p:spPr>
                  <a:xfrm rot="10721705">
                    <a:off x="4561721" y="3159261"/>
                    <a:ext cx="563614" cy="14715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13410" h="1482286" extrusionOk="0">
                        <a:moveTo>
                          <a:pt x="258626" y="1479348"/>
                        </a:moveTo>
                        <a:cubicBezTo>
                          <a:pt x="248923" y="1479931"/>
                          <a:pt x="238990" y="1476858"/>
                          <a:pt x="228840" y="1469068"/>
                        </a:cubicBezTo>
                        <a:lnTo>
                          <a:pt x="0" y="0"/>
                        </a:lnTo>
                        <a:lnTo>
                          <a:pt x="25127" y="10745"/>
                        </a:lnTo>
                        <a:cubicBezTo>
                          <a:pt x="81141" y="37104"/>
                          <a:pt x="129571" y="64714"/>
                          <a:pt x="171211" y="92022"/>
                        </a:cubicBezTo>
                        <a:lnTo>
                          <a:pt x="249453" y="151039"/>
                        </a:lnTo>
                        <a:lnTo>
                          <a:pt x="513410" y="1479455"/>
                        </a:lnTo>
                        <a:cubicBezTo>
                          <a:pt x="411967" y="1509167"/>
                          <a:pt x="472165" y="1295260"/>
                          <a:pt x="424737" y="1293529"/>
                        </a:cubicBezTo>
                        <a:cubicBezTo>
                          <a:pt x="383238" y="1292014"/>
                          <a:pt x="326548" y="1475263"/>
                          <a:pt x="258626" y="1479348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rgbClr val="AE723F"/>
                      </a:gs>
                      <a:gs pos="26000">
                        <a:srgbClr val="AE723F"/>
                      </a:gs>
                      <a:gs pos="51000">
                        <a:srgbClr val="D1A28B"/>
                      </a:gs>
                      <a:gs pos="81000">
                        <a:srgbClr val="AE723F"/>
                      </a:gs>
                      <a:gs pos="100000">
                        <a:srgbClr val="AE723F"/>
                      </a:gs>
                    </a:gsLst>
                    <a:lin ang="10200138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ctr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1" i="0" u="none" strike="noStrike" cap="none">
                      <a:solidFill>
                        <a:srgbClr val="EFEFE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1" name="Google Shape;3717;p33">
                <a:extLst>
                  <a:ext uri="{FF2B5EF4-FFF2-40B4-BE49-F238E27FC236}">
                    <a16:creationId xmlns:a16="http://schemas.microsoft.com/office/drawing/2014/main" id="{F8779BA1-09CD-6CEA-4953-3728E5ADBE50}"/>
                  </a:ext>
                </a:extLst>
              </p:cNvPr>
              <p:cNvGrpSpPr/>
              <p:nvPr/>
            </p:nvGrpSpPr>
            <p:grpSpPr>
              <a:xfrm>
                <a:off x="2779550" y="5348528"/>
                <a:ext cx="1784571" cy="896964"/>
                <a:chOff x="5525980" y="1774298"/>
                <a:chExt cx="4820559" cy="2422916"/>
              </a:xfrm>
            </p:grpSpPr>
            <p:sp>
              <p:nvSpPr>
                <p:cNvPr id="59" name="Google Shape;3718;p33">
                  <a:extLst>
                    <a:ext uri="{FF2B5EF4-FFF2-40B4-BE49-F238E27FC236}">
                      <a16:creationId xmlns:a16="http://schemas.microsoft.com/office/drawing/2014/main" id="{2BFD4327-30C1-3C44-4A8A-3CBBB686CD90}"/>
                    </a:ext>
                  </a:extLst>
                </p:cNvPr>
                <p:cNvSpPr/>
                <p:nvPr/>
              </p:nvSpPr>
              <p:spPr>
                <a:xfrm>
                  <a:off x="5525980" y="1774298"/>
                  <a:ext cx="4820559" cy="24229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3293" h="559565" extrusionOk="0">
                      <a:moveTo>
                        <a:pt x="434701" y="447347"/>
                      </a:moveTo>
                      <a:cubicBezTo>
                        <a:pt x="416127" y="450681"/>
                        <a:pt x="396410" y="454110"/>
                        <a:pt x="369550" y="456205"/>
                      </a:cubicBezTo>
                      <a:cubicBezTo>
                        <a:pt x="308590" y="461063"/>
                        <a:pt x="270204" y="463540"/>
                        <a:pt x="233057" y="440489"/>
                      </a:cubicBezTo>
                      <a:cubicBezTo>
                        <a:pt x="200672" y="420391"/>
                        <a:pt x="178478" y="386673"/>
                        <a:pt x="177050" y="384482"/>
                      </a:cubicBezTo>
                      <a:cubicBezTo>
                        <a:pt x="152570" y="346668"/>
                        <a:pt x="152380" y="315426"/>
                        <a:pt x="124567" y="303996"/>
                      </a:cubicBezTo>
                      <a:cubicBezTo>
                        <a:pt x="122281" y="303043"/>
                        <a:pt x="104564" y="295995"/>
                        <a:pt x="94849" y="303996"/>
                      </a:cubicBezTo>
                      <a:cubicBezTo>
                        <a:pt x="90372" y="307711"/>
                        <a:pt x="85705" y="316093"/>
                        <a:pt x="94849" y="366956"/>
                      </a:cubicBezTo>
                      <a:cubicBezTo>
                        <a:pt x="102564" y="410104"/>
                        <a:pt x="108089" y="416105"/>
                        <a:pt x="103612" y="429916"/>
                      </a:cubicBezTo>
                      <a:cubicBezTo>
                        <a:pt x="96563" y="451633"/>
                        <a:pt x="71513" y="471922"/>
                        <a:pt x="51129" y="466683"/>
                      </a:cubicBezTo>
                      <a:cubicBezTo>
                        <a:pt x="28460" y="460873"/>
                        <a:pt x="21983" y="426202"/>
                        <a:pt x="21411" y="422963"/>
                      </a:cubicBezTo>
                      <a:cubicBezTo>
                        <a:pt x="15220" y="387721"/>
                        <a:pt x="39890" y="376386"/>
                        <a:pt x="38937" y="340762"/>
                      </a:cubicBezTo>
                      <a:cubicBezTo>
                        <a:pt x="37985" y="306187"/>
                        <a:pt x="14267" y="299805"/>
                        <a:pt x="3980" y="261991"/>
                      </a:cubicBezTo>
                      <a:cubicBezTo>
                        <a:pt x="-7831" y="219128"/>
                        <a:pt x="9600" y="179409"/>
                        <a:pt x="17982" y="160549"/>
                      </a:cubicBezTo>
                      <a:cubicBezTo>
                        <a:pt x="63226" y="57298"/>
                        <a:pt x="229913" y="32819"/>
                        <a:pt x="357263" y="13579"/>
                      </a:cubicBezTo>
                      <a:cubicBezTo>
                        <a:pt x="434987" y="1863"/>
                        <a:pt x="502709" y="625"/>
                        <a:pt x="541000" y="148"/>
                      </a:cubicBezTo>
                      <a:cubicBezTo>
                        <a:pt x="632821" y="-1185"/>
                        <a:pt x="780077" y="6625"/>
                        <a:pt x="827988" y="17103"/>
                      </a:cubicBezTo>
                      <a:cubicBezTo>
                        <a:pt x="841895" y="20151"/>
                        <a:pt x="1071733" y="73110"/>
                        <a:pt x="1106213" y="216556"/>
                      </a:cubicBezTo>
                      <a:cubicBezTo>
                        <a:pt x="1121072" y="278564"/>
                        <a:pt x="1107928" y="328570"/>
                        <a:pt x="1107928" y="328570"/>
                      </a:cubicBezTo>
                      <a:cubicBezTo>
                        <a:pt x="1103927" y="343906"/>
                        <a:pt x="1093259" y="376481"/>
                        <a:pt x="1086973" y="395055"/>
                      </a:cubicBezTo>
                      <a:cubicBezTo>
                        <a:pt x="1073543" y="434774"/>
                        <a:pt x="1069447" y="441823"/>
                        <a:pt x="1071257" y="456301"/>
                      </a:cubicBezTo>
                      <a:cubicBezTo>
                        <a:pt x="1074781" y="485923"/>
                        <a:pt x="1095831" y="490972"/>
                        <a:pt x="1094021" y="514022"/>
                      </a:cubicBezTo>
                      <a:cubicBezTo>
                        <a:pt x="1092402" y="534501"/>
                        <a:pt x="1073638" y="557742"/>
                        <a:pt x="1052016" y="557742"/>
                      </a:cubicBezTo>
                      <a:cubicBezTo>
                        <a:pt x="1031347" y="557742"/>
                        <a:pt x="1014392" y="536501"/>
                        <a:pt x="1010011" y="517546"/>
                      </a:cubicBezTo>
                      <a:cubicBezTo>
                        <a:pt x="1003629" y="489733"/>
                        <a:pt x="1027156" y="479351"/>
                        <a:pt x="1029251" y="440584"/>
                      </a:cubicBezTo>
                      <a:cubicBezTo>
                        <a:pt x="1029537" y="434679"/>
                        <a:pt x="1031442" y="387244"/>
                        <a:pt x="1001248" y="368861"/>
                      </a:cubicBezTo>
                      <a:cubicBezTo>
                        <a:pt x="972006" y="351049"/>
                        <a:pt x="933144" y="372957"/>
                        <a:pt x="931239" y="374100"/>
                      </a:cubicBezTo>
                      <a:cubicBezTo>
                        <a:pt x="901807" y="391340"/>
                        <a:pt x="902093" y="415724"/>
                        <a:pt x="875232" y="461539"/>
                      </a:cubicBezTo>
                      <a:cubicBezTo>
                        <a:pt x="852086" y="501068"/>
                        <a:pt x="824559" y="548122"/>
                        <a:pt x="780744" y="557742"/>
                      </a:cubicBezTo>
                      <a:cubicBezTo>
                        <a:pt x="729309" y="569077"/>
                        <a:pt x="676636" y="524119"/>
                        <a:pt x="668730" y="517546"/>
                      </a:cubicBezTo>
                      <a:cubicBezTo>
                        <a:pt x="634440" y="488305"/>
                        <a:pt x="632059" y="462111"/>
                        <a:pt x="595197" y="445823"/>
                      </a:cubicBezTo>
                      <a:cubicBezTo>
                        <a:pt x="580529" y="439346"/>
                        <a:pt x="566051" y="436965"/>
                        <a:pt x="533951" y="437060"/>
                      </a:cubicBezTo>
                      <a:cubicBezTo>
                        <a:pt x="488803" y="437251"/>
                        <a:pt x="462895" y="442299"/>
                        <a:pt x="434606" y="447442"/>
                      </a:cubicBezTo>
                      <a:close/>
                    </a:path>
                  </a:pathLst>
                </a:custGeom>
                <a:solidFill>
                  <a:srgbClr val="3F2725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" name="Google Shape;3719;p33">
                  <a:extLst>
                    <a:ext uri="{FF2B5EF4-FFF2-40B4-BE49-F238E27FC236}">
                      <a16:creationId xmlns:a16="http://schemas.microsoft.com/office/drawing/2014/main" id="{5FEE8B65-5B8B-1B23-74CC-7892CEDA5DC5}"/>
                    </a:ext>
                  </a:extLst>
                </p:cNvPr>
                <p:cNvSpPr/>
                <p:nvPr/>
              </p:nvSpPr>
              <p:spPr>
                <a:xfrm>
                  <a:off x="6607265" y="3185825"/>
                  <a:ext cx="667353" cy="3989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4123" h="92133" extrusionOk="0">
                      <a:moveTo>
                        <a:pt x="108903" y="92028"/>
                      </a:moveTo>
                      <a:cubicBezTo>
                        <a:pt x="119285" y="91933"/>
                        <a:pt x="130049" y="91647"/>
                        <a:pt x="139383" y="87075"/>
                      </a:cubicBezTo>
                      <a:cubicBezTo>
                        <a:pt x="148718" y="82503"/>
                        <a:pt x="156052" y="72121"/>
                        <a:pt x="153671" y="62024"/>
                      </a:cubicBezTo>
                      <a:cubicBezTo>
                        <a:pt x="151194" y="51451"/>
                        <a:pt x="139574" y="45546"/>
                        <a:pt x="128715" y="44308"/>
                      </a:cubicBezTo>
                      <a:cubicBezTo>
                        <a:pt x="92520" y="40307"/>
                        <a:pt x="78233" y="37831"/>
                        <a:pt x="48610" y="15256"/>
                      </a:cubicBezTo>
                      <a:cubicBezTo>
                        <a:pt x="30608" y="1540"/>
                        <a:pt x="18225" y="-10366"/>
                        <a:pt x="6033" y="14304"/>
                      </a:cubicBezTo>
                      <a:cubicBezTo>
                        <a:pt x="-24923" y="76312"/>
                        <a:pt x="71470" y="92599"/>
                        <a:pt x="108808" y="9212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3720;p33">
                  <a:extLst>
                    <a:ext uri="{FF2B5EF4-FFF2-40B4-BE49-F238E27FC236}">
                      <a16:creationId xmlns:a16="http://schemas.microsoft.com/office/drawing/2014/main" id="{D82957EC-246C-A407-0831-13169579E441}"/>
                    </a:ext>
                  </a:extLst>
                </p:cNvPr>
                <p:cNvSpPr/>
                <p:nvPr/>
              </p:nvSpPr>
              <p:spPr>
                <a:xfrm>
                  <a:off x="8599732" y="3789048"/>
                  <a:ext cx="468506" cy="255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200" h="58979" extrusionOk="0">
                      <a:moveTo>
                        <a:pt x="70199" y="588"/>
                      </a:moveTo>
                      <a:cubicBezTo>
                        <a:pt x="44006" y="-1889"/>
                        <a:pt x="16859" y="9351"/>
                        <a:pt x="0" y="29639"/>
                      </a:cubicBezTo>
                      <a:cubicBezTo>
                        <a:pt x="5144" y="45355"/>
                        <a:pt x="21336" y="55547"/>
                        <a:pt x="37624" y="58119"/>
                      </a:cubicBezTo>
                      <a:cubicBezTo>
                        <a:pt x="53912" y="60691"/>
                        <a:pt x="70676" y="57071"/>
                        <a:pt x="86678" y="52880"/>
                      </a:cubicBezTo>
                      <a:cubicBezTo>
                        <a:pt x="92107" y="51451"/>
                        <a:pt x="97727" y="49832"/>
                        <a:pt x="101918" y="46213"/>
                      </a:cubicBezTo>
                      <a:cubicBezTo>
                        <a:pt x="114014" y="35735"/>
                        <a:pt x="107252" y="14113"/>
                        <a:pt x="93440" y="6112"/>
                      </a:cubicBezTo>
                      <a:cubicBezTo>
                        <a:pt x="79629" y="-1889"/>
                        <a:pt x="62484" y="-365"/>
                        <a:pt x="46577" y="1445"/>
                      </a:cubicBezTo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" name="Google Shape;3721;p33">
                  <a:extLst>
                    <a:ext uri="{FF2B5EF4-FFF2-40B4-BE49-F238E27FC236}">
                      <a16:creationId xmlns:a16="http://schemas.microsoft.com/office/drawing/2014/main" id="{200EA939-7BA3-6CBE-7E2A-C0AC20B3B2D8}"/>
                    </a:ext>
                  </a:extLst>
                </p:cNvPr>
                <p:cNvSpPr/>
                <p:nvPr/>
              </p:nvSpPr>
              <p:spPr>
                <a:xfrm>
                  <a:off x="5675558" y="3446068"/>
                  <a:ext cx="91670" cy="2449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171" h="56568" extrusionOk="0">
                      <a:moveTo>
                        <a:pt x="4669" y="21622"/>
                      </a:moveTo>
                      <a:cubicBezTo>
                        <a:pt x="1526" y="30290"/>
                        <a:pt x="-1808" y="39624"/>
                        <a:pt x="1145" y="48387"/>
                      </a:cubicBezTo>
                      <a:cubicBezTo>
                        <a:pt x="2764" y="53054"/>
                        <a:pt x="7241" y="57531"/>
                        <a:pt x="12003" y="56388"/>
                      </a:cubicBezTo>
                      <a:cubicBezTo>
                        <a:pt x="15813" y="55531"/>
                        <a:pt x="18194" y="51626"/>
                        <a:pt x="19337" y="47911"/>
                      </a:cubicBezTo>
                      <a:cubicBezTo>
                        <a:pt x="22100" y="39338"/>
                        <a:pt x="21528" y="29908"/>
                        <a:pt x="19052" y="21241"/>
                      </a:cubicBezTo>
                      <a:cubicBezTo>
                        <a:pt x="17051" y="14097"/>
                        <a:pt x="14003" y="5525"/>
                        <a:pt x="9050" y="0"/>
                      </a:cubicBezTo>
                      <a:cubicBezTo>
                        <a:pt x="8669" y="7430"/>
                        <a:pt x="7241" y="14478"/>
                        <a:pt x="4669" y="21622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3722;p33">
                  <a:extLst>
                    <a:ext uri="{FF2B5EF4-FFF2-40B4-BE49-F238E27FC236}">
                      <a16:creationId xmlns:a16="http://schemas.microsoft.com/office/drawing/2014/main" id="{A90A69F3-DAF1-A779-3B7E-1F913186E1B4}"/>
                    </a:ext>
                  </a:extLst>
                </p:cNvPr>
                <p:cNvSpPr/>
                <p:nvPr/>
              </p:nvSpPr>
              <p:spPr>
                <a:xfrm>
                  <a:off x="10045883" y="3819215"/>
                  <a:ext cx="126479" cy="2503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10" h="57827" extrusionOk="0">
                      <a:moveTo>
                        <a:pt x="5014" y="44958"/>
                      </a:moveTo>
                      <a:cubicBezTo>
                        <a:pt x="6348" y="48482"/>
                        <a:pt x="8158" y="51911"/>
                        <a:pt x="10920" y="54483"/>
                      </a:cubicBezTo>
                      <a:cubicBezTo>
                        <a:pt x="13682" y="57055"/>
                        <a:pt x="17683" y="58484"/>
                        <a:pt x="21302" y="57531"/>
                      </a:cubicBezTo>
                      <a:cubicBezTo>
                        <a:pt x="26350" y="56198"/>
                        <a:pt x="29303" y="50578"/>
                        <a:pt x="29208" y="45434"/>
                      </a:cubicBezTo>
                      <a:cubicBezTo>
                        <a:pt x="29113" y="40291"/>
                        <a:pt x="26636" y="35433"/>
                        <a:pt x="23969" y="30956"/>
                      </a:cubicBezTo>
                      <a:cubicBezTo>
                        <a:pt x="19683" y="23813"/>
                        <a:pt x="14730" y="17050"/>
                        <a:pt x="9205" y="10763"/>
                      </a:cubicBezTo>
                      <a:cubicBezTo>
                        <a:pt x="6253" y="7430"/>
                        <a:pt x="3490" y="4191"/>
                        <a:pt x="1681" y="0"/>
                      </a:cubicBezTo>
                      <a:cubicBezTo>
                        <a:pt x="-1558" y="13240"/>
                        <a:pt x="61" y="31814"/>
                        <a:pt x="5014" y="44863"/>
                      </a:cubicBezTo>
                      <a:close/>
                    </a:path>
                  </a:pathLst>
                </a:custGeom>
                <a:solidFill>
                  <a:srgbClr val="FFFFFF">
                    <a:alpha val="28630"/>
                  </a:srgbClr>
                </a:solidFill>
                <a:ln>
                  <a:noFill/>
                </a:ln>
                <a:effectLst>
                  <a:outerShdw blurRad="342900" algn="ctr" rotWithShape="0">
                    <a:srgbClr val="FFFFFF"/>
                  </a:outerShdw>
                </a:effectLst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42" name="Google Shape;3723;p33">
                <a:extLst>
                  <a:ext uri="{FF2B5EF4-FFF2-40B4-BE49-F238E27FC236}">
                    <a16:creationId xmlns:a16="http://schemas.microsoft.com/office/drawing/2014/main" id="{C7ED2F20-A27A-7B05-EB52-01EC51775B2C}"/>
                  </a:ext>
                </a:extLst>
              </p:cNvPr>
              <p:cNvGrpSpPr/>
              <p:nvPr/>
            </p:nvGrpSpPr>
            <p:grpSpPr>
              <a:xfrm>
                <a:off x="2855763" y="4555553"/>
                <a:ext cx="1749478" cy="1248158"/>
                <a:chOff x="522194" y="707971"/>
                <a:chExt cx="2016457" cy="1438632"/>
              </a:xfrm>
            </p:grpSpPr>
            <p:grpSp>
              <p:nvGrpSpPr>
                <p:cNvPr id="43" name="Google Shape;3724;p33">
                  <a:extLst>
                    <a:ext uri="{FF2B5EF4-FFF2-40B4-BE49-F238E27FC236}">
                      <a16:creationId xmlns:a16="http://schemas.microsoft.com/office/drawing/2014/main" id="{67EE4E73-7EDD-8605-DC41-7CD4B74024A4}"/>
                    </a:ext>
                  </a:extLst>
                </p:cNvPr>
                <p:cNvGrpSpPr/>
                <p:nvPr/>
              </p:nvGrpSpPr>
              <p:grpSpPr>
                <a:xfrm flipH="1">
                  <a:off x="522194" y="1300139"/>
                  <a:ext cx="1269917" cy="831335"/>
                  <a:chOff x="8367806" y="4837617"/>
                  <a:chExt cx="1161545" cy="1307131"/>
                </a:xfrm>
              </p:grpSpPr>
              <p:sp>
                <p:nvSpPr>
                  <p:cNvPr id="57" name="Google Shape;3725;p33">
                    <a:extLst>
                      <a:ext uri="{FF2B5EF4-FFF2-40B4-BE49-F238E27FC236}">
                        <a16:creationId xmlns:a16="http://schemas.microsoft.com/office/drawing/2014/main" id="{2FF30B13-9322-23CD-A04F-C950FBE1CCA6}"/>
                      </a:ext>
                    </a:extLst>
                  </p:cNvPr>
                  <p:cNvSpPr/>
                  <p:nvPr/>
                </p:nvSpPr>
                <p:spPr>
                  <a:xfrm>
                    <a:off x="8429097" y="4837617"/>
                    <a:ext cx="1100254" cy="13071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74603" h="2215476" extrusionOk="0">
                        <a:moveTo>
                          <a:pt x="675418" y="0"/>
                        </a:moveTo>
                        <a:cubicBezTo>
                          <a:pt x="675418" y="0"/>
                          <a:pt x="1442085" y="113824"/>
                          <a:pt x="1700213" y="736283"/>
                        </a:cubicBezTo>
                        <a:cubicBezTo>
                          <a:pt x="1958245" y="1358741"/>
                          <a:pt x="1517999" y="2256949"/>
                          <a:pt x="796957" y="2213991"/>
                        </a:cubicBezTo>
                        <a:cubicBezTo>
                          <a:pt x="75819" y="2170938"/>
                          <a:pt x="0" y="1798987"/>
                          <a:pt x="0" y="1798987"/>
                        </a:cubicBezTo>
                        <a:cubicBezTo>
                          <a:pt x="0" y="1798987"/>
                          <a:pt x="470154" y="996887"/>
                          <a:pt x="440246" y="941261"/>
                        </a:cubicBezTo>
                        <a:cubicBezTo>
                          <a:pt x="410337" y="885539"/>
                          <a:pt x="721138" y="318897"/>
                          <a:pt x="721138" y="318897"/>
                        </a:cubicBezTo>
                        <a:lnTo>
                          <a:pt x="675608" y="95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100000">
                        <a:schemeClr val="accent1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" name="Google Shape;3726;p33">
                    <a:extLst>
                      <a:ext uri="{FF2B5EF4-FFF2-40B4-BE49-F238E27FC236}">
                        <a16:creationId xmlns:a16="http://schemas.microsoft.com/office/drawing/2014/main" id="{CC666E91-A5E1-BC1C-A825-11B6A57A67FE}"/>
                      </a:ext>
                    </a:extLst>
                  </p:cNvPr>
                  <p:cNvSpPr/>
                  <p:nvPr/>
                </p:nvSpPr>
                <p:spPr>
                  <a:xfrm>
                    <a:off x="8367806" y="4856834"/>
                    <a:ext cx="1042889" cy="11807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80135" h="1789034" extrusionOk="0">
                        <a:moveTo>
                          <a:pt x="918233" y="95"/>
                        </a:moveTo>
                        <a:cubicBezTo>
                          <a:pt x="918233" y="95"/>
                          <a:pt x="1548216" y="303657"/>
                          <a:pt x="1578601" y="819817"/>
                        </a:cubicBezTo>
                        <a:cubicBezTo>
                          <a:pt x="1608986" y="1335977"/>
                          <a:pt x="1187790" y="1943290"/>
                          <a:pt x="354734" y="1753457"/>
                        </a:cubicBezTo>
                        <a:cubicBezTo>
                          <a:pt x="-478418" y="1563719"/>
                          <a:pt x="417313" y="1073944"/>
                          <a:pt x="417313" y="1073944"/>
                        </a:cubicBezTo>
                        <a:cubicBezTo>
                          <a:pt x="417313" y="1073944"/>
                          <a:pt x="515992" y="362045"/>
                          <a:pt x="538757" y="317659"/>
                        </a:cubicBezTo>
                        <a:cubicBezTo>
                          <a:pt x="561522" y="273272"/>
                          <a:pt x="918328" y="0"/>
                          <a:pt x="918328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2"/>
                      </a:gs>
                      <a:gs pos="37000">
                        <a:schemeClr val="accent2"/>
                      </a:gs>
                      <a:gs pos="100000">
                        <a:schemeClr val="accent1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" name="Google Shape;3727;p33">
                  <a:extLst>
                    <a:ext uri="{FF2B5EF4-FFF2-40B4-BE49-F238E27FC236}">
                      <a16:creationId xmlns:a16="http://schemas.microsoft.com/office/drawing/2014/main" id="{A66B13F9-3E7E-79D9-8180-4393D434073D}"/>
                    </a:ext>
                  </a:extLst>
                </p:cNvPr>
                <p:cNvGrpSpPr/>
                <p:nvPr/>
              </p:nvGrpSpPr>
              <p:grpSpPr>
                <a:xfrm rot="1198242" flipH="1">
                  <a:off x="1362959" y="1134543"/>
                  <a:ext cx="1061338" cy="856566"/>
                  <a:chOff x="7187727" y="4796572"/>
                  <a:chExt cx="1281332" cy="1536386"/>
                </a:xfrm>
              </p:grpSpPr>
              <p:sp>
                <p:nvSpPr>
                  <p:cNvPr id="55" name="Google Shape;3728;p33">
                    <a:extLst>
                      <a:ext uri="{FF2B5EF4-FFF2-40B4-BE49-F238E27FC236}">
                        <a16:creationId xmlns:a16="http://schemas.microsoft.com/office/drawing/2014/main" id="{1FD97B83-CAF3-254D-9810-A084D664D001}"/>
                      </a:ext>
                    </a:extLst>
                  </p:cNvPr>
                  <p:cNvSpPr/>
                  <p:nvPr/>
                </p:nvSpPr>
                <p:spPr>
                  <a:xfrm>
                    <a:off x="7187727" y="4796572"/>
                    <a:ext cx="1230699" cy="153638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864695" h="2327858" extrusionOk="0">
                        <a:moveTo>
                          <a:pt x="1154893" y="0"/>
                        </a:moveTo>
                        <a:cubicBezTo>
                          <a:pt x="1154893" y="0"/>
                          <a:pt x="349363" y="119634"/>
                          <a:pt x="78187" y="773621"/>
                        </a:cubicBezTo>
                        <a:cubicBezTo>
                          <a:pt x="-192990" y="1427702"/>
                          <a:pt x="269639" y="2371535"/>
                          <a:pt x="1027258" y="2326291"/>
                        </a:cubicBezTo>
                        <a:cubicBezTo>
                          <a:pt x="1784971" y="2281142"/>
                          <a:pt x="1864696" y="1890236"/>
                          <a:pt x="1864696" y="1890236"/>
                        </a:cubicBezTo>
                        <a:cubicBezTo>
                          <a:pt x="1864696" y="1890236"/>
                          <a:pt x="1370634" y="1047464"/>
                          <a:pt x="1402066" y="988981"/>
                        </a:cubicBezTo>
                        <a:cubicBezTo>
                          <a:pt x="1433499" y="930497"/>
                          <a:pt x="1106982" y="334994"/>
                          <a:pt x="1106982" y="334994"/>
                        </a:cubicBezTo>
                        <a:lnTo>
                          <a:pt x="1154797" y="0"/>
                        </a:ln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540001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" name="Google Shape;3729;p33">
                    <a:extLst>
                      <a:ext uri="{FF2B5EF4-FFF2-40B4-BE49-F238E27FC236}">
                        <a16:creationId xmlns:a16="http://schemas.microsoft.com/office/drawing/2014/main" id="{85491F39-3A21-C82F-4BD7-90CE2B0DD0F7}"/>
                      </a:ext>
                    </a:extLst>
                  </p:cNvPr>
                  <p:cNvSpPr/>
                  <p:nvPr/>
                </p:nvSpPr>
                <p:spPr>
                  <a:xfrm>
                    <a:off x="7411889" y="4865008"/>
                    <a:ext cx="1057170" cy="128984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95513" h="1240232" extrusionOk="0">
                        <a:moveTo>
                          <a:pt x="458881" y="0"/>
                        </a:moveTo>
                        <a:cubicBezTo>
                          <a:pt x="458881" y="0"/>
                          <a:pt x="706235" y="189412"/>
                          <a:pt x="722009" y="220205"/>
                        </a:cubicBezTo>
                        <a:cubicBezTo>
                          <a:pt x="737783" y="250999"/>
                          <a:pt x="806220" y="744513"/>
                          <a:pt x="806220" y="744513"/>
                        </a:cubicBezTo>
                        <a:cubicBezTo>
                          <a:pt x="806220" y="744513"/>
                          <a:pt x="1427181" y="1083995"/>
                          <a:pt x="849583" y="1215591"/>
                        </a:cubicBezTo>
                        <a:cubicBezTo>
                          <a:pt x="271984" y="1347123"/>
                          <a:pt x="-19990" y="926131"/>
                          <a:pt x="1063" y="568298"/>
                        </a:cubicBezTo>
                        <a:cubicBezTo>
                          <a:pt x="22116" y="210464"/>
                          <a:pt x="458881" y="0"/>
                          <a:pt x="458881" y="0"/>
                        </a:cubicBezTo>
                        <a:close/>
                      </a:path>
                    </a:pathLst>
                  </a:custGeom>
                  <a:gradFill>
                    <a:gsLst>
                      <a:gs pos="0">
                        <a:schemeClr val="accent1"/>
                      </a:gs>
                      <a:gs pos="100000">
                        <a:schemeClr val="accent2"/>
                      </a:gs>
                    </a:gsLst>
                    <a:lin ang="13500032" scaled="0"/>
                  </a:gra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 marL="0" marR="0" lvl="0" indent="0" algn="l" rtl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000000"/>
                      </a:buClr>
                      <a:buSzPts val="1800"/>
                      <a:buFont typeface="Arial"/>
                      <a:buNone/>
                    </a:pPr>
                    <a:endParaRPr sz="1800" b="0" i="0" u="none" strike="noStrike" cap="none">
                      <a:solidFill>
                        <a:srgbClr val="036A7F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5" name="Google Shape;3730;p33">
                  <a:extLst>
                    <a:ext uri="{FF2B5EF4-FFF2-40B4-BE49-F238E27FC236}">
                      <a16:creationId xmlns:a16="http://schemas.microsoft.com/office/drawing/2014/main" id="{2A6BC48F-90DF-4AE0-1A2F-28AF7E5E8409}"/>
                    </a:ext>
                  </a:extLst>
                </p:cNvPr>
                <p:cNvSpPr/>
                <p:nvPr/>
              </p:nvSpPr>
              <p:spPr>
                <a:xfrm flipH="1">
                  <a:off x="676936" y="963287"/>
                  <a:ext cx="749770" cy="9360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74603" h="2215476" extrusionOk="0">
                      <a:moveTo>
                        <a:pt x="675418" y="0"/>
                      </a:moveTo>
                      <a:cubicBezTo>
                        <a:pt x="675418" y="0"/>
                        <a:pt x="1442085" y="113824"/>
                        <a:pt x="1700213" y="736283"/>
                      </a:cubicBezTo>
                      <a:cubicBezTo>
                        <a:pt x="1958245" y="1358741"/>
                        <a:pt x="1517999" y="2256949"/>
                        <a:pt x="796957" y="2213991"/>
                      </a:cubicBezTo>
                      <a:cubicBezTo>
                        <a:pt x="75819" y="2170938"/>
                        <a:pt x="0" y="1798987"/>
                        <a:pt x="0" y="1798987"/>
                      </a:cubicBezTo>
                      <a:cubicBezTo>
                        <a:pt x="0" y="1798987"/>
                        <a:pt x="470154" y="996887"/>
                        <a:pt x="440246" y="941261"/>
                      </a:cubicBezTo>
                      <a:cubicBezTo>
                        <a:pt x="410337" y="885539"/>
                        <a:pt x="721138" y="318897"/>
                        <a:pt x="721138" y="318897"/>
                      </a:cubicBezTo>
                      <a:lnTo>
                        <a:pt x="675608" y="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6" name="Google Shape;3731;p33">
                  <a:extLst>
                    <a:ext uri="{FF2B5EF4-FFF2-40B4-BE49-F238E27FC236}">
                      <a16:creationId xmlns:a16="http://schemas.microsoft.com/office/drawing/2014/main" id="{4ABEF633-8570-7855-E1B1-876410C204E3}"/>
                    </a:ext>
                  </a:extLst>
                </p:cNvPr>
                <p:cNvSpPr/>
                <p:nvPr/>
              </p:nvSpPr>
              <p:spPr>
                <a:xfrm flipH="1">
                  <a:off x="775125" y="1011880"/>
                  <a:ext cx="667607" cy="75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0135" h="1789034" extrusionOk="0">
                      <a:moveTo>
                        <a:pt x="918233" y="95"/>
                      </a:moveTo>
                      <a:cubicBezTo>
                        <a:pt x="918233" y="95"/>
                        <a:pt x="1548216" y="303657"/>
                        <a:pt x="1578601" y="819817"/>
                      </a:cubicBezTo>
                      <a:cubicBezTo>
                        <a:pt x="1608986" y="1335977"/>
                        <a:pt x="1187790" y="1943290"/>
                        <a:pt x="354734" y="1753457"/>
                      </a:cubicBezTo>
                      <a:cubicBezTo>
                        <a:pt x="-478418" y="1563719"/>
                        <a:pt x="417313" y="1073944"/>
                        <a:pt x="417313" y="1073944"/>
                      </a:cubicBezTo>
                      <a:cubicBezTo>
                        <a:pt x="417313" y="1073944"/>
                        <a:pt x="515992" y="362045"/>
                        <a:pt x="538757" y="317659"/>
                      </a:cubicBezTo>
                      <a:cubicBezTo>
                        <a:pt x="561522" y="273272"/>
                        <a:pt x="918328" y="0"/>
                        <a:pt x="918328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7" name="Google Shape;3732;p33">
                  <a:extLst>
                    <a:ext uri="{FF2B5EF4-FFF2-40B4-BE49-F238E27FC236}">
                      <a16:creationId xmlns:a16="http://schemas.microsoft.com/office/drawing/2014/main" id="{AA123962-EB5C-3253-AB57-68A26CF8F1C6}"/>
                    </a:ext>
                  </a:extLst>
                </p:cNvPr>
                <p:cNvSpPr/>
                <p:nvPr/>
              </p:nvSpPr>
              <p:spPr>
                <a:xfrm flipH="1">
                  <a:off x="988269" y="707971"/>
                  <a:ext cx="799836" cy="8332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93103" h="1972133" extrusionOk="0">
                      <a:moveTo>
                        <a:pt x="356616" y="122085"/>
                      </a:moveTo>
                      <a:cubicBezTo>
                        <a:pt x="356616" y="122085"/>
                        <a:pt x="757428" y="-116040"/>
                        <a:pt x="1346454" y="72840"/>
                      </a:cubicBezTo>
                      <a:cubicBezTo>
                        <a:pt x="1935480" y="261626"/>
                        <a:pt x="1956721" y="986859"/>
                        <a:pt x="1830991" y="1288611"/>
                      </a:cubicBezTo>
                      <a:cubicBezTo>
                        <a:pt x="1705261" y="1590363"/>
                        <a:pt x="1404080" y="1931454"/>
                        <a:pt x="1160431" y="1962410"/>
                      </a:cubicBezTo>
                      <a:cubicBezTo>
                        <a:pt x="916876" y="1993461"/>
                        <a:pt x="425196" y="1940217"/>
                        <a:pt x="425196" y="1940217"/>
                      </a:cubicBezTo>
                      <a:lnTo>
                        <a:pt x="0" y="1926882"/>
                      </a:lnTo>
                      <a:lnTo>
                        <a:pt x="180784" y="1571218"/>
                      </a:lnTo>
                      <a:cubicBezTo>
                        <a:pt x="180784" y="1571218"/>
                        <a:pt x="655606" y="1256322"/>
                        <a:pt x="686562" y="1215174"/>
                      </a:cubicBezTo>
                      <a:cubicBezTo>
                        <a:pt x="717518" y="1174026"/>
                        <a:pt x="1187101" y="952569"/>
                        <a:pt x="1191482" y="939234"/>
                      </a:cubicBezTo>
                      <a:cubicBezTo>
                        <a:pt x="1195864" y="925995"/>
                        <a:pt x="1337596" y="757688"/>
                        <a:pt x="1337596" y="757688"/>
                      </a:cubicBezTo>
                      <a:cubicBezTo>
                        <a:pt x="1337596" y="757688"/>
                        <a:pt x="1195864" y="505275"/>
                        <a:pt x="1206913" y="474224"/>
                      </a:cubicBezTo>
                      <a:cubicBezTo>
                        <a:pt x="1217962" y="443172"/>
                        <a:pt x="1023176" y="279342"/>
                        <a:pt x="992124" y="239433"/>
                      </a:cubicBezTo>
                      <a:cubicBezTo>
                        <a:pt x="961072" y="199618"/>
                        <a:pt x="744093" y="121799"/>
                        <a:pt x="744093" y="121799"/>
                      </a:cubicBezTo>
                      <a:lnTo>
                        <a:pt x="356521" y="12208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8" name="Google Shape;3733;p33">
                  <a:extLst>
                    <a:ext uri="{FF2B5EF4-FFF2-40B4-BE49-F238E27FC236}">
                      <a16:creationId xmlns:a16="http://schemas.microsoft.com/office/drawing/2014/main" id="{94D49FBE-D21C-2D0F-E6BD-252728400949}"/>
                    </a:ext>
                  </a:extLst>
                </p:cNvPr>
                <p:cNvSpPr/>
                <p:nvPr/>
              </p:nvSpPr>
              <p:spPr>
                <a:xfrm flipH="1">
                  <a:off x="1099896" y="738718"/>
                  <a:ext cx="717208" cy="775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20637" h="1211016" extrusionOk="0">
                      <a:moveTo>
                        <a:pt x="558818" y="1052"/>
                      </a:moveTo>
                      <a:cubicBezTo>
                        <a:pt x="653842" y="5804"/>
                        <a:pt x="762737" y="27583"/>
                        <a:pt x="867938" y="85109"/>
                      </a:cubicBezTo>
                      <a:cubicBezTo>
                        <a:pt x="1148473" y="238511"/>
                        <a:pt x="1222440" y="739502"/>
                        <a:pt x="951206" y="922315"/>
                      </a:cubicBezTo>
                      <a:cubicBezTo>
                        <a:pt x="680034" y="1105128"/>
                        <a:pt x="320001" y="1150628"/>
                        <a:pt x="320001" y="1150628"/>
                      </a:cubicBezTo>
                      <a:cubicBezTo>
                        <a:pt x="320001" y="1150628"/>
                        <a:pt x="103378" y="1203228"/>
                        <a:pt x="99859" y="1210895"/>
                      </a:cubicBezTo>
                      <a:cubicBezTo>
                        <a:pt x="96340" y="1218562"/>
                        <a:pt x="0" y="860980"/>
                        <a:pt x="0" y="860980"/>
                      </a:cubicBezTo>
                      <a:lnTo>
                        <a:pt x="314080" y="765623"/>
                      </a:lnTo>
                      <a:lnTo>
                        <a:pt x="351833" y="725025"/>
                      </a:lnTo>
                      <a:cubicBezTo>
                        <a:pt x="421417" y="649965"/>
                        <a:pt x="491001" y="573814"/>
                        <a:pt x="491001" y="569446"/>
                      </a:cubicBezTo>
                      <a:cubicBezTo>
                        <a:pt x="491001" y="560711"/>
                        <a:pt x="587906" y="266979"/>
                        <a:pt x="595322" y="258243"/>
                      </a:cubicBezTo>
                      <a:cubicBezTo>
                        <a:pt x="599030" y="253844"/>
                        <a:pt x="580570" y="230890"/>
                        <a:pt x="559847" y="207505"/>
                      </a:cubicBezTo>
                      <a:lnTo>
                        <a:pt x="535973" y="181389"/>
                      </a:lnTo>
                      <a:lnTo>
                        <a:pt x="280736" y="32589"/>
                      </a:lnTo>
                      <a:lnTo>
                        <a:pt x="280536" y="32508"/>
                      </a:lnTo>
                      <a:lnTo>
                        <a:pt x="280599" y="32508"/>
                      </a:lnTo>
                      <a:lnTo>
                        <a:pt x="294329" y="28476"/>
                      </a:lnTo>
                      <a:cubicBezTo>
                        <a:pt x="330077" y="18650"/>
                        <a:pt x="432118" y="-5284"/>
                        <a:pt x="558818" y="105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3000">
                      <a:schemeClr val="accent2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" name="Google Shape;3734;p33">
                  <a:extLst>
                    <a:ext uri="{FF2B5EF4-FFF2-40B4-BE49-F238E27FC236}">
                      <a16:creationId xmlns:a16="http://schemas.microsoft.com/office/drawing/2014/main" id="{29662630-A2F0-CA45-67EB-0B2C9CF0A5B2}"/>
                    </a:ext>
                  </a:extLst>
                </p:cNvPr>
                <p:cNvSpPr/>
                <p:nvPr/>
              </p:nvSpPr>
              <p:spPr>
                <a:xfrm flipH="1">
                  <a:off x="1360655" y="759403"/>
                  <a:ext cx="645321" cy="9213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30559" h="1899591" extrusionOk="0">
                      <a:moveTo>
                        <a:pt x="776585" y="34"/>
                      </a:moveTo>
                      <a:cubicBezTo>
                        <a:pt x="859995" y="1060"/>
                        <a:pt x="1200258" y="26943"/>
                        <a:pt x="1306252" y="375405"/>
                      </a:cubicBezTo>
                      <a:cubicBezTo>
                        <a:pt x="1427471" y="773648"/>
                        <a:pt x="1067704" y="1098746"/>
                        <a:pt x="836850" y="1233369"/>
                      </a:cubicBezTo>
                      <a:cubicBezTo>
                        <a:pt x="605997" y="1367991"/>
                        <a:pt x="483041" y="1533230"/>
                        <a:pt x="477166" y="1743066"/>
                      </a:cubicBezTo>
                      <a:cubicBezTo>
                        <a:pt x="471374" y="1952903"/>
                        <a:pt x="67339" y="1895148"/>
                        <a:pt x="59644" y="1883646"/>
                      </a:cubicBezTo>
                      <a:cubicBezTo>
                        <a:pt x="56759" y="1879333"/>
                        <a:pt x="66859" y="1823614"/>
                        <a:pt x="80811" y="1755038"/>
                      </a:cubicBezTo>
                      <a:lnTo>
                        <a:pt x="83673" y="1741320"/>
                      </a:lnTo>
                      <a:lnTo>
                        <a:pt x="59553" y="1739365"/>
                      </a:lnTo>
                      <a:cubicBezTo>
                        <a:pt x="47652" y="1737068"/>
                        <a:pt x="39538" y="1734544"/>
                        <a:pt x="39538" y="1734544"/>
                      </a:cubicBezTo>
                      <a:lnTo>
                        <a:pt x="8013" y="1604141"/>
                      </a:lnTo>
                      <a:cubicBezTo>
                        <a:pt x="8013" y="1604141"/>
                        <a:pt x="60224" y="1350700"/>
                        <a:pt x="8013" y="1148723"/>
                      </a:cubicBezTo>
                      <a:cubicBezTo>
                        <a:pt x="-44115" y="946747"/>
                        <a:pt x="175154" y="813945"/>
                        <a:pt x="175154" y="813945"/>
                      </a:cubicBezTo>
                      <a:cubicBezTo>
                        <a:pt x="175154" y="813945"/>
                        <a:pt x="723410" y="629262"/>
                        <a:pt x="734994" y="629262"/>
                      </a:cubicBezTo>
                      <a:cubicBezTo>
                        <a:pt x="746578" y="629262"/>
                        <a:pt x="991745" y="447476"/>
                        <a:pt x="997537" y="435892"/>
                      </a:cubicBezTo>
                      <a:cubicBezTo>
                        <a:pt x="1002605" y="425828"/>
                        <a:pt x="981129" y="247823"/>
                        <a:pt x="975681" y="203478"/>
                      </a:cubicBezTo>
                      <a:lnTo>
                        <a:pt x="975075" y="198575"/>
                      </a:lnTo>
                      <a:lnTo>
                        <a:pt x="961951" y="177582"/>
                      </a:lnTo>
                      <a:cubicBezTo>
                        <a:pt x="956953" y="169644"/>
                        <a:pt x="954098" y="165155"/>
                        <a:pt x="954098" y="165155"/>
                      </a:cubicBezTo>
                      <a:lnTo>
                        <a:pt x="757831" y="248"/>
                      </a:lnTo>
                      <a:lnTo>
                        <a:pt x="757996" y="248"/>
                      </a:lnTo>
                      <a:lnTo>
                        <a:pt x="758078" y="166"/>
                      </a:lnTo>
                      <a:lnTo>
                        <a:pt x="758190" y="242"/>
                      </a:lnTo>
                      <a:lnTo>
                        <a:pt x="762822" y="86"/>
                      </a:lnTo>
                      <a:cubicBezTo>
                        <a:pt x="765980" y="14"/>
                        <a:pt x="770628" y="-39"/>
                        <a:pt x="776585" y="34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91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0" name="Google Shape;3735;p33">
                  <a:extLst>
                    <a:ext uri="{FF2B5EF4-FFF2-40B4-BE49-F238E27FC236}">
                      <a16:creationId xmlns:a16="http://schemas.microsoft.com/office/drawing/2014/main" id="{FBC08527-5D8F-D6AF-D8AE-77AE0F11A974}"/>
                    </a:ext>
                  </a:extLst>
                </p:cNvPr>
                <p:cNvSpPr/>
                <p:nvPr/>
              </p:nvSpPr>
              <p:spPr>
                <a:xfrm flipH="1">
                  <a:off x="1489400" y="759524"/>
                  <a:ext cx="568900" cy="8041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46508" h="1903380" extrusionOk="0">
                      <a:moveTo>
                        <a:pt x="996482" y="0"/>
                      </a:moveTo>
                      <a:cubicBezTo>
                        <a:pt x="996482" y="0"/>
                        <a:pt x="1235654" y="176022"/>
                        <a:pt x="1155930" y="438531"/>
                      </a:cubicBezTo>
                      <a:cubicBezTo>
                        <a:pt x="1076206" y="700945"/>
                        <a:pt x="541377" y="651129"/>
                        <a:pt x="352020" y="720852"/>
                      </a:cubicBezTo>
                      <a:cubicBezTo>
                        <a:pt x="162663" y="790575"/>
                        <a:pt x="-96417" y="1026414"/>
                        <a:pt x="36457" y="1361980"/>
                      </a:cubicBezTo>
                      <a:cubicBezTo>
                        <a:pt x="169331" y="1697546"/>
                        <a:pt x="149423" y="1813751"/>
                        <a:pt x="116181" y="1903381"/>
                      </a:cubicBezTo>
                      <a:cubicBezTo>
                        <a:pt x="116181" y="1903381"/>
                        <a:pt x="190381" y="1798130"/>
                        <a:pt x="179332" y="1576769"/>
                      </a:cubicBezTo>
                      <a:cubicBezTo>
                        <a:pt x="168283" y="1355312"/>
                        <a:pt x="265724" y="999839"/>
                        <a:pt x="637770" y="936784"/>
                      </a:cubicBezTo>
                      <a:cubicBezTo>
                        <a:pt x="1009817" y="873728"/>
                        <a:pt x="1302139" y="774002"/>
                        <a:pt x="1342049" y="478441"/>
                      </a:cubicBezTo>
                      <a:cubicBezTo>
                        <a:pt x="1381863" y="182785"/>
                        <a:pt x="1146024" y="33338"/>
                        <a:pt x="996577" y="95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6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" name="Google Shape;3736;p33">
                  <a:extLst>
                    <a:ext uri="{FF2B5EF4-FFF2-40B4-BE49-F238E27FC236}">
                      <a16:creationId xmlns:a16="http://schemas.microsoft.com/office/drawing/2014/main" id="{8765B94E-EB9A-75E8-B5AF-6BF15BE818D4}"/>
                    </a:ext>
                  </a:extLst>
                </p:cNvPr>
                <p:cNvSpPr/>
                <p:nvPr/>
              </p:nvSpPr>
              <p:spPr>
                <a:xfrm flipH="1">
                  <a:off x="949099" y="1161480"/>
                  <a:ext cx="1425271" cy="7830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15176" h="1614487" extrusionOk="0">
                      <a:moveTo>
                        <a:pt x="122169" y="1614488"/>
                      </a:moveTo>
                      <a:cubicBezTo>
                        <a:pt x="122169" y="1614488"/>
                        <a:pt x="-224446" y="970978"/>
                        <a:pt x="249995" y="797147"/>
                      </a:cubicBez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741925" y="605981"/>
                        <a:pt x="2356639" y="1081659"/>
                      </a:cubicBezTo>
                      <a:cubicBezTo>
                        <a:pt x="1971353" y="1557433"/>
                        <a:pt x="1230212" y="1512856"/>
                        <a:pt x="856737" y="1401318"/>
                      </a:cubicBezTo>
                      <a:cubicBezTo>
                        <a:pt x="483167" y="1289780"/>
                        <a:pt x="146553" y="1411224"/>
                        <a:pt x="122169" y="161448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">
                      <a:schemeClr val="accent1"/>
                    </a:gs>
                    <a:gs pos="64000">
                      <a:schemeClr val="accent2"/>
                    </a:gs>
                    <a:gs pos="100000">
                      <a:schemeClr val="accent2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2" name="Google Shape;3737;p33">
                  <a:extLst>
                    <a:ext uri="{FF2B5EF4-FFF2-40B4-BE49-F238E27FC236}">
                      <a16:creationId xmlns:a16="http://schemas.microsoft.com/office/drawing/2014/main" id="{BB40B7A7-0968-B738-3705-2C4B36A331F2}"/>
                    </a:ext>
                  </a:extLst>
                </p:cNvPr>
                <p:cNvSpPr/>
                <p:nvPr/>
              </p:nvSpPr>
              <p:spPr>
                <a:xfrm rot="200180" flipH="1">
                  <a:off x="961426" y="1137345"/>
                  <a:ext cx="1443534" cy="75607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910" h="1614487" extrusionOk="0">
                      <a:moveTo>
                        <a:pt x="249995" y="797147"/>
                      </a:moveTo>
                      <a:cubicBezTo>
                        <a:pt x="724530" y="623316"/>
                        <a:pt x="1698938" y="836390"/>
                        <a:pt x="2124038" y="650557"/>
                      </a:cubicBezTo>
                      <a:cubicBezTo>
                        <a:pt x="2549235" y="464725"/>
                        <a:pt x="2582477" y="0"/>
                        <a:pt x="2582477" y="0"/>
                      </a:cubicBezTo>
                      <a:cubicBezTo>
                        <a:pt x="2582477" y="0"/>
                        <a:pt x="2655533" y="742855"/>
                        <a:pt x="2001166" y="981075"/>
                      </a:cubicBezTo>
                      <a:cubicBezTo>
                        <a:pt x="1346798" y="1219295"/>
                        <a:pt x="562891" y="762095"/>
                        <a:pt x="263901" y="1040797"/>
                      </a:cubicBezTo>
                      <a:cubicBezTo>
                        <a:pt x="2821" y="1226153"/>
                        <a:pt x="122169" y="1614488"/>
                        <a:pt x="122169" y="1614488"/>
                      </a:cubicBezTo>
                      <a:cubicBezTo>
                        <a:pt x="122169" y="1614488"/>
                        <a:pt x="-224446" y="970978"/>
                        <a:pt x="249995" y="797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1350003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3" name="Google Shape;3738;p33">
                  <a:extLst>
                    <a:ext uri="{FF2B5EF4-FFF2-40B4-BE49-F238E27FC236}">
                      <a16:creationId xmlns:a16="http://schemas.microsoft.com/office/drawing/2014/main" id="{29316B78-F6E2-4BE0-61F5-E549F73C3ADF}"/>
                    </a:ext>
                  </a:extLst>
                </p:cNvPr>
                <p:cNvSpPr/>
                <p:nvPr/>
              </p:nvSpPr>
              <p:spPr>
                <a:xfrm>
                  <a:off x="764823" y="1286015"/>
                  <a:ext cx="1652224" cy="84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0792" h="607987" extrusionOk="0">
                      <a:moveTo>
                        <a:pt x="1190792" y="501491"/>
                      </a:moveTo>
                      <a:cubicBezTo>
                        <a:pt x="907709" y="547973"/>
                        <a:pt x="949715" y="538163"/>
                        <a:pt x="619102" y="597408"/>
                      </a:cubicBezTo>
                      <a:cubicBezTo>
                        <a:pt x="357926" y="644176"/>
                        <a:pt x="140947" y="528923"/>
                        <a:pt x="57698" y="388620"/>
                      </a:cubicBezTo>
                      <a:cubicBezTo>
                        <a:pt x="-49648" y="207455"/>
                        <a:pt x="25694" y="0"/>
                        <a:pt x="25694" y="0"/>
                      </a:cubicBezTo>
                      <a:cubicBezTo>
                        <a:pt x="25694" y="0"/>
                        <a:pt x="25980" y="2762"/>
                        <a:pt x="26742" y="7715"/>
                      </a:cubicBezTo>
                      <a:cubicBezTo>
                        <a:pt x="25504" y="76391"/>
                        <a:pt x="45316" y="144971"/>
                        <a:pt x="75224" y="205264"/>
                      </a:cubicBezTo>
                      <a:cubicBezTo>
                        <a:pt x="120659" y="296894"/>
                        <a:pt x="191620" y="373571"/>
                        <a:pt x="276488" y="422720"/>
                      </a:cubicBezTo>
                      <a:cubicBezTo>
                        <a:pt x="361451" y="471964"/>
                        <a:pt x="508802" y="482251"/>
                        <a:pt x="602147" y="457581"/>
                      </a:cubicBezTo>
                      <a:cubicBezTo>
                        <a:pt x="807030" y="403384"/>
                        <a:pt x="926950" y="314801"/>
                        <a:pt x="1190792" y="50158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80000">
                      <a:schemeClr val="accent2"/>
                    </a:gs>
                    <a:gs pos="100000">
                      <a:schemeClr val="accent1"/>
                    </a:gs>
                  </a:gsLst>
                  <a:lin ang="10800025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4" name="Google Shape;3739;p33">
                  <a:extLst>
                    <a:ext uri="{FF2B5EF4-FFF2-40B4-BE49-F238E27FC236}">
                      <a16:creationId xmlns:a16="http://schemas.microsoft.com/office/drawing/2014/main" id="{7CA8EA89-670F-48DE-9056-74B5157ED354}"/>
                    </a:ext>
                  </a:extLst>
                </p:cNvPr>
                <p:cNvSpPr/>
                <p:nvPr/>
              </p:nvSpPr>
              <p:spPr>
                <a:xfrm>
                  <a:off x="801819" y="1316781"/>
                  <a:ext cx="1615196" cy="68524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64105" h="493871" extrusionOk="0">
                      <a:moveTo>
                        <a:pt x="1164105" y="493871"/>
                      </a:moveTo>
                      <a:cubicBezTo>
                        <a:pt x="933124" y="353187"/>
                        <a:pt x="711858" y="457867"/>
                        <a:pt x="529264" y="476250"/>
                      </a:cubicBezTo>
                      <a:cubicBezTo>
                        <a:pt x="433252" y="485870"/>
                        <a:pt x="334763" y="464344"/>
                        <a:pt x="249800" y="415100"/>
                      </a:cubicBezTo>
                      <a:cubicBezTo>
                        <a:pt x="164933" y="365951"/>
                        <a:pt x="93971" y="289274"/>
                        <a:pt x="48537" y="197644"/>
                      </a:cubicBezTo>
                      <a:cubicBezTo>
                        <a:pt x="18629" y="137255"/>
                        <a:pt x="-1183" y="68675"/>
                        <a:pt x="55" y="0"/>
                      </a:cubicBezTo>
                      <a:cubicBezTo>
                        <a:pt x="4817" y="30385"/>
                        <a:pt x="28535" y="144971"/>
                        <a:pt x="123499" y="237458"/>
                      </a:cubicBezTo>
                      <a:cubicBezTo>
                        <a:pt x="258849" y="369284"/>
                        <a:pt x="496974" y="360236"/>
                        <a:pt x="723002" y="319564"/>
                      </a:cubicBezTo>
                      <a:cubicBezTo>
                        <a:pt x="912455" y="285560"/>
                        <a:pt x="1114861" y="324898"/>
                        <a:pt x="1164010" y="493776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accent2"/>
                    </a:gs>
                    <a:gs pos="100000">
                      <a:schemeClr val="accent1"/>
                    </a:gs>
                  </a:gsLst>
                  <a:lin ang="16200038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Arial"/>
                    <a:buNone/>
                  </a:pPr>
                  <a:endParaRPr sz="1800" b="0" i="0" u="none" strike="noStrike" cap="none" dirty="0">
                    <a:solidFill>
                      <a:srgbClr val="036A7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2" name="Google Shape;3740;p33">
              <a:extLst>
                <a:ext uri="{FF2B5EF4-FFF2-40B4-BE49-F238E27FC236}">
                  <a16:creationId xmlns:a16="http://schemas.microsoft.com/office/drawing/2014/main" id="{5CA0E841-CF4F-C7E1-55E3-9629B865B31D}"/>
                </a:ext>
              </a:extLst>
            </p:cNvPr>
            <p:cNvGrpSpPr/>
            <p:nvPr/>
          </p:nvGrpSpPr>
          <p:grpSpPr>
            <a:xfrm rot="-1063929">
              <a:off x="600469" y="5089600"/>
              <a:ext cx="275358" cy="139267"/>
              <a:chOff x="3118700" y="1228997"/>
              <a:chExt cx="928740" cy="446135"/>
            </a:xfrm>
          </p:grpSpPr>
          <p:sp>
            <p:nvSpPr>
              <p:cNvPr id="27" name="Google Shape;3741;p33">
                <a:extLst>
                  <a:ext uri="{FF2B5EF4-FFF2-40B4-BE49-F238E27FC236}">
                    <a16:creationId xmlns:a16="http://schemas.microsoft.com/office/drawing/2014/main" id="{20EB67C2-C2B0-0243-52DF-BC7BEACE1083}"/>
                  </a:ext>
                </a:extLst>
              </p:cNvPr>
              <p:cNvSpPr/>
              <p:nvPr/>
            </p:nvSpPr>
            <p:spPr>
              <a:xfrm>
                <a:off x="3118700" y="1228997"/>
                <a:ext cx="928740" cy="446135"/>
              </a:xfrm>
              <a:custGeom>
                <a:avLst/>
                <a:gdLst/>
                <a:ahLst/>
                <a:cxnLst/>
                <a:rect l="l" t="t" r="r" b="b"/>
                <a:pathLst>
                  <a:path w="1803379" h="866281" extrusionOk="0">
                    <a:moveTo>
                      <a:pt x="44778" y="865777"/>
                    </a:moveTo>
                    <a:lnTo>
                      <a:pt x="42587" y="865777"/>
                    </a:lnTo>
                    <a:cubicBezTo>
                      <a:pt x="29519" y="864567"/>
                      <a:pt x="19860" y="853043"/>
                      <a:pt x="20965" y="839964"/>
                    </a:cubicBezTo>
                    <a:cubicBezTo>
                      <a:pt x="26109" y="782814"/>
                      <a:pt x="49540" y="730999"/>
                      <a:pt x="69543" y="692517"/>
                    </a:cubicBezTo>
                    <a:cubicBezTo>
                      <a:pt x="149296" y="538975"/>
                      <a:pt x="270549" y="410892"/>
                      <a:pt x="419492" y="322852"/>
                    </a:cubicBezTo>
                    <a:lnTo>
                      <a:pt x="373581" y="331710"/>
                    </a:lnTo>
                    <a:cubicBezTo>
                      <a:pt x="316907" y="342664"/>
                      <a:pt x="258138" y="353999"/>
                      <a:pt x="197845" y="349141"/>
                    </a:cubicBezTo>
                    <a:cubicBezTo>
                      <a:pt x="128026" y="343521"/>
                      <a:pt x="67257" y="314375"/>
                      <a:pt x="31062" y="269226"/>
                    </a:cubicBezTo>
                    <a:cubicBezTo>
                      <a:pt x="-7038" y="221030"/>
                      <a:pt x="-11229" y="148926"/>
                      <a:pt x="21537" y="85584"/>
                    </a:cubicBezTo>
                    <a:cubicBezTo>
                      <a:pt x="77258" y="-21762"/>
                      <a:pt x="221562" y="-3474"/>
                      <a:pt x="281379" y="9384"/>
                    </a:cubicBezTo>
                    <a:cubicBezTo>
                      <a:pt x="303906" y="15081"/>
                      <a:pt x="325632" y="23558"/>
                      <a:pt x="346054" y="34626"/>
                    </a:cubicBezTo>
                    <a:lnTo>
                      <a:pt x="346911" y="34626"/>
                    </a:lnTo>
                    <a:cubicBezTo>
                      <a:pt x="440065" y="80536"/>
                      <a:pt x="548936" y="131495"/>
                      <a:pt x="661998" y="156165"/>
                    </a:cubicBezTo>
                    <a:cubicBezTo>
                      <a:pt x="720005" y="167880"/>
                      <a:pt x="778707" y="175901"/>
                      <a:pt x="837734" y="180168"/>
                    </a:cubicBezTo>
                    <a:cubicBezTo>
                      <a:pt x="901647" y="168262"/>
                      <a:pt x="965845" y="158737"/>
                      <a:pt x="1029282" y="149307"/>
                    </a:cubicBezTo>
                    <a:lnTo>
                      <a:pt x="1357799" y="100443"/>
                    </a:lnTo>
                    <a:cubicBezTo>
                      <a:pt x="1424474" y="90442"/>
                      <a:pt x="1494007" y="80155"/>
                      <a:pt x="1564206" y="87775"/>
                    </a:cubicBezTo>
                    <a:cubicBezTo>
                      <a:pt x="1645359" y="96538"/>
                      <a:pt x="1713748" y="129780"/>
                      <a:pt x="1756801" y="181311"/>
                    </a:cubicBezTo>
                    <a:cubicBezTo>
                      <a:pt x="1809379" y="244176"/>
                      <a:pt x="1817952" y="334663"/>
                      <a:pt x="1777280" y="396480"/>
                    </a:cubicBezTo>
                    <a:cubicBezTo>
                      <a:pt x="1746229" y="443534"/>
                      <a:pt x="1688983" y="473252"/>
                      <a:pt x="1624118" y="475824"/>
                    </a:cubicBezTo>
                    <a:cubicBezTo>
                      <a:pt x="1575636" y="477633"/>
                      <a:pt x="1524106" y="465727"/>
                      <a:pt x="1462193" y="437724"/>
                    </a:cubicBezTo>
                    <a:cubicBezTo>
                      <a:pt x="1415702" y="415988"/>
                      <a:pt x="1370363" y="391861"/>
                      <a:pt x="1326367" y="365429"/>
                    </a:cubicBezTo>
                    <a:cubicBezTo>
                      <a:pt x="1271598" y="333806"/>
                      <a:pt x="1214924" y="301040"/>
                      <a:pt x="1155583" y="279704"/>
                    </a:cubicBezTo>
                    <a:cubicBezTo>
                      <a:pt x="1138534" y="273513"/>
                      <a:pt x="1121294" y="268179"/>
                      <a:pt x="1103863" y="263512"/>
                    </a:cubicBezTo>
                    <a:cubicBezTo>
                      <a:pt x="1170538" y="307708"/>
                      <a:pt x="1224830" y="365524"/>
                      <a:pt x="1265788" y="413435"/>
                    </a:cubicBezTo>
                    <a:cubicBezTo>
                      <a:pt x="1363857" y="528478"/>
                      <a:pt x="1446706" y="655665"/>
                      <a:pt x="1512295" y="791863"/>
                    </a:cubicBezTo>
                    <a:cubicBezTo>
                      <a:pt x="1514076" y="793835"/>
                      <a:pt x="1515524" y="796093"/>
                      <a:pt x="1516581" y="798531"/>
                    </a:cubicBezTo>
                    <a:lnTo>
                      <a:pt x="1525535" y="819867"/>
                    </a:lnTo>
                    <a:cubicBezTo>
                      <a:pt x="1530421" y="832078"/>
                      <a:pt x="1524496" y="845937"/>
                      <a:pt x="1512285" y="850823"/>
                    </a:cubicBezTo>
                    <a:cubicBezTo>
                      <a:pt x="1500608" y="855509"/>
                      <a:pt x="1487301" y="850290"/>
                      <a:pt x="1481910" y="838917"/>
                    </a:cubicBezTo>
                    <a:cubicBezTo>
                      <a:pt x="1416206" y="696423"/>
                      <a:pt x="1331281" y="563615"/>
                      <a:pt x="1229497" y="444201"/>
                    </a:cubicBezTo>
                    <a:cubicBezTo>
                      <a:pt x="1164251" y="368001"/>
                      <a:pt x="1062619" y="263226"/>
                      <a:pt x="934222" y="245224"/>
                    </a:cubicBezTo>
                    <a:cubicBezTo>
                      <a:pt x="868881" y="235699"/>
                      <a:pt x="801444" y="248843"/>
                      <a:pt x="736198" y="261511"/>
                    </a:cubicBezTo>
                    <a:lnTo>
                      <a:pt x="620088" y="283895"/>
                    </a:lnTo>
                    <a:cubicBezTo>
                      <a:pt x="576330" y="298678"/>
                      <a:pt x="533658" y="316471"/>
                      <a:pt x="492358" y="337140"/>
                    </a:cubicBezTo>
                    <a:cubicBezTo>
                      <a:pt x="329518" y="420055"/>
                      <a:pt x="196673" y="551805"/>
                      <a:pt x="112405" y="713949"/>
                    </a:cubicBezTo>
                    <a:cubicBezTo>
                      <a:pt x="94498" y="748620"/>
                      <a:pt x="73353" y="794721"/>
                      <a:pt x="69066" y="843775"/>
                    </a:cubicBezTo>
                    <a:cubicBezTo>
                      <a:pt x="68057" y="856376"/>
                      <a:pt x="57418" y="866016"/>
                      <a:pt x="44778" y="865777"/>
                    </a:cubicBezTo>
                    <a:close/>
                    <a:moveTo>
                      <a:pt x="1020995" y="199027"/>
                    </a:moveTo>
                    <a:cubicBezTo>
                      <a:pt x="1072392" y="206057"/>
                      <a:pt x="1122941" y="218277"/>
                      <a:pt x="1171871" y="235508"/>
                    </a:cubicBezTo>
                    <a:cubicBezTo>
                      <a:pt x="1235117" y="258654"/>
                      <a:pt x="1293601" y="292658"/>
                      <a:pt x="1350179" y="325043"/>
                    </a:cubicBezTo>
                    <a:cubicBezTo>
                      <a:pt x="1392746" y="350656"/>
                      <a:pt x="1436619" y="374030"/>
                      <a:pt x="1481624" y="395052"/>
                    </a:cubicBezTo>
                    <a:cubicBezTo>
                      <a:pt x="1536393" y="419531"/>
                      <a:pt x="1581065" y="430295"/>
                      <a:pt x="1622023" y="428580"/>
                    </a:cubicBezTo>
                    <a:cubicBezTo>
                      <a:pt x="1670886" y="426675"/>
                      <a:pt x="1714986" y="404482"/>
                      <a:pt x="1737275" y="370668"/>
                    </a:cubicBezTo>
                    <a:cubicBezTo>
                      <a:pt x="1765850" y="326758"/>
                      <a:pt x="1758802" y="258558"/>
                      <a:pt x="1720035" y="212172"/>
                    </a:cubicBezTo>
                    <a:cubicBezTo>
                      <a:pt x="1684983" y="170167"/>
                      <a:pt x="1627738" y="142925"/>
                      <a:pt x="1558872" y="135972"/>
                    </a:cubicBezTo>
                    <a:cubicBezTo>
                      <a:pt x="1494768" y="129019"/>
                      <a:pt x="1428665" y="138829"/>
                      <a:pt x="1364657" y="148354"/>
                    </a:cubicBezTo>
                    <a:lnTo>
                      <a:pt x="1036045" y="197217"/>
                    </a:lnTo>
                    <a:close/>
                    <a:moveTo>
                      <a:pt x="192320" y="47294"/>
                    </a:moveTo>
                    <a:cubicBezTo>
                      <a:pt x="142885" y="47294"/>
                      <a:pt x="88593" y="59676"/>
                      <a:pt x="63637" y="107778"/>
                    </a:cubicBezTo>
                    <a:cubicBezTo>
                      <a:pt x="38682" y="155879"/>
                      <a:pt x="41158" y="206266"/>
                      <a:pt x="67924" y="239699"/>
                    </a:cubicBezTo>
                    <a:cubicBezTo>
                      <a:pt x="95927" y="274656"/>
                      <a:pt x="144124" y="297325"/>
                      <a:pt x="201274" y="301992"/>
                    </a:cubicBezTo>
                    <a:cubicBezTo>
                      <a:pt x="255185" y="306279"/>
                      <a:pt x="310620" y="295611"/>
                      <a:pt x="364246" y="285228"/>
                    </a:cubicBezTo>
                    <a:lnTo>
                      <a:pt x="606658" y="238461"/>
                    </a:lnTo>
                    <a:cubicBezTo>
                      <a:pt x="635995" y="228555"/>
                      <a:pt x="665617" y="219696"/>
                      <a:pt x="695526" y="211886"/>
                    </a:cubicBezTo>
                    <a:cubicBezTo>
                      <a:pt x="680858" y="209410"/>
                      <a:pt x="666189" y="206647"/>
                      <a:pt x="651616" y="203409"/>
                    </a:cubicBezTo>
                    <a:cubicBezTo>
                      <a:pt x="533410" y="177691"/>
                      <a:pt x="421396" y="125208"/>
                      <a:pt x="325670" y="78155"/>
                    </a:cubicBezTo>
                    <a:lnTo>
                      <a:pt x="324813" y="77679"/>
                    </a:lnTo>
                    <a:cubicBezTo>
                      <a:pt x="307830" y="68392"/>
                      <a:pt x="289790" y="61162"/>
                      <a:pt x="271092" y="56152"/>
                    </a:cubicBezTo>
                    <a:cubicBezTo>
                      <a:pt x="245307" y="50418"/>
                      <a:pt x="219009" y="47323"/>
                      <a:pt x="192606" y="46913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3742;p33">
                <a:extLst>
                  <a:ext uri="{FF2B5EF4-FFF2-40B4-BE49-F238E27FC236}">
                    <a16:creationId xmlns:a16="http://schemas.microsoft.com/office/drawing/2014/main" id="{1819B193-39C5-43BC-BA33-BB0E65632ADA}"/>
                  </a:ext>
                </a:extLst>
              </p:cNvPr>
              <p:cNvSpPr/>
              <p:nvPr/>
            </p:nvSpPr>
            <p:spPr>
              <a:xfrm>
                <a:off x="3533030" y="1301516"/>
                <a:ext cx="64585" cy="78256"/>
              </a:xfrm>
              <a:custGeom>
                <a:avLst/>
                <a:gdLst/>
                <a:ahLst/>
                <a:cxnLst/>
                <a:rect l="l" t="t" r="r" b="b"/>
                <a:pathLst>
                  <a:path w="125407" h="151954" extrusionOk="0">
                    <a:moveTo>
                      <a:pt x="23279" y="151454"/>
                    </a:moveTo>
                    <a:cubicBezTo>
                      <a:pt x="10125" y="151454"/>
                      <a:pt x="-533" y="140785"/>
                      <a:pt x="-524" y="127632"/>
                    </a:cubicBezTo>
                    <a:cubicBezTo>
                      <a:pt x="-524" y="119849"/>
                      <a:pt x="3277" y="112563"/>
                      <a:pt x="9659" y="108115"/>
                    </a:cubicBezTo>
                    <a:cubicBezTo>
                      <a:pt x="41548" y="85693"/>
                      <a:pt x="65513" y="53746"/>
                      <a:pt x="78143" y="16866"/>
                    </a:cubicBezTo>
                    <a:cubicBezTo>
                      <a:pt x="81706" y="4207"/>
                      <a:pt x="94860" y="-3166"/>
                      <a:pt x="107518" y="397"/>
                    </a:cubicBezTo>
                    <a:cubicBezTo>
                      <a:pt x="120177" y="3959"/>
                      <a:pt x="127550" y="17113"/>
                      <a:pt x="123987" y="29772"/>
                    </a:cubicBezTo>
                    <a:cubicBezTo>
                      <a:pt x="123768" y="30562"/>
                      <a:pt x="123502" y="31343"/>
                      <a:pt x="123196" y="32105"/>
                    </a:cubicBezTo>
                    <a:cubicBezTo>
                      <a:pt x="107328" y="78625"/>
                      <a:pt x="77114" y="118907"/>
                      <a:pt x="36900" y="147168"/>
                    </a:cubicBezTo>
                    <a:cubicBezTo>
                      <a:pt x="32928" y="150006"/>
                      <a:pt x="28156" y="151501"/>
                      <a:pt x="23279" y="151454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3743;p33">
                <a:extLst>
                  <a:ext uri="{FF2B5EF4-FFF2-40B4-BE49-F238E27FC236}">
                    <a16:creationId xmlns:a16="http://schemas.microsoft.com/office/drawing/2014/main" id="{8062FDF9-9EBA-21ED-E12B-558B675B7735}"/>
                  </a:ext>
                </a:extLst>
              </p:cNvPr>
              <p:cNvSpPr/>
              <p:nvPr/>
            </p:nvSpPr>
            <p:spPr>
              <a:xfrm>
                <a:off x="3534320" y="1293417"/>
                <a:ext cx="71517" cy="81452"/>
              </a:xfrm>
              <a:custGeom>
                <a:avLst/>
                <a:gdLst/>
                <a:ahLst/>
                <a:cxnLst/>
                <a:rect l="l" t="t" r="r" b="b"/>
                <a:pathLst>
                  <a:path w="138868" h="158159" extrusionOk="0">
                    <a:moveTo>
                      <a:pt x="107091" y="157660"/>
                    </a:moveTo>
                    <a:cubicBezTo>
                      <a:pt x="93937" y="157650"/>
                      <a:pt x="83288" y="146982"/>
                      <a:pt x="83288" y="133838"/>
                    </a:cubicBezTo>
                    <a:cubicBezTo>
                      <a:pt x="83288" y="129085"/>
                      <a:pt x="84717" y="124446"/>
                      <a:pt x="87374" y="120512"/>
                    </a:cubicBezTo>
                    <a:cubicBezTo>
                      <a:pt x="91851" y="94890"/>
                      <a:pt x="93946" y="70601"/>
                      <a:pt x="82136" y="58028"/>
                    </a:cubicBezTo>
                    <a:cubicBezTo>
                      <a:pt x="78964" y="54733"/>
                      <a:pt x="75135" y="52132"/>
                      <a:pt x="70896" y="50408"/>
                    </a:cubicBezTo>
                    <a:cubicBezTo>
                      <a:pt x="65438" y="47522"/>
                      <a:pt x="59181" y="46494"/>
                      <a:pt x="53084" y="47456"/>
                    </a:cubicBezTo>
                    <a:lnTo>
                      <a:pt x="50608" y="48408"/>
                    </a:lnTo>
                    <a:cubicBezTo>
                      <a:pt x="50379" y="49542"/>
                      <a:pt x="50065" y="50656"/>
                      <a:pt x="49656" y="51742"/>
                    </a:cubicBezTo>
                    <a:cubicBezTo>
                      <a:pt x="45455" y="63667"/>
                      <a:pt x="33663" y="71173"/>
                      <a:pt x="21081" y="69935"/>
                    </a:cubicBezTo>
                    <a:cubicBezTo>
                      <a:pt x="8031" y="68772"/>
                      <a:pt x="-1599" y="57247"/>
                      <a:pt x="-427" y="44198"/>
                    </a:cubicBezTo>
                    <a:cubicBezTo>
                      <a:pt x="-313" y="42922"/>
                      <a:pt x="-103" y="41655"/>
                      <a:pt x="221" y="40407"/>
                    </a:cubicBezTo>
                    <a:cubicBezTo>
                      <a:pt x="925" y="37569"/>
                      <a:pt x="1887" y="34797"/>
                      <a:pt x="3078" y="32120"/>
                    </a:cubicBezTo>
                    <a:cubicBezTo>
                      <a:pt x="3850" y="29786"/>
                      <a:pt x="4936" y="27577"/>
                      <a:pt x="6316" y="25548"/>
                    </a:cubicBezTo>
                    <a:cubicBezTo>
                      <a:pt x="7041" y="24482"/>
                      <a:pt x="7869" y="23491"/>
                      <a:pt x="8793" y="22595"/>
                    </a:cubicBezTo>
                    <a:cubicBezTo>
                      <a:pt x="16889" y="11861"/>
                      <a:pt x="28481" y="4279"/>
                      <a:pt x="41559" y="1164"/>
                    </a:cubicBezTo>
                    <a:cubicBezTo>
                      <a:pt x="57885" y="-2331"/>
                      <a:pt x="74916" y="-284"/>
                      <a:pt x="89946" y="6975"/>
                    </a:cubicBezTo>
                    <a:cubicBezTo>
                      <a:pt x="99938" y="11270"/>
                      <a:pt x="108977" y="17519"/>
                      <a:pt x="116521" y="25358"/>
                    </a:cubicBezTo>
                    <a:cubicBezTo>
                      <a:pt x="146715" y="57552"/>
                      <a:pt x="138238" y="104891"/>
                      <a:pt x="133666" y="130133"/>
                    </a:cubicBezTo>
                    <a:cubicBezTo>
                      <a:pt x="132523" y="138915"/>
                      <a:pt x="128094" y="146944"/>
                      <a:pt x="121283" y="152612"/>
                    </a:cubicBezTo>
                    <a:cubicBezTo>
                      <a:pt x="117216" y="155774"/>
                      <a:pt x="112244" y="157546"/>
                      <a:pt x="107091" y="157660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oogle Shape;3744;p33">
              <a:extLst>
                <a:ext uri="{FF2B5EF4-FFF2-40B4-BE49-F238E27FC236}">
                  <a16:creationId xmlns:a16="http://schemas.microsoft.com/office/drawing/2014/main" id="{571BD91B-A487-F63C-6739-6E11C0C076CF}"/>
                </a:ext>
              </a:extLst>
            </p:cNvPr>
            <p:cNvGrpSpPr/>
            <p:nvPr/>
          </p:nvGrpSpPr>
          <p:grpSpPr>
            <a:xfrm>
              <a:off x="1586519" y="5098685"/>
              <a:ext cx="273421" cy="140131"/>
              <a:chOff x="3118700" y="1228997"/>
              <a:chExt cx="928740" cy="446135"/>
            </a:xfrm>
          </p:grpSpPr>
          <p:sp>
            <p:nvSpPr>
              <p:cNvPr id="24" name="Google Shape;3745;p33">
                <a:extLst>
                  <a:ext uri="{FF2B5EF4-FFF2-40B4-BE49-F238E27FC236}">
                    <a16:creationId xmlns:a16="http://schemas.microsoft.com/office/drawing/2014/main" id="{E313FE43-D5D5-4469-001E-017EF17A4233}"/>
                  </a:ext>
                </a:extLst>
              </p:cNvPr>
              <p:cNvSpPr/>
              <p:nvPr/>
            </p:nvSpPr>
            <p:spPr>
              <a:xfrm>
                <a:off x="3118700" y="1228997"/>
                <a:ext cx="928740" cy="446135"/>
              </a:xfrm>
              <a:custGeom>
                <a:avLst/>
                <a:gdLst/>
                <a:ahLst/>
                <a:cxnLst/>
                <a:rect l="l" t="t" r="r" b="b"/>
                <a:pathLst>
                  <a:path w="1803379" h="866281" extrusionOk="0">
                    <a:moveTo>
                      <a:pt x="44778" y="865777"/>
                    </a:moveTo>
                    <a:lnTo>
                      <a:pt x="42587" y="865777"/>
                    </a:lnTo>
                    <a:cubicBezTo>
                      <a:pt x="29519" y="864567"/>
                      <a:pt x="19860" y="853043"/>
                      <a:pt x="20965" y="839964"/>
                    </a:cubicBezTo>
                    <a:cubicBezTo>
                      <a:pt x="26109" y="782814"/>
                      <a:pt x="49540" y="730999"/>
                      <a:pt x="69543" y="692517"/>
                    </a:cubicBezTo>
                    <a:cubicBezTo>
                      <a:pt x="149296" y="538975"/>
                      <a:pt x="270549" y="410892"/>
                      <a:pt x="419492" y="322852"/>
                    </a:cubicBezTo>
                    <a:lnTo>
                      <a:pt x="373581" y="331710"/>
                    </a:lnTo>
                    <a:cubicBezTo>
                      <a:pt x="316907" y="342664"/>
                      <a:pt x="258138" y="353999"/>
                      <a:pt x="197845" y="349141"/>
                    </a:cubicBezTo>
                    <a:cubicBezTo>
                      <a:pt x="128026" y="343521"/>
                      <a:pt x="67257" y="314375"/>
                      <a:pt x="31062" y="269226"/>
                    </a:cubicBezTo>
                    <a:cubicBezTo>
                      <a:pt x="-7038" y="221030"/>
                      <a:pt x="-11229" y="148926"/>
                      <a:pt x="21537" y="85584"/>
                    </a:cubicBezTo>
                    <a:cubicBezTo>
                      <a:pt x="77258" y="-21762"/>
                      <a:pt x="221562" y="-3474"/>
                      <a:pt x="281379" y="9384"/>
                    </a:cubicBezTo>
                    <a:cubicBezTo>
                      <a:pt x="303906" y="15081"/>
                      <a:pt x="325632" y="23558"/>
                      <a:pt x="346054" y="34626"/>
                    </a:cubicBezTo>
                    <a:lnTo>
                      <a:pt x="346911" y="34626"/>
                    </a:lnTo>
                    <a:cubicBezTo>
                      <a:pt x="440065" y="80536"/>
                      <a:pt x="548936" y="131495"/>
                      <a:pt x="661998" y="156165"/>
                    </a:cubicBezTo>
                    <a:cubicBezTo>
                      <a:pt x="720005" y="167880"/>
                      <a:pt x="778707" y="175901"/>
                      <a:pt x="837734" y="180168"/>
                    </a:cubicBezTo>
                    <a:cubicBezTo>
                      <a:pt x="901647" y="168262"/>
                      <a:pt x="965845" y="158737"/>
                      <a:pt x="1029282" y="149307"/>
                    </a:cubicBezTo>
                    <a:lnTo>
                      <a:pt x="1357799" y="100443"/>
                    </a:lnTo>
                    <a:cubicBezTo>
                      <a:pt x="1424474" y="90442"/>
                      <a:pt x="1494007" y="80155"/>
                      <a:pt x="1564206" y="87775"/>
                    </a:cubicBezTo>
                    <a:cubicBezTo>
                      <a:pt x="1645359" y="96538"/>
                      <a:pt x="1713748" y="129780"/>
                      <a:pt x="1756801" y="181311"/>
                    </a:cubicBezTo>
                    <a:cubicBezTo>
                      <a:pt x="1809379" y="244176"/>
                      <a:pt x="1817952" y="334663"/>
                      <a:pt x="1777280" y="396480"/>
                    </a:cubicBezTo>
                    <a:cubicBezTo>
                      <a:pt x="1746229" y="443534"/>
                      <a:pt x="1688983" y="473252"/>
                      <a:pt x="1624118" y="475824"/>
                    </a:cubicBezTo>
                    <a:cubicBezTo>
                      <a:pt x="1575636" y="477633"/>
                      <a:pt x="1524106" y="465727"/>
                      <a:pt x="1462193" y="437724"/>
                    </a:cubicBezTo>
                    <a:cubicBezTo>
                      <a:pt x="1415702" y="415988"/>
                      <a:pt x="1370363" y="391861"/>
                      <a:pt x="1326367" y="365429"/>
                    </a:cubicBezTo>
                    <a:cubicBezTo>
                      <a:pt x="1271598" y="333806"/>
                      <a:pt x="1214924" y="301040"/>
                      <a:pt x="1155583" y="279704"/>
                    </a:cubicBezTo>
                    <a:cubicBezTo>
                      <a:pt x="1138534" y="273513"/>
                      <a:pt x="1121294" y="268179"/>
                      <a:pt x="1103863" y="263512"/>
                    </a:cubicBezTo>
                    <a:cubicBezTo>
                      <a:pt x="1170538" y="307708"/>
                      <a:pt x="1224830" y="365524"/>
                      <a:pt x="1265788" y="413435"/>
                    </a:cubicBezTo>
                    <a:cubicBezTo>
                      <a:pt x="1363857" y="528478"/>
                      <a:pt x="1446706" y="655665"/>
                      <a:pt x="1512295" y="791863"/>
                    </a:cubicBezTo>
                    <a:cubicBezTo>
                      <a:pt x="1514076" y="793835"/>
                      <a:pt x="1515524" y="796093"/>
                      <a:pt x="1516581" y="798531"/>
                    </a:cubicBezTo>
                    <a:lnTo>
                      <a:pt x="1525535" y="819867"/>
                    </a:lnTo>
                    <a:cubicBezTo>
                      <a:pt x="1530421" y="832078"/>
                      <a:pt x="1524496" y="845937"/>
                      <a:pt x="1512285" y="850823"/>
                    </a:cubicBezTo>
                    <a:cubicBezTo>
                      <a:pt x="1500608" y="855509"/>
                      <a:pt x="1487301" y="850290"/>
                      <a:pt x="1481910" y="838917"/>
                    </a:cubicBezTo>
                    <a:cubicBezTo>
                      <a:pt x="1416206" y="696423"/>
                      <a:pt x="1331281" y="563615"/>
                      <a:pt x="1229497" y="444201"/>
                    </a:cubicBezTo>
                    <a:cubicBezTo>
                      <a:pt x="1164251" y="368001"/>
                      <a:pt x="1062619" y="263226"/>
                      <a:pt x="934222" y="245224"/>
                    </a:cubicBezTo>
                    <a:cubicBezTo>
                      <a:pt x="868881" y="235699"/>
                      <a:pt x="801444" y="248843"/>
                      <a:pt x="736198" y="261511"/>
                    </a:cubicBezTo>
                    <a:lnTo>
                      <a:pt x="620088" y="283895"/>
                    </a:lnTo>
                    <a:cubicBezTo>
                      <a:pt x="576330" y="298678"/>
                      <a:pt x="533658" y="316471"/>
                      <a:pt x="492358" y="337140"/>
                    </a:cubicBezTo>
                    <a:cubicBezTo>
                      <a:pt x="329518" y="420055"/>
                      <a:pt x="196673" y="551805"/>
                      <a:pt x="112405" y="713949"/>
                    </a:cubicBezTo>
                    <a:cubicBezTo>
                      <a:pt x="94498" y="748620"/>
                      <a:pt x="73353" y="794721"/>
                      <a:pt x="69066" y="843775"/>
                    </a:cubicBezTo>
                    <a:cubicBezTo>
                      <a:pt x="68057" y="856376"/>
                      <a:pt x="57418" y="866016"/>
                      <a:pt x="44778" y="865777"/>
                    </a:cubicBezTo>
                    <a:close/>
                    <a:moveTo>
                      <a:pt x="1020995" y="199027"/>
                    </a:moveTo>
                    <a:cubicBezTo>
                      <a:pt x="1072392" y="206057"/>
                      <a:pt x="1122941" y="218277"/>
                      <a:pt x="1171871" y="235508"/>
                    </a:cubicBezTo>
                    <a:cubicBezTo>
                      <a:pt x="1235117" y="258654"/>
                      <a:pt x="1293601" y="292658"/>
                      <a:pt x="1350179" y="325043"/>
                    </a:cubicBezTo>
                    <a:cubicBezTo>
                      <a:pt x="1392746" y="350656"/>
                      <a:pt x="1436619" y="374030"/>
                      <a:pt x="1481624" y="395052"/>
                    </a:cubicBezTo>
                    <a:cubicBezTo>
                      <a:pt x="1536393" y="419531"/>
                      <a:pt x="1581065" y="430295"/>
                      <a:pt x="1622023" y="428580"/>
                    </a:cubicBezTo>
                    <a:cubicBezTo>
                      <a:pt x="1670886" y="426675"/>
                      <a:pt x="1714986" y="404482"/>
                      <a:pt x="1737275" y="370668"/>
                    </a:cubicBezTo>
                    <a:cubicBezTo>
                      <a:pt x="1765850" y="326758"/>
                      <a:pt x="1758802" y="258558"/>
                      <a:pt x="1720035" y="212172"/>
                    </a:cubicBezTo>
                    <a:cubicBezTo>
                      <a:pt x="1684983" y="170167"/>
                      <a:pt x="1627738" y="142925"/>
                      <a:pt x="1558872" y="135972"/>
                    </a:cubicBezTo>
                    <a:cubicBezTo>
                      <a:pt x="1494768" y="129019"/>
                      <a:pt x="1428665" y="138829"/>
                      <a:pt x="1364657" y="148354"/>
                    </a:cubicBezTo>
                    <a:lnTo>
                      <a:pt x="1036045" y="197217"/>
                    </a:lnTo>
                    <a:close/>
                    <a:moveTo>
                      <a:pt x="192320" y="47294"/>
                    </a:moveTo>
                    <a:cubicBezTo>
                      <a:pt x="142885" y="47294"/>
                      <a:pt x="88593" y="59676"/>
                      <a:pt x="63637" y="107778"/>
                    </a:cubicBezTo>
                    <a:cubicBezTo>
                      <a:pt x="38682" y="155879"/>
                      <a:pt x="41158" y="206266"/>
                      <a:pt x="67924" y="239699"/>
                    </a:cubicBezTo>
                    <a:cubicBezTo>
                      <a:pt x="95927" y="274656"/>
                      <a:pt x="144124" y="297325"/>
                      <a:pt x="201274" y="301992"/>
                    </a:cubicBezTo>
                    <a:cubicBezTo>
                      <a:pt x="255185" y="306279"/>
                      <a:pt x="310620" y="295611"/>
                      <a:pt x="364246" y="285228"/>
                    </a:cubicBezTo>
                    <a:lnTo>
                      <a:pt x="606658" y="238461"/>
                    </a:lnTo>
                    <a:cubicBezTo>
                      <a:pt x="635995" y="228555"/>
                      <a:pt x="665617" y="219696"/>
                      <a:pt x="695526" y="211886"/>
                    </a:cubicBezTo>
                    <a:cubicBezTo>
                      <a:pt x="680858" y="209410"/>
                      <a:pt x="666189" y="206647"/>
                      <a:pt x="651616" y="203409"/>
                    </a:cubicBezTo>
                    <a:cubicBezTo>
                      <a:pt x="533410" y="177691"/>
                      <a:pt x="421396" y="125208"/>
                      <a:pt x="325670" y="78155"/>
                    </a:cubicBezTo>
                    <a:lnTo>
                      <a:pt x="324813" y="77679"/>
                    </a:lnTo>
                    <a:cubicBezTo>
                      <a:pt x="307830" y="68392"/>
                      <a:pt x="289790" y="61162"/>
                      <a:pt x="271092" y="56152"/>
                    </a:cubicBezTo>
                    <a:cubicBezTo>
                      <a:pt x="245307" y="50418"/>
                      <a:pt x="219009" y="47323"/>
                      <a:pt x="192606" y="46913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3746;p33">
                <a:extLst>
                  <a:ext uri="{FF2B5EF4-FFF2-40B4-BE49-F238E27FC236}">
                    <a16:creationId xmlns:a16="http://schemas.microsoft.com/office/drawing/2014/main" id="{B0EF2F96-3936-8796-CB81-1877C97EE4A3}"/>
                  </a:ext>
                </a:extLst>
              </p:cNvPr>
              <p:cNvSpPr/>
              <p:nvPr/>
            </p:nvSpPr>
            <p:spPr>
              <a:xfrm>
                <a:off x="3533030" y="1301516"/>
                <a:ext cx="64585" cy="78256"/>
              </a:xfrm>
              <a:custGeom>
                <a:avLst/>
                <a:gdLst/>
                <a:ahLst/>
                <a:cxnLst/>
                <a:rect l="l" t="t" r="r" b="b"/>
                <a:pathLst>
                  <a:path w="125407" h="151954" extrusionOk="0">
                    <a:moveTo>
                      <a:pt x="23279" y="151454"/>
                    </a:moveTo>
                    <a:cubicBezTo>
                      <a:pt x="10125" y="151454"/>
                      <a:pt x="-533" y="140785"/>
                      <a:pt x="-524" y="127632"/>
                    </a:cubicBezTo>
                    <a:cubicBezTo>
                      <a:pt x="-524" y="119849"/>
                      <a:pt x="3277" y="112563"/>
                      <a:pt x="9659" y="108115"/>
                    </a:cubicBezTo>
                    <a:cubicBezTo>
                      <a:pt x="41548" y="85693"/>
                      <a:pt x="65513" y="53746"/>
                      <a:pt x="78143" y="16866"/>
                    </a:cubicBezTo>
                    <a:cubicBezTo>
                      <a:pt x="81706" y="4207"/>
                      <a:pt x="94860" y="-3166"/>
                      <a:pt x="107518" y="397"/>
                    </a:cubicBezTo>
                    <a:cubicBezTo>
                      <a:pt x="120177" y="3959"/>
                      <a:pt x="127550" y="17113"/>
                      <a:pt x="123987" y="29772"/>
                    </a:cubicBezTo>
                    <a:cubicBezTo>
                      <a:pt x="123768" y="30562"/>
                      <a:pt x="123502" y="31343"/>
                      <a:pt x="123196" y="32105"/>
                    </a:cubicBezTo>
                    <a:cubicBezTo>
                      <a:pt x="107328" y="78625"/>
                      <a:pt x="77114" y="118907"/>
                      <a:pt x="36900" y="147168"/>
                    </a:cubicBezTo>
                    <a:cubicBezTo>
                      <a:pt x="32928" y="150006"/>
                      <a:pt x="28156" y="151501"/>
                      <a:pt x="23279" y="151454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3747;p33">
                <a:extLst>
                  <a:ext uri="{FF2B5EF4-FFF2-40B4-BE49-F238E27FC236}">
                    <a16:creationId xmlns:a16="http://schemas.microsoft.com/office/drawing/2014/main" id="{DD3F5CE5-B6CA-164F-E7B9-BEB761C59378}"/>
                  </a:ext>
                </a:extLst>
              </p:cNvPr>
              <p:cNvSpPr/>
              <p:nvPr/>
            </p:nvSpPr>
            <p:spPr>
              <a:xfrm>
                <a:off x="3534320" y="1293417"/>
                <a:ext cx="71517" cy="81452"/>
              </a:xfrm>
              <a:custGeom>
                <a:avLst/>
                <a:gdLst/>
                <a:ahLst/>
                <a:cxnLst/>
                <a:rect l="l" t="t" r="r" b="b"/>
                <a:pathLst>
                  <a:path w="138868" h="158159" extrusionOk="0">
                    <a:moveTo>
                      <a:pt x="107091" y="157660"/>
                    </a:moveTo>
                    <a:cubicBezTo>
                      <a:pt x="93937" y="157650"/>
                      <a:pt x="83288" y="146982"/>
                      <a:pt x="83288" y="133838"/>
                    </a:cubicBezTo>
                    <a:cubicBezTo>
                      <a:pt x="83288" y="129085"/>
                      <a:pt x="84717" y="124446"/>
                      <a:pt x="87374" y="120512"/>
                    </a:cubicBezTo>
                    <a:cubicBezTo>
                      <a:pt x="91851" y="94890"/>
                      <a:pt x="93946" y="70601"/>
                      <a:pt x="82136" y="58028"/>
                    </a:cubicBezTo>
                    <a:cubicBezTo>
                      <a:pt x="78964" y="54733"/>
                      <a:pt x="75135" y="52132"/>
                      <a:pt x="70896" y="50408"/>
                    </a:cubicBezTo>
                    <a:cubicBezTo>
                      <a:pt x="65438" y="47522"/>
                      <a:pt x="59181" y="46494"/>
                      <a:pt x="53084" y="47456"/>
                    </a:cubicBezTo>
                    <a:lnTo>
                      <a:pt x="50608" y="48408"/>
                    </a:lnTo>
                    <a:cubicBezTo>
                      <a:pt x="50379" y="49542"/>
                      <a:pt x="50065" y="50656"/>
                      <a:pt x="49656" y="51742"/>
                    </a:cubicBezTo>
                    <a:cubicBezTo>
                      <a:pt x="45455" y="63667"/>
                      <a:pt x="33663" y="71173"/>
                      <a:pt x="21081" y="69935"/>
                    </a:cubicBezTo>
                    <a:cubicBezTo>
                      <a:pt x="8031" y="68772"/>
                      <a:pt x="-1599" y="57247"/>
                      <a:pt x="-427" y="44198"/>
                    </a:cubicBezTo>
                    <a:cubicBezTo>
                      <a:pt x="-313" y="42922"/>
                      <a:pt x="-103" y="41655"/>
                      <a:pt x="221" y="40407"/>
                    </a:cubicBezTo>
                    <a:cubicBezTo>
                      <a:pt x="925" y="37569"/>
                      <a:pt x="1887" y="34797"/>
                      <a:pt x="3078" y="32120"/>
                    </a:cubicBezTo>
                    <a:cubicBezTo>
                      <a:pt x="3850" y="29786"/>
                      <a:pt x="4936" y="27577"/>
                      <a:pt x="6316" y="25548"/>
                    </a:cubicBezTo>
                    <a:cubicBezTo>
                      <a:pt x="7041" y="24482"/>
                      <a:pt x="7869" y="23491"/>
                      <a:pt x="8793" y="22595"/>
                    </a:cubicBezTo>
                    <a:cubicBezTo>
                      <a:pt x="16889" y="11861"/>
                      <a:pt x="28481" y="4279"/>
                      <a:pt x="41559" y="1164"/>
                    </a:cubicBezTo>
                    <a:cubicBezTo>
                      <a:pt x="57885" y="-2331"/>
                      <a:pt x="74916" y="-284"/>
                      <a:pt x="89946" y="6975"/>
                    </a:cubicBezTo>
                    <a:cubicBezTo>
                      <a:pt x="99938" y="11270"/>
                      <a:pt x="108977" y="17519"/>
                      <a:pt x="116521" y="25358"/>
                    </a:cubicBezTo>
                    <a:cubicBezTo>
                      <a:pt x="146715" y="57552"/>
                      <a:pt x="138238" y="104891"/>
                      <a:pt x="133666" y="130133"/>
                    </a:cubicBezTo>
                    <a:cubicBezTo>
                      <a:pt x="132523" y="138915"/>
                      <a:pt x="128094" y="146944"/>
                      <a:pt x="121283" y="152612"/>
                    </a:cubicBezTo>
                    <a:cubicBezTo>
                      <a:pt x="117216" y="155774"/>
                      <a:pt x="112244" y="157546"/>
                      <a:pt x="107091" y="157660"/>
                    </a:cubicBezTo>
                    <a:close/>
                  </a:path>
                </a:pathLst>
              </a:custGeom>
              <a:solidFill>
                <a:srgbClr val="78624B"/>
              </a:solidFill>
              <a:ln>
                <a:noFill/>
              </a:ln>
              <a:effectLst>
                <a:outerShdw blurRad="63500" sx="102000" sy="102000" algn="ctr" rotWithShape="0">
                  <a:srgbClr val="000000">
                    <a:alpha val="40000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167" name="Picture 166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A97136F8-FFDD-8836-3BB3-A3CD9866EF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8407" y="3440179"/>
            <a:ext cx="5942392" cy="3429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583D3A"/>
      </a:dk1>
      <a:lt1>
        <a:srgbClr val="F5E9EB"/>
      </a:lt1>
      <a:dk2>
        <a:srgbClr val="434343"/>
      </a:dk2>
      <a:lt2>
        <a:srgbClr val="FFFFFF"/>
      </a:lt2>
      <a:accent1>
        <a:srgbClr val="FFD6E6"/>
      </a:accent1>
      <a:accent2>
        <a:srgbClr val="C886A1"/>
      </a:accent2>
      <a:accent3>
        <a:srgbClr val="FFF1CC"/>
      </a:accent3>
      <a:accent4>
        <a:srgbClr val="ECC7AD"/>
      </a:accent4>
      <a:accent5>
        <a:srgbClr val="CEA1B3"/>
      </a:accent5>
      <a:accent6>
        <a:srgbClr val="90685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732</Words>
  <Application>Microsoft Office PowerPoint</Application>
  <PresentationFormat>Widescreen</PresentationFormat>
  <Paragraphs>124</Paragraphs>
  <Slides>18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4" baseType="lpstr">
      <vt:lpstr>#9Slide07 SVNA Love Of Thunder</vt:lpstr>
      <vt:lpstr>Verdana</vt:lpstr>
      <vt:lpstr>Esteban</vt:lpstr>
      <vt:lpstr>UTM Showcard</vt:lpstr>
      <vt:lpstr>Calibri</vt:lpstr>
      <vt:lpstr>#9Slide07 SVNSalty Sans</vt:lpstr>
      <vt:lpstr>UTM Guanine</vt:lpstr>
      <vt:lpstr>Berkshire Swash</vt:lpstr>
      <vt:lpstr>Arial</vt:lpstr>
      <vt:lpstr>#9Slide07 SFU Blackout</vt:lpstr>
      <vt:lpstr>Aldrich</vt:lpstr>
      <vt:lpstr>Griffy</vt:lpstr>
      <vt:lpstr>UTM Avo</vt:lpstr>
      <vt:lpstr>Abril Fatface</vt:lpstr>
      <vt:lpstr>#9Slide05 IcielSanelma</vt:lpstr>
      <vt:lpstr>SlidesMania</vt:lpstr>
      <vt:lpstr>Luyện tập chung</vt:lpstr>
      <vt:lpstr>PowerPoint Presentation</vt:lpstr>
      <vt:lpstr>PowerPoint Presentation</vt:lpstr>
      <vt:lpstr>Các loại bánh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Luyện tập chung</dc:title>
  <dc:creator>HAI YEN</dc:creator>
  <cp:lastModifiedBy>Lan Anh Dương</cp:lastModifiedBy>
  <cp:revision>3</cp:revision>
  <dcterms:modified xsi:type="dcterms:W3CDTF">2023-07-21T06:22:29Z</dcterms:modified>
</cp:coreProperties>
</file>