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24"/>
  </p:notesMasterIdLst>
  <p:sldIdLst>
    <p:sldId id="256" r:id="rId2"/>
    <p:sldId id="335" r:id="rId3"/>
    <p:sldId id="266" r:id="rId4"/>
    <p:sldId id="261" r:id="rId5"/>
    <p:sldId id="262" r:id="rId6"/>
    <p:sldId id="283" r:id="rId7"/>
    <p:sldId id="267" r:id="rId8"/>
    <p:sldId id="286" r:id="rId9"/>
    <p:sldId id="287" r:id="rId10"/>
    <p:sldId id="258" r:id="rId11"/>
    <p:sldId id="336" r:id="rId12"/>
    <p:sldId id="290" r:id="rId13"/>
    <p:sldId id="302" r:id="rId14"/>
    <p:sldId id="333" r:id="rId15"/>
    <p:sldId id="265" r:id="rId16"/>
    <p:sldId id="260" r:id="rId17"/>
    <p:sldId id="330" r:id="rId18"/>
    <p:sldId id="331" r:id="rId19"/>
    <p:sldId id="268" r:id="rId20"/>
    <p:sldId id="264" r:id="rId21"/>
    <p:sldId id="334" r:id="rId22"/>
    <p:sldId id="289" r:id="rId23"/>
  </p:sldIdLst>
  <p:sldSz cx="9144000" cy="5143500" type="screen16x9"/>
  <p:notesSz cx="6858000" cy="9144000"/>
  <p:embeddedFontLst>
    <p:embeddedFont>
      <p:font typeface="Bangers" panose="020B0604020202020204" charset="0"/>
      <p:regular r:id="rId25"/>
    </p:embeddedFont>
    <p:embeddedFont>
      <p:font typeface="Barlow" panose="00000500000000000000" pitchFamily="2" charset="0"/>
      <p:regular r:id="rId26"/>
      <p:bold r:id="rId27"/>
      <p:italic r:id="rId28"/>
      <p:boldItalic r:id="rId29"/>
    </p:embeddedFont>
    <p:embeddedFont>
      <p:font typeface="Barlow Medium" panose="00000600000000000000" pitchFamily="2" charset="0"/>
      <p:regular r:id="rId30"/>
      <p:bold r:id="rId31"/>
      <p:italic r:id="rId32"/>
      <p:boldItalic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Sriracha" panose="020B0604020202020204" charset="-34"/>
      <p:regular r:id="rId38"/>
    </p:embeddedFont>
    <p:embeddedFont>
      <p:font typeface="UTM Avo" panose="02040603050506020204" pitchFamily="18" charset="0"/>
      <p:regular r:id="rId39"/>
      <p:bold r:id="rId40"/>
      <p:italic r:id="rId41"/>
      <p:boldItalic r:id="rId42"/>
    </p:embeddedFont>
    <p:embeddedFont>
      <p:font typeface="UTM Azuki" panose="02040603050506020204" pitchFamily="18" charset="0"/>
      <p:regular r:id="rId43"/>
    </p:embeddedFont>
    <p:embeddedFont>
      <p:font typeface="UTM Futura Extra" panose="02040603050506020204" pitchFamily="18" charset="0"/>
      <p:bold r:id="rId44"/>
    </p:embeddedFont>
    <p:embeddedFont>
      <p:font typeface="UTM Magnesium" panose="02040603050506020204" pitchFamily="18" charset="0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0FFD125-258F-4762-8435-EA4E1221790E}">
  <a:tblStyle styleId="{B0FFD125-258F-4762-8435-EA4E1221790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8" autoAdjust="0"/>
    <p:restoredTop sz="91228" autoAdjust="0"/>
  </p:normalViewPr>
  <p:slideViewPr>
    <p:cSldViewPr snapToGrid="0">
      <p:cViewPr varScale="1">
        <p:scale>
          <a:sx n="87" d="100"/>
          <a:sy n="87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99bbbcba8d_0_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99bbbcba8d_0_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g9cd81b2cbb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7" name="Google Shape;1587;g9cd81b2cbb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73139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9cd81b2cbb_0_9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9cd81b2cbb_0_9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8379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g9cd81b2cbb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7" name="Google Shape;1587;g9cd81b2cbb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99bbbcba8d_0_2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99bbbcba8d_0_2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99bbbcba8d_0_2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99bbbcba8d_0_2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25023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g99bbbcba8d_0_2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0" name="Google Shape;970;g99bbbcba8d_0_2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5512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g9cd81b2cbb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8" name="Google Shape;1958;g9cd81b2cbb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g9cd81b2cbb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4" name="Google Shape;1514;g9cd81b2cbb_0_7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g9cd81b2cbb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7" name="Google Shape;1587;g9cd81b2cbb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5749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g9cd81b2cbb_0_1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7" name="Google Shape;1587;g9cd81b2cbb_0_1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4197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3" name="Google Shape;4703;g9be7e1f0d4_2_6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4" name="Google Shape;4704;g9be7e1f0d4_2_6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9cd81b2cbb_0_9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9cd81b2cbb_0_9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99bbbcba8d_0_3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1" name="Google Shape;1181;g99bbbcba8d_0_3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9cd81b2c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g9cd81b2c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" name="Google Shape;4055;g9be7e1f0d4_2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6" name="Google Shape;4056;g9be7e1f0d4_2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9cd81b2cbb_0_1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1" name="Google Shape;1861;g9cd81b2cbb_0_1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4" name="Google Shape;4374;g9be7e1f0d4_2_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5" name="Google Shape;4375;g9be7e1f0d4_2_7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7" name="Google Shape;4477;g9be7e1f0d4_2_59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8" name="Google Shape;4478;g9be7e1f0d4_2_59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slide" Target="../slides/slide1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bg>
      <p:bgPr>
        <a:solidFill>
          <a:srgbClr val="F4EAD7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7443771" y="314850"/>
            <a:ext cx="1703578" cy="1028252"/>
          </a:xfrm>
          <a:custGeom>
            <a:avLst/>
            <a:gdLst/>
            <a:ahLst/>
            <a:cxnLst/>
            <a:rect l="l" t="t" r="r" b="b"/>
            <a:pathLst>
              <a:path w="63113" h="38094" extrusionOk="0">
                <a:moveTo>
                  <a:pt x="47921" y="1"/>
                </a:moveTo>
                <a:cubicBezTo>
                  <a:pt x="41395" y="1"/>
                  <a:pt x="37275" y="6989"/>
                  <a:pt x="34809" y="12210"/>
                </a:cubicBezTo>
                <a:cubicBezTo>
                  <a:pt x="31453" y="8175"/>
                  <a:pt x="26770" y="3749"/>
                  <a:pt x="21361" y="3749"/>
                </a:cubicBezTo>
                <a:cubicBezTo>
                  <a:pt x="19855" y="3749"/>
                  <a:pt x="18292" y="4093"/>
                  <a:pt x="16686" y="4883"/>
                </a:cubicBezTo>
                <a:cubicBezTo>
                  <a:pt x="8469" y="8764"/>
                  <a:pt x="10957" y="16661"/>
                  <a:pt x="12966" y="23143"/>
                </a:cubicBezTo>
                <a:cubicBezTo>
                  <a:pt x="8195" y="24079"/>
                  <a:pt x="1" y="26864"/>
                  <a:pt x="3402" y="33392"/>
                </a:cubicBezTo>
                <a:cubicBezTo>
                  <a:pt x="5753" y="37660"/>
                  <a:pt x="12715" y="37911"/>
                  <a:pt x="16892" y="38048"/>
                </a:cubicBezTo>
                <a:cubicBezTo>
                  <a:pt x="19816" y="38069"/>
                  <a:pt x="23341" y="38085"/>
                  <a:pt x="27109" y="38085"/>
                </a:cubicBezTo>
                <a:cubicBezTo>
                  <a:pt x="35899" y="38085"/>
                  <a:pt x="46003" y="37996"/>
                  <a:pt x="52841" y="37660"/>
                </a:cubicBezTo>
                <a:cubicBezTo>
                  <a:pt x="54941" y="37843"/>
                  <a:pt x="58822" y="38071"/>
                  <a:pt x="63113" y="38094"/>
                </a:cubicBezTo>
                <a:lnTo>
                  <a:pt x="63113" y="12735"/>
                </a:lnTo>
                <a:cubicBezTo>
                  <a:pt x="61173" y="13739"/>
                  <a:pt x="59347" y="15314"/>
                  <a:pt x="57772" y="16661"/>
                </a:cubicBezTo>
                <a:cubicBezTo>
                  <a:pt x="58000" y="10544"/>
                  <a:pt x="57178" y="1870"/>
                  <a:pt x="49988" y="227"/>
                </a:cubicBezTo>
                <a:cubicBezTo>
                  <a:pt x="49274" y="73"/>
                  <a:pt x="48585" y="1"/>
                  <a:pt x="47921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8" y="189794"/>
            <a:ext cx="1171232" cy="814904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799996" y="1896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280675" y="1246200"/>
            <a:ext cx="236590" cy="224853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74" y="2146"/>
                </a:lnTo>
                <a:lnTo>
                  <a:pt x="1" y="2489"/>
                </a:lnTo>
                <a:lnTo>
                  <a:pt x="1735" y="4178"/>
                </a:lnTo>
                <a:lnTo>
                  <a:pt x="1325" y="6552"/>
                </a:lnTo>
                <a:lnTo>
                  <a:pt x="3447" y="5433"/>
                </a:lnTo>
                <a:lnTo>
                  <a:pt x="5570" y="6552"/>
                </a:lnTo>
                <a:lnTo>
                  <a:pt x="5159" y="4178"/>
                </a:lnTo>
                <a:lnTo>
                  <a:pt x="6894" y="2489"/>
                </a:lnTo>
                <a:lnTo>
                  <a:pt x="4520" y="2146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6863006" y="3116786"/>
            <a:ext cx="236590" cy="224853"/>
          </a:xfrm>
          <a:custGeom>
            <a:avLst/>
            <a:gdLst/>
            <a:ahLst/>
            <a:cxnLst/>
            <a:rect l="l" t="t" r="r" b="b"/>
            <a:pathLst>
              <a:path w="6894" h="6552" extrusionOk="0">
                <a:moveTo>
                  <a:pt x="3447" y="1"/>
                </a:moveTo>
                <a:lnTo>
                  <a:pt x="2397" y="2169"/>
                </a:lnTo>
                <a:lnTo>
                  <a:pt x="1" y="2511"/>
                </a:lnTo>
                <a:lnTo>
                  <a:pt x="1735" y="4200"/>
                </a:lnTo>
                <a:lnTo>
                  <a:pt x="1325" y="6551"/>
                </a:lnTo>
                <a:lnTo>
                  <a:pt x="1325" y="6551"/>
                </a:lnTo>
                <a:lnTo>
                  <a:pt x="3447" y="5433"/>
                </a:lnTo>
                <a:lnTo>
                  <a:pt x="5570" y="6551"/>
                </a:lnTo>
                <a:lnTo>
                  <a:pt x="5182" y="4200"/>
                </a:lnTo>
                <a:lnTo>
                  <a:pt x="6894" y="2511"/>
                </a:lnTo>
                <a:lnTo>
                  <a:pt x="4520" y="2169"/>
                </a:lnTo>
                <a:lnTo>
                  <a:pt x="3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6609222" y="4067745"/>
            <a:ext cx="144926" cy="137891"/>
          </a:xfrm>
          <a:custGeom>
            <a:avLst/>
            <a:gdLst/>
            <a:ahLst/>
            <a:cxnLst/>
            <a:rect l="l" t="t" r="r" b="b"/>
            <a:pathLst>
              <a:path w="4223" h="4018" extrusionOk="0">
                <a:moveTo>
                  <a:pt x="2123" y="0"/>
                </a:moveTo>
                <a:lnTo>
                  <a:pt x="1461" y="1324"/>
                </a:lnTo>
                <a:lnTo>
                  <a:pt x="0" y="1530"/>
                </a:lnTo>
                <a:lnTo>
                  <a:pt x="1050" y="2557"/>
                </a:lnTo>
                <a:lnTo>
                  <a:pt x="799" y="4018"/>
                </a:lnTo>
                <a:lnTo>
                  <a:pt x="2123" y="3333"/>
                </a:lnTo>
                <a:lnTo>
                  <a:pt x="3424" y="4018"/>
                </a:lnTo>
                <a:lnTo>
                  <a:pt x="3173" y="2557"/>
                </a:lnTo>
                <a:lnTo>
                  <a:pt x="4223" y="1530"/>
                </a:lnTo>
                <a:lnTo>
                  <a:pt x="2762" y="1324"/>
                </a:lnTo>
                <a:lnTo>
                  <a:pt x="2123" y="0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5615835" y="540292"/>
            <a:ext cx="46859" cy="36386"/>
          </a:xfrm>
          <a:custGeom>
            <a:avLst/>
            <a:gdLst/>
            <a:ahLst/>
            <a:cxnLst/>
            <a:rect l="l" t="t" r="r" b="b"/>
            <a:pathLst>
              <a:path w="1736" h="1348" extrusionOk="0">
                <a:moveTo>
                  <a:pt x="868" y="1"/>
                </a:moveTo>
                <a:cubicBezTo>
                  <a:pt x="1" y="1"/>
                  <a:pt x="1" y="1347"/>
                  <a:pt x="868" y="1347"/>
                </a:cubicBezTo>
                <a:cubicBezTo>
                  <a:pt x="1735" y="1347"/>
                  <a:pt x="1735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5652194" y="468222"/>
            <a:ext cx="46859" cy="35765"/>
          </a:xfrm>
          <a:custGeom>
            <a:avLst/>
            <a:gdLst/>
            <a:ahLst/>
            <a:cxnLst/>
            <a:rect l="l" t="t" r="r" b="b"/>
            <a:pathLst>
              <a:path w="1736" h="1325" extrusionOk="0">
                <a:moveTo>
                  <a:pt x="868" y="0"/>
                </a:moveTo>
                <a:cubicBezTo>
                  <a:pt x="0" y="0"/>
                  <a:pt x="0" y="1324"/>
                  <a:pt x="868" y="1324"/>
                </a:cubicBezTo>
                <a:cubicBezTo>
                  <a:pt x="1735" y="1324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688553" y="540292"/>
            <a:ext cx="46832" cy="36386"/>
          </a:xfrm>
          <a:custGeom>
            <a:avLst/>
            <a:gdLst/>
            <a:ahLst/>
            <a:cxnLst/>
            <a:rect l="l" t="t" r="r" b="b"/>
            <a:pathLst>
              <a:path w="1735" h="1348" extrusionOk="0">
                <a:moveTo>
                  <a:pt x="867" y="1"/>
                </a:moveTo>
                <a:cubicBezTo>
                  <a:pt x="0" y="1"/>
                  <a:pt x="0" y="1347"/>
                  <a:pt x="867" y="1347"/>
                </a:cubicBezTo>
                <a:cubicBezTo>
                  <a:pt x="1735" y="1347"/>
                  <a:pt x="1735" y="1"/>
                  <a:pt x="8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2675832" y="4108757"/>
            <a:ext cx="145715" cy="138680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5"/>
                </a:lnTo>
                <a:lnTo>
                  <a:pt x="0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875255" y="3583173"/>
            <a:ext cx="59577" cy="46227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1" y="0"/>
                  <a:pt x="1" y="1347"/>
                  <a:pt x="868" y="1347"/>
                </a:cubicBezTo>
                <a:cubicBezTo>
                  <a:pt x="1736" y="1347"/>
                  <a:pt x="1736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921482" y="3491509"/>
            <a:ext cx="58787" cy="45472"/>
          </a:xfrm>
          <a:custGeom>
            <a:avLst/>
            <a:gdLst/>
            <a:ahLst/>
            <a:cxnLst/>
            <a:rect l="l" t="t" r="r" b="b"/>
            <a:pathLst>
              <a:path w="1713" h="1325" extrusionOk="0">
                <a:moveTo>
                  <a:pt x="868" y="1"/>
                </a:moveTo>
                <a:cubicBezTo>
                  <a:pt x="0" y="1"/>
                  <a:pt x="0" y="1324"/>
                  <a:pt x="868" y="1324"/>
                </a:cubicBezTo>
                <a:cubicBezTo>
                  <a:pt x="1712" y="1324"/>
                  <a:pt x="1712" y="1"/>
                  <a:pt x="8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1966919" y="3583173"/>
            <a:ext cx="59577" cy="46227"/>
          </a:xfrm>
          <a:custGeom>
            <a:avLst/>
            <a:gdLst/>
            <a:ahLst/>
            <a:cxnLst/>
            <a:rect l="l" t="t" r="r" b="b"/>
            <a:pathLst>
              <a:path w="1736" h="1347" extrusionOk="0">
                <a:moveTo>
                  <a:pt x="868" y="0"/>
                </a:moveTo>
                <a:cubicBezTo>
                  <a:pt x="0" y="0"/>
                  <a:pt x="0" y="1347"/>
                  <a:pt x="868" y="1347"/>
                </a:cubicBezTo>
                <a:cubicBezTo>
                  <a:pt x="1735" y="1347"/>
                  <a:pt x="1735" y="0"/>
                  <a:pt x="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1600026" y="532275"/>
            <a:ext cx="72718" cy="56117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1656711" y="419527"/>
            <a:ext cx="72097" cy="56711"/>
          </a:xfrm>
          <a:custGeom>
            <a:avLst/>
            <a:gdLst/>
            <a:ahLst/>
            <a:cxnLst/>
            <a:rect l="l" t="t" r="r" b="b"/>
            <a:pathLst>
              <a:path w="2671" h="2101" extrusionOk="0">
                <a:moveTo>
                  <a:pt x="1324" y="1"/>
                </a:moveTo>
                <a:cubicBezTo>
                  <a:pt x="0" y="1"/>
                  <a:pt x="0" y="2101"/>
                  <a:pt x="1324" y="2101"/>
                </a:cubicBezTo>
                <a:cubicBezTo>
                  <a:pt x="2671" y="2101"/>
                  <a:pt x="2671" y="1"/>
                  <a:pt x="13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712774" y="532275"/>
            <a:ext cx="72718" cy="56117"/>
          </a:xfrm>
          <a:custGeom>
            <a:avLst/>
            <a:gdLst/>
            <a:ahLst/>
            <a:cxnLst/>
            <a:rect l="l" t="t" r="r" b="b"/>
            <a:pathLst>
              <a:path w="2694" h="2079" extrusionOk="0">
                <a:moveTo>
                  <a:pt x="1347" y="1"/>
                </a:moveTo>
                <a:cubicBezTo>
                  <a:pt x="0" y="1"/>
                  <a:pt x="0" y="2078"/>
                  <a:pt x="1347" y="2078"/>
                </a:cubicBezTo>
                <a:cubicBezTo>
                  <a:pt x="2694" y="2078"/>
                  <a:pt x="2694" y="1"/>
                  <a:pt x="134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1462634" y="1982609"/>
            <a:ext cx="114610" cy="109077"/>
          </a:xfrm>
          <a:custGeom>
            <a:avLst/>
            <a:gdLst/>
            <a:ahLst/>
            <a:cxnLst/>
            <a:rect l="l" t="t" r="r" b="b"/>
            <a:pathLst>
              <a:path w="4246" h="4041" extrusionOk="0">
                <a:moveTo>
                  <a:pt x="2123" y="1"/>
                </a:moveTo>
                <a:lnTo>
                  <a:pt x="1461" y="1324"/>
                </a:lnTo>
                <a:lnTo>
                  <a:pt x="0" y="1553"/>
                </a:lnTo>
                <a:lnTo>
                  <a:pt x="1050" y="2580"/>
                </a:lnTo>
                <a:lnTo>
                  <a:pt x="799" y="4041"/>
                </a:lnTo>
                <a:lnTo>
                  <a:pt x="2123" y="3356"/>
                </a:lnTo>
                <a:lnTo>
                  <a:pt x="3424" y="4041"/>
                </a:lnTo>
                <a:lnTo>
                  <a:pt x="3173" y="2580"/>
                </a:lnTo>
                <a:lnTo>
                  <a:pt x="4246" y="1553"/>
                </a:lnTo>
                <a:lnTo>
                  <a:pt x="2762" y="1324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717048" y="2662757"/>
            <a:ext cx="235796" cy="224848"/>
          </a:xfrm>
          <a:custGeom>
            <a:avLst/>
            <a:gdLst/>
            <a:ahLst/>
            <a:cxnLst/>
            <a:rect l="l" t="t" r="r" b="b"/>
            <a:pathLst>
              <a:path w="6871" h="6552" extrusionOk="0">
                <a:moveTo>
                  <a:pt x="3424" y="1"/>
                </a:moveTo>
                <a:lnTo>
                  <a:pt x="2374" y="2146"/>
                </a:lnTo>
                <a:lnTo>
                  <a:pt x="0" y="2488"/>
                </a:lnTo>
                <a:lnTo>
                  <a:pt x="1712" y="4178"/>
                </a:lnTo>
                <a:lnTo>
                  <a:pt x="1301" y="6551"/>
                </a:lnTo>
                <a:lnTo>
                  <a:pt x="3424" y="5433"/>
                </a:lnTo>
                <a:lnTo>
                  <a:pt x="5569" y="6551"/>
                </a:lnTo>
                <a:lnTo>
                  <a:pt x="5159" y="4178"/>
                </a:lnTo>
                <a:lnTo>
                  <a:pt x="6870" y="2488"/>
                </a:lnTo>
                <a:lnTo>
                  <a:pt x="4497" y="2146"/>
                </a:lnTo>
                <a:lnTo>
                  <a:pt x="34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6862988" y="2091679"/>
            <a:ext cx="145746" cy="138677"/>
          </a:xfrm>
          <a:custGeom>
            <a:avLst/>
            <a:gdLst/>
            <a:ahLst/>
            <a:cxnLst/>
            <a:rect l="l" t="t" r="r" b="b"/>
            <a:pathLst>
              <a:path w="4247" h="4041" extrusionOk="0">
                <a:moveTo>
                  <a:pt x="2123" y="1"/>
                </a:moveTo>
                <a:lnTo>
                  <a:pt x="1461" y="1325"/>
                </a:lnTo>
                <a:lnTo>
                  <a:pt x="1" y="1530"/>
                </a:lnTo>
                <a:lnTo>
                  <a:pt x="1073" y="2580"/>
                </a:lnTo>
                <a:lnTo>
                  <a:pt x="822" y="4041"/>
                </a:lnTo>
                <a:lnTo>
                  <a:pt x="2123" y="3333"/>
                </a:lnTo>
                <a:lnTo>
                  <a:pt x="3424" y="4041"/>
                </a:lnTo>
                <a:lnTo>
                  <a:pt x="3196" y="2580"/>
                </a:lnTo>
                <a:lnTo>
                  <a:pt x="4246" y="1530"/>
                </a:lnTo>
                <a:lnTo>
                  <a:pt x="2785" y="1325"/>
                </a:lnTo>
                <a:lnTo>
                  <a:pt x="2123" y="1"/>
                </a:ln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solidFill>
          <a:srgbClr val="F4EAD7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"/>
          <p:cNvSpPr/>
          <p:nvPr/>
        </p:nvSpPr>
        <p:spPr>
          <a:xfrm>
            <a:off x="1230373" y="2154080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3"/>
          <p:cNvSpPr/>
          <p:nvPr/>
        </p:nvSpPr>
        <p:spPr>
          <a:xfrm>
            <a:off x="3" y="422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3"/>
          <p:cNvSpPr/>
          <p:nvPr/>
        </p:nvSpPr>
        <p:spPr>
          <a:xfrm>
            <a:off x="6300402" y="771492"/>
            <a:ext cx="2597882" cy="1163064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3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/>
          </p:nvPr>
        </p:nvSpPr>
        <p:spPr>
          <a:xfrm>
            <a:off x="713225" y="36516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2" hasCustomPrompt="1"/>
          </p:nvPr>
        </p:nvSpPr>
        <p:spPr>
          <a:xfrm>
            <a:off x="2448168" y="1303900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7" name="Google Shape;147;p13">
            <a:hlinkClick r:id="rId2" action="ppaction://hlinksldjump"/>
          </p:cNvPr>
          <p:cNvSpPr txBox="1">
            <a:spLocks noGrp="1"/>
          </p:cNvSpPr>
          <p:nvPr>
            <p:ph type="title" idx="3"/>
          </p:nvPr>
        </p:nvSpPr>
        <p:spPr>
          <a:xfrm>
            <a:off x="2332350" y="170070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subTitle" idx="1"/>
          </p:nvPr>
        </p:nvSpPr>
        <p:spPr>
          <a:xfrm>
            <a:off x="2332411" y="2036850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4" hasCustomPrompt="1"/>
          </p:nvPr>
        </p:nvSpPr>
        <p:spPr>
          <a:xfrm>
            <a:off x="5327917" y="1303900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0" name="Google Shape;150;p13">
            <a:hlinkClick r:id="rId3" action="ppaction://hlinksldjump"/>
          </p:cNvPr>
          <p:cNvSpPr txBox="1">
            <a:spLocks noGrp="1"/>
          </p:cNvSpPr>
          <p:nvPr>
            <p:ph type="title" idx="5"/>
          </p:nvPr>
        </p:nvSpPr>
        <p:spPr>
          <a:xfrm>
            <a:off x="5212275" y="170070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subTitle" idx="6"/>
          </p:nvPr>
        </p:nvSpPr>
        <p:spPr>
          <a:xfrm>
            <a:off x="5212086" y="2036850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3"/>
          <p:cNvSpPr txBox="1">
            <a:spLocks noGrp="1"/>
          </p:cNvSpPr>
          <p:nvPr>
            <p:ph type="title" idx="7" hasCustomPrompt="1"/>
          </p:nvPr>
        </p:nvSpPr>
        <p:spPr>
          <a:xfrm>
            <a:off x="2448067" y="285891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3" name="Google Shape;153;p13">
            <a:hlinkClick r:id="" action="ppaction://noaction"/>
          </p:cNvPr>
          <p:cNvSpPr txBox="1">
            <a:spLocks noGrp="1"/>
          </p:cNvSpPr>
          <p:nvPr>
            <p:ph type="title" idx="8"/>
          </p:nvPr>
        </p:nvSpPr>
        <p:spPr>
          <a:xfrm>
            <a:off x="2332250" y="325575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4" name="Google Shape;154;p13"/>
          <p:cNvSpPr txBox="1">
            <a:spLocks noGrp="1"/>
          </p:cNvSpPr>
          <p:nvPr>
            <p:ph type="subTitle" idx="9"/>
          </p:nvPr>
        </p:nvSpPr>
        <p:spPr>
          <a:xfrm>
            <a:off x="2332300" y="3591902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3"/>
          <p:cNvSpPr txBox="1">
            <a:spLocks noGrp="1"/>
          </p:cNvSpPr>
          <p:nvPr>
            <p:ph type="title" idx="13" hasCustomPrompt="1"/>
          </p:nvPr>
        </p:nvSpPr>
        <p:spPr>
          <a:xfrm>
            <a:off x="5327815" y="285891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459B9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56" name="Google Shape;156;p13"/>
          <p:cNvSpPr txBox="1">
            <a:spLocks noGrp="1"/>
          </p:cNvSpPr>
          <p:nvPr>
            <p:ph type="title" idx="14"/>
          </p:nvPr>
        </p:nvSpPr>
        <p:spPr>
          <a:xfrm>
            <a:off x="5212125" y="325575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57" name="Google Shape;157;p13"/>
          <p:cNvSpPr txBox="1">
            <a:spLocks noGrp="1"/>
          </p:cNvSpPr>
          <p:nvPr>
            <p:ph type="subTitle" idx="15"/>
          </p:nvPr>
        </p:nvSpPr>
        <p:spPr>
          <a:xfrm>
            <a:off x="5211975" y="3591902"/>
            <a:ext cx="2721300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3"/>
          <p:cNvSpPr/>
          <p:nvPr/>
        </p:nvSpPr>
        <p:spPr>
          <a:xfrm>
            <a:off x="8607571" y="7846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"/>
          <p:cNvSpPr/>
          <p:nvPr/>
        </p:nvSpPr>
        <p:spPr>
          <a:xfrm>
            <a:off x="7475996" y="3490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3"/>
          <p:cNvSpPr/>
          <p:nvPr/>
        </p:nvSpPr>
        <p:spPr>
          <a:xfrm>
            <a:off x="1421371" y="6188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3"/>
          <p:cNvSpPr/>
          <p:nvPr/>
        </p:nvSpPr>
        <p:spPr>
          <a:xfrm>
            <a:off x="245721" y="18520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" name="Google Shape;162;p13"/>
          <p:cNvGrpSpPr/>
          <p:nvPr/>
        </p:nvGrpSpPr>
        <p:grpSpPr>
          <a:xfrm>
            <a:off x="486505" y="2330259"/>
            <a:ext cx="151241" cy="137891"/>
            <a:chOff x="1474943" y="3859420"/>
            <a:chExt cx="118956" cy="108456"/>
          </a:xfrm>
        </p:grpSpPr>
        <p:sp>
          <p:nvSpPr>
            <p:cNvPr id="163" name="Google Shape;163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8649980" y="2330259"/>
            <a:ext cx="151241" cy="137891"/>
            <a:chOff x="1474943" y="3859420"/>
            <a:chExt cx="118956" cy="108456"/>
          </a:xfrm>
        </p:grpSpPr>
        <p:sp>
          <p:nvSpPr>
            <p:cNvPr id="167" name="Google Shape;167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" name="Google Shape;170;p13"/>
          <p:cNvGrpSpPr/>
          <p:nvPr/>
        </p:nvGrpSpPr>
        <p:grpSpPr>
          <a:xfrm>
            <a:off x="2992130" y="219359"/>
            <a:ext cx="151241" cy="137891"/>
            <a:chOff x="1474943" y="3859420"/>
            <a:chExt cx="118956" cy="108456"/>
          </a:xfrm>
        </p:grpSpPr>
        <p:sp>
          <p:nvSpPr>
            <p:cNvPr id="171" name="Google Shape;171;p1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42" grpId="0" animBg="1"/>
      <p:bldP spid="143" grpId="0" animBg="1"/>
      <p:bldP spid="144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ONE_COLUMN_TEXT_1">
    <p:bg>
      <p:bgPr>
        <a:solidFill>
          <a:srgbClr val="F4EAD7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"/>
          <p:cNvSpPr/>
          <p:nvPr/>
        </p:nvSpPr>
        <p:spPr>
          <a:xfrm>
            <a:off x="1204430" y="117957"/>
            <a:ext cx="3171067" cy="1419716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5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00" name="Google Shape;200;p15"/>
          <p:cNvSpPr/>
          <p:nvPr/>
        </p:nvSpPr>
        <p:spPr>
          <a:xfrm>
            <a:off x="1171296" y="610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" name="Google Shape;201;p15"/>
          <p:cNvGrpSpPr/>
          <p:nvPr/>
        </p:nvGrpSpPr>
        <p:grpSpPr>
          <a:xfrm>
            <a:off x="7141055" y="271109"/>
            <a:ext cx="151241" cy="137891"/>
            <a:chOff x="1474943" y="3859420"/>
            <a:chExt cx="118956" cy="108456"/>
          </a:xfrm>
        </p:grpSpPr>
        <p:sp>
          <p:nvSpPr>
            <p:cNvPr id="202" name="Google Shape;202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" name="Google Shape;205;p15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5"/>
          <p:cNvSpPr/>
          <p:nvPr/>
        </p:nvSpPr>
        <p:spPr>
          <a:xfrm flipH="1">
            <a:off x="8050326" y="271101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5"/>
          <p:cNvSpPr/>
          <p:nvPr/>
        </p:nvSpPr>
        <p:spPr>
          <a:xfrm>
            <a:off x="-7978" y="269967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5"/>
          <p:cNvSpPr/>
          <p:nvPr/>
        </p:nvSpPr>
        <p:spPr>
          <a:xfrm>
            <a:off x="8741071" y="145518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" name="Google Shape;209;p15"/>
          <p:cNvGrpSpPr/>
          <p:nvPr/>
        </p:nvGrpSpPr>
        <p:grpSpPr>
          <a:xfrm>
            <a:off x="8681055" y="2808434"/>
            <a:ext cx="151241" cy="137891"/>
            <a:chOff x="1474943" y="3859420"/>
            <a:chExt cx="118956" cy="108456"/>
          </a:xfrm>
        </p:grpSpPr>
        <p:sp>
          <p:nvSpPr>
            <p:cNvPr id="210" name="Google Shape;210;p15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" name="Google Shape;213;p15"/>
          <p:cNvSpPr/>
          <p:nvPr/>
        </p:nvSpPr>
        <p:spPr>
          <a:xfrm>
            <a:off x="7655896" y="22627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5"/>
          <p:cNvSpPr/>
          <p:nvPr/>
        </p:nvSpPr>
        <p:spPr>
          <a:xfrm>
            <a:off x="2006721" y="2946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 animBg="1"/>
      <p:bldP spid="205" grpId="0" animBg="1"/>
      <p:bldP spid="206" grpId="0" animBg="1"/>
      <p:bldP spid="207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ONE_COLUMN_TEXT_2">
    <p:bg>
      <p:bgPr>
        <a:solidFill>
          <a:srgbClr val="F4EAD7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/>
          <p:nvPr/>
        </p:nvSpPr>
        <p:spPr>
          <a:xfrm>
            <a:off x="2340727" y="501705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"/>
          <p:cNvSpPr/>
          <p:nvPr/>
        </p:nvSpPr>
        <p:spPr>
          <a:xfrm>
            <a:off x="249902" y="2520655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19" name="Google Shape;219;p16"/>
          <p:cNvSpPr txBox="1">
            <a:spLocks noGrp="1"/>
          </p:cNvSpPr>
          <p:nvPr>
            <p:ph type="subTitle" idx="1"/>
          </p:nvPr>
        </p:nvSpPr>
        <p:spPr>
          <a:xfrm>
            <a:off x="2833830" y="2360450"/>
            <a:ext cx="2796600" cy="13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16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20" name="Google Shape;220;p16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6"/>
          <p:cNvSpPr/>
          <p:nvPr/>
        </p:nvSpPr>
        <p:spPr>
          <a:xfrm>
            <a:off x="8008834" y="4192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16"/>
          <p:cNvGrpSpPr/>
          <p:nvPr/>
        </p:nvGrpSpPr>
        <p:grpSpPr>
          <a:xfrm>
            <a:off x="7978830" y="2763884"/>
            <a:ext cx="151241" cy="137891"/>
            <a:chOff x="1474943" y="3859420"/>
            <a:chExt cx="118956" cy="108456"/>
          </a:xfrm>
        </p:grpSpPr>
        <p:sp>
          <p:nvSpPr>
            <p:cNvPr id="223" name="Google Shape;223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1127205" y="686509"/>
            <a:ext cx="151241" cy="137891"/>
            <a:chOff x="1474943" y="3859420"/>
            <a:chExt cx="118956" cy="108456"/>
          </a:xfrm>
        </p:grpSpPr>
        <p:sp>
          <p:nvSpPr>
            <p:cNvPr id="227" name="Google Shape;227;p1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" name="Google Shape;230;p16"/>
          <p:cNvSpPr/>
          <p:nvPr/>
        </p:nvSpPr>
        <p:spPr>
          <a:xfrm>
            <a:off x="2006721" y="2946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6"/>
          <p:cNvSpPr/>
          <p:nvPr/>
        </p:nvSpPr>
        <p:spPr>
          <a:xfrm>
            <a:off x="6981402" y="1620355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6"/>
          <p:cNvSpPr/>
          <p:nvPr/>
        </p:nvSpPr>
        <p:spPr>
          <a:xfrm>
            <a:off x="434121" y="18682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6"/>
          <p:cNvSpPr/>
          <p:nvPr/>
        </p:nvSpPr>
        <p:spPr>
          <a:xfrm>
            <a:off x="8832296" y="9379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6"/>
          <p:cNvSpPr txBox="1">
            <a:spLocks noGrp="1"/>
          </p:cNvSpPr>
          <p:nvPr>
            <p:ph type="subTitle" idx="2"/>
          </p:nvPr>
        </p:nvSpPr>
        <p:spPr>
          <a:xfrm>
            <a:off x="2833800" y="1972450"/>
            <a:ext cx="27966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000">
                <a:solidFill>
                  <a:schemeClr val="accent3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/>
      <p:bldP spid="217" grpId="0" animBg="1"/>
      <p:bldP spid="220" grpId="0" animBg="1"/>
      <p:bldP spid="231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ONE_COLUMN_TEXT_2_1">
    <p:bg>
      <p:bgPr>
        <a:solidFill>
          <a:srgbClr val="F4EAD7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"/>
          <p:cNvSpPr/>
          <p:nvPr/>
        </p:nvSpPr>
        <p:spPr>
          <a:xfrm>
            <a:off x="5939273" y="258746"/>
            <a:ext cx="1891291" cy="846764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7"/>
          <p:cNvSpPr/>
          <p:nvPr/>
        </p:nvSpPr>
        <p:spPr>
          <a:xfrm>
            <a:off x="58402" y="501705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7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7"/>
          <p:cNvSpPr/>
          <p:nvPr/>
        </p:nvSpPr>
        <p:spPr>
          <a:xfrm>
            <a:off x="434121" y="30288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1" name="Google Shape;241;p17"/>
          <p:cNvGrpSpPr/>
          <p:nvPr/>
        </p:nvGrpSpPr>
        <p:grpSpPr>
          <a:xfrm>
            <a:off x="2146155" y="1447334"/>
            <a:ext cx="151241" cy="137891"/>
            <a:chOff x="1474943" y="3859420"/>
            <a:chExt cx="118956" cy="108456"/>
          </a:xfrm>
        </p:grpSpPr>
        <p:sp>
          <p:nvSpPr>
            <p:cNvPr id="242" name="Google Shape;242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8236530" y="2296259"/>
            <a:ext cx="151241" cy="137891"/>
            <a:chOff x="1474943" y="3859420"/>
            <a:chExt cx="118956" cy="108456"/>
          </a:xfrm>
        </p:grpSpPr>
        <p:sp>
          <p:nvSpPr>
            <p:cNvPr id="246" name="Google Shape;246;p17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7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7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9" name="Google Shape;249;p17"/>
          <p:cNvSpPr/>
          <p:nvPr/>
        </p:nvSpPr>
        <p:spPr>
          <a:xfrm>
            <a:off x="1320521" y="37230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7"/>
          <p:cNvSpPr/>
          <p:nvPr/>
        </p:nvSpPr>
        <p:spPr>
          <a:xfrm>
            <a:off x="7223877" y="2763880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7"/>
          <p:cNvSpPr/>
          <p:nvPr/>
        </p:nvSpPr>
        <p:spPr>
          <a:xfrm>
            <a:off x="1008596" y="179638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7"/>
          <p:cNvSpPr/>
          <p:nvPr/>
        </p:nvSpPr>
        <p:spPr>
          <a:xfrm>
            <a:off x="8832296" y="9379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3160624" y="2241819"/>
            <a:ext cx="2844300" cy="10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800">
                <a:latin typeface="Sriracha"/>
                <a:ea typeface="Sriracha"/>
                <a:cs typeface="Sriracha"/>
                <a:sym typeface="Srirach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  <p:sp>
        <p:nvSpPr>
          <p:cNvPr id="254" name="Google Shape;254;p17"/>
          <p:cNvSpPr/>
          <p:nvPr/>
        </p:nvSpPr>
        <p:spPr>
          <a:xfrm>
            <a:off x="7611496" y="11055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 animBg="1"/>
      <p:bldP spid="237" grpId="0" animBg="1"/>
      <p:bldP spid="239" grpId="0" animBg="1"/>
      <p:bldP spid="250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9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0" name="Google Shape;270;p19"/>
          <p:cNvGrpSpPr/>
          <p:nvPr/>
        </p:nvGrpSpPr>
        <p:grpSpPr>
          <a:xfrm>
            <a:off x="8236530" y="2296259"/>
            <a:ext cx="151241" cy="137891"/>
            <a:chOff x="1474943" y="3859420"/>
            <a:chExt cx="118956" cy="108456"/>
          </a:xfrm>
        </p:grpSpPr>
        <p:sp>
          <p:nvSpPr>
            <p:cNvPr id="271" name="Google Shape;271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274;p19"/>
          <p:cNvSpPr/>
          <p:nvPr/>
        </p:nvSpPr>
        <p:spPr>
          <a:xfrm>
            <a:off x="7223877" y="2763880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9"/>
          <p:cNvSpPr/>
          <p:nvPr/>
        </p:nvSpPr>
        <p:spPr>
          <a:xfrm>
            <a:off x="8832296" y="9379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9"/>
          <p:cNvSpPr/>
          <p:nvPr/>
        </p:nvSpPr>
        <p:spPr>
          <a:xfrm>
            <a:off x="2133252" y="122805"/>
            <a:ext cx="1699644" cy="760965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9"/>
          <p:cNvSpPr/>
          <p:nvPr/>
        </p:nvSpPr>
        <p:spPr>
          <a:xfrm>
            <a:off x="218172" y="1535241"/>
            <a:ext cx="3707502" cy="1659916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19"/>
          <p:cNvGrpSpPr/>
          <p:nvPr/>
        </p:nvGrpSpPr>
        <p:grpSpPr>
          <a:xfrm>
            <a:off x="3774430" y="3363646"/>
            <a:ext cx="151241" cy="137891"/>
            <a:chOff x="1474943" y="3859420"/>
            <a:chExt cx="118956" cy="108456"/>
          </a:xfrm>
        </p:grpSpPr>
        <p:sp>
          <p:nvSpPr>
            <p:cNvPr id="279" name="Google Shape;279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2" name="Google Shape;282;p19"/>
          <p:cNvSpPr/>
          <p:nvPr/>
        </p:nvSpPr>
        <p:spPr>
          <a:xfrm>
            <a:off x="3310771" y="14527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9"/>
          <p:cNvSpPr/>
          <p:nvPr/>
        </p:nvSpPr>
        <p:spPr>
          <a:xfrm>
            <a:off x="358546" y="18076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9"/>
          <p:cNvSpPr/>
          <p:nvPr/>
        </p:nvSpPr>
        <p:spPr>
          <a:xfrm>
            <a:off x="6773671" y="18076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5" name="Google Shape;285;p19"/>
          <p:cNvGrpSpPr/>
          <p:nvPr/>
        </p:nvGrpSpPr>
        <p:grpSpPr>
          <a:xfrm>
            <a:off x="901455" y="745884"/>
            <a:ext cx="151241" cy="137891"/>
            <a:chOff x="1474943" y="3859420"/>
            <a:chExt cx="118956" cy="108456"/>
          </a:xfrm>
        </p:grpSpPr>
        <p:sp>
          <p:nvSpPr>
            <p:cNvPr id="286" name="Google Shape;286;p19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9" name="Google Shape;289;p19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 animBg="1"/>
      <p:bldP spid="274" grpId="0" animBg="1"/>
      <p:bldP spid="276" grpId="0" animBg="1"/>
      <p:bldP spid="27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_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0"/>
          <p:cNvSpPr/>
          <p:nvPr/>
        </p:nvSpPr>
        <p:spPr>
          <a:xfrm>
            <a:off x="1204430" y="117957"/>
            <a:ext cx="3171067" cy="1419716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0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0"/>
          <p:cNvSpPr/>
          <p:nvPr/>
        </p:nvSpPr>
        <p:spPr>
          <a:xfrm flipH="1">
            <a:off x="8050326" y="271101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20"/>
          <p:cNvSpPr/>
          <p:nvPr/>
        </p:nvSpPr>
        <p:spPr>
          <a:xfrm>
            <a:off x="-7978" y="269967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0"/>
          <p:cNvSpPr/>
          <p:nvPr/>
        </p:nvSpPr>
        <p:spPr>
          <a:xfrm>
            <a:off x="1171296" y="610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0"/>
          <p:cNvSpPr/>
          <p:nvPr/>
        </p:nvSpPr>
        <p:spPr>
          <a:xfrm>
            <a:off x="8741071" y="145518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97;p20"/>
          <p:cNvGrpSpPr/>
          <p:nvPr/>
        </p:nvGrpSpPr>
        <p:grpSpPr>
          <a:xfrm>
            <a:off x="7141055" y="271109"/>
            <a:ext cx="151241" cy="137891"/>
            <a:chOff x="1474943" y="3859420"/>
            <a:chExt cx="118956" cy="108456"/>
          </a:xfrm>
        </p:grpSpPr>
        <p:sp>
          <p:nvSpPr>
            <p:cNvPr id="298" name="Google Shape;298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" name="Google Shape;301;p20"/>
          <p:cNvGrpSpPr/>
          <p:nvPr/>
        </p:nvGrpSpPr>
        <p:grpSpPr>
          <a:xfrm>
            <a:off x="8681055" y="2808434"/>
            <a:ext cx="151241" cy="137891"/>
            <a:chOff x="1474943" y="3859420"/>
            <a:chExt cx="118956" cy="108456"/>
          </a:xfrm>
        </p:grpSpPr>
        <p:sp>
          <p:nvSpPr>
            <p:cNvPr id="302" name="Google Shape;302;p20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0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20"/>
          <p:cNvSpPr/>
          <p:nvPr/>
        </p:nvSpPr>
        <p:spPr>
          <a:xfrm>
            <a:off x="7655896" y="22627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0"/>
          <p:cNvSpPr/>
          <p:nvPr/>
        </p:nvSpPr>
        <p:spPr>
          <a:xfrm>
            <a:off x="2006721" y="2946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0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" grpId="0" animBg="1"/>
      <p:bldP spid="292" grpId="0" animBg="1"/>
      <p:bldP spid="293" grpId="0" animBg="1"/>
      <p:bldP spid="294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1_1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1"/>
          <p:cNvSpPr/>
          <p:nvPr/>
        </p:nvSpPr>
        <p:spPr>
          <a:xfrm>
            <a:off x="1230373" y="2154080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1"/>
          <p:cNvSpPr/>
          <p:nvPr/>
        </p:nvSpPr>
        <p:spPr>
          <a:xfrm>
            <a:off x="3" y="422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1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1"/>
          <p:cNvSpPr/>
          <p:nvPr/>
        </p:nvSpPr>
        <p:spPr>
          <a:xfrm>
            <a:off x="245721" y="18520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21"/>
          <p:cNvGrpSpPr/>
          <p:nvPr/>
        </p:nvGrpSpPr>
        <p:grpSpPr>
          <a:xfrm>
            <a:off x="1620043" y="654659"/>
            <a:ext cx="151241" cy="137891"/>
            <a:chOff x="1474943" y="3859420"/>
            <a:chExt cx="118956" cy="108456"/>
          </a:xfrm>
        </p:grpSpPr>
        <p:sp>
          <p:nvSpPr>
            <p:cNvPr id="314" name="Google Shape;314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21"/>
          <p:cNvSpPr/>
          <p:nvPr/>
        </p:nvSpPr>
        <p:spPr>
          <a:xfrm flipH="1">
            <a:off x="7549478" y="2154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1"/>
          <p:cNvSpPr/>
          <p:nvPr/>
        </p:nvSpPr>
        <p:spPr>
          <a:xfrm>
            <a:off x="6265148" y="701905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9" name="Google Shape;319;p21"/>
          <p:cNvGrpSpPr/>
          <p:nvPr/>
        </p:nvGrpSpPr>
        <p:grpSpPr>
          <a:xfrm>
            <a:off x="8529105" y="3468309"/>
            <a:ext cx="151241" cy="137891"/>
            <a:chOff x="1474943" y="3859420"/>
            <a:chExt cx="118956" cy="108456"/>
          </a:xfrm>
        </p:grpSpPr>
        <p:sp>
          <p:nvSpPr>
            <p:cNvPr id="320" name="Google Shape;320;p21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3" name="Google Shape;323;p21"/>
          <p:cNvSpPr/>
          <p:nvPr/>
        </p:nvSpPr>
        <p:spPr>
          <a:xfrm>
            <a:off x="8636996" y="8387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1"/>
          <p:cNvSpPr/>
          <p:nvPr/>
        </p:nvSpPr>
        <p:spPr>
          <a:xfrm>
            <a:off x="6915909" y="224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1"/>
          <p:cNvSpPr/>
          <p:nvPr/>
        </p:nvSpPr>
        <p:spPr>
          <a:xfrm>
            <a:off x="1650046" y="3290092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1"/>
          <p:cNvSpPr/>
          <p:nvPr/>
        </p:nvSpPr>
        <p:spPr>
          <a:xfrm>
            <a:off x="809521" y="26675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1"/>
          <p:cNvSpPr txBox="1">
            <a:spLocks noGrp="1"/>
          </p:cNvSpPr>
          <p:nvPr>
            <p:ph type="title"/>
          </p:nvPr>
        </p:nvSpPr>
        <p:spPr>
          <a:xfrm>
            <a:off x="713225" y="3652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riracha"/>
              <a:buNone/>
              <a:defRPr sz="2800">
                <a:solidFill>
                  <a:schemeClr val="dk2"/>
                </a:solidFill>
                <a:latin typeface="Sriracha"/>
                <a:ea typeface="Sriracha"/>
                <a:cs typeface="Sriracha"/>
                <a:sym typeface="Srirach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ngers"/>
              <a:buNone/>
              <a:defRPr sz="28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" grpId="0" animBg="1"/>
      <p:bldP spid="310" grpId="0" animBg="1"/>
      <p:bldP spid="311" grpId="0" animBg="1"/>
      <p:bldP spid="317" grpId="0" animBg="1"/>
      <p:bldP spid="31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"/>
          <p:cNvSpPr/>
          <p:nvPr/>
        </p:nvSpPr>
        <p:spPr>
          <a:xfrm>
            <a:off x="1230373" y="2154080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3" y="422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245721" y="18520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" name="Google Shape;36;p3"/>
          <p:cNvGrpSpPr/>
          <p:nvPr/>
        </p:nvGrpSpPr>
        <p:grpSpPr>
          <a:xfrm>
            <a:off x="1620043" y="654659"/>
            <a:ext cx="151241" cy="137891"/>
            <a:chOff x="1474943" y="3859420"/>
            <a:chExt cx="118956" cy="108456"/>
          </a:xfrm>
        </p:grpSpPr>
        <p:sp>
          <p:nvSpPr>
            <p:cNvPr id="37" name="Google Shape;37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" name="Google Shape;40;p3"/>
          <p:cNvSpPr/>
          <p:nvPr/>
        </p:nvSpPr>
        <p:spPr>
          <a:xfrm flipH="1">
            <a:off x="7549478" y="2154077"/>
            <a:ext cx="1594511" cy="1109407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6265148" y="701905"/>
            <a:ext cx="1392747" cy="623529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3"/>
          <p:cNvGrpSpPr/>
          <p:nvPr/>
        </p:nvGrpSpPr>
        <p:grpSpPr>
          <a:xfrm>
            <a:off x="8529105" y="3468309"/>
            <a:ext cx="151241" cy="137891"/>
            <a:chOff x="1474943" y="3859420"/>
            <a:chExt cx="118956" cy="108456"/>
          </a:xfrm>
        </p:grpSpPr>
        <p:sp>
          <p:nvSpPr>
            <p:cNvPr id="43" name="Google Shape;43;p3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3"/>
          <p:cNvSpPr/>
          <p:nvPr/>
        </p:nvSpPr>
        <p:spPr>
          <a:xfrm>
            <a:off x="8636996" y="8387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6915909" y="224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1650046" y="3290092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809521" y="26675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40" grpId="0" animBg="1"/>
      <p:bldP spid="41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"/>
          <p:cNvSpPr txBox="1">
            <a:spLocks noGrp="1"/>
          </p:cNvSpPr>
          <p:nvPr>
            <p:ph type="title"/>
          </p:nvPr>
        </p:nvSpPr>
        <p:spPr>
          <a:xfrm>
            <a:off x="311700" y="36523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55" name="Google Shape;55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>
            <a:spLocks noGrp="1"/>
          </p:cNvSpPr>
          <p:nvPr>
            <p:ph type="title"/>
          </p:nvPr>
        </p:nvSpPr>
        <p:spPr>
          <a:xfrm>
            <a:off x="311700" y="36523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9" name="Google Shape;59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"/>
          <p:cNvSpPr/>
          <p:nvPr/>
        </p:nvSpPr>
        <p:spPr>
          <a:xfrm>
            <a:off x="5034174" y="450149"/>
            <a:ext cx="3692240" cy="1653083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6"/>
          <p:cNvSpPr txBox="1">
            <a:spLocks noGrp="1"/>
          </p:cNvSpPr>
          <p:nvPr>
            <p:ph type="title"/>
          </p:nvPr>
        </p:nvSpPr>
        <p:spPr>
          <a:xfrm>
            <a:off x="311700" y="36523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6"/>
          <p:cNvSpPr/>
          <p:nvPr/>
        </p:nvSpPr>
        <p:spPr>
          <a:xfrm>
            <a:off x="-7978" y="269967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6"/>
          <p:cNvSpPr/>
          <p:nvPr/>
        </p:nvSpPr>
        <p:spPr>
          <a:xfrm>
            <a:off x="1171296" y="610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" name="Google Shape;66;p6"/>
          <p:cNvGrpSpPr/>
          <p:nvPr/>
        </p:nvGrpSpPr>
        <p:grpSpPr>
          <a:xfrm>
            <a:off x="430655" y="2172484"/>
            <a:ext cx="151241" cy="137891"/>
            <a:chOff x="1474943" y="3859420"/>
            <a:chExt cx="118956" cy="108456"/>
          </a:xfrm>
        </p:grpSpPr>
        <p:sp>
          <p:nvSpPr>
            <p:cNvPr id="67" name="Google Shape;6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Google Shape;70;p6"/>
          <p:cNvSpPr/>
          <p:nvPr/>
        </p:nvSpPr>
        <p:spPr>
          <a:xfrm>
            <a:off x="8130179" y="438356"/>
            <a:ext cx="190201" cy="171976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" name="Google Shape;71;p6"/>
          <p:cNvGrpSpPr/>
          <p:nvPr/>
        </p:nvGrpSpPr>
        <p:grpSpPr>
          <a:xfrm>
            <a:off x="8430780" y="2172484"/>
            <a:ext cx="151241" cy="137891"/>
            <a:chOff x="1474943" y="3859420"/>
            <a:chExt cx="118956" cy="108456"/>
          </a:xfrm>
        </p:grpSpPr>
        <p:sp>
          <p:nvSpPr>
            <p:cNvPr id="72" name="Google Shape;7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" name="Google Shape;75;p6"/>
          <p:cNvSpPr/>
          <p:nvPr/>
        </p:nvSpPr>
        <p:spPr>
          <a:xfrm>
            <a:off x="7564846" y="3237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" name="Google Shape;76;p6"/>
          <p:cNvGrpSpPr/>
          <p:nvPr/>
        </p:nvGrpSpPr>
        <p:grpSpPr>
          <a:xfrm>
            <a:off x="463243" y="455396"/>
            <a:ext cx="151241" cy="137891"/>
            <a:chOff x="1474943" y="3859420"/>
            <a:chExt cx="118956" cy="108456"/>
          </a:xfrm>
        </p:grpSpPr>
        <p:sp>
          <p:nvSpPr>
            <p:cNvPr id="77" name="Google Shape;77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6"/>
          <p:cNvSpPr/>
          <p:nvPr/>
        </p:nvSpPr>
        <p:spPr>
          <a:xfrm>
            <a:off x="8874809" y="33414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6"/>
          <p:cNvGrpSpPr/>
          <p:nvPr/>
        </p:nvGrpSpPr>
        <p:grpSpPr>
          <a:xfrm>
            <a:off x="834980" y="4345059"/>
            <a:ext cx="151241" cy="137891"/>
            <a:chOff x="1474943" y="3859420"/>
            <a:chExt cx="118956" cy="108456"/>
          </a:xfrm>
        </p:grpSpPr>
        <p:sp>
          <p:nvSpPr>
            <p:cNvPr id="82" name="Google Shape;82;p6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6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3" grpId="0" animBg="1"/>
      <p:bldP spid="64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4EAD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/>
          <p:nvPr/>
        </p:nvSpPr>
        <p:spPr>
          <a:xfrm>
            <a:off x="0" y="3670025"/>
            <a:ext cx="9144012" cy="1487949"/>
          </a:xfrm>
          <a:custGeom>
            <a:avLst/>
            <a:gdLst/>
            <a:ahLst/>
            <a:cxnLst/>
            <a:rect l="l" t="t" r="r" b="b"/>
            <a:pathLst>
              <a:path w="284838" h="50589" extrusionOk="0">
                <a:moveTo>
                  <a:pt x="133359" y="0"/>
                </a:moveTo>
                <a:cubicBezTo>
                  <a:pt x="132063" y="0"/>
                  <a:pt x="130757" y="60"/>
                  <a:pt x="129443" y="190"/>
                </a:cubicBezTo>
                <a:cubicBezTo>
                  <a:pt x="121021" y="1012"/>
                  <a:pt x="114059" y="3979"/>
                  <a:pt x="107554" y="6810"/>
                </a:cubicBezTo>
                <a:cubicBezTo>
                  <a:pt x="99839" y="10165"/>
                  <a:pt x="91987" y="14411"/>
                  <a:pt x="81830" y="15209"/>
                </a:cubicBezTo>
                <a:cubicBezTo>
                  <a:pt x="80619" y="15306"/>
                  <a:pt x="79418" y="15351"/>
                  <a:pt x="78227" y="15351"/>
                </a:cubicBezTo>
                <a:cubicBezTo>
                  <a:pt x="70438" y="15351"/>
                  <a:pt x="63068" y="13440"/>
                  <a:pt x="56060" y="11717"/>
                </a:cubicBezTo>
                <a:cubicBezTo>
                  <a:pt x="47272" y="9572"/>
                  <a:pt x="38302" y="7449"/>
                  <a:pt x="28715" y="6696"/>
                </a:cubicBezTo>
                <a:cubicBezTo>
                  <a:pt x="26227" y="6492"/>
                  <a:pt x="23698" y="6384"/>
                  <a:pt x="21170" y="6384"/>
                </a:cubicBezTo>
                <a:cubicBezTo>
                  <a:pt x="15464" y="6384"/>
                  <a:pt x="9763" y="6937"/>
                  <a:pt x="4543" y="8202"/>
                </a:cubicBezTo>
                <a:cubicBezTo>
                  <a:pt x="2968" y="8567"/>
                  <a:pt x="1462" y="9001"/>
                  <a:pt x="1" y="9457"/>
                </a:cubicBezTo>
                <a:lnTo>
                  <a:pt x="1" y="50589"/>
                </a:lnTo>
                <a:lnTo>
                  <a:pt x="284838" y="50589"/>
                </a:lnTo>
                <a:lnTo>
                  <a:pt x="284838" y="13155"/>
                </a:lnTo>
                <a:cubicBezTo>
                  <a:pt x="283742" y="12744"/>
                  <a:pt x="282624" y="12333"/>
                  <a:pt x="281528" y="11900"/>
                </a:cubicBezTo>
                <a:cubicBezTo>
                  <a:pt x="273083" y="8704"/>
                  <a:pt x="264752" y="4664"/>
                  <a:pt x="254868" y="2838"/>
                </a:cubicBezTo>
                <a:cubicBezTo>
                  <a:pt x="251879" y="2285"/>
                  <a:pt x="248783" y="1967"/>
                  <a:pt x="245668" y="1967"/>
                </a:cubicBezTo>
                <a:cubicBezTo>
                  <a:pt x="244026" y="1967"/>
                  <a:pt x="242379" y="2056"/>
                  <a:pt x="240739" y="2245"/>
                </a:cubicBezTo>
                <a:cubicBezTo>
                  <a:pt x="236403" y="2770"/>
                  <a:pt x="232408" y="3751"/>
                  <a:pt x="228619" y="5007"/>
                </a:cubicBezTo>
                <a:cubicBezTo>
                  <a:pt x="220813" y="7563"/>
                  <a:pt x="213806" y="11010"/>
                  <a:pt x="205383" y="12973"/>
                </a:cubicBezTo>
                <a:cubicBezTo>
                  <a:pt x="201139" y="13960"/>
                  <a:pt x="196833" y="14451"/>
                  <a:pt x="192530" y="14451"/>
                </a:cubicBezTo>
                <a:cubicBezTo>
                  <a:pt x="188177" y="14451"/>
                  <a:pt x="183826" y="13948"/>
                  <a:pt x="179545" y="12950"/>
                </a:cubicBezTo>
                <a:cubicBezTo>
                  <a:pt x="171008" y="10964"/>
                  <a:pt x="163750" y="7723"/>
                  <a:pt x="156126" y="4892"/>
                </a:cubicBezTo>
                <a:cubicBezTo>
                  <a:pt x="149458" y="2446"/>
                  <a:pt x="141614" y="0"/>
                  <a:pt x="133359" y="0"/>
                </a:cubicBezTo>
                <a:close/>
              </a:path>
            </a:pathLst>
          </a:custGeom>
          <a:solidFill>
            <a:srgbClr val="EADB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980794" y="2993875"/>
            <a:ext cx="3595200" cy="44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>
            <a:off x="5034174" y="450149"/>
            <a:ext cx="3692240" cy="1653083"/>
          </a:xfrm>
          <a:custGeom>
            <a:avLst/>
            <a:gdLst/>
            <a:ahLst/>
            <a:cxnLst/>
            <a:rect l="l" t="t" r="r" b="b"/>
            <a:pathLst>
              <a:path w="35084" h="15707" extrusionOk="0">
                <a:moveTo>
                  <a:pt x="19722" y="0"/>
                </a:moveTo>
                <a:cubicBezTo>
                  <a:pt x="17040" y="0"/>
                  <a:pt x="15328" y="2890"/>
                  <a:pt x="14312" y="5046"/>
                </a:cubicBezTo>
                <a:cubicBezTo>
                  <a:pt x="12935" y="3382"/>
                  <a:pt x="10996" y="1550"/>
                  <a:pt x="8761" y="1550"/>
                </a:cubicBezTo>
                <a:cubicBezTo>
                  <a:pt x="8144" y="1550"/>
                  <a:pt x="7505" y="1689"/>
                  <a:pt x="6849" y="2010"/>
                </a:cubicBezTo>
                <a:cubicBezTo>
                  <a:pt x="3470" y="3630"/>
                  <a:pt x="4498" y="6872"/>
                  <a:pt x="5319" y="9542"/>
                </a:cubicBezTo>
                <a:cubicBezTo>
                  <a:pt x="3356" y="9930"/>
                  <a:pt x="1" y="11071"/>
                  <a:pt x="1393" y="13765"/>
                </a:cubicBezTo>
                <a:cubicBezTo>
                  <a:pt x="2352" y="15522"/>
                  <a:pt x="5228" y="15614"/>
                  <a:pt x="6940" y="15682"/>
                </a:cubicBezTo>
                <a:cubicBezTo>
                  <a:pt x="8210" y="15689"/>
                  <a:pt x="9757" y="15697"/>
                  <a:pt x="11405" y="15697"/>
                </a:cubicBezTo>
                <a:cubicBezTo>
                  <a:pt x="14968" y="15697"/>
                  <a:pt x="19007" y="15663"/>
                  <a:pt x="21753" y="15522"/>
                </a:cubicBezTo>
                <a:cubicBezTo>
                  <a:pt x="22672" y="15601"/>
                  <a:pt x="24416" y="15707"/>
                  <a:pt x="26317" y="15707"/>
                </a:cubicBezTo>
                <a:cubicBezTo>
                  <a:pt x="29376" y="15707"/>
                  <a:pt x="32844" y="15433"/>
                  <a:pt x="33942" y="14335"/>
                </a:cubicBezTo>
                <a:cubicBezTo>
                  <a:pt x="35015" y="13240"/>
                  <a:pt x="35083" y="11870"/>
                  <a:pt x="33965" y="10912"/>
                </a:cubicBezTo>
                <a:cubicBezTo>
                  <a:pt x="33378" y="10384"/>
                  <a:pt x="32652" y="10247"/>
                  <a:pt x="31886" y="10247"/>
                </a:cubicBezTo>
                <a:cubicBezTo>
                  <a:pt x="31057" y="10247"/>
                  <a:pt x="30181" y="10408"/>
                  <a:pt x="29382" y="10408"/>
                </a:cubicBezTo>
                <a:cubicBezTo>
                  <a:pt x="29225" y="10408"/>
                  <a:pt x="29071" y="10401"/>
                  <a:pt x="28921" y="10387"/>
                </a:cubicBezTo>
                <a:cubicBezTo>
                  <a:pt x="29674" y="8675"/>
                  <a:pt x="31249" y="6666"/>
                  <a:pt x="28989" y="5228"/>
                </a:cubicBezTo>
                <a:cubicBezTo>
                  <a:pt x="28519" y="4922"/>
                  <a:pt x="28048" y="4795"/>
                  <a:pt x="27585" y="4795"/>
                </a:cubicBezTo>
                <a:cubicBezTo>
                  <a:pt x="26183" y="4795"/>
                  <a:pt x="24849" y="5962"/>
                  <a:pt x="23785" y="6872"/>
                </a:cubicBezTo>
                <a:cubicBezTo>
                  <a:pt x="23876" y="4338"/>
                  <a:pt x="23534" y="777"/>
                  <a:pt x="20567" y="93"/>
                </a:cubicBezTo>
                <a:cubicBezTo>
                  <a:pt x="20275" y="30"/>
                  <a:pt x="19994" y="0"/>
                  <a:pt x="19722" y="0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8"/>
          <p:cNvSpPr/>
          <p:nvPr/>
        </p:nvSpPr>
        <p:spPr>
          <a:xfrm>
            <a:off x="-7978" y="2699676"/>
            <a:ext cx="1093670" cy="760939"/>
          </a:xfrm>
          <a:custGeom>
            <a:avLst/>
            <a:gdLst/>
            <a:ahLst/>
            <a:cxnLst/>
            <a:rect l="l" t="t" r="r" b="b"/>
            <a:pathLst>
              <a:path w="43391" h="30190" extrusionOk="0">
                <a:moveTo>
                  <a:pt x="13854" y="1"/>
                </a:moveTo>
                <a:cubicBezTo>
                  <a:pt x="8679" y="1"/>
                  <a:pt x="5416" y="5534"/>
                  <a:pt x="3469" y="9676"/>
                </a:cubicBezTo>
                <a:cubicBezTo>
                  <a:pt x="2465" y="8466"/>
                  <a:pt x="1301" y="7188"/>
                  <a:pt x="0" y="6092"/>
                </a:cubicBezTo>
                <a:lnTo>
                  <a:pt x="0" y="30173"/>
                </a:lnTo>
                <a:cubicBezTo>
                  <a:pt x="6277" y="30150"/>
                  <a:pt x="13010" y="30059"/>
                  <a:pt x="17758" y="29831"/>
                </a:cubicBezTo>
                <a:cubicBezTo>
                  <a:pt x="19544" y="29981"/>
                  <a:pt x="22955" y="30190"/>
                  <a:pt x="26662" y="30190"/>
                </a:cubicBezTo>
                <a:cubicBezTo>
                  <a:pt x="32523" y="30190"/>
                  <a:pt x="39125" y="29668"/>
                  <a:pt x="41223" y="27571"/>
                </a:cubicBezTo>
                <a:cubicBezTo>
                  <a:pt x="43277" y="25448"/>
                  <a:pt x="43391" y="22801"/>
                  <a:pt x="41245" y="20952"/>
                </a:cubicBezTo>
                <a:cubicBezTo>
                  <a:pt x="40126" y="19961"/>
                  <a:pt x="38737" y="19706"/>
                  <a:pt x="37270" y="19706"/>
                </a:cubicBezTo>
                <a:cubicBezTo>
                  <a:pt x="35705" y="19706"/>
                  <a:pt x="34052" y="19997"/>
                  <a:pt x="32548" y="19997"/>
                </a:cubicBezTo>
                <a:cubicBezTo>
                  <a:pt x="32213" y="19997"/>
                  <a:pt x="31885" y="19983"/>
                  <a:pt x="31567" y="19947"/>
                </a:cubicBezTo>
                <a:cubicBezTo>
                  <a:pt x="33005" y="16683"/>
                  <a:pt x="36018" y="12826"/>
                  <a:pt x="31704" y="10018"/>
                </a:cubicBezTo>
                <a:cubicBezTo>
                  <a:pt x="30798" y="9444"/>
                  <a:pt x="29892" y="9204"/>
                  <a:pt x="29002" y="9204"/>
                </a:cubicBezTo>
                <a:cubicBezTo>
                  <a:pt x="26284" y="9204"/>
                  <a:pt x="23707" y="11437"/>
                  <a:pt x="21661" y="13191"/>
                </a:cubicBezTo>
                <a:cubicBezTo>
                  <a:pt x="21821" y="8352"/>
                  <a:pt x="21182" y="1482"/>
                  <a:pt x="15498" y="181"/>
                </a:cubicBezTo>
                <a:cubicBezTo>
                  <a:pt x="14930" y="58"/>
                  <a:pt x="14382" y="1"/>
                  <a:pt x="13854" y="1"/>
                </a:cubicBezTo>
                <a:close/>
              </a:path>
            </a:pathLst>
          </a:custGeom>
          <a:solidFill>
            <a:srgbClr val="F8F4E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8"/>
          <p:cNvSpPr/>
          <p:nvPr/>
        </p:nvSpPr>
        <p:spPr>
          <a:xfrm>
            <a:off x="1171296" y="610330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0" name="Google Shape;110;p8"/>
          <p:cNvGrpSpPr/>
          <p:nvPr/>
        </p:nvGrpSpPr>
        <p:grpSpPr>
          <a:xfrm>
            <a:off x="430655" y="2172484"/>
            <a:ext cx="151241" cy="137891"/>
            <a:chOff x="1474943" y="3859420"/>
            <a:chExt cx="118956" cy="108456"/>
          </a:xfrm>
        </p:grpSpPr>
        <p:sp>
          <p:nvSpPr>
            <p:cNvPr id="111" name="Google Shape;11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Google Shape;114;p8"/>
          <p:cNvSpPr/>
          <p:nvPr/>
        </p:nvSpPr>
        <p:spPr>
          <a:xfrm>
            <a:off x="8130179" y="438356"/>
            <a:ext cx="190201" cy="171976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" name="Google Shape;115;p8"/>
          <p:cNvGrpSpPr/>
          <p:nvPr/>
        </p:nvGrpSpPr>
        <p:grpSpPr>
          <a:xfrm>
            <a:off x="8430780" y="2172484"/>
            <a:ext cx="151241" cy="137891"/>
            <a:chOff x="1474943" y="3859420"/>
            <a:chExt cx="118956" cy="108456"/>
          </a:xfrm>
        </p:grpSpPr>
        <p:sp>
          <p:nvSpPr>
            <p:cNvPr id="116" name="Google Shape;11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8"/>
          <p:cNvSpPr/>
          <p:nvPr/>
        </p:nvSpPr>
        <p:spPr>
          <a:xfrm>
            <a:off x="7564846" y="32370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8"/>
          <p:cNvGrpSpPr/>
          <p:nvPr/>
        </p:nvGrpSpPr>
        <p:grpSpPr>
          <a:xfrm>
            <a:off x="463243" y="455396"/>
            <a:ext cx="151241" cy="137891"/>
            <a:chOff x="1474943" y="3859420"/>
            <a:chExt cx="118956" cy="108456"/>
          </a:xfrm>
        </p:grpSpPr>
        <p:sp>
          <p:nvSpPr>
            <p:cNvPr id="121" name="Google Shape;121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8"/>
          <p:cNvSpPr/>
          <p:nvPr/>
        </p:nvSpPr>
        <p:spPr>
          <a:xfrm>
            <a:off x="8874809" y="3341455"/>
            <a:ext cx="91235" cy="82489"/>
          </a:xfrm>
          <a:custGeom>
            <a:avLst/>
            <a:gdLst/>
            <a:ahLst/>
            <a:cxnLst/>
            <a:rect l="l" t="t" r="r" b="b"/>
            <a:pathLst>
              <a:path w="3380" h="3056" extrusionOk="0">
                <a:moveTo>
                  <a:pt x="990" y="1"/>
                </a:moveTo>
                <a:cubicBezTo>
                  <a:pt x="898" y="1"/>
                  <a:pt x="774" y="66"/>
                  <a:pt x="754" y="165"/>
                </a:cubicBezTo>
                <a:cubicBezTo>
                  <a:pt x="708" y="507"/>
                  <a:pt x="731" y="850"/>
                  <a:pt x="800" y="1169"/>
                </a:cubicBezTo>
                <a:cubicBezTo>
                  <a:pt x="572" y="1329"/>
                  <a:pt x="366" y="1466"/>
                  <a:pt x="161" y="1649"/>
                </a:cubicBezTo>
                <a:cubicBezTo>
                  <a:pt x="1" y="1786"/>
                  <a:pt x="138" y="2014"/>
                  <a:pt x="298" y="2014"/>
                </a:cubicBezTo>
                <a:cubicBezTo>
                  <a:pt x="549" y="2037"/>
                  <a:pt x="777" y="2059"/>
                  <a:pt x="1028" y="2082"/>
                </a:cubicBezTo>
                <a:lnTo>
                  <a:pt x="1051" y="2128"/>
                </a:lnTo>
                <a:cubicBezTo>
                  <a:pt x="1074" y="2356"/>
                  <a:pt x="1119" y="2562"/>
                  <a:pt x="1211" y="2767"/>
                </a:cubicBezTo>
                <a:cubicBezTo>
                  <a:pt x="1233" y="2813"/>
                  <a:pt x="1233" y="2835"/>
                  <a:pt x="1279" y="2858"/>
                </a:cubicBezTo>
                <a:cubicBezTo>
                  <a:pt x="1302" y="2904"/>
                  <a:pt x="1325" y="2950"/>
                  <a:pt x="1348" y="2995"/>
                </a:cubicBezTo>
                <a:cubicBezTo>
                  <a:pt x="1382" y="3038"/>
                  <a:pt x="1429" y="3055"/>
                  <a:pt x="1477" y="3055"/>
                </a:cubicBezTo>
                <a:cubicBezTo>
                  <a:pt x="1559" y="3055"/>
                  <a:pt x="1647" y="3007"/>
                  <a:pt x="1690" y="2950"/>
                </a:cubicBezTo>
                <a:cubicBezTo>
                  <a:pt x="1850" y="2676"/>
                  <a:pt x="2010" y="2402"/>
                  <a:pt x="2146" y="2105"/>
                </a:cubicBezTo>
                <a:cubicBezTo>
                  <a:pt x="2443" y="2105"/>
                  <a:pt x="2763" y="2105"/>
                  <a:pt x="3060" y="2082"/>
                </a:cubicBezTo>
                <a:cubicBezTo>
                  <a:pt x="3242" y="2082"/>
                  <a:pt x="3379" y="1854"/>
                  <a:pt x="3219" y="1717"/>
                </a:cubicBezTo>
                <a:cubicBezTo>
                  <a:pt x="2991" y="1512"/>
                  <a:pt x="2763" y="1329"/>
                  <a:pt x="2535" y="1146"/>
                </a:cubicBezTo>
                <a:cubicBezTo>
                  <a:pt x="2649" y="873"/>
                  <a:pt x="2763" y="576"/>
                  <a:pt x="2877" y="302"/>
                </a:cubicBezTo>
                <a:cubicBezTo>
                  <a:pt x="2933" y="152"/>
                  <a:pt x="2774" y="33"/>
                  <a:pt x="2639" y="33"/>
                </a:cubicBezTo>
                <a:cubicBezTo>
                  <a:pt x="2610" y="33"/>
                  <a:pt x="2582" y="39"/>
                  <a:pt x="2557" y="51"/>
                </a:cubicBezTo>
                <a:cubicBezTo>
                  <a:pt x="2306" y="211"/>
                  <a:pt x="2055" y="370"/>
                  <a:pt x="1804" y="530"/>
                </a:cubicBezTo>
                <a:cubicBezTo>
                  <a:pt x="1576" y="325"/>
                  <a:pt x="1325" y="119"/>
                  <a:pt x="1028" y="5"/>
                </a:cubicBezTo>
                <a:cubicBezTo>
                  <a:pt x="1016" y="2"/>
                  <a:pt x="1003" y="1"/>
                  <a:pt x="9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Google Shape;125;p8"/>
          <p:cNvGrpSpPr/>
          <p:nvPr/>
        </p:nvGrpSpPr>
        <p:grpSpPr>
          <a:xfrm>
            <a:off x="834980" y="4345059"/>
            <a:ext cx="151241" cy="137891"/>
            <a:chOff x="1474943" y="3859420"/>
            <a:chExt cx="118956" cy="108456"/>
          </a:xfrm>
        </p:grpSpPr>
        <p:sp>
          <p:nvSpPr>
            <p:cNvPr id="126" name="Google Shape;126;p8"/>
            <p:cNvSpPr/>
            <p:nvPr/>
          </p:nvSpPr>
          <p:spPr>
            <a:xfrm>
              <a:off x="1474943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1" y="0"/>
                    <a:pt x="1" y="1347"/>
                    <a:pt x="868" y="1347"/>
                  </a:cubicBezTo>
                  <a:cubicBezTo>
                    <a:pt x="1736" y="1347"/>
                    <a:pt x="1736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1511302" y="3859420"/>
              <a:ext cx="46238" cy="35765"/>
            </a:xfrm>
            <a:custGeom>
              <a:avLst/>
              <a:gdLst/>
              <a:ahLst/>
              <a:cxnLst/>
              <a:rect l="l" t="t" r="r" b="b"/>
              <a:pathLst>
                <a:path w="1713" h="1325" extrusionOk="0">
                  <a:moveTo>
                    <a:pt x="868" y="1"/>
                  </a:moveTo>
                  <a:cubicBezTo>
                    <a:pt x="0" y="1"/>
                    <a:pt x="0" y="1324"/>
                    <a:pt x="868" y="1324"/>
                  </a:cubicBezTo>
                  <a:cubicBezTo>
                    <a:pt x="1712" y="1324"/>
                    <a:pt x="1712" y="1"/>
                    <a:pt x="8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1547040" y="3931517"/>
              <a:ext cx="46859" cy="36359"/>
            </a:xfrm>
            <a:custGeom>
              <a:avLst/>
              <a:gdLst/>
              <a:ahLst/>
              <a:cxnLst/>
              <a:rect l="l" t="t" r="r" b="b"/>
              <a:pathLst>
                <a:path w="1736" h="1347" extrusionOk="0">
                  <a:moveTo>
                    <a:pt x="868" y="0"/>
                  </a:moveTo>
                  <a:cubicBezTo>
                    <a:pt x="0" y="0"/>
                    <a:pt x="0" y="1347"/>
                    <a:pt x="868" y="1347"/>
                  </a:cubicBezTo>
                  <a:cubicBezTo>
                    <a:pt x="1735" y="1347"/>
                    <a:pt x="1735" y="0"/>
                    <a:pt x="8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8"/>
          <p:cNvSpPr txBox="1">
            <a:spLocks noGrp="1"/>
          </p:cNvSpPr>
          <p:nvPr>
            <p:ph type="subTitle" idx="1"/>
          </p:nvPr>
        </p:nvSpPr>
        <p:spPr>
          <a:xfrm>
            <a:off x="980794" y="1600375"/>
            <a:ext cx="3595200" cy="13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Font typeface="Barlow Medium"/>
              <a:buNone/>
              <a:defRPr sz="20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Barlow Medium"/>
              <a:buNone/>
              <a:defRPr>
                <a:latin typeface="Barlow Medium"/>
                <a:ea typeface="Barlow Medium"/>
                <a:cs typeface="Barlow Medium"/>
                <a:sym typeface="Barlow Medium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7" grpId="0" animBg="1"/>
      <p:bldP spid="10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8" name="Google Shape;13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4EAD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5" r:id="rId15"/>
    <p:sldLayoutId id="2147483666" r:id="rId16"/>
    <p:sldLayoutId id="214748366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hdphoto" Target="../media/hdphoto3.wdp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2" Type="http://schemas.openxmlformats.org/officeDocument/2006/relationships/tags" Target="../tags/tag2.xml"/><Relationship Id="rId16" Type="http://schemas.openxmlformats.org/officeDocument/2006/relationships/image" Target="../media/image7.png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11" Type="http://schemas.microsoft.com/office/2007/relationships/hdphoto" Target="../media/hdphoto2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microsoft.com/office/2007/relationships/hdphoto" Target="../media/hdphoto1.wdp"/><Relationship Id="rId1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slide" Target="slide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277">
            <a:extLst>
              <a:ext uri="{FF2B5EF4-FFF2-40B4-BE49-F238E27FC236}">
                <a16:creationId xmlns:a16="http://schemas.microsoft.com/office/drawing/2014/main" id="{163BB997-2B6D-C6AF-7D82-56887E92C1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045"/>
          <a:stretch/>
        </p:blipFill>
        <p:spPr>
          <a:xfrm>
            <a:off x="-43506" y="2619"/>
            <a:ext cx="9186451" cy="2169714"/>
          </a:xfrm>
          <a:prstGeom prst="rect">
            <a:avLst/>
          </a:prstGeom>
        </p:spPr>
      </p:pic>
      <p:grpSp>
        <p:nvGrpSpPr>
          <p:cNvPr id="337" name="Google Shape;337;p24"/>
          <p:cNvGrpSpPr/>
          <p:nvPr/>
        </p:nvGrpSpPr>
        <p:grpSpPr>
          <a:xfrm>
            <a:off x="2" y="1703287"/>
            <a:ext cx="9158173" cy="3469769"/>
            <a:chOff x="2" y="1703287"/>
            <a:chExt cx="9158173" cy="3469769"/>
          </a:xfrm>
        </p:grpSpPr>
        <p:sp>
          <p:nvSpPr>
            <p:cNvPr id="338" name="Google Shape;338;p24"/>
            <p:cNvSpPr/>
            <p:nvPr/>
          </p:nvSpPr>
          <p:spPr>
            <a:xfrm>
              <a:off x="317289" y="229990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373352" y="218777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4"/>
            <p:cNvSpPr/>
            <p:nvPr/>
          </p:nvSpPr>
          <p:spPr>
            <a:xfrm>
              <a:off x="430036" y="229990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7518656" y="2759087"/>
              <a:ext cx="1081001" cy="865316"/>
            </a:xfrm>
            <a:custGeom>
              <a:avLst/>
              <a:gdLst/>
              <a:ahLst/>
              <a:cxnLst/>
              <a:rect l="l" t="t" r="r" b="b"/>
              <a:pathLst>
                <a:path w="31500" h="25215" extrusionOk="0">
                  <a:moveTo>
                    <a:pt x="3702" y="1"/>
                  </a:moveTo>
                  <a:cubicBezTo>
                    <a:pt x="2458" y="1"/>
                    <a:pt x="1221" y="88"/>
                    <a:pt x="0" y="266"/>
                  </a:cubicBezTo>
                  <a:cubicBezTo>
                    <a:pt x="1598" y="3256"/>
                    <a:pt x="3653" y="5973"/>
                    <a:pt x="5250" y="8940"/>
                  </a:cubicBezTo>
                  <a:cubicBezTo>
                    <a:pt x="7168" y="12615"/>
                    <a:pt x="9405" y="16518"/>
                    <a:pt x="12691" y="19325"/>
                  </a:cubicBezTo>
                  <a:cubicBezTo>
                    <a:pt x="17462" y="23274"/>
                    <a:pt x="25588" y="24598"/>
                    <a:pt x="31499" y="25214"/>
                  </a:cubicBezTo>
                  <a:cubicBezTo>
                    <a:pt x="31479" y="10329"/>
                    <a:pt x="17249" y="1"/>
                    <a:pt x="370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7703289" y="2863243"/>
              <a:ext cx="905810" cy="749872"/>
            </a:xfrm>
            <a:custGeom>
              <a:avLst/>
              <a:gdLst/>
              <a:ahLst/>
              <a:cxnLst/>
              <a:rect l="l" t="t" r="r" b="b"/>
              <a:pathLst>
                <a:path w="26395" h="21851" extrusionOk="0">
                  <a:moveTo>
                    <a:pt x="480" y="1"/>
                  </a:moveTo>
                  <a:cubicBezTo>
                    <a:pt x="186" y="1"/>
                    <a:pt x="0" y="446"/>
                    <a:pt x="304" y="655"/>
                  </a:cubicBezTo>
                  <a:cubicBezTo>
                    <a:pt x="4960" y="3851"/>
                    <a:pt x="8932" y="7845"/>
                    <a:pt x="13406" y="11246"/>
                  </a:cubicBezTo>
                  <a:cubicBezTo>
                    <a:pt x="17674" y="14487"/>
                    <a:pt x="22330" y="17454"/>
                    <a:pt x="25686" y="21723"/>
                  </a:cubicBezTo>
                  <a:cubicBezTo>
                    <a:pt x="25753" y="21813"/>
                    <a:pt x="25835" y="21850"/>
                    <a:pt x="25915" y="21850"/>
                  </a:cubicBezTo>
                  <a:cubicBezTo>
                    <a:pt x="26160" y="21850"/>
                    <a:pt x="26394" y="21501"/>
                    <a:pt x="26188" y="21243"/>
                  </a:cubicBezTo>
                  <a:cubicBezTo>
                    <a:pt x="22970" y="17158"/>
                    <a:pt x="18587" y="14236"/>
                    <a:pt x="14456" y="11177"/>
                  </a:cubicBezTo>
                  <a:cubicBezTo>
                    <a:pt x="9708" y="7640"/>
                    <a:pt x="5554" y="3417"/>
                    <a:pt x="669" y="62"/>
                  </a:cubicBezTo>
                  <a:cubicBezTo>
                    <a:pt x="604" y="19"/>
                    <a:pt x="540" y="1"/>
                    <a:pt x="480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8499369" y="3500601"/>
              <a:ext cx="13350" cy="12595"/>
            </a:xfrm>
            <a:custGeom>
              <a:avLst/>
              <a:gdLst/>
              <a:ahLst/>
              <a:cxnLst/>
              <a:rect l="l" t="t" r="r" b="b"/>
              <a:pathLst>
                <a:path w="389" h="367" extrusionOk="0">
                  <a:moveTo>
                    <a:pt x="1" y="1"/>
                  </a:moveTo>
                  <a:cubicBezTo>
                    <a:pt x="24" y="138"/>
                    <a:pt x="24" y="252"/>
                    <a:pt x="46" y="366"/>
                  </a:cubicBezTo>
                  <a:cubicBezTo>
                    <a:pt x="161" y="252"/>
                    <a:pt x="275" y="138"/>
                    <a:pt x="389" y="24"/>
                  </a:cubicBezTo>
                  <a:cubicBezTo>
                    <a:pt x="252" y="24"/>
                    <a:pt x="138" y="24"/>
                    <a:pt x="1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8298848" y="3321357"/>
              <a:ext cx="237374" cy="203640"/>
            </a:xfrm>
            <a:custGeom>
              <a:avLst/>
              <a:gdLst/>
              <a:ahLst/>
              <a:cxnLst/>
              <a:rect l="l" t="t" r="r" b="b"/>
              <a:pathLst>
                <a:path w="6917" h="5934" extrusionOk="0">
                  <a:moveTo>
                    <a:pt x="5844" y="5224"/>
                  </a:moveTo>
                  <a:lnTo>
                    <a:pt x="5844" y="5224"/>
                  </a:lnTo>
                  <a:cubicBezTo>
                    <a:pt x="5981" y="5247"/>
                    <a:pt x="6095" y="5247"/>
                    <a:pt x="6232" y="5247"/>
                  </a:cubicBezTo>
                  <a:cubicBezTo>
                    <a:pt x="6118" y="5361"/>
                    <a:pt x="6004" y="5475"/>
                    <a:pt x="5889" y="5589"/>
                  </a:cubicBezTo>
                  <a:cubicBezTo>
                    <a:pt x="5867" y="5475"/>
                    <a:pt x="5867" y="5361"/>
                    <a:pt x="5844" y="5224"/>
                  </a:cubicBezTo>
                  <a:close/>
                  <a:moveTo>
                    <a:pt x="5509" y="1"/>
                  </a:moveTo>
                  <a:cubicBezTo>
                    <a:pt x="5265" y="1"/>
                    <a:pt x="5029" y="244"/>
                    <a:pt x="5205" y="499"/>
                  </a:cubicBezTo>
                  <a:cubicBezTo>
                    <a:pt x="6163" y="1891"/>
                    <a:pt x="5730" y="3626"/>
                    <a:pt x="5844" y="5224"/>
                  </a:cubicBezTo>
                  <a:cubicBezTo>
                    <a:pt x="4041" y="5155"/>
                    <a:pt x="2237" y="5201"/>
                    <a:pt x="457" y="5064"/>
                  </a:cubicBezTo>
                  <a:cubicBezTo>
                    <a:pt x="450" y="5064"/>
                    <a:pt x="442" y="5064"/>
                    <a:pt x="435" y="5064"/>
                  </a:cubicBezTo>
                  <a:cubicBezTo>
                    <a:pt x="1" y="5064"/>
                    <a:pt x="8" y="5727"/>
                    <a:pt x="457" y="5772"/>
                  </a:cubicBezTo>
                  <a:cubicBezTo>
                    <a:pt x="2374" y="5909"/>
                    <a:pt x="4314" y="5817"/>
                    <a:pt x="6232" y="5931"/>
                  </a:cubicBezTo>
                  <a:cubicBezTo>
                    <a:pt x="6241" y="5933"/>
                    <a:pt x="6250" y="5933"/>
                    <a:pt x="6260" y="5933"/>
                  </a:cubicBezTo>
                  <a:cubicBezTo>
                    <a:pt x="6414" y="5933"/>
                    <a:pt x="6596" y="5761"/>
                    <a:pt x="6574" y="5589"/>
                  </a:cubicBezTo>
                  <a:cubicBezTo>
                    <a:pt x="6323" y="3763"/>
                    <a:pt x="6917" y="1777"/>
                    <a:pt x="5798" y="157"/>
                  </a:cubicBezTo>
                  <a:cubicBezTo>
                    <a:pt x="5722" y="46"/>
                    <a:pt x="5615" y="1"/>
                    <a:pt x="5509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8397547" y="3413673"/>
              <a:ext cx="14928" cy="14894"/>
            </a:xfrm>
            <a:custGeom>
              <a:avLst/>
              <a:gdLst/>
              <a:ahLst/>
              <a:cxnLst/>
              <a:rect l="l" t="t" r="r" b="b"/>
              <a:pathLst>
                <a:path w="435" h="434" extrusionOk="0">
                  <a:moveTo>
                    <a:pt x="0" y="0"/>
                  </a:moveTo>
                  <a:cubicBezTo>
                    <a:pt x="0" y="160"/>
                    <a:pt x="0" y="297"/>
                    <a:pt x="0" y="434"/>
                  </a:cubicBezTo>
                  <a:cubicBezTo>
                    <a:pt x="137" y="320"/>
                    <a:pt x="297" y="206"/>
                    <a:pt x="434" y="92"/>
                  </a:cubicBezTo>
                  <a:cubicBezTo>
                    <a:pt x="297" y="69"/>
                    <a:pt x="137" y="46"/>
                    <a:pt x="0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4"/>
            <p:cNvSpPr/>
            <p:nvPr/>
          </p:nvSpPr>
          <p:spPr>
            <a:xfrm>
              <a:off x="8110852" y="3189438"/>
              <a:ext cx="313353" cy="251170"/>
            </a:xfrm>
            <a:custGeom>
              <a:avLst/>
              <a:gdLst/>
              <a:ahLst/>
              <a:cxnLst/>
              <a:rect l="l" t="t" r="r" b="b"/>
              <a:pathLst>
                <a:path w="9131" h="7319" extrusionOk="0">
                  <a:moveTo>
                    <a:pt x="7246" y="0"/>
                  </a:moveTo>
                  <a:cubicBezTo>
                    <a:pt x="7010" y="0"/>
                    <a:pt x="6757" y="260"/>
                    <a:pt x="6916" y="531"/>
                  </a:cubicBezTo>
                  <a:cubicBezTo>
                    <a:pt x="7852" y="2312"/>
                    <a:pt x="8354" y="4503"/>
                    <a:pt x="8354" y="6534"/>
                  </a:cubicBezTo>
                  <a:cubicBezTo>
                    <a:pt x="8491" y="6580"/>
                    <a:pt x="8651" y="6603"/>
                    <a:pt x="8788" y="6626"/>
                  </a:cubicBezTo>
                  <a:cubicBezTo>
                    <a:pt x="8651" y="6740"/>
                    <a:pt x="8491" y="6854"/>
                    <a:pt x="8354" y="6968"/>
                  </a:cubicBezTo>
                  <a:cubicBezTo>
                    <a:pt x="8354" y="6831"/>
                    <a:pt x="8354" y="6694"/>
                    <a:pt x="8354" y="6534"/>
                  </a:cubicBezTo>
                  <a:cubicBezTo>
                    <a:pt x="6091" y="6078"/>
                    <a:pt x="3793" y="5759"/>
                    <a:pt x="1475" y="5759"/>
                  </a:cubicBezTo>
                  <a:cubicBezTo>
                    <a:pt x="1128" y="5759"/>
                    <a:pt x="781" y="5766"/>
                    <a:pt x="434" y="5781"/>
                  </a:cubicBezTo>
                  <a:cubicBezTo>
                    <a:pt x="7" y="5781"/>
                    <a:pt x="1" y="6466"/>
                    <a:pt x="414" y="6466"/>
                  </a:cubicBezTo>
                  <a:cubicBezTo>
                    <a:pt x="420" y="6466"/>
                    <a:pt x="427" y="6466"/>
                    <a:pt x="434" y="6466"/>
                  </a:cubicBezTo>
                  <a:cubicBezTo>
                    <a:pt x="774" y="6452"/>
                    <a:pt x="1113" y="6445"/>
                    <a:pt x="1451" y="6445"/>
                  </a:cubicBezTo>
                  <a:cubicBezTo>
                    <a:pt x="3864" y="6445"/>
                    <a:pt x="6243" y="6790"/>
                    <a:pt x="8606" y="7310"/>
                  </a:cubicBezTo>
                  <a:cubicBezTo>
                    <a:pt x="8632" y="7316"/>
                    <a:pt x="8658" y="7318"/>
                    <a:pt x="8684" y="7318"/>
                  </a:cubicBezTo>
                  <a:cubicBezTo>
                    <a:pt x="8879" y="7318"/>
                    <a:pt x="9039" y="7170"/>
                    <a:pt x="9039" y="6968"/>
                  </a:cubicBezTo>
                  <a:cubicBezTo>
                    <a:pt x="9131" y="4685"/>
                    <a:pt x="8583" y="2175"/>
                    <a:pt x="7510" y="166"/>
                  </a:cubicBezTo>
                  <a:cubicBezTo>
                    <a:pt x="7448" y="49"/>
                    <a:pt x="7349" y="0"/>
                    <a:pt x="724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7986346" y="3024401"/>
              <a:ext cx="249076" cy="266338"/>
            </a:xfrm>
            <a:custGeom>
              <a:avLst/>
              <a:gdLst/>
              <a:ahLst/>
              <a:cxnLst/>
              <a:rect l="l" t="t" r="r" b="b"/>
              <a:pathLst>
                <a:path w="7258" h="7761" extrusionOk="0">
                  <a:moveTo>
                    <a:pt x="5332" y="1"/>
                  </a:moveTo>
                  <a:cubicBezTo>
                    <a:pt x="5104" y="1"/>
                    <a:pt x="4857" y="257"/>
                    <a:pt x="4998" y="524"/>
                  </a:cubicBezTo>
                  <a:cubicBezTo>
                    <a:pt x="5774" y="2168"/>
                    <a:pt x="6116" y="4130"/>
                    <a:pt x="6276" y="5934"/>
                  </a:cubicBezTo>
                  <a:cubicBezTo>
                    <a:pt x="6299" y="6230"/>
                    <a:pt x="6299" y="6527"/>
                    <a:pt x="6276" y="6824"/>
                  </a:cubicBezTo>
                  <a:cubicBezTo>
                    <a:pt x="6276" y="6938"/>
                    <a:pt x="5888" y="6967"/>
                    <a:pt x="5477" y="6967"/>
                  </a:cubicBezTo>
                  <a:cubicBezTo>
                    <a:pt x="5066" y="6967"/>
                    <a:pt x="4633" y="6938"/>
                    <a:pt x="4541" y="6938"/>
                  </a:cubicBezTo>
                  <a:cubicBezTo>
                    <a:pt x="3195" y="6961"/>
                    <a:pt x="1825" y="7006"/>
                    <a:pt x="456" y="7052"/>
                  </a:cubicBezTo>
                  <a:cubicBezTo>
                    <a:pt x="29" y="7075"/>
                    <a:pt x="0" y="7760"/>
                    <a:pt x="434" y="7760"/>
                  </a:cubicBezTo>
                  <a:cubicBezTo>
                    <a:pt x="441" y="7760"/>
                    <a:pt x="448" y="7760"/>
                    <a:pt x="456" y="7760"/>
                  </a:cubicBezTo>
                  <a:cubicBezTo>
                    <a:pt x="2215" y="7700"/>
                    <a:pt x="3991" y="7641"/>
                    <a:pt x="5755" y="7641"/>
                  </a:cubicBezTo>
                  <a:cubicBezTo>
                    <a:pt x="6028" y="7641"/>
                    <a:pt x="6301" y="7643"/>
                    <a:pt x="6573" y="7646"/>
                  </a:cubicBezTo>
                  <a:cubicBezTo>
                    <a:pt x="6710" y="7646"/>
                    <a:pt x="6892" y="7531"/>
                    <a:pt x="6915" y="7395"/>
                  </a:cubicBezTo>
                  <a:cubicBezTo>
                    <a:pt x="7258" y="5089"/>
                    <a:pt x="6573" y="2259"/>
                    <a:pt x="5591" y="182"/>
                  </a:cubicBezTo>
                  <a:cubicBezTo>
                    <a:pt x="5534" y="54"/>
                    <a:pt x="5435" y="1"/>
                    <a:pt x="53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8052099" y="3135592"/>
              <a:ext cx="11771" cy="11771"/>
            </a:xfrm>
            <a:custGeom>
              <a:avLst/>
              <a:gdLst/>
              <a:ahLst/>
              <a:cxnLst/>
              <a:rect l="l" t="t" r="r" b="b"/>
              <a:pathLst>
                <a:path w="343" h="343" extrusionOk="0">
                  <a:moveTo>
                    <a:pt x="1" y="0"/>
                  </a:moveTo>
                  <a:cubicBezTo>
                    <a:pt x="1" y="114"/>
                    <a:pt x="1" y="229"/>
                    <a:pt x="1" y="343"/>
                  </a:cubicBezTo>
                  <a:cubicBezTo>
                    <a:pt x="115" y="229"/>
                    <a:pt x="229" y="114"/>
                    <a:pt x="34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7857069" y="2965614"/>
              <a:ext cx="220902" cy="194271"/>
            </a:xfrm>
            <a:custGeom>
              <a:avLst/>
              <a:gdLst/>
              <a:ahLst/>
              <a:cxnLst/>
              <a:rect l="l" t="t" r="r" b="b"/>
              <a:pathLst>
                <a:path w="6437" h="5661" extrusionOk="0">
                  <a:moveTo>
                    <a:pt x="5963" y="0"/>
                  </a:moveTo>
                  <a:cubicBezTo>
                    <a:pt x="5792" y="0"/>
                    <a:pt x="5626" y="114"/>
                    <a:pt x="5638" y="343"/>
                  </a:cubicBezTo>
                  <a:cubicBezTo>
                    <a:pt x="5684" y="1872"/>
                    <a:pt x="5729" y="3401"/>
                    <a:pt x="5684" y="4953"/>
                  </a:cubicBezTo>
                  <a:lnTo>
                    <a:pt x="6026" y="4953"/>
                  </a:lnTo>
                  <a:cubicBezTo>
                    <a:pt x="5912" y="5067"/>
                    <a:pt x="5798" y="5182"/>
                    <a:pt x="5684" y="5296"/>
                  </a:cubicBezTo>
                  <a:cubicBezTo>
                    <a:pt x="5684" y="5182"/>
                    <a:pt x="5684" y="5067"/>
                    <a:pt x="5684" y="4953"/>
                  </a:cubicBezTo>
                  <a:cubicBezTo>
                    <a:pt x="5105" y="4923"/>
                    <a:pt x="4525" y="4913"/>
                    <a:pt x="3942" y="4913"/>
                  </a:cubicBezTo>
                  <a:cubicBezTo>
                    <a:pt x="2777" y="4913"/>
                    <a:pt x="1605" y="4953"/>
                    <a:pt x="434" y="4953"/>
                  </a:cubicBezTo>
                  <a:cubicBezTo>
                    <a:pt x="0" y="4953"/>
                    <a:pt x="0" y="5661"/>
                    <a:pt x="434" y="5661"/>
                  </a:cubicBezTo>
                  <a:cubicBezTo>
                    <a:pt x="1771" y="5661"/>
                    <a:pt x="3096" y="5603"/>
                    <a:pt x="4426" y="5603"/>
                  </a:cubicBezTo>
                  <a:cubicBezTo>
                    <a:pt x="4958" y="5603"/>
                    <a:pt x="5491" y="5612"/>
                    <a:pt x="6026" y="5638"/>
                  </a:cubicBezTo>
                  <a:cubicBezTo>
                    <a:pt x="6036" y="5639"/>
                    <a:pt x="6047" y="5640"/>
                    <a:pt x="6057" y="5640"/>
                  </a:cubicBezTo>
                  <a:cubicBezTo>
                    <a:pt x="6226" y="5640"/>
                    <a:pt x="6368" y="5468"/>
                    <a:pt x="6368" y="5296"/>
                  </a:cubicBezTo>
                  <a:cubicBezTo>
                    <a:pt x="6437" y="3652"/>
                    <a:pt x="6391" y="1986"/>
                    <a:pt x="6323" y="343"/>
                  </a:cubicBezTo>
                  <a:cubicBezTo>
                    <a:pt x="6311" y="114"/>
                    <a:pt x="6134" y="0"/>
                    <a:pt x="5963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7876630" y="2995368"/>
              <a:ext cx="14928" cy="10227"/>
            </a:xfrm>
            <a:custGeom>
              <a:avLst/>
              <a:gdLst/>
              <a:ahLst/>
              <a:cxnLst/>
              <a:rect l="l" t="t" r="r" b="b"/>
              <a:pathLst>
                <a:path w="435" h="298" extrusionOk="0">
                  <a:moveTo>
                    <a:pt x="46" y="1"/>
                  </a:moveTo>
                  <a:cubicBezTo>
                    <a:pt x="23" y="92"/>
                    <a:pt x="23" y="183"/>
                    <a:pt x="1" y="297"/>
                  </a:cubicBezTo>
                  <a:cubicBezTo>
                    <a:pt x="160" y="206"/>
                    <a:pt x="297" y="138"/>
                    <a:pt x="434" y="46"/>
                  </a:cubicBezTo>
                  <a:cubicBezTo>
                    <a:pt x="297" y="23"/>
                    <a:pt x="183" y="23"/>
                    <a:pt x="46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7734861" y="2834587"/>
              <a:ext cx="173132" cy="185555"/>
            </a:xfrm>
            <a:custGeom>
              <a:avLst/>
              <a:gdLst/>
              <a:ahLst/>
              <a:cxnLst/>
              <a:rect l="l" t="t" r="r" b="b"/>
              <a:pathLst>
                <a:path w="5045" h="5407" extrusionOk="0">
                  <a:moveTo>
                    <a:pt x="3832" y="1"/>
                  </a:moveTo>
                  <a:cubicBezTo>
                    <a:pt x="3658" y="1"/>
                    <a:pt x="3493" y="109"/>
                    <a:pt x="3515" y="326"/>
                  </a:cubicBezTo>
                  <a:cubicBezTo>
                    <a:pt x="3629" y="1787"/>
                    <a:pt x="4269" y="3225"/>
                    <a:pt x="4177" y="4686"/>
                  </a:cubicBezTo>
                  <a:cubicBezTo>
                    <a:pt x="4314" y="4708"/>
                    <a:pt x="4428" y="4708"/>
                    <a:pt x="4565" y="4731"/>
                  </a:cubicBezTo>
                  <a:cubicBezTo>
                    <a:pt x="4428" y="4823"/>
                    <a:pt x="4291" y="4891"/>
                    <a:pt x="4132" y="4982"/>
                  </a:cubicBezTo>
                  <a:cubicBezTo>
                    <a:pt x="4154" y="4868"/>
                    <a:pt x="4154" y="4777"/>
                    <a:pt x="4177" y="4686"/>
                  </a:cubicBezTo>
                  <a:cubicBezTo>
                    <a:pt x="3477" y="4597"/>
                    <a:pt x="2785" y="4550"/>
                    <a:pt x="2091" y="4550"/>
                  </a:cubicBezTo>
                  <a:cubicBezTo>
                    <a:pt x="1541" y="4550"/>
                    <a:pt x="990" y="4579"/>
                    <a:pt x="434" y="4640"/>
                  </a:cubicBezTo>
                  <a:cubicBezTo>
                    <a:pt x="14" y="4684"/>
                    <a:pt x="1" y="5327"/>
                    <a:pt x="393" y="5327"/>
                  </a:cubicBezTo>
                  <a:cubicBezTo>
                    <a:pt x="406" y="5327"/>
                    <a:pt x="420" y="5326"/>
                    <a:pt x="434" y="5325"/>
                  </a:cubicBezTo>
                  <a:cubicBezTo>
                    <a:pt x="1029" y="5263"/>
                    <a:pt x="1619" y="5229"/>
                    <a:pt x="2209" y="5229"/>
                  </a:cubicBezTo>
                  <a:cubicBezTo>
                    <a:pt x="2932" y="5229"/>
                    <a:pt x="3654" y="5280"/>
                    <a:pt x="4383" y="5393"/>
                  </a:cubicBezTo>
                  <a:cubicBezTo>
                    <a:pt x="4414" y="5402"/>
                    <a:pt x="4448" y="5407"/>
                    <a:pt x="4483" y="5407"/>
                  </a:cubicBezTo>
                  <a:cubicBezTo>
                    <a:pt x="4625" y="5407"/>
                    <a:pt x="4780" y="5330"/>
                    <a:pt x="4816" y="5165"/>
                  </a:cubicBezTo>
                  <a:cubicBezTo>
                    <a:pt x="5045" y="3476"/>
                    <a:pt x="4337" y="1969"/>
                    <a:pt x="4200" y="326"/>
                  </a:cubicBezTo>
                  <a:cubicBezTo>
                    <a:pt x="4189" y="109"/>
                    <a:pt x="4006" y="1"/>
                    <a:pt x="383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7977697" y="292958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4"/>
            <p:cNvSpPr/>
            <p:nvPr/>
          </p:nvSpPr>
          <p:spPr>
            <a:xfrm>
              <a:off x="7935383" y="289196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1"/>
                    <a:pt x="685" y="1051"/>
                  </a:cubicBezTo>
                  <a:cubicBezTo>
                    <a:pt x="1347" y="1051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7987101" y="2880230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7900138" y="326092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7853122" y="3226467"/>
              <a:ext cx="46260" cy="36033"/>
            </a:xfrm>
            <a:custGeom>
              <a:avLst/>
              <a:gdLst/>
              <a:ahLst/>
              <a:cxnLst/>
              <a:rect l="l" t="t" r="r" b="b"/>
              <a:pathLst>
                <a:path w="1348" h="1050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8" y="1050"/>
                    <a:pt x="1348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7915032" y="3208450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7628338" y="2838705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1"/>
                  </a:moveTo>
                  <a:cubicBezTo>
                    <a:pt x="0" y="1"/>
                    <a:pt x="0" y="1051"/>
                    <a:pt x="662" y="1051"/>
                  </a:cubicBezTo>
                  <a:cubicBezTo>
                    <a:pt x="1347" y="1051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4"/>
            <p:cNvSpPr/>
            <p:nvPr/>
          </p:nvSpPr>
          <p:spPr>
            <a:xfrm>
              <a:off x="7657302" y="2812074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2" y="0"/>
                  </a:moveTo>
                  <a:cubicBezTo>
                    <a:pt x="1" y="0"/>
                    <a:pt x="1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8204850" y="2991456"/>
              <a:ext cx="45471" cy="36068"/>
            </a:xfrm>
            <a:custGeom>
              <a:avLst/>
              <a:gdLst/>
              <a:ahLst/>
              <a:cxnLst/>
              <a:rect l="l" t="t" r="r" b="b"/>
              <a:pathLst>
                <a:path w="1325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24" y="1050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8165693" y="2959334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8076397" y="3430901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62" y="0"/>
                  </a:moveTo>
                  <a:cubicBezTo>
                    <a:pt x="0" y="0"/>
                    <a:pt x="0" y="1050"/>
                    <a:pt x="662" y="1050"/>
                  </a:cubicBezTo>
                  <a:cubicBezTo>
                    <a:pt x="1347" y="1050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8028591" y="3413673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46AA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391747" y="1888467"/>
              <a:ext cx="1766390" cy="973004"/>
            </a:xfrm>
            <a:custGeom>
              <a:avLst/>
              <a:gdLst/>
              <a:ahLst/>
              <a:cxnLst/>
              <a:rect l="l" t="t" r="r" b="b"/>
              <a:pathLst>
                <a:path w="51472" h="28353" extrusionOk="0">
                  <a:moveTo>
                    <a:pt x="15357" y="1"/>
                  </a:moveTo>
                  <a:cubicBezTo>
                    <a:pt x="9974" y="1"/>
                    <a:pt x="4681" y="665"/>
                    <a:pt x="1" y="2034"/>
                  </a:cubicBezTo>
                  <a:cubicBezTo>
                    <a:pt x="8058" y="10662"/>
                    <a:pt x="11938" y="20385"/>
                    <a:pt x="24173" y="24836"/>
                  </a:cubicBezTo>
                  <a:cubicBezTo>
                    <a:pt x="29410" y="26673"/>
                    <a:pt x="35752" y="28352"/>
                    <a:pt x="42537" y="28352"/>
                  </a:cubicBezTo>
                  <a:cubicBezTo>
                    <a:pt x="45451" y="28352"/>
                    <a:pt x="48447" y="28042"/>
                    <a:pt x="51472" y="27302"/>
                  </a:cubicBezTo>
                  <a:lnTo>
                    <a:pt x="51472" y="14268"/>
                  </a:lnTo>
                  <a:cubicBezTo>
                    <a:pt x="47797" y="10023"/>
                    <a:pt x="43734" y="6508"/>
                    <a:pt x="37526" y="3974"/>
                  </a:cubicBezTo>
                  <a:cubicBezTo>
                    <a:pt x="30977" y="1366"/>
                    <a:pt x="23074" y="1"/>
                    <a:pt x="15357" y="1"/>
                  </a:cubicBezTo>
                  <a:close/>
                </a:path>
              </a:pathLst>
            </a:custGeom>
            <a:solidFill>
              <a:srgbClr val="0B44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7641825" y="2051170"/>
              <a:ext cx="1516319" cy="632472"/>
            </a:xfrm>
            <a:custGeom>
              <a:avLst/>
              <a:gdLst/>
              <a:ahLst/>
              <a:cxnLst/>
              <a:rect l="l" t="t" r="r" b="b"/>
              <a:pathLst>
                <a:path w="44185" h="18430" extrusionOk="0">
                  <a:moveTo>
                    <a:pt x="508" y="1"/>
                  </a:moveTo>
                  <a:cubicBezTo>
                    <a:pt x="134" y="1"/>
                    <a:pt x="0" y="587"/>
                    <a:pt x="406" y="694"/>
                  </a:cubicBezTo>
                  <a:cubicBezTo>
                    <a:pt x="9308" y="2817"/>
                    <a:pt x="17274" y="7587"/>
                    <a:pt x="25377" y="11650"/>
                  </a:cubicBezTo>
                  <a:cubicBezTo>
                    <a:pt x="31311" y="14640"/>
                    <a:pt x="37588" y="17448"/>
                    <a:pt x="44185" y="18429"/>
                  </a:cubicBezTo>
                  <a:lnTo>
                    <a:pt x="44185" y="17722"/>
                  </a:lnTo>
                  <a:cubicBezTo>
                    <a:pt x="37429" y="16694"/>
                    <a:pt x="31015" y="13727"/>
                    <a:pt x="24943" y="10669"/>
                  </a:cubicBezTo>
                  <a:cubicBezTo>
                    <a:pt x="17046" y="6674"/>
                    <a:pt x="9262" y="2086"/>
                    <a:pt x="589" y="9"/>
                  </a:cubicBezTo>
                  <a:cubicBezTo>
                    <a:pt x="561" y="3"/>
                    <a:pt x="534" y="1"/>
                    <a:pt x="50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8114765" y="2241808"/>
              <a:ext cx="21174" cy="18051"/>
            </a:xfrm>
            <a:custGeom>
              <a:avLst/>
              <a:gdLst/>
              <a:ahLst/>
              <a:cxnLst/>
              <a:rect l="l" t="t" r="r" b="b"/>
              <a:pathLst>
                <a:path w="617" h="526" extrusionOk="0">
                  <a:moveTo>
                    <a:pt x="617" y="1"/>
                  </a:moveTo>
                  <a:lnTo>
                    <a:pt x="617" y="1"/>
                  </a:lnTo>
                  <a:cubicBezTo>
                    <a:pt x="411" y="24"/>
                    <a:pt x="206" y="24"/>
                    <a:pt x="1" y="24"/>
                  </a:cubicBezTo>
                  <a:cubicBezTo>
                    <a:pt x="115" y="206"/>
                    <a:pt x="206" y="366"/>
                    <a:pt x="297" y="526"/>
                  </a:cubicBezTo>
                  <a:cubicBezTo>
                    <a:pt x="411" y="366"/>
                    <a:pt x="503" y="183"/>
                    <a:pt x="617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7777142" y="1994922"/>
              <a:ext cx="372894" cy="291527"/>
            </a:xfrm>
            <a:custGeom>
              <a:avLst/>
              <a:gdLst/>
              <a:ahLst/>
              <a:cxnLst/>
              <a:rect l="l" t="t" r="r" b="b"/>
              <a:pathLst>
                <a:path w="10866" h="8495" extrusionOk="0">
                  <a:moveTo>
                    <a:pt x="5735" y="0"/>
                  </a:moveTo>
                  <a:cubicBezTo>
                    <a:pt x="5479" y="0"/>
                    <a:pt x="5232" y="248"/>
                    <a:pt x="5410" y="507"/>
                  </a:cubicBezTo>
                  <a:cubicBezTo>
                    <a:pt x="7031" y="2653"/>
                    <a:pt x="8515" y="4889"/>
                    <a:pt x="9839" y="7218"/>
                  </a:cubicBezTo>
                  <a:cubicBezTo>
                    <a:pt x="10044" y="7218"/>
                    <a:pt x="10249" y="7218"/>
                    <a:pt x="10455" y="7195"/>
                  </a:cubicBezTo>
                  <a:lnTo>
                    <a:pt x="10455" y="7195"/>
                  </a:lnTo>
                  <a:cubicBezTo>
                    <a:pt x="10341" y="7377"/>
                    <a:pt x="10249" y="7560"/>
                    <a:pt x="10135" y="7720"/>
                  </a:cubicBezTo>
                  <a:cubicBezTo>
                    <a:pt x="10044" y="7560"/>
                    <a:pt x="9953" y="7400"/>
                    <a:pt x="9839" y="7218"/>
                  </a:cubicBezTo>
                  <a:cubicBezTo>
                    <a:pt x="7139" y="7316"/>
                    <a:pt x="4440" y="7806"/>
                    <a:pt x="1726" y="7806"/>
                  </a:cubicBezTo>
                  <a:cubicBezTo>
                    <a:pt x="1296" y="7806"/>
                    <a:pt x="865" y="7793"/>
                    <a:pt x="435" y="7765"/>
                  </a:cubicBezTo>
                  <a:cubicBezTo>
                    <a:pt x="427" y="7765"/>
                    <a:pt x="420" y="7765"/>
                    <a:pt x="414" y="7765"/>
                  </a:cubicBezTo>
                  <a:cubicBezTo>
                    <a:pt x="1" y="7765"/>
                    <a:pt x="8" y="8428"/>
                    <a:pt x="435" y="8450"/>
                  </a:cubicBezTo>
                  <a:cubicBezTo>
                    <a:pt x="886" y="8481"/>
                    <a:pt x="1337" y="8494"/>
                    <a:pt x="1787" y="8494"/>
                  </a:cubicBezTo>
                  <a:cubicBezTo>
                    <a:pt x="4681" y="8494"/>
                    <a:pt x="7551" y="7942"/>
                    <a:pt x="10455" y="7902"/>
                  </a:cubicBezTo>
                  <a:cubicBezTo>
                    <a:pt x="10706" y="7902"/>
                    <a:pt x="10866" y="7606"/>
                    <a:pt x="10752" y="7377"/>
                  </a:cubicBezTo>
                  <a:cubicBezTo>
                    <a:pt x="9336" y="4867"/>
                    <a:pt x="7739" y="2470"/>
                    <a:pt x="6027" y="142"/>
                  </a:cubicBezTo>
                  <a:cubicBezTo>
                    <a:pt x="5947" y="42"/>
                    <a:pt x="5840" y="0"/>
                    <a:pt x="573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8345864" y="2356980"/>
              <a:ext cx="15683" cy="18051"/>
            </a:xfrm>
            <a:custGeom>
              <a:avLst/>
              <a:gdLst/>
              <a:ahLst/>
              <a:cxnLst/>
              <a:rect l="l" t="t" r="r" b="b"/>
              <a:pathLst>
                <a:path w="457" h="526" extrusionOk="0">
                  <a:moveTo>
                    <a:pt x="457" y="0"/>
                  </a:moveTo>
                  <a:cubicBezTo>
                    <a:pt x="297" y="46"/>
                    <a:pt x="160" y="91"/>
                    <a:pt x="0" y="114"/>
                  </a:cubicBezTo>
                  <a:cubicBezTo>
                    <a:pt x="91" y="251"/>
                    <a:pt x="160" y="388"/>
                    <a:pt x="251" y="525"/>
                  </a:cubicBezTo>
                  <a:cubicBezTo>
                    <a:pt x="320" y="342"/>
                    <a:pt x="388" y="183"/>
                    <a:pt x="457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7946537" y="2080546"/>
              <a:ext cx="432229" cy="365687"/>
            </a:xfrm>
            <a:custGeom>
              <a:avLst/>
              <a:gdLst/>
              <a:ahLst/>
              <a:cxnLst/>
              <a:rect l="l" t="t" r="r" b="b"/>
              <a:pathLst>
                <a:path w="12595" h="10656" extrusionOk="0">
                  <a:moveTo>
                    <a:pt x="9113" y="1"/>
                  </a:moveTo>
                  <a:cubicBezTo>
                    <a:pt x="8896" y="1"/>
                    <a:pt x="8687" y="171"/>
                    <a:pt x="8783" y="431"/>
                  </a:cubicBezTo>
                  <a:cubicBezTo>
                    <a:pt x="9787" y="3011"/>
                    <a:pt x="10244" y="5773"/>
                    <a:pt x="11636" y="8169"/>
                  </a:cubicBezTo>
                  <a:cubicBezTo>
                    <a:pt x="11796" y="8146"/>
                    <a:pt x="11933" y="8101"/>
                    <a:pt x="12093" y="8055"/>
                  </a:cubicBezTo>
                  <a:lnTo>
                    <a:pt x="12093" y="8055"/>
                  </a:lnTo>
                  <a:cubicBezTo>
                    <a:pt x="12024" y="8238"/>
                    <a:pt x="11956" y="8397"/>
                    <a:pt x="11887" y="8580"/>
                  </a:cubicBezTo>
                  <a:cubicBezTo>
                    <a:pt x="11796" y="8443"/>
                    <a:pt x="11727" y="8306"/>
                    <a:pt x="11636" y="8169"/>
                  </a:cubicBezTo>
                  <a:cubicBezTo>
                    <a:pt x="8846" y="8912"/>
                    <a:pt x="5826" y="9957"/>
                    <a:pt x="2873" y="9957"/>
                  </a:cubicBezTo>
                  <a:cubicBezTo>
                    <a:pt x="2105" y="9957"/>
                    <a:pt x="1342" y="9886"/>
                    <a:pt x="589" y="9721"/>
                  </a:cubicBezTo>
                  <a:cubicBezTo>
                    <a:pt x="561" y="9715"/>
                    <a:pt x="534" y="9713"/>
                    <a:pt x="508" y="9713"/>
                  </a:cubicBezTo>
                  <a:cubicBezTo>
                    <a:pt x="134" y="9713"/>
                    <a:pt x="0" y="10299"/>
                    <a:pt x="406" y="10406"/>
                  </a:cubicBezTo>
                  <a:cubicBezTo>
                    <a:pt x="1203" y="10581"/>
                    <a:pt x="2008" y="10656"/>
                    <a:pt x="2816" y="10656"/>
                  </a:cubicBezTo>
                  <a:cubicBezTo>
                    <a:pt x="6015" y="10656"/>
                    <a:pt x="9269" y="9487"/>
                    <a:pt x="12275" y="8740"/>
                  </a:cubicBezTo>
                  <a:cubicBezTo>
                    <a:pt x="12481" y="8671"/>
                    <a:pt x="12595" y="8397"/>
                    <a:pt x="12481" y="8215"/>
                  </a:cubicBezTo>
                  <a:cubicBezTo>
                    <a:pt x="10928" y="5773"/>
                    <a:pt x="10495" y="2919"/>
                    <a:pt x="9468" y="249"/>
                  </a:cubicBezTo>
                  <a:cubicBezTo>
                    <a:pt x="9404" y="76"/>
                    <a:pt x="9257" y="1"/>
                    <a:pt x="911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8688154" y="2519099"/>
              <a:ext cx="19630" cy="18051"/>
            </a:xfrm>
            <a:custGeom>
              <a:avLst/>
              <a:gdLst/>
              <a:ahLst/>
              <a:cxnLst/>
              <a:rect l="l" t="t" r="r" b="b"/>
              <a:pathLst>
                <a:path w="572" h="526" extrusionOk="0">
                  <a:moveTo>
                    <a:pt x="571" y="1"/>
                  </a:moveTo>
                  <a:cubicBezTo>
                    <a:pt x="389" y="1"/>
                    <a:pt x="183" y="24"/>
                    <a:pt x="1" y="47"/>
                  </a:cubicBezTo>
                  <a:cubicBezTo>
                    <a:pt x="92" y="206"/>
                    <a:pt x="183" y="366"/>
                    <a:pt x="275" y="526"/>
                  </a:cubicBezTo>
                  <a:cubicBezTo>
                    <a:pt x="389" y="343"/>
                    <a:pt x="480" y="161"/>
                    <a:pt x="571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8251763" y="2165724"/>
              <a:ext cx="471660" cy="453060"/>
            </a:xfrm>
            <a:custGeom>
              <a:avLst/>
              <a:gdLst/>
              <a:ahLst/>
              <a:cxnLst/>
              <a:rect l="l" t="t" r="r" b="b"/>
              <a:pathLst>
                <a:path w="13744" h="13202" extrusionOk="0">
                  <a:moveTo>
                    <a:pt x="7486" y="1"/>
                  </a:moveTo>
                  <a:cubicBezTo>
                    <a:pt x="7259" y="1"/>
                    <a:pt x="7023" y="249"/>
                    <a:pt x="7147" y="529"/>
                  </a:cubicBezTo>
                  <a:cubicBezTo>
                    <a:pt x="8768" y="3930"/>
                    <a:pt x="10799" y="7102"/>
                    <a:pt x="12717" y="10344"/>
                  </a:cubicBezTo>
                  <a:cubicBezTo>
                    <a:pt x="12899" y="10321"/>
                    <a:pt x="13105" y="10298"/>
                    <a:pt x="13287" y="10298"/>
                  </a:cubicBezTo>
                  <a:cubicBezTo>
                    <a:pt x="13196" y="10458"/>
                    <a:pt x="13105" y="10640"/>
                    <a:pt x="12991" y="10823"/>
                  </a:cubicBezTo>
                  <a:cubicBezTo>
                    <a:pt x="12899" y="10663"/>
                    <a:pt x="12808" y="10503"/>
                    <a:pt x="12717" y="10344"/>
                  </a:cubicBezTo>
                  <a:cubicBezTo>
                    <a:pt x="8562" y="10732"/>
                    <a:pt x="4545" y="11941"/>
                    <a:pt x="414" y="12535"/>
                  </a:cubicBezTo>
                  <a:cubicBezTo>
                    <a:pt x="1" y="12578"/>
                    <a:pt x="147" y="13201"/>
                    <a:pt x="536" y="13201"/>
                  </a:cubicBezTo>
                  <a:cubicBezTo>
                    <a:pt x="556" y="13201"/>
                    <a:pt x="576" y="13200"/>
                    <a:pt x="596" y="13197"/>
                  </a:cubicBezTo>
                  <a:cubicBezTo>
                    <a:pt x="4865" y="12603"/>
                    <a:pt x="8996" y="11302"/>
                    <a:pt x="13287" y="10983"/>
                  </a:cubicBezTo>
                  <a:cubicBezTo>
                    <a:pt x="13561" y="10960"/>
                    <a:pt x="13744" y="10709"/>
                    <a:pt x="13584" y="10458"/>
                  </a:cubicBezTo>
                  <a:cubicBezTo>
                    <a:pt x="11598" y="7057"/>
                    <a:pt x="9430" y="3747"/>
                    <a:pt x="7764" y="186"/>
                  </a:cubicBezTo>
                  <a:cubicBezTo>
                    <a:pt x="7698" y="55"/>
                    <a:pt x="7593" y="1"/>
                    <a:pt x="7486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9000691" y="2633482"/>
              <a:ext cx="18840" cy="20385"/>
            </a:xfrm>
            <a:custGeom>
              <a:avLst/>
              <a:gdLst/>
              <a:ahLst/>
              <a:cxnLst/>
              <a:rect l="l" t="t" r="r" b="b"/>
              <a:pathLst>
                <a:path w="549" h="594" extrusionOk="0">
                  <a:moveTo>
                    <a:pt x="549" y="0"/>
                  </a:moveTo>
                  <a:lnTo>
                    <a:pt x="549" y="0"/>
                  </a:lnTo>
                  <a:cubicBezTo>
                    <a:pt x="366" y="69"/>
                    <a:pt x="184" y="114"/>
                    <a:pt x="1" y="183"/>
                  </a:cubicBezTo>
                  <a:cubicBezTo>
                    <a:pt x="138" y="320"/>
                    <a:pt x="252" y="457"/>
                    <a:pt x="389" y="594"/>
                  </a:cubicBezTo>
                  <a:cubicBezTo>
                    <a:pt x="457" y="388"/>
                    <a:pt x="503" y="206"/>
                    <a:pt x="549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8578507" y="2328873"/>
              <a:ext cx="459031" cy="452991"/>
            </a:xfrm>
            <a:custGeom>
              <a:avLst/>
              <a:gdLst/>
              <a:ahLst/>
              <a:cxnLst/>
              <a:rect l="l" t="t" r="r" b="b"/>
              <a:pathLst>
                <a:path w="13376" h="13200" extrusionOk="0">
                  <a:moveTo>
                    <a:pt x="7388" y="1"/>
                  </a:moveTo>
                  <a:cubicBezTo>
                    <a:pt x="7137" y="1"/>
                    <a:pt x="6901" y="245"/>
                    <a:pt x="7076" y="499"/>
                  </a:cubicBezTo>
                  <a:cubicBezTo>
                    <a:pt x="9153" y="3170"/>
                    <a:pt x="9975" y="6594"/>
                    <a:pt x="12303" y="9059"/>
                  </a:cubicBezTo>
                  <a:cubicBezTo>
                    <a:pt x="12486" y="8990"/>
                    <a:pt x="12668" y="8945"/>
                    <a:pt x="12851" y="8876"/>
                  </a:cubicBezTo>
                  <a:lnTo>
                    <a:pt x="12851" y="8876"/>
                  </a:lnTo>
                  <a:cubicBezTo>
                    <a:pt x="12805" y="9082"/>
                    <a:pt x="12759" y="9264"/>
                    <a:pt x="12691" y="9470"/>
                  </a:cubicBezTo>
                  <a:cubicBezTo>
                    <a:pt x="12554" y="9333"/>
                    <a:pt x="12440" y="9196"/>
                    <a:pt x="12303" y="9059"/>
                  </a:cubicBezTo>
                  <a:cubicBezTo>
                    <a:pt x="8546" y="10289"/>
                    <a:pt x="4936" y="12493"/>
                    <a:pt x="905" y="12493"/>
                  </a:cubicBezTo>
                  <a:cubicBezTo>
                    <a:pt x="749" y="12493"/>
                    <a:pt x="592" y="12490"/>
                    <a:pt x="434" y="12483"/>
                  </a:cubicBezTo>
                  <a:cubicBezTo>
                    <a:pt x="427" y="12482"/>
                    <a:pt x="420" y="12482"/>
                    <a:pt x="413" y="12482"/>
                  </a:cubicBezTo>
                  <a:cubicBezTo>
                    <a:pt x="0" y="12482"/>
                    <a:pt x="7" y="13168"/>
                    <a:pt x="434" y="13190"/>
                  </a:cubicBezTo>
                  <a:cubicBezTo>
                    <a:pt x="586" y="13197"/>
                    <a:pt x="738" y="13200"/>
                    <a:pt x="889" y="13200"/>
                  </a:cubicBezTo>
                  <a:cubicBezTo>
                    <a:pt x="5197" y="13200"/>
                    <a:pt x="8998" y="10752"/>
                    <a:pt x="13033" y="9561"/>
                  </a:cubicBezTo>
                  <a:cubicBezTo>
                    <a:pt x="13284" y="9493"/>
                    <a:pt x="13376" y="9150"/>
                    <a:pt x="13193" y="8968"/>
                  </a:cubicBezTo>
                  <a:cubicBezTo>
                    <a:pt x="10591" y="6525"/>
                    <a:pt x="9815" y="2919"/>
                    <a:pt x="7692" y="157"/>
                  </a:cubicBezTo>
                  <a:cubicBezTo>
                    <a:pt x="7609" y="47"/>
                    <a:pt x="7497" y="1"/>
                    <a:pt x="7388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7163016" y="3279832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7487324" y="3599301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4"/>
            <p:cNvSpPr/>
            <p:nvPr/>
          </p:nvSpPr>
          <p:spPr>
            <a:xfrm>
              <a:off x="7426615" y="3299977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4"/>
            <p:cNvSpPr/>
            <p:nvPr/>
          </p:nvSpPr>
          <p:spPr>
            <a:xfrm>
              <a:off x="7139543" y="3732765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4"/>
            <p:cNvSpPr/>
            <p:nvPr/>
          </p:nvSpPr>
          <p:spPr>
            <a:xfrm>
              <a:off x="7496727" y="3904836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4"/>
            <p:cNvSpPr/>
            <p:nvPr/>
          </p:nvSpPr>
          <p:spPr>
            <a:xfrm>
              <a:off x="7303069" y="3371016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4"/>
            <p:cNvSpPr/>
            <p:nvPr/>
          </p:nvSpPr>
          <p:spPr>
            <a:xfrm>
              <a:off x="7450157" y="3415767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4"/>
            <p:cNvSpPr/>
            <p:nvPr/>
          </p:nvSpPr>
          <p:spPr>
            <a:xfrm>
              <a:off x="7203169" y="3787605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4"/>
            <p:cNvSpPr/>
            <p:nvPr/>
          </p:nvSpPr>
          <p:spPr>
            <a:xfrm>
              <a:off x="7405818" y="3946739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4"/>
            <p:cNvSpPr/>
            <p:nvPr/>
          </p:nvSpPr>
          <p:spPr>
            <a:xfrm>
              <a:off x="8373560" y="2834004"/>
              <a:ext cx="783331" cy="2259876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4"/>
            <p:cNvSpPr/>
            <p:nvPr/>
          </p:nvSpPr>
          <p:spPr>
            <a:xfrm>
              <a:off x="8491922" y="2992657"/>
              <a:ext cx="666240" cy="1622634"/>
            </a:xfrm>
            <a:custGeom>
              <a:avLst/>
              <a:gdLst/>
              <a:ahLst/>
              <a:cxnLst/>
              <a:rect l="l" t="t" r="r" b="b"/>
              <a:pathLst>
                <a:path w="19414" h="47283" extrusionOk="0">
                  <a:moveTo>
                    <a:pt x="478" y="1"/>
                  </a:moveTo>
                  <a:cubicBezTo>
                    <a:pt x="256" y="1"/>
                    <a:pt x="0" y="252"/>
                    <a:pt x="126" y="536"/>
                  </a:cubicBezTo>
                  <a:cubicBezTo>
                    <a:pt x="2272" y="5444"/>
                    <a:pt x="5559" y="9735"/>
                    <a:pt x="8024" y="14505"/>
                  </a:cubicBezTo>
                  <a:cubicBezTo>
                    <a:pt x="10763" y="19755"/>
                    <a:pt x="12384" y="25644"/>
                    <a:pt x="14278" y="31259"/>
                  </a:cubicBezTo>
                  <a:cubicBezTo>
                    <a:pt x="16081" y="36577"/>
                    <a:pt x="17839" y="41873"/>
                    <a:pt x="19414" y="47282"/>
                  </a:cubicBezTo>
                  <a:lnTo>
                    <a:pt x="19414" y="44863"/>
                  </a:lnTo>
                  <a:cubicBezTo>
                    <a:pt x="17907" y="39887"/>
                    <a:pt x="16264" y="34979"/>
                    <a:pt x="14598" y="30049"/>
                  </a:cubicBezTo>
                  <a:cubicBezTo>
                    <a:pt x="12817" y="24685"/>
                    <a:pt x="11174" y="19207"/>
                    <a:pt x="8617" y="14140"/>
                  </a:cubicBezTo>
                  <a:cubicBezTo>
                    <a:pt x="6221" y="9369"/>
                    <a:pt x="2888" y="5101"/>
                    <a:pt x="720" y="171"/>
                  </a:cubicBezTo>
                  <a:cubicBezTo>
                    <a:pt x="671" y="51"/>
                    <a:pt x="578" y="1"/>
                    <a:pt x="478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4"/>
            <p:cNvSpPr/>
            <p:nvPr/>
          </p:nvSpPr>
          <p:spPr>
            <a:xfrm>
              <a:off x="8454481" y="3142456"/>
              <a:ext cx="297945" cy="245885"/>
            </a:xfrm>
            <a:custGeom>
              <a:avLst/>
              <a:gdLst/>
              <a:ahLst/>
              <a:cxnLst/>
              <a:rect l="l" t="t" r="r" b="b"/>
              <a:pathLst>
                <a:path w="8682" h="7165" extrusionOk="0">
                  <a:moveTo>
                    <a:pt x="8339" y="0"/>
                  </a:moveTo>
                  <a:cubicBezTo>
                    <a:pt x="8162" y="0"/>
                    <a:pt x="7974" y="108"/>
                    <a:pt x="7951" y="325"/>
                  </a:cubicBezTo>
                  <a:cubicBezTo>
                    <a:pt x="7791" y="2334"/>
                    <a:pt x="7494" y="4320"/>
                    <a:pt x="7449" y="6328"/>
                  </a:cubicBezTo>
                  <a:cubicBezTo>
                    <a:pt x="7586" y="6374"/>
                    <a:pt x="7723" y="6442"/>
                    <a:pt x="7882" y="6488"/>
                  </a:cubicBezTo>
                  <a:cubicBezTo>
                    <a:pt x="7723" y="6602"/>
                    <a:pt x="7586" y="6694"/>
                    <a:pt x="7426" y="6808"/>
                  </a:cubicBezTo>
                  <a:cubicBezTo>
                    <a:pt x="7426" y="6648"/>
                    <a:pt x="7449" y="6488"/>
                    <a:pt x="7449" y="6328"/>
                  </a:cubicBezTo>
                  <a:cubicBezTo>
                    <a:pt x="5052" y="5484"/>
                    <a:pt x="2747" y="4434"/>
                    <a:pt x="647" y="3041"/>
                  </a:cubicBezTo>
                  <a:cubicBezTo>
                    <a:pt x="585" y="2999"/>
                    <a:pt x="524" y="2981"/>
                    <a:pt x="467" y="2981"/>
                  </a:cubicBezTo>
                  <a:cubicBezTo>
                    <a:pt x="186" y="2981"/>
                    <a:pt x="1" y="3426"/>
                    <a:pt x="304" y="3635"/>
                  </a:cubicBezTo>
                  <a:cubicBezTo>
                    <a:pt x="2587" y="5141"/>
                    <a:pt x="5098" y="6283"/>
                    <a:pt x="7677" y="7150"/>
                  </a:cubicBezTo>
                  <a:cubicBezTo>
                    <a:pt x="7710" y="7160"/>
                    <a:pt x="7743" y="7165"/>
                    <a:pt x="7776" y="7165"/>
                  </a:cubicBezTo>
                  <a:cubicBezTo>
                    <a:pt x="7967" y="7165"/>
                    <a:pt x="8134" y="7003"/>
                    <a:pt x="8134" y="6808"/>
                  </a:cubicBezTo>
                  <a:cubicBezTo>
                    <a:pt x="8134" y="4639"/>
                    <a:pt x="8476" y="2494"/>
                    <a:pt x="8659" y="325"/>
                  </a:cubicBezTo>
                  <a:cubicBezTo>
                    <a:pt x="8681" y="108"/>
                    <a:pt x="8516" y="0"/>
                    <a:pt x="833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8709294" y="3359622"/>
              <a:ext cx="15717" cy="16472"/>
            </a:xfrm>
            <a:custGeom>
              <a:avLst/>
              <a:gdLst/>
              <a:ahLst/>
              <a:cxnLst/>
              <a:rect l="l" t="t" r="r" b="b"/>
              <a:pathLst>
                <a:path w="458" h="480" extrusionOk="0">
                  <a:moveTo>
                    <a:pt x="24" y="0"/>
                  </a:moveTo>
                  <a:cubicBezTo>
                    <a:pt x="24" y="160"/>
                    <a:pt x="1" y="320"/>
                    <a:pt x="1" y="480"/>
                  </a:cubicBezTo>
                  <a:cubicBezTo>
                    <a:pt x="161" y="366"/>
                    <a:pt x="298" y="274"/>
                    <a:pt x="457" y="160"/>
                  </a:cubicBezTo>
                  <a:cubicBezTo>
                    <a:pt x="298" y="114"/>
                    <a:pt x="161" y="46"/>
                    <a:pt x="2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4"/>
            <p:cNvSpPr/>
            <p:nvPr/>
          </p:nvSpPr>
          <p:spPr>
            <a:xfrm>
              <a:off x="8841694" y="3614195"/>
              <a:ext cx="17262" cy="13350"/>
            </a:xfrm>
            <a:custGeom>
              <a:avLst/>
              <a:gdLst/>
              <a:ahLst/>
              <a:cxnLst/>
              <a:rect l="l" t="t" r="r" b="b"/>
              <a:pathLst>
                <a:path w="503" h="389" extrusionOk="0">
                  <a:moveTo>
                    <a:pt x="69" y="1"/>
                  </a:moveTo>
                  <a:cubicBezTo>
                    <a:pt x="46" y="137"/>
                    <a:pt x="23" y="252"/>
                    <a:pt x="0" y="389"/>
                  </a:cubicBezTo>
                  <a:cubicBezTo>
                    <a:pt x="160" y="320"/>
                    <a:pt x="320" y="252"/>
                    <a:pt x="503" y="183"/>
                  </a:cubicBezTo>
                  <a:cubicBezTo>
                    <a:pt x="366" y="115"/>
                    <a:pt x="229" y="69"/>
                    <a:pt x="69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4"/>
            <p:cNvSpPr/>
            <p:nvPr/>
          </p:nvSpPr>
          <p:spPr>
            <a:xfrm>
              <a:off x="8457604" y="3369128"/>
              <a:ext cx="456800" cy="273064"/>
            </a:xfrm>
            <a:custGeom>
              <a:avLst/>
              <a:gdLst/>
              <a:ahLst/>
              <a:cxnLst/>
              <a:rect l="l" t="t" r="r" b="b"/>
              <a:pathLst>
                <a:path w="13311" h="7957" extrusionOk="0">
                  <a:moveTo>
                    <a:pt x="12884" y="0"/>
                  </a:moveTo>
                  <a:cubicBezTo>
                    <a:pt x="12749" y="0"/>
                    <a:pt x="12621" y="75"/>
                    <a:pt x="12585" y="248"/>
                  </a:cubicBezTo>
                  <a:cubicBezTo>
                    <a:pt x="12197" y="2554"/>
                    <a:pt x="11809" y="4859"/>
                    <a:pt x="11261" y="7142"/>
                  </a:cubicBezTo>
                  <a:cubicBezTo>
                    <a:pt x="11421" y="7210"/>
                    <a:pt x="11558" y="7256"/>
                    <a:pt x="11695" y="7324"/>
                  </a:cubicBezTo>
                  <a:cubicBezTo>
                    <a:pt x="11512" y="7393"/>
                    <a:pt x="11352" y="7461"/>
                    <a:pt x="11192" y="7530"/>
                  </a:cubicBezTo>
                  <a:cubicBezTo>
                    <a:pt x="11215" y="7393"/>
                    <a:pt x="11238" y="7278"/>
                    <a:pt x="11261" y="7142"/>
                  </a:cubicBezTo>
                  <a:cubicBezTo>
                    <a:pt x="7700" y="5635"/>
                    <a:pt x="3980" y="4494"/>
                    <a:pt x="670" y="2462"/>
                  </a:cubicBezTo>
                  <a:cubicBezTo>
                    <a:pt x="609" y="2427"/>
                    <a:pt x="550" y="2411"/>
                    <a:pt x="494" y="2411"/>
                  </a:cubicBezTo>
                  <a:cubicBezTo>
                    <a:pt x="193" y="2411"/>
                    <a:pt x="0" y="2863"/>
                    <a:pt x="328" y="3056"/>
                  </a:cubicBezTo>
                  <a:cubicBezTo>
                    <a:pt x="3751" y="5179"/>
                    <a:pt x="7655" y="6343"/>
                    <a:pt x="11352" y="7918"/>
                  </a:cubicBezTo>
                  <a:cubicBezTo>
                    <a:pt x="11404" y="7944"/>
                    <a:pt x="11462" y="7957"/>
                    <a:pt x="11520" y="7957"/>
                  </a:cubicBezTo>
                  <a:cubicBezTo>
                    <a:pt x="11663" y="7957"/>
                    <a:pt x="11805" y="7875"/>
                    <a:pt x="11854" y="7712"/>
                  </a:cubicBezTo>
                  <a:cubicBezTo>
                    <a:pt x="12425" y="5315"/>
                    <a:pt x="12859" y="2873"/>
                    <a:pt x="13270" y="431"/>
                  </a:cubicBezTo>
                  <a:cubicBezTo>
                    <a:pt x="13311" y="170"/>
                    <a:pt x="13088" y="0"/>
                    <a:pt x="1288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4"/>
            <p:cNvSpPr/>
            <p:nvPr/>
          </p:nvSpPr>
          <p:spPr>
            <a:xfrm>
              <a:off x="8947429" y="3904802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115" y="1"/>
                  </a:moveTo>
                  <a:cubicBezTo>
                    <a:pt x="92" y="115"/>
                    <a:pt x="47" y="206"/>
                    <a:pt x="1" y="320"/>
                  </a:cubicBezTo>
                  <a:cubicBezTo>
                    <a:pt x="138" y="252"/>
                    <a:pt x="298" y="160"/>
                    <a:pt x="435" y="92"/>
                  </a:cubicBezTo>
                  <a:cubicBezTo>
                    <a:pt x="320" y="69"/>
                    <a:pt x="229" y="23"/>
                    <a:pt x="11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4"/>
            <p:cNvSpPr/>
            <p:nvPr/>
          </p:nvSpPr>
          <p:spPr>
            <a:xfrm>
              <a:off x="8441989" y="3546142"/>
              <a:ext cx="642389" cy="385145"/>
            </a:xfrm>
            <a:custGeom>
              <a:avLst/>
              <a:gdLst/>
              <a:ahLst/>
              <a:cxnLst/>
              <a:rect l="l" t="t" r="r" b="b"/>
              <a:pathLst>
                <a:path w="18719" h="11223" extrusionOk="0">
                  <a:moveTo>
                    <a:pt x="18297" y="1"/>
                  </a:moveTo>
                  <a:cubicBezTo>
                    <a:pt x="18165" y="1"/>
                    <a:pt x="18043" y="76"/>
                    <a:pt x="18016" y="249"/>
                  </a:cubicBezTo>
                  <a:cubicBezTo>
                    <a:pt x="17377" y="3764"/>
                    <a:pt x="16007" y="7074"/>
                    <a:pt x="14843" y="10452"/>
                  </a:cubicBezTo>
                  <a:cubicBezTo>
                    <a:pt x="14957" y="10474"/>
                    <a:pt x="15048" y="10520"/>
                    <a:pt x="15163" y="10543"/>
                  </a:cubicBezTo>
                  <a:cubicBezTo>
                    <a:pt x="15026" y="10611"/>
                    <a:pt x="14866" y="10703"/>
                    <a:pt x="14729" y="10771"/>
                  </a:cubicBezTo>
                  <a:cubicBezTo>
                    <a:pt x="14775" y="10657"/>
                    <a:pt x="14820" y="10566"/>
                    <a:pt x="14843" y="10452"/>
                  </a:cubicBezTo>
                  <a:cubicBezTo>
                    <a:pt x="9913" y="8922"/>
                    <a:pt x="5553" y="5978"/>
                    <a:pt x="577" y="4517"/>
                  </a:cubicBezTo>
                  <a:cubicBezTo>
                    <a:pt x="538" y="4505"/>
                    <a:pt x="501" y="4499"/>
                    <a:pt x="466" y="4499"/>
                  </a:cubicBezTo>
                  <a:cubicBezTo>
                    <a:pt x="116" y="4499"/>
                    <a:pt x="0" y="5075"/>
                    <a:pt x="395" y="5179"/>
                  </a:cubicBezTo>
                  <a:cubicBezTo>
                    <a:pt x="5462" y="6663"/>
                    <a:pt x="9890" y="9721"/>
                    <a:pt x="14980" y="11205"/>
                  </a:cubicBezTo>
                  <a:cubicBezTo>
                    <a:pt x="15013" y="11217"/>
                    <a:pt x="15046" y="11223"/>
                    <a:pt x="15078" y="11223"/>
                  </a:cubicBezTo>
                  <a:cubicBezTo>
                    <a:pt x="15224" y="11223"/>
                    <a:pt x="15353" y="11107"/>
                    <a:pt x="15391" y="10977"/>
                  </a:cubicBezTo>
                  <a:cubicBezTo>
                    <a:pt x="16578" y="7484"/>
                    <a:pt x="18016" y="4083"/>
                    <a:pt x="18678" y="431"/>
                  </a:cubicBezTo>
                  <a:cubicBezTo>
                    <a:pt x="18719" y="171"/>
                    <a:pt x="18496" y="1"/>
                    <a:pt x="1829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4"/>
            <p:cNvSpPr/>
            <p:nvPr/>
          </p:nvSpPr>
          <p:spPr>
            <a:xfrm>
              <a:off x="8502904" y="3933801"/>
              <a:ext cx="655258" cy="249660"/>
            </a:xfrm>
            <a:custGeom>
              <a:avLst/>
              <a:gdLst/>
              <a:ahLst/>
              <a:cxnLst/>
              <a:rect l="l" t="t" r="r" b="b"/>
              <a:pathLst>
                <a:path w="19094" h="7275" extrusionOk="0">
                  <a:moveTo>
                    <a:pt x="19094" y="0"/>
                  </a:moveTo>
                  <a:cubicBezTo>
                    <a:pt x="18660" y="845"/>
                    <a:pt x="18226" y="1712"/>
                    <a:pt x="17861" y="2579"/>
                  </a:cubicBezTo>
                  <a:cubicBezTo>
                    <a:pt x="17099" y="4405"/>
                    <a:pt x="16478" y="6494"/>
                    <a:pt x="14480" y="6494"/>
                  </a:cubicBezTo>
                  <a:cubicBezTo>
                    <a:pt x="14204" y="6494"/>
                    <a:pt x="13902" y="6454"/>
                    <a:pt x="13570" y="6368"/>
                  </a:cubicBezTo>
                  <a:cubicBezTo>
                    <a:pt x="11539" y="5843"/>
                    <a:pt x="9781" y="4588"/>
                    <a:pt x="7841" y="3835"/>
                  </a:cubicBezTo>
                  <a:cubicBezTo>
                    <a:pt x="5399" y="2853"/>
                    <a:pt x="2934" y="1872"/>
                    <a:pt x="674" y="502"/>
                  </a:cubicBezTo>
                  <a:cubicBezTo>
                    <a:pt x="613" y="467"/>
                    <a:pt x="554" y="451"/>
                    <a:pt x="498" y="451"/>
                  </a:cubicBezTo>
                  <a:cubicBezTo>
                    <a:pt x="196" y="451"/>
                    <a:pt x="0" y="907"/>
                    <a:pt x="309" y="1119"/>
                  </a:cubicBezTo>
                  <a:cubicBezTo>
                    <a:pt x="2819" y="2625"/>
                    <a:pt x="5558" y="3538"/>
                    <a:pt x="8206" y="4748"/>
                  </a:cubicBezTo>
                  <a:cubicBezTo>
                    <a:pt x="10238" y="5661"/>
                    <a:pt x="12223" y="6985"/>
                    <a:pt x="14483" y="7259"/>
                  </a:cubicBezTo>
                  <a:cubicBezTo>
                    <a:pt x="14582" y="7269"/>
                    <a:pt x="14678" y="7275"/>
                    <a:pt x="14772" y="7275"/>
                  </a:cubicBezTo>
                  <a:cubicBezTo>
                    <a:pt x="16455" y="7275"/>
                    <a:pt x="17346" y="5585"/>
                    <a:pt x="17930" y="4223"/>
                  </a:cubicBezTo>
                  <a:cubicBezTo>
                    <a:pt x="18295" y="3378"/>
                    <a:pt x="18683" y="2557"/>
                    <a:pt x="19094" y="1735"/>
                  </a:cubicBezTo>
                  <a:lnTo>
                    <a:pt x="19094" y="0"/>
                  </a:ln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4"/>
            <p:cNvSpPr/>
            <p:nvPr/>
          </p:nvSpPr>
          <p:spPr>
            <a:xfrm>
              <a:off x="8525094" y="4259653"/>
              <a:ext cx="617852" cy="242556"/>
            </a:xfrm>
            <a:custGeom>
              <a:avLst/>
              <a:gdLst/>
              <a:ahLst/>
              <a:cxnLst/>
              <a:rect l="l" t="t" r="r" b="b"/>
              <a:pathLst>
                <a:path w="18004" h="7068" extrusionOk="0">
                  <a:moveTo>
                    <a:pt x="537" y="1"/>
                  </a:moveTo>
                  <a:cubicBezTo>
                    <a:pt x="251" y="1"/>
                    <a:pt x="0" y="356"/>
                    <a:pt x="269" y="571"/>
                  </a:cubicBezTo>
                  <a:cubicBezTo>
                    <a:pt x="2277" y="2237"/>
                    <a:pt x="4879" y="2740"/>
                    <a:pt x="7322" y="3470"/>
                  </a:cubicBezTo>
                  <a:cubicBezTo>
                    <a:pt x="10700" y="4474"/>
                    <a:pt x="13850" y="6026"/>
                    <a:pt x="17205" y="7053"/>
                  </a:cubicBezTo>
                  <a:cubicBezTo>
                    <a:pt x="17238" y="7063"/>
                    <a:pt x="17271" y="7068"/>
                    <a:pt x="17302" y="7068"/>
                  </a:cubicBezTo>
                  <a:cubicBezTo>
                    <a:pt x="17420" y="7068"/>
                    <a:pt x="17521" y="7002"/>
                    <a:pt x="17593" y="6894"/>
                  </a:cubicBezTo>
                  <a:cubicBezTo>
                    <a:pt x="17730" y="6711"/>
                    <a:pt x="17867" y="6506"/>
                    <a:pt x="18004" y="6323"/>
                  </a:cubicBezTo>
                  <a:lnTo>
                    <a:pt x="18004" y="5068"/>
                  </a:lnTo>
                  <a:cubicBezTo>
                    <a:pt x="17798" y="5364"/>
                    <a:pt x="17616" y="5661"/>
                    <a:pt x="17410" y="5958"/>
                  </a:cubicBezTo>
                  <a:cubicBezTo>
                    <a:pt x="17273" y="6153"/>
                    <a:pt x="17090" y="6225"/>
                    <a:pt x="16884" y="6225"/>
                  </a:cubicBezTo>
                  <a:cubicBezTo>
                    <a:pt x="16442" y="6225"/>
                    <a:pt x="15898" y="5893"/>
                    <a:pt x="15493" y="5752"/>
                  </a:cubicBezTo>
                  <a:cubicBezTo>
                    <a:pt x="12937" y="4817"/>
                    <a:pt x="10449" y="3767"/>
                    <a:pt x="7869" y="2899"/>
                  </a:cubicBezTo>
                  <a:cubicBezTo>
                    <a:pt x="5450" y="2123"/>
                    <a:pt x="2779" y="1735"/>
                    <a:pt x="771" y="92"/>
                  </a:cubicBezTo>
                  <a:cubicBezTo>
                    <a:pt x="697" y="28"/>
                    <a:pt x="616" y="1"/>
                    <a:pt x="53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4"/>
            <p:cNvSpPr/>
            <p:nvPr/>
          </p:nvSpPr>
          <p:spPr>
            <a:xfrm>
              <a:off x="8631152" y="4603247"/>
              <a:ext cx="527014" cy="206317"/>
            </a:xfrm>
            <a:custGeom>
              <a:avLst/>
              <a:gdLst/>
              <a:ahLst/>
              <a:cxnLst/>
              <a:rect l="l" t="t" r="r" b="b"/>
              <a:pathLst>
                <a:path w="15357" h="6012" extrusionOk="0">
                  <a:moveTo>
                    <a:pt x="509" y="0"/>
                  </a:moveTo>
                  <a:cubicBezTo>
                    <a:pt x="134" y="0"/>
                    <a:pt x="0" y="585"/>
                    <a:pt x="406" y="671"/>
                  </a:cubicBezTo>
                  <a:cubicBezTo>
                    <a:pt x="5588" y="1926"/>
                    <a:pt x="10358" y="4254"/>
                    <a:pt x="15357" y="6012"/>
                  </a:cubicBezTo>
                  <a:lnTo>
                    <a:pt x="15357" y="5304"/>
                  </a:lnTo>
                  <a:cubicBezTo>
                    <a:pt x="15220" y="5236"/>
                    <a:pt x="15083" y="5190"/>
                    <a:pt x="14946" y="5144"/>
                  </a:cubicBezTo>
                  <a:cubicBezTo>
                    <a:pt x="10153" y="3433"/>
                    <a:pt x="5565" y="1218"/>
                    <a:pt x="589" y="9"/>
                  </a:cubicBezTo>
                  <a:cubicBezTo>
                    <a:pt x="561" y="3"/>
                    <a:pt x="534" y="0"/>
                    <a:pt x="50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4"/>
            <p:cNvSpPr/>
            <p:nvPr/>
          </p:nvSpPr>
          <p:spPr>
            <a:xfrm>
              <a:off x="8573497" y="2693402"/>
              <a:ext cx="584667" cy="789200"/>
            </a:xfrm>
            <a:custGeom>
              <a:avLst/>
              <a:gdLst/>
              <a:ahLst/>
              <a:cxnLst/>
              <a:rect l="l" t="t" r="r" b="b"/>
              <a:pathLst>
                <a:path w="17037" h="22997" extrusionOk="0">
                  <a:moveTo>
                    <a:pt x="14644" y="0"/>
                  </a:moveTo>
                  <a:cubicBezTo>
                    <a:pt x="13751" y="0"/>
                    <a:pt x="13058" y="1050"/>
                    <a:pt x="13179" y="3116"/>
                  </a:cubicBezTo>
                  <a:cubicBezTo>
                    <a:pt x="13385" y="5604"/>
                    <a:pt x="15371" y="9507"/>
                    <a:pt x="15097" y="11927"/>
                  </a:cubicBezTo>
                  <a:cubicBezTo>
                    <a:pt x="13887" y="9393"/>
                    <a:pt x="11924" y="6677"/>
                    <a:pt x="10760" y="4874"/>
                  </a:cubicBezTo>
                  <a:cubicBezTo>
                    <a:pt x="10164" y="4056"/>
                    <a:pt x="8476" y="1436"/>
                    <a:pt x="7363" y="1436"/>
                  </a:cubicBezTo>
                  <a:cubicBezTo>
                    <a:pt x="6984" y="1436"/>
                    <a:pt x="6671" y="1740"/>
                    <a:pt x="6492" y="2523"/>
                  </a:cubicBezTo>
                  <a:cubicBezTo>
                    <a:pt x="5989" y="4303"/>
                    <a:pt x="7542" y="6106"/>
                    <a:pt x="8455" y="7658"/>
                  </a:cubicBezTo>
                  <a:cubicBezTo>
                    <a:pt x="9550" y="9644"/>
                    <a:pt x="11787" y="12338"/>
                    <a:pt x="12609" y="14346"/>
                  </a:cubicBezTo>
                  <a:cubicBezTo>
                    <a:pt x="10783" y="12840"/>
                    <a:pt x="8706" y="11630"/>
                    <a:pt x="6788" y="10215"/>
                  </a:cubicBezTo>
                  <a:cubicBezTo>
                    <a:pt x="5989" y="9607"/>
                    <a:pt x="4186" y="7704"/>
                    <a:pt x="2856" y="7704"/>
                  </a:cubicBezTo>
                  <a:cubicBezTo>
                    <a:pt x="2439" y="7704"/>
                    <a:pt x="2068" y="7891"/>
                    <a:pt x="1790" y="8366"/>
                  </a:cubicBezTo>
                  <a:cubicBezTo>
                    <a:pt x="329" y="10922"/>
                    <a:pt x="9002" y="15054"/>
                    <a:pt x="10783" y="17473"/>
                  </a:cubicBezTo>
                  <a:cubicBezTo>
                    <a:pt x="8044" y="16195"/>
                    <a:pt x="5510" y="15556"/>
                    <a:pt x="3068" y="14711"/>
                  </a:cubicBezTo>
                  <a:cubicBezTo>
                    <a:pt x="2567" y="14589"/>
                    <a:pt x="1715" y="14317"/>
                    <a:pt x="1040" y="14317"/>
                  </a:cubicBezTo>
                  <a:cubicBezTo>
                    <a:pt x="453" y="14317"/>
                    <a:pt x="0" y="14523"/>
                    <a:pt x="32" y="15213"/>
                  </a:cubicBezTo>
                  <a:cubicBezTo>
                    <a:pt x="78" y="16606"/>
                    <a:pt x="2794" y="17519"/>
                    <a:pt x="3753" y="17930"/>
                  </a:cubicBezTo>
                  <a:cubicBezTo>
                    <a:pt x="8112" y="19756"/>
                    <a:pt x="12632" y="21194"/>
                    <a:pt x="17037" y="22997"/>
                  </a:cubicBezTo>
                  <a:lnTo>
                    <a:pt x="17037" y="2454"/>
                  </a:lnTo>
                  <a:cubicBezTo>
                    <a:pt x="16364" y="810"/>
                    <a:pt x="15427" y="0"/>
                    <a:pt x="1464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4"/>
            <p:cNvSpPr/>
            <p:nvPr/>
          </p:nvSpPr>
          <p:spPr>
            <a:xfrm>
              <a:off x="8839429" y="2820311"/>
              <a:ext cx="318741" cy="533843"/>
            </a:xfrm>
            <a:custGeom>
              <a:avLst/>
              <a:gdLst/>
              <a:ahLst/>
              <a:cxnLst/>
              <a:rect l="l" t="t" r="r" b="b"/>
              <a:pathLst>
                <a:path w="9288" h="15556" extrusionOk="0">
                  <a:moveTo>
                    <a:pt x="475" y="1"/>
                  </a:moveTo>
                  <a:cubicBezTo>
                    <a:pt x="233" y="1"/>
                    <a:pt x="0" y="246"/>
                    <a:pt x="158" y="514"/>
                  </a:cubicBezTo>
                  <a:cubicBezTo>
                    <a:pt x="2417" y="4166"/>
                    <a:pt x="4540" y="7863"/>
                    <a:pt x="6891" y="11447"/>
                  </a:cubicBezTo>
                  <a:cubicBezTo>
                    <a:pt x="7736" y="12748"/>
                    <a:pt x="8557" y="14140"/>
                    <a:pt x="9288" y="15556"/>
                  </a:cubicBezTo>
                  <a:lnTo>
                    <a:pt x="9288" y="14049"/>
                  </a:lnTo>
                  <a:cubicBezTo>
                    <a:pt x="8626" y="12885"/>
                    <a:pt x="7918" y="11744"/>
                    <a:pt x="7188" y="10648"/>
                  </a:cubicBezTo>
                  <a:cubicBezTo>
                    <a:pt x="4951" y="7224"/>
                    <a:pt x="2920" y="3664"/>
                    <a:pt x="774" y="171"/>
                  </a:cubicBezTo>
                  <a:cubicBezTo>
                    <a:pt x="696" y="51"/>
                    <a:pt x="585" y="1"/>
                    <a:pt x="47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4"/>
            <p:cNvSpPr/>
            <p:nvPr/>
          </p:nvSpPr>
          <p:spPr>
            <a:xfrm>
              <a:off x="8686781" y="3023612"/>
              <a:ext cx="471385" cy="401034"/>
            </a:xfrm>
            <a:custGeom>
              <a:avLst/>
              <a:gdLst/>
              <a:ahLst/>
              <a:cxnLst/>
              <a:rect l="l" t="t" r="r" b="b"/>
              <a:pathLst>
                <a:path w="13736" h="11686" extrusionOk="0">
                  <a:moveTo>
                    <a:pt x="518" y="0"/>
                  </a:moveTo>
                  <a:cubicBezTo>
                    <a:pt x="238" y="0"/>
                    <a:pt x="0" y="360"/>
                    <a:pt x="269" y="593"/>
                  </a:cubicBezTo>
                  <a:cubicBezTo>
                    <a:pt x="2894" y="2852"/>
                    <a:pt x="5633" y="4998"/>
                    <a:pt x="8463" y="7007"/>
                  </a:cubicBezTo>
                  <a:cubicBezTo>
                    <a:pt x="10449" y="8422"/>
                    <a:pt x="12115" y="9997"/>
                    <a:pt x="13736" y="11686"/>
                  </a:cubicBezTo>
                  <a:lnTo>
                    <a:pt x="13736" y="10613"/>
                  </a:lnTo>
                  <a:cubicBezTo>
                    <a:pt x="12595" y="9403"/>
                    <a:pt x="11431" y="8285"/>
                    <a:pt x="10061" y="7303"/>
                  </a:cubicBezTo>
                  <a:cubicBezTo>
                    <a:pt x="6888" y="4975"/>
                    <a:pt x="3738" y="2670"/>
                    <a:pt x="748" y="91"/>
                  </a:cubicBezTo>
                  <a:cubicBezTo>
                    <a:pt x="675" y="27"/>
                    <a:pt x="595" y="0"/>
                    <a:pt x="518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4"/>
            <p:cNvSpPr/>
            <p:nvPr/>
          </p:nvSpPr>
          <p:spPr>
            <a:xfrm>
              <a:off x="8618831" y="3223653"/>
              <a:ext cx="539334" cy="240943"/>
            </a:xfrm>
            <a:custGeom>
              <a:avLst/>
              <a:gdLst/>
              <a:ahLst/>
              <a:cxnLst/>
              <a:rect l="l" t="t" r="r" b="b"/>
              <a:pathLst>
                <a:path w="15716" h="7021" extrusionOk="0">
                  <a:moveTo>
                    <a:pt x="485" y="0"/>
                  </a:moveTo>
                  <a:cubicBezTo>
                    <a:pt x="124" y="0"/>
                    <a:pt x="1" y="570"/>
                    <a:pt x="400" y="675"/>
                  </a:cubicBezTo>
                  <a:cubicBezTo>
                    <a:pt x="3436" y="1429"/>
                    <a:pt x="6175" y="2912"/>
                    <a:pt x="9074" y="4054"/>
                  </a:cubicBezTo>
                  <a:cubicBezTo>
                    <a:pt x="11379" y="4944"/>
                    <a:pt x="13616" y="5811"/>
                    <a:pt x="15716" y="7021"/>
                  </a:cubicBezTo>
                  <a:lnTo>
                    <a:pt x="15716" y="6222"/>
                  </a:lnTo>
                  <a:cubicBezTo>
                    <a:pt x="13958" y="5218"/>
                    <a:pt x="12087" y="4419"/>
                    <a:pt x="10169" y="3711"/>
                  </a:cubicBezTo>
                  <a:cubicBezTo>
                    <a:pt x="6951" y="2524"/>
                    <a:pt x="3915" y="835"/>
                    <a:pt x="583" y="14"/>
                  </a:cubicBezTo>
                  <a:cubicBezTo>
                    <a:pt x="548" y="5"/>
                    <a:pt x="516" y="0"/>
                    <a:pt x="485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4"/>
            <p:cNvSpPr/>
            <p:nvPr/>
          </p:nvSpPr>
          <p:spPr>
            <a:xfrm>
              <a:off x="9061606" y="2774358"/>
              <a:ext cx="96569" cy="412153"/>
            </a:xfrm>
            <a:custGeom>
              <a:avLst/>
              <a:gdLst/>
              <a:ahLst/>
              <a:cxnLst/>
              <a:rect l="l" t="t" r="r" b="b"/>
              <a:pathLst>
                <a:path w="2814" h="12010" extrusionOk="0">
                  <a:moveTo>
                    <a:pt x="418" y="1"/>
                  </a:moveTo>
                  <a:cubicBezTo>
                    <a:pt x="206" y="1"/>
                    <a:pt x="1" y="166"/>
                    <a:pt x="98" y="415"/>
                  </a:cubicBezTo>
                  <a:cubicBezTo>
                    <a:pt x="1262" y="3473"/>
                    <a:pt x="1741" y="6897"/>
                    <a:pt x="2426" y="10093"/>
                  </a:cubicBezTo>
                  <a:cubicBezTo>
                    <a:pt x="2563" y="10732"/>
                    <a:pt x="2677" y="11371"/>
                    <a:pt x="2814" y="12010"/>
                  </a:cubicBezTo>
                  <a:lnTo>
                    <a:pt x="2814" y="8677"/>
                  </a:lnTo>
                  <a:cubicBezTo>
                    <a:pt x="2586" y="7650"/>
                    <a:pt x="2335" y="6623"/>
                    <a:pt x="2129" y="5596"/>
                  </a:cubicBezTo>
                  <a:cubicBezTo>
                    <a:pt x="1764" y="3770"/>
                    <a:pt x="1422" y="1967"/>
                    <a:pt x="760" y="232"/>
                  </a:cubicBezTo>
                  <a:cubicBezTo>
                    <a:pt x="697" y="70"/>
                    <a:pt x="556" y="1"/>
                    <a:pt x="418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4"/>
            <p:cNvSpPr/>
            <p:nvPr/>
          </p:nvSpPr>
          <p:spPr>
            <a:xfrm>
              <a:off x="6693851" y="4312469"/>
              <a:ext cx="891397" cy="675677"/>
            </a:xfrm>
            <a:custGeom>
              <a:avLst/>
              <a:gdLst/>
              <a:ahLst/>
              <a:cxnLst/>
              <a:rect l="l" t="t" r="r" b="b"/>
              <a:pathLst>
                <a:path w="25975" h="19689" extrusionOk="0">
                  <a:moveTo>
                    <a:pt x="7300" y="1"/>
                  </a:moveTo>
                  <a:cubicBezTo>
                    <a:pt x="5044" y="1"/>
                    <a:pt x="8279" y="4954"/>
                    <a:pt x="8559" y="6222"/>
                  </a:cubicBezTo>
                  <a:cubicBezTo>
                    <a:pt x="6796" y="4606"/>
                    <a:pt x="2825" y="2102"/>
                    <a:pt x="1058" y="2102"/>
                  </a:cubicBezTo>
                  <a:cubicBezTo>
                    <a:pt x="355" y="2102"/>
                    <a:pt x="0" y="2499"/>
                    <a:pt x="273" y="3506"/>
                  </a:cubicBezTo>
                  <a:cubicBezTo>
                    <a:pt x="1072" y="6291"/>
                    <a:pt x="5363" y="8664"/>
                    <a:pt x="7783" y="10696"/>
                  </a:cubicBezTo>
                  <a:cubicBezTo>
                    <a:pt x="6094" y="11221"/>
                    <a:pt x="319" y="10878"/>
                    <a:pt x="3378" y="13412"/>
                  </a:cubicBezTo>
                  <a:cubicBezTo>
                    <a:pt x="5295" y="15033"/>
                    <a:pt x="9837" y="14485"/>
                    <a:pt x="11640" y="16014"/>
                  </a:cubicBezTo>
                  <a:cubicBezTo>
                    <a:pt x="10887" y="16197"/>
                    <a:pt x="7600" y="16562"/>
                    <a:pt x="7440" y="17521"/>
                  </a:cubicBezTo>
                  <a:cubicBezTo>
                    <a:pt x="7052" y="19164"/>
                    <a:pt x="11549" y="19552"/>
                    <a:pt x="12576" y="19552"/>
                  </a:cubicBezTo>
                  <a:cubicBezTo>
                    <a:pt x="13609" y="19627"/>
                    <a:pt x="14860" y="19649"/>
                    <a:pt x="16216" y="19649"/>
                  </a:cubicBezTo>
                  <a:cubicBezTo>
                    <a:pt x="18120" y="19649"/>
                    <a:pt x="20229" y="19606"/>
                    <a:pt x="22227" y="19606"/>
                  </a:cubicBezTo>
                  <a:cubicBezTo>
                    <a:pt x="23557" y="19606"/>
                    <a:pt x="24837" y="19625"/>
                    <a:pt x="25975" y="19689"/>
                  </a:cubicBezTo>
                  <a:cubicBezTo>
                    <a:pt x="25084" y="17543"/>
                    <a:pt x="24514" y="14576"/>
                    <a:pt x="24103" y="12202"/>
                  </a:cubicBezTo>
                  <a:cubicBezTo>
                    <a:pt x="23943" y="10947"/>
                    <a:pt x="23464" y="7295"/>
                    <a:pt x="22596" y="6336"/>
                  </a:cubicBezTo>
                  <a:cubicBezTo>
                    <a:pt x="22205" y="5940"/>
                    <a:pt x="21880" y="5777"/>
                    <a:pt x="21600" y="5777"/>
                  </a:cubicBezTo>
                  <a:cubicBezTo>
                    <a:pt x="20542" y="5777"/>
                    <a:pt x="20140" y="8103"/>
                    <a:pt x="19310" y="8915"/>
                  </a:cubicBezTo>
                  <a:cubicBezTo>
                    <a:pt x="18283" y="6176"/>
                    <a:pt x="17780" y="4601"/>
                    <a:pt x="16434" y="2707"/>
                  </a:cubicBezTo>
                  <a:cubicBezTo>
                    <a:pt x="15815" y="1739"/>
                    <a:pt x="15368" y="1351"/>
                    <a:pt x="15042" y="1351"/>
                  </a:cubicBezTo>
                  <a:cubicBezTo>
                    <a:pt x="13961" y="1351"/>
                    <a:pt x="14214" y="5620"/>
                    <a:pt x="13969" y="7181"/>
                  </a:cubicBezTo>
                  <a:cubicBezTo>
                    <a:pt x="12188" y="4487"/>
                    <a:pt x="10339" y="493"/>
                    <a:pt x="7783" y="59"/>
                  </a:cubicBezTo>
                  <a:cubicBezTo>
                    <a:pt x="7600" y="19"/>
                    <a:pt x="7439" y="1"/>
                    <a:pt x="7300" y="1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4"/>
            <p:cNvSpPr/>
            <p:nvPr/>
          </p:nvSpPr>
          <p:spPr>
            <a:xfrm>
              <a:off x="6803224" y="4464704"/>
              <a:ext cx="804917" cy="542731"/>
            </a:xfrm>
            <a:custGeom>
              <a:avLst/>
              <a:gdLst/>
              <a:ahLst/>
              <a:cxnLst/>
              <a:rect l="l" t="t" r="r" b="b"/>
              <a:pathLst>
                <a:path w="23455" h="15815" extrusionOk="0">
                  <a:moveTo>
                    <a:pt x="494" y="0"/>
                  </a:moveTo>
                  <a:cubicBezTo>
                    <a:pt x="193" y="0"/>
                    <a:pt x="0" y="452"/>
                    <a:pt x="328" y="645"/>
                  </a:cubicBezTo>
                  <a:cubicBezTo>
                    <a:pt x="8179" y="5141"/>
                    <a:pt x="15141" y="10962"/>
                    <a:pt x="22788" y="15755"/>
                  </a:cubicBezTo>
                  <a:cubicBezTo>
                    <a:pt x="22851" y="15796"/>
                    <a:pt x="22914" y="15814"/>
                    <a:pt x="22972" y="15814"/>
                  </a:cubicBezTo>
                  <a:cubicBezTo>
                    <a:pt x="23268" y="15814"/>
                    <a:pt x="23454" y="15352"/>
                    <a:pt x="23130" y="15162"/>
                  </a:cubicBezTo>
                  <a:cubicBezTo>
                    <a:pt x="15484" y="10368"/>
                    <a:pt x="8522" y="4525"/>
                    <a:pt x="670" y="51"/>
                  </a:cubicBezTo>
                  <a:cubicBezTo>
                    <a:pt x="609" y="16"/>
                    <a:pt x="550" y="0"/>
                    <a:pt x="494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4"/>
            <p:cNvSpPr/>
            <p:nvPr/>
          </p:nvSpPr>
          <p:spPr>
            <a:xfrm>
              <a:off x="7166173" y="4704589"/>
              <a:ext cx="17262" cy="14894"/>
            </a:xfrm>
            <a:custGeom>
              <a:avLst/>
              <a:gdLst/>
              <a:ahLst/>
              <a:cxnLst/>
              <a:rect l="l" t="t" r="r" b="b"/>
              <a:pathLst>
                <a:path w="503" h="434" extrusionOk="0">
                  <a:moveTo>
                    <a:pt x="502" y="0"/>
                  </a:moveTo>
                  <a:cubicBezTo>
                    <a:pt x="342" y="0"/>
                    <a:pt x="160" y="23"/>
                    <a:pt x="0" y="23"/>
                  </a:cubicBezTo>
                  <a:cubicBezTo>
                    <a:pt x="46" y="160"/>
                    <a:pt x="114" y="297"/>
                    <a:pt x="183" y="434"/>
                  </a:cubicBezTo>
                  <a:cubicBezTo>
                    <a:pt x="274" y="297"/>
                    <a:pt x="388" y="160"/>
                    <a:pt x="50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4"/>
            <p:cNvSpPr/>
            <p:nvPr/>
          </p:nvSpPr>
          <p:spPr>
            <a:xfrm>
              <a:off x="6897873" y="4420365"/>
              <a:ext cx="300415" cy="339537"/>
            </a:xfrm>
            <a:custGeom>
              <a:avLst/>
              <a:gdLst/>
              <a:ahLst/>
              <a:cxnLst/>
              <a:rect l="l" t="t" r="r" b="b"/>
              <a:pathLst>
                <a:path w="8754" h="9894" extrusionOk="0">
                  <a:moveTo>
                    <a:pt x="3300" y="1"/>
                  </a:moveTo>
                  <a:cubicBezTo>
                    <a:pt x="3062" y="1"/>
                    <a:pt x="2819" y="250"/>
                    <a:pt x="2979" y="522"/>
                  </a:cubicBezTo>
                  <a:cubicBezTo>
                    <a:pt x="4554" y="3055"/>
                    <a:pt x="6586" y="5543"/>
                    <a:pt x="7818" y="8305"/>
                  </a:cubicBezTo>
                  <a:cubicBezTo>
                    <a:pt x="7978" y="8305"/>
                    <a:pt x="8160" y="8282"/>
                    <a:pt x="8320" y="8282"/>
                  </a:cubicBezTo>
                  <a:cubicBezTo>
                    <a:pt x="8206" y="8442"/>
                    <a:pt x="8092" y="8579"/>
                    <a:pt x="8001" y="8716"/>
                  </a:cubicBezTo>
                  <a:cubicBezTo>
                    <a:pt x="7932" y="8579"/>
                    <a:pt x="7864" y="8442"/>
                    <a:pt x="7818" y="8305"/>
                  </a:cubicBezTo>
                  <a:cubicBezTo>
                    <a:pt x="5307" y="8374"/>
                    <a:pt x="2819" y="8556"/>
                    <a:pt x="400" y="9218"/>
                  </a:cubicBezTo>
                  <a:cubicBezTo>
                    <a:pt x="0" y="9323"/>
                    <a:pt x="124" y="9893"/>
                    <a:pt x="485" y="9893"/>
                  </a:cubicBezTo>
                  <a:cubicBezTo>
                    <a:pt x="516" y="9893"/>
                    <a:pt x="548" y="9889"/>
                    <a:pt x="582" y="9880"/>
                  </a:cubicBezTo>
                  <a:cubicBezTo>
                    <a:pt x="3116" y="9195"/>
                    <a:pt x="5718" y="9035"/>
                    <a:pt x="8320" y="8990"/>
                  </a:cubicBezTo>
                  <a:cubicBezTo>
                    <a:pt x="8526" y="8967"/>
                    <a:pt x="8754" y="8762"/>
                    <a:pt x="8663" y="8533"/>
                  </a:cubicBezTo>
                  <a:cubicBezTo>
                    <a:pt x="7453" y="5543"/>
                    <a:pt x="5284" y="2895"/>
                    <a:pt x="3573" y="156"/>
                  </a:cubicBezTo>
                  <a:cubicBezTo>
                    <a:pt x="3504" y="47"/>
                    <a:pt x="3403" y="1"/>
                    <a:pt x="330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4"/>
            <p:cNvSpPr/>
            <p:nvPr/>
          </p:nvSpPr>
          <p:spPr>
            <a:xfrm>
              <a:off x="7097400" y="4512784"/>
              <a:ext cx="225466" cy="320594"/>
            </a:xfrm>
            <a:custGeom>
              <a:avLst/>
              <a:gdLst/>
              <a:ahLst/>
              <a:cxnLst/>
              <a:rect l="l" t="t" r="r" b="b"/>
              <a:pathLst>
                <a:path w="6570" h="9342" extrusionOk="0">
                  <a:moveTo>
                    <a:pt x="4338" y="0"/>
                  </a:moveTo>
                  <a:cubicBezTo>
                    <a:pt x="4133" y="0"/>
                    <a:pt x="3921" y="170"/>
                    <a:pt x="3990" y="431"/>
                  </a:cubicBezTo>
                  <a:cubicBezTo>
                    <a:pt x="4469" y="2462"/>
                    <a:pt x="5177" y="4471"/>
                    <a:pt x="5633" y="6525"/>
                  </a:cubicBezTo>
                  <a:cubicBezTo>
                    <a:pt x="5747" y="7027"/>
                    <a:pt x="5816" y="7552"/>
                    <a:pt x="5862" y="8077"/>
                  </a:cubicBezTo>
                  <a:cubicBezTo>
                    <a:pt x="5862" y="8260"/>
                    <a:pt x="3807" y="8305"/>
                    <a:pt x="3602" y="8328"/>
                  </a:cubicBezTo>
                  <a:cubicBezTo>
                    <a:pt x="2529" y="8374"/>
                    <a:pt x="1479" y="8442"/>
                    <a:pt x="406" y="8671"/>
                  </a:cubicBezTo>
                  <a:cubicBezTo>
                    <a:pt x="1" y="8756"/>
                    <a:pt x="134" y="9341"/>
                    <a:pt x="509" y="9341"/>
                  </a:cubicBezTo>
                  <a:cubicBezTo>
                    <a:pt x="534" y="9341"/>
                    <a:pt x="561" y="9338"/>
                    <a:pt x="589" y="9333"/>
                  </a:cubicBezTo>
                  <a:cubicBezTo>
                    <a:pt x="2483" y="8945"/>
                    <a:pt x="4401" y="9059"/>
                    <a:pt x="6295" y="8785"/>
                  </a:cubicBezTo>
                  <a:cubicBezTo>
                    <a:pt x="6455" y="8762"/>
                    <a:pt x="6569" y="8579"/>
                    <a:pt x="6546" y="8442"/>
                  </a:cubicBezTo>
                  <a:cubicBezTo>
                    <a:pt x="6478" y="5635"/>
                    <a:pt x="5314" y="2941"/>
                    <a:pt x="4652" y="248"/>
                  </a:cubicBezTo>
                  <a:cubicBezTo>
                    <a:pt x="4606" y="75"/>
                    <a:pt x="4474" y="0"/>
                    <a:pt x="4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4"/>
            <p:cNvSpPr/>
            <p:nvPr/>
          </p:nvSpPr>
          <p:spPr>
            <a:xfrm>
              <a:off x="7445009" y="4912146"/>
              <a:ext cx="14139" cy="14928"/>
            </a:xfrm>
            <a:custGeom>
              <a:avLst/>
              <a:gdLst/>
              <a:ahLst/>
              <a:cxnLst/>
              <a:rect l="l" t="t" r="r" b="b"/>
              <a:pathLst>
                <a:path w="412" h="435" extrusionOk="0">
                  <a:moveTo>
                    <a:pt x="1" y="1"/>
                  </a:moveTo>
                  <a:cubicBezTo>
                    <a:pt x="24" y="161"/>
                    <a:pt x="47" y="298"/>
                    <a:pt x="69" y="435"/>
                  </a:cubicBezTo>
                  <a:cubicBezTo>
                    <a:pt x="184" y="275"/>
                    <a:pt x="298" y="138"/>
                    <a:pt x="412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4"/>
            <p:cNvSpPr/>
            <p:nvPr/>
          </p:nvSpPr>
          <p:spPr>
            <a:xfrm>
              <a:off x="7213155" y="4635747"/>
              <a:ext cx="258514" cy="304636"/>
            </a:xfrm>
            <a:custGeom>
              <a:avLst/>
              <a:gdLst/>
              <a:ahLst/>
              <a:cxnLst/>
              <a:rect l="l" t="t" r="r" b="b"/>
              <a:pathLst>
                <a:path w="7533" h="8877" extrusionOk="0">
                  <a:moveTo>
                    <a:pt x="6120" y="1"/>
                  </a:moveTo>
                  <a:cubicBezTo>
                    <a:pt x="5920" y="1"/>
                    <a:pt x="5689" y="171"/>
                    <a:pt x="5730" y="431"/>
                  </a:cubicBezTo>
                  <a:cubicBezTo>
                    <a:pt x="6072" y="2988"/>
                    <a:pt x="6323" y="5544"/>
                    <a:pt x="6757" y="8055"/>
                  </a:cubicBezTo>
                  <a:lnTo>
                    <a:pt x="7168" y="8055"/>
                  </a:lnTo>
                  <a:cubicBezTo>
                    <a:pt x="7054" y="8192"/>
                    <a:pt x="6940" y="8329"/>
                    <a:pt x="6825" y="8489"/>
                  </a:cubicBezTo>
                  <a:cubicBezTo>
                    <a:pt x="6803" y="8352"/>
                    <a:pt x="6780" y="8215"/>
                    <a:pt x="6757" y="8055"/>
                  </a:cubicBezTo>
                  <a:cubicBezTo>
                    <a:pt x="4657" y="8169"/>
                    <a:pt x="2557" y="8192"/>
                    <a:pt x="457" y="8192"/>
                  </a:cubicBezTo>
                  <a:cubicBezTo>
                    <a:pt x="1" y="8192"/>
                    <a:pt x="1" y="8877"/>
                    <a:pt x="457" y="8877"/>
                  </a:cubicBezTo>
                  <a:cubicBezTo>
                    <a:pt x="2694" y="8877"/>
                    <a:pt x="4931" y="8854"/>
                    <a:pt x="7168" y="8740"/>
                  </a:cubicBezTo>
                  <a:cubicBezTo>
                    <a:pt x="7396" y="8740"/>
                    <a:pt x="7533" y="8534"/>
                    <a:pt x="7487" y="8306"/>
                  </a:cubicBezTo>
                  <a:cubicBezTo>
                    <a:pt x="7008" y="5635"/>
                    <a:pt x="6757" y="2942"/>
                    <a:pt x="6392" y="249"/>
                  </a:cubicBezTo>
                  <a:cubicBezTo>
                    <a:pt x="6373" y="76"/>
                    <a:pt x="6254" y="1"/>
                    <a:pt x="6120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6" name="Google Shape;406;p24"/>
            <p:cNvGrpSpPr/>
            <p:nvPr/>
          </p:nvGrpSpPr>
          <p:grpSpPr>
            <a:xfrm>
              <a:off x="6055204" y="4369368"/>
              <a:ext cx="545279" cy="773107"/>
              <a:chOff x="6055204" y="4369368"/>
              <a:chExt cx="545279" cy="773107"/>
            </a:xfrm>
          </p:grpSpPr>
          <p:sp>
            <p:nvSpPr>
              <p:cNvPr id="407" name="Google Shape;407;p2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2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2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2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2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3" name="Google Shape;413;p24"/>
            <p:cNvSpPr/>
            <p:nvPr/>
          </p:nvSpPr>
          <p:spPr>
            <a:xfrm>
              <a:off x="7250768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5850" y="1"/>
                  </a:moveTo>
                  <a:cubicBezTo>
                    <a:pt x="5764" y="1"/>
                    <a:pt x="5678" y="4"/>
                    <a:pt x="5592" y="10"/>
                  </a:cubicBezTo>
                  <a:cubicBezTo>
                    <a:pt x="3264" y="147"/>
                    <a:pt x="1712" y="1266"/>
                    <a:pt x="822" y="3343"/>
                  </a:cubicBezTo>
                  <a:cubicBezTo>
                    <a:pt x="160" y="4963"/>
                    <a:pt x="0" y="7588"/>
                    <a:pt x="1598" y="8707"/>
                  </a:cubicBezTo>
                  <a:cubicBezTo>
                    <a:pt x="2278" y="9164"/>
                    <a:pt x="3004" y="9320"/>
                    <a:pt x="3745" y="9320"/>
                  </a:cubicBezTo>
                  <a:cubicBezTo>
                    <a:pt x="4372" y="9320"/>
                    <a:pt x="5010" y="9208"/>
                    <a:pt x="5638" y="9072"/>
                  </a:cubicBezTo>
                  <a:lnTo>
                    <a:pt x="9222" y="4484"/>
                  </a:lnTo>
                  <a:cubicBezTo>
                    <a:pt x="9587" y="4005"/>
                    <a:pt x="9450" y="3114"/>
                    <a:pt x="9290" y="2521"/>
                  </a:cubicBezTo>
                  <a:cubicBezTo>
                    <a:pt x="8880" y="944"/>
                    <a:pt x="7366" y="1"/>
                    <a:pt x="5850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733769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3420" y="0"/>
                  </a:moveTo>
                  <a:cubicBezTo>
                    <a:pt x="3369" y="0"/>
                    <a:pt x="3317" y="2"/>
                    <a:pt x="3265" y="6"/>
                  </a:cubicBezTo>
                  <a:cubicBezTo>
                    <a:pt x="1918" y="74"/>
                    <a:pt x="1005" y="759"/>
                    <a:pt x="480" y="1969"/>
                  </a:cubicBezTo>
                  <a:cubicBezTo>
                    <a:pt x="115" y="2905"/>
                    <a:pt x="1" y="4434"/>
                    <a:pt x="937" y="5096"/>
                  </a:cubicBezTo>
                  <a:cubicBezTo>
                    <a:pt x="1335" y="5369"/>
                    <a:pt x="1766" y="5460"/>
                    <a:pt x="2206" y="5460"/>
                  </a:cubicBezTo>
                  <a:cubicBezTo>
                    <a:pt x="2574" y="5460"/>
                    <a:pt x="2947" y="5397"/>
                    <a:pt x="3311" y="5324"/>
                  </a:cubicBezTo>
                  <a:lnTo>
                    <a:pt x="5410" y="2631"/>
                  </a:lnTo>
                  <a:cubicBezTo>
                    <a:pt x="5616" y="2357"/>
                    <a:pt x="5547" y="1832"/>
                    <a:pt x="5433" y="1489"/>
                  </a:cubicBezTo>
                  <a:cubicBezTo>
                    <a:pt x="5196" y="561"/>
                    <a:pt x="4325" y="0"/>
                    <a:pt x="3420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8523667" y="3732147"/>
              <a:ext cx="329002" cy="319839"/>
            </a:xfrm>
            <a:custGeom>
              <a:avLst/>
              <a:gdLst/>
              <a:ahLst/>
              <a:cxnLst/>
              <a:rect l="l" t="t" r="r" b="b"/>
              <a:pathLst>
                <a:path w="9587" h="9320" extrusionOk="0">
                  <a:moveTo>
                    <a:pt x="3734" y="1"/>
                  </a:moveTo>
                  <a:cubicBezTo>
                    <a:pt x="2199" y="1"/>
                    <a:pt x="686" y="944"/>
                    <a:pt x="297" y="2521"/>
                  </a:cubicBezTo>
                  <a:cubicBezTo>
                    <a:pt x="114" y="3114"/>
                    <a:pt x="0" y="4005"/>
                    <a:pt x="366" y="4484"/>
                  </a:cubicBezTo>
                  <a:lnTo>
                    <a:pt x="3926" y="9072"/>
                  </a:lnTo>
                  <a:cubicBezTo>
                    <a:pt x="4554" y="9208"/>
                    <a:pt x="5197" y="9320"/>
                    <a:pt x="5830" y="9320"/>
                  </a:cubicBezTo>
                  <a:cubicBezTo>
                    <a:pt x="6576" y="9320"/>
                    <a:pt x="7310" y="9164"/>
                    <a:pt x="7989" y="8707"/>
                  </a:cubicBezTo>
                  <a:cubicBezTo>
                    <a:pt x="9587" y="7588"/>
                    <a:pt x="9404" y="4963"/>
                    <a:pt x="8742" y="3343"/>
                  </a:cubicBezTo>
                  <a:cubicBezTo>
                    <a:pt x="7852" y="1266"/>
                    <a:pt x="6300" y="147"/>
                    <a:pt x="3995" y="10"/>
                  </a:cubicBezTo>
                  <a:cubicBezTo>
                    <a:pt x="3908" y="4"/>
                    <a:pt x="3821" y="1"/>
                    <a:pt x="373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8573016" y="3801229"/>
              <a:ext cx="192727" cy="187374"/>
            </a:xfrm>
            <a:custGeom>
              <a:avLst/>
              <a:gdLst/>
              <a:ahLst/>
              <a:cxnLst/>
              <a:rect l="l" t="t" r="r" b="b"/>
              <a:pathLst>
                <a:path w="5616" h="5460" extrusionOk="0">
                  <a:moveTo>
                    <a:pt x="2176" y="0"/>
                  </a:moveTo>
                  <a:cubicBezTo>
                    <a:pt x="1289" y="0"/>
                    <a:pt x="398" y="561"/>
                    <a:pt x="160" y="1489"/>
                  </a:cubicBezTo>
                  <a:cubicBezTo>
                    <a:pt x="69" y="1832"/>
                    <a:pt x="0" y="2357"/>
                    <a:pt x="206" y="2631"/>
                  </a:cubicBezTo>
                  <a:lnTo>
                    <a:pt x="2283" y="5324"/>
                  </a:lnTo>
                  <a:cubicBezTo>
                    <a:pt x="2657" y="5397"/>
                    <a:pt x="3031" y="5460"/>
                    <a:pt x="3396" y="5460"/>
                  </a:cubicBezTo>
                  <a:cubicBezTo>
                    <a:pt x="3834" y="5460"/>
                    <a:pt x="4259" y="5369"/>
                    <a:pt x="4657" y="5096"/>
                  </a:cubicBezTo>
                  <a:cubicBezTo>
                    <a:pt x="5615" y="4434"/>
                    <a:pt x="5501" y="2905"/>
                    <a:pt x="5113" y="1969"/>
                  </a:cubicBezTo>
                  <a:cubicBezTo>
                    <a:pt x="4588" y="759"/>
                    <a:pt x="3698" y="74"/>
                    <a:pt x="2329" y="6"/>
                  </a:cubicBezTo>
                  <a:cubicBezTo>
                    <a:pt x="2278" y="2"/>
                    <a:pt x="2227" y="0"/>
                    <a:pt x="2176" y="0"/>
                  </a:cubicBezTo>
                  <a:close/>
                </a:path>
              </a:pathLst>
            </a:custGeom>
            <a:solidFill>
              <a:srgbClr val="EAC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4"/>
            <p:cNvSpPr/>
            <p:nvPr/>
          </p:nvSpPr>
          <p:spPr>
            <a:xfrm>
              <a:off x="7484956" y="3940836"/>
              <a:ext cx="16507" cy="14928"/>
            </a:xfrm>
            <a:custGeom>
              <a:avLst/>
              <a:gdLst/>
              <a:ahLst/>
              <a:cxnLst/>
              <a:rect l="l" t="t" r="r" b="b"/>
              <a:pathLst>
                <a:path w="481" h="435" extrusionOk="0">
                  <a:moveTo>
                    <a:pt x="1" y="1"/>
                  </a:moveTo>
                  <a:cubicBezTo>
                    <a:pt x="92" y="160"/>
                    <a:pt x="184" y="297"/>
                    <a:pt x="275" y="434"/>
                  </a:cubicBezTo>
                  <a:cubicBezTo>
                    <a:pt x="343" y="343"/>
                    <a:pt x="412" y="275"/>
                    <a:pt x="480" y="183"/>
                  </a:cubicBezTo>
                  <a:cubicBezTo>
                    <a:pt x="321" y="115"/>
                    <a:pt x="161" y="69"/>
                    <a:pt x="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4"/>
            <p:cNvSpPr/>
            <p:nvPr/>
          </p:nvSpPr>
          <p:spPr>
            <a:xfrm>
              <a:off x="7390821" y="3835479"/>
              <a:ext cx="116577" cy="123646"/>
            </a:xfrm>
            <a:custGeom>
              <a:avLst/>
              <a:gdLst/>
              <a:ahLst/>
              <a:cxnLst/>
              <a:rect l="l" t="t" r="r" b="b"/>
              <a:pathLst>
                <a:path w="3397" h="3603" extrusionOk="0">
                  <a:moveTo>
                    <a:pt x="2744" y="3071"/>
                  </a:moveTo>
                  <a:lnTo>
                    <a:pt x="2744" y="3071"/>
                  </a:lnTo>
                  <a:cubicBezTo>
                    <a:pt x="2904" y="3139"/>
                    <a:pt x="3064" y="3185"/>
                    <a:pt x="3223" y="3253"/>
                  </a:cubicBezTo>
                  <a:cubicBezTo>
                    <a:pt x="3155" y="3345"/>
                    <a:pt x="3086" y="3413"/>
                    <a:pt x="3018" y="3504"/>
                  </a:cubicBezTo>
                  <a:cubicBezTo>
                    <a:pt x="2927" y="3367"/>
                    <a:pt x="2835" y="3230"/>
                    <a:pt x="2744" y="3071"/>
                  </a:cubicBezTo>
                  <a:close/>
                  <a:moveTo>
                    <a:pt x="1802" y="1"/>
                  </a:moveTo>
                  <a:cubicBezTo>
                    <a:pt x="1717" y="1"/>
                    <a:pt x="1637" y="58"/>
                    <a:pt x="1648" y="172"/>
                  </a:cubicBezTo>
                  <a:cubicBezTo>
                    <a:pt x="1763" y="1222"/>
                    <a:pt x="2173" y="2180"/>
                    <a:pt x="2744" y="3071"/>
                  </a:cubicBezTo>
                  <a:cubicBezTo>
                    <a:pt x="1945" y="2797"/>
                    <a:pt x="1101" y="2591"/>
                    <a:pt x="279" y="2386"/>
                  </a:cubicBezTo>
                  <a:cubicBezTo>
                    <a:pt x="260" y="2380"/>
                    <a:pt x="243" y="2377"/>
                    <a:pt x="226" y="2377"/>
                  </a:cubicBezTo>
                  <a:cubicBezTo>
                    <a:pt x="59" y="2377"/>
                    <a:pt x="1" y="2664"/>
                    <a:pt x="188" y="2705"/>
                  </a:cubicBezTo>
                  <a:cubicBezTo>
                    <a:pt x="1192" y="2957"/>
                    <a:pt x="2173" y="3208"/>
                    <a:pt x="3132" y="3596"/>
                  </a:cubicBezTo>
                  <a:cubicBezTo>
                    <a:pt x="3147" y="3600"/>
                    <a:pt x="3161" y="3603"/>
                    <a:pt x="3176" y="3603"/>
                  </a:cubicBezTo>
                  <a:cubicBezTo>
                    <a:pt x="3296" y="3603"/>
                    <a:pt x="3396" y="3444"/>
                    <a:pt x="3315" y="3322"/>
                  </a:cubicBezTo>
                  <a:cubicBezTo>
                    <a:pt x="2653" y="2386"/>
                    <a:pt x="2105" y="1313"/>
                    <a:pt x="1991" y="172"/>
                  </a:cubicBezTo>
                  <a:cubicBezTo>
                    <a:pt x="1979" y="58"/>
                    <a:pt x="1888" y="1"/>
                    <a:pt x="180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4"/>
            <p:cNvSpPr/>
            <p:nvPr/>
          </p:nvSpPr>
          <p:spPr>
            <a:xfrm>
              <a:off x="8618454" y="3949450"/>
              <a:ext cx="10192" cy="10227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8613032" y="3843098"/>
              <a:ext cx="122033" cy="121381"/>
            </a:xfrm>
            <a:custGeom>
              <a:avLst/>
              <a:gdLst/>
              <a:ahLst/>
              <a:cxnLst/>
              <a:rect l="l" t="t" r="r" b="b"/>
              <a:pathLst>
                <a:path w="3556" h="3537" extrusionOk="0">
                  <a:moveTo>
                    <a:pt x="455" y="3100"/>
                  </a:moveTo>
                  <a:lnTo>
                    <a:pt x="455" y="3100"/>
                  </a:lnTo>
                  <a:cubicBezTo>
                    <a:pt x="432" y="3191"/>
                    <a:pt x="409" y="3305"/>
                    <a:pt x="364" y="3396"/>
                  </a:cubicBezTo>
                  <a:cubicBezTo>
                    <a:pt x="295" y="3328"/>
                    <a:pt x="227" y="3259"/>
                    <a:pt x="158" y="3191"/>
                  </a:cubicBezTo>
                  <a:cubicBezTo>
                    <a:pt x="250" y="3168"/>
                    <a:pt x="364" y="3123"/>
                    <a:pt x="455" y="3100"/>
                  </a:cubicBezTo>
                  <a:close/>
                  <a:moveTo>
                    <a:pt x="1049" y="0"/>
                  </a:moveTo>
                  <a:cubicBezTo>
                    <a:pt x="982" y="0"/>
                    <a:pt x="921" y="40"/>
                    <a:pt x="911" y="132"/>
                  </a:cubicBezTo>
                  <a:cubicBezTo>
                    <a:pt x="729" y="1228"/>
                    <a:pt x="364" y="2255"/>
                    <a:pt x="21" y="3305"/>
                  </a:cubicBezTo>
                  <a:cubicBezTo>
                    <a:pt x="0" y="3430"/>
                    <a:pt x="94" y="3536"/>
                    <a:pt x="215" y="3536"/>
                  </a:cubicBezTo>
                  <a:cubicBezTo>
                    <a:pt x="226" y="3536"/>
                    <a:pt x="238" y="3535"/>
                    <a:pt x="250" y="3533"/>
                  </a:cubicBezTo>
                  <a:cubicBezTo>
                    <a:pt x="1345" y="3237"/>
                    <a:pt x="2349" y="2666"/>
                    <a:pt x="3377" y="2232"/>
                  </a:cubicBezTo>
                  <a:cubicBezTo>
                    <a:pt x="3555" y="2153"/>
                    <a:pt x="3458" y="1918"/>
                    <a:pt x="3294" y="1918"/>
                  </a:cubicBezTo>
                  <a:cubicBezTo>
                    <a:pt x="3270" y="1918"/>
                    <a:pt x="3244" y="1924"/>
                    <a:pt x="3217" y="1936"/>
                  </a:cubicBezTo>
                  <a:cubicBezTo>
                    <a:pt x="2304" y="2324"/>
                    <a:pt x="1414" y="2803"/>
                    <a:pt x="455" y="3100"/>
                  </a:cubicBezTo>
                  <a:cubicBezTo>
                    <a:pt x="775" y="2141"/>
                    <a:pt x="1071" y="1205"/>
                    <a:pt x="1231" y="224"/>
                  </a:cubicBezTo>
                  <a:cubicBezTo>
                    <a:pt x="1258" y="88"/>
                    <a:pt x="1147" y="0"/>
                    <a:pt x="104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4"/>
            <p:cNvSpPr/>
            <p:nvPr/>
          </p:nvSpPr>
          <p:spPr>
            <a:xfrm>
              <a:off x="7104263" y="3698961"/>
              <a:ext cx="1912102" cy="1443497"/>
            </a:xfrm>
            <a:custGeom>
              <a:avLst/>
              <a:gdLst/>
              <a:ahLst/>
              <a:cxnLst/>
              <a:rect l="l" t="t" r="r" b="b"/>
              <a:pathLst>
                <a:path w="55718" h="42063" extrusionOk="0">
                  <a:moveTo>
                    <a:pt x="27660" y="0"/>
                  </a:moveTo>
                  <a:cubicBezTo>
                    <a:pt x="21414" y="0"/>
                    <a:pt x="16216" y="1914"/>
                    <a:pt x="13262" y="4606"/>
                  </a:cubicBezTo>
                  <a:cubicBezTo>
                    <a:pt x="10569" y="7071"/>
                    <a:pt x="8469" y="9149"/>
                    <a:pt x="6392" y="12184"/>
                  </a:cubicBezTo>
                  <a:cubicBezTo>
                    <a:pt x="5479" y="13508"/>
                    <a:pt x="1644" y="19078"/>
                    <a:pt x="2283" y="20607"/>
                  </a:cubicBezTo>
                  <a:cubicBezTo>
                    <a:pt x="2535" y="21063"/>
                    <a:pt x="4794" y="20995"/>
                    <a:pt x="5274" y="21337"/>
                  </a:cubicBezTo>
                  <a:cubicBezTo>
                    <a:pt x="2945" y="23209"/>
                    <a:pt x="1941" y="25377"/>
                    <a:pt x="366" y="28276"/>
                  </a:cubicBezTo>
                  <a:cubicBezTo>
                    <a:pt x="960" y="28276"/>
                    <a:pt x="1918" y="28230"/>
                    <a:pt x="2740" y="28208"/>
                  </a:cubicBezTo>
                  <a:lnTo>
                    <a:pt x="2740" y="28208"/>
                  </a:lnTo>
                  <a:cubicBezTo>
                    <a:pt x="731" y="32111"/>
                    <a:pt x="92" y="37475"/>
                    <a:pt x="1" y="42063"/>
                  </a:cubicBezTo>
                  <a:lnTo>
                    <a:pt x="55056" y="42063"/>
                  </a:lnTo>
                  <a:cubicBezTo>
                    <a:pt x="55717" y="37269"/>
                    <a:pt x="54576" y="32681"/>
                    <a:pt x="51951" y="27591"/>
                  </a:cubicBezTo>
                  <a:cubicBezTo>
                    <a:pt x="52773" y="27454"/>
                    <a:pt x="53846" y="27523"/>
                    <a:pt x="54690" y="27386"/>
                  </a:cubicBezTo>
                  <a:cubicBezTo>
                    <a:pt x="53914" y="25742"/>
                    <a:pt x="51472" y="23665"/>
                    <a:pt x="50011" y="22524"/>
                  </a:cubicBezTo>
                  <a:cubicBezTo>
                    <a:pt x="50582" y="22022"/>
                    <a:pt x="52727" y="21611"/>
                    <a:pt x="53070" y="20995"/>
                  </a:cubicBezTo>
                  <a:cubicBezTo>
                    <a:pt x="53275" y="20401"/>
                    <a:pt x="52020" y="17708"/>
                    <a:pt x="51632" y="17115"/>
                  </a:cubicBezTo>
                  <a:cubicBezTo>
                    <a:pt x="49372" y="13006"/>
                    <a:pt x="44624" y="1593"/>
                    <a:pt x="30267" y="110"/>
                  </a:cubicBezTo>
                  <a:cubicBezTo>
                    <a:pt x="29381" y="36"/>
                    <a:pt x="28511" y="0"/>
                    <a:pt x="27660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4"/>
            <p:cNvSpPr/>
            <p:nvPr/>
          </p:nvSpPr>
          <p:spPr>
            <a:xfrm>
              <a:off x="7351012" y="4170940"/>
              <a:ext cx="1384162" cy="971528"/>
            </a:xfrm>
            <a:custGeom>
              <a:avLst/>
              <a:gdLst/>
              <a:ahLst/>
              <a:cxnLst/>
              <a:rect l="l" t="t" r="r" b="b"/>
              <a:pathLst>
                <a:path w="40334" h="28310" extrusionOk="0">
                  <a:moveTo>
                    <a:pt x="20932" y="1"/>
                  </a:moveTo>
                  <a:cubicBezTo>
                    <a:pt x="18033" y="1"/>
                    <a:pt x="14893" y="1069"/>
                    <a:pt x="13034" y="1946"/>
                  </a:cubicBezTo>
                  <a:cubicBezTo>
                    <a:pt x="9702" y="3613"/>
                    <a:pt x="6597" y="6466"/>
                    <a:pt x="4817" y="9570"/>
                  </a:cubicBezTo>
                  <a:cubicBezTo>
                    <a:pt x="1667" y="14934"/>
                    <a:pt x="1" y="22010"/>
                    <a:pt x="960" y="28310"/>
                  </a:cubicBezTo>
                  <a:lnTo>
                    <a:pt x="39443" y="28310"/>
                  </a:lnTo>
                  <a:cubicBezTo>
                    <a:pt x="40333" y="19339"/>
                    <a:pt x="34741" y="896"/>
                    <a:pt x="21731" y="29"/>
                  </a:cubicBezTo>
                  <a:cubicBezTo>
                    <a:pt x="21467" y="10"/>
                    <a:pt x="21201" y="1"/>
                    <a:pt x="20932" y="1"/>
                  </a:cubicBezTo>
                  <a:close/>
                </a:path>
              </a:pathLst>
            </a:custGeom>
            <a:solidFill>
              <a:srgbClr val="FFE5D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4"/>
            <p:cNvSpPr/>
            <p:nvPr/>
          </p:nvSpPr>
          <p:spPr>
            <a:xfrm>
              <a:off x="7906418" y="4342669"/>
              <a:ext cx="18806" cy="14928"/>
            </a:xfrm>
            <a:custGeom>
              <a:avLst/>
              <a:gdLst/>
              <a:ahLst/>
              <a:cxnLst/>
              <a:rect l="l" t="t" r="r" b="b"/>
              <a:pathLst>
                <a:path w="548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7964382" y="4292564"/>
              <a:ext cx="18806" cy="14894"/>
            </a:xfrm>
            <a:custGeom>
              <a:avLst/>
              <a:gdLst/>
              <a:ahLst/>
              <a:cxnLst/>
              <a:rect l="l" t="t" r="r" b="b"/>
              <a:pathLst>
                <a:path w="548" h="434" extrusionOk="0">
                  <a:moveTo>
                    <a:pt x="274" y="0"/>
                  </a:moveTo>
                  <a:cubicBezTo>
                    <a:pt x="0" y="0"/>
                    <a:pt x="0" y="434"/>
                    <a:pt x="274" y="434"/>
                  </a:cubicBezTo>
                  <a:cubicBezTo>
                    <a:pt x="548" y="434"/>
                    <a:pt x="548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4"/>
            <p:cNvSpPr/>
            <p:nvPr/>
          </p:nvSpPr>
          <p:spPr>
            <a:xfrm>
              <a:off x="7970628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8" y="434"/>
                    <a:pt x="548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4"/>
            <p:cNvSpPr/>
            <p:nvPr/>
          </p:nvSpPr>
          <p:spPr>
            <a:xfrm>
              <a:off x="8218166" y="4342669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4" y="1"/>
                  </a:moveTo>
                  <a:cubicBezTo>
                    <a:pt x="0" y="1"/>
                    <a:pt x="0" y="435"/>
                    <a:pt x="274" y="435"/>
                  </a:cubicBezTo>
                  <a:cubicBezTo>
                    <a:pt x="548" y="435"/>
                    <a:pt x="548" y="1"/>
                    <a:pt x="274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4"/>
            <p:cNvSpPr/>
            <p:nvPr/>
          </p:nvSpPr>
          <p:spPr>
            <a:xfrm>
              <a:off x="8159413" y="4292564"/>
              <a:ext cx="19630" cy="14894"/>
            </a:xfrm>
            <a:custGeom>
              <a:avLst/>
              <a:gdLst/>
              <a:ahLst/>
              <a:cxnLst/>
              <a:rect l="l" t="t" r="r" b="b"/>
              <a:pathLst>
                <a:path w="572" h="434" extrusionOk="0">
                  <a:moveTo>
                    <a:pt x="274" y="0"/>
                  </a:moveTo>
                  <a:cubicBezTo>
                    <a:pt x="1" y="0"/>
                    <a:pt x="1" y="434"/>
                    <a:pt x="274" y="434"/>
                  </a:cubicBezTo>
                  <a:cubicBezTo>
                    <a:pt x="571" y="434"/>
                    <a:pt x="571" y="0"/>
                    <a:pt x="274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4"/>
            <p:cNvSpPr/>
            <p:nvPr/>
          </p:nvSpPr>
          <p:spPr>
            <a:xfrm>
              <a:off x="8153922" y="4357563"/>
              <a:ext cx="18840" cy="14928"/>
            </a:xfrm>
            <a:custGeom>
              <a:avLst/>
              <a:gdLst/>
              <a:ahLst/>
              <a:cxnLst/>
              <a:rect l="l" t="t" r="r" b="b"/>
              <a:pathLst>
                <a:path w="549" h="435" extrusionOk="0">
                  <a:moveTo>
                    <a:pt x="275" y="1"/>
                  </a:moveTo>
                  <a:cubicBezTo>
                    <a:pt x="1" y="1"/>
                    <a:pt x="1" y="434"/>
                    <a:pt x="275" y="434"/>
                  </a:cubicBezTo>
                  <a:cubicBezTo>
                    <a:pt x="549" y="434"/>
                    <a:pt x="549" y="1"/>
                    <a:pt x="27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4"/>
            <p:cNvSpPr/>
            <p:nvPr/>
          </p:nvSpPr>
          <p:spPr>
            <a:xfrm>
              <a:off x="7725046" y="4015067"/>
              <a:ext cx="146913" cy="141800"/>
            </a:xfrm>
            <a:custGeom>
              <a:avLst/>
              <a:gdLst/>
              <a:ahLst/>
              <a:cxnLst/>
              <a:rect l="l" t="t" r="r" b="b"/>
              <a:pathLst>
                <a:path w="4281" h="4132" extrusionOk="0">
                  <a:moveTo>
                    <a:pt x="2088" y="1"/>
                  </a:moveTo>
                  <a:cubicBezTo>
                    <a:pt x="376" y="1"/>
                    <a:pt x="12" y="2262"/>
                    <a:pt x="12" y="3635"/>
                  </a:cubicBezTo>
                  <a:cubicBezTo>
                    <a:pt x="1" y="3966"/>
                    <a:pt x="258" y="4132"/>
                    <a:pt x="517" y="4132"/>
                  </a:cubicBezTo>
                  <a:cubicBezTo>
                    <a:pt x="777" y="4132"/>
                    <a:pt x="1040" y="3966"/>
                    <a:pt x="1040" y="3635"/>
                  </a:cubicBezTo>
                  <a:cubicBezTo>
                    <a:pt x="1040" y="2914"/>
                    <a:pt x="1081" y="1044"/>
                    <a:pt x="2125" y="1044"/>
                  </a:cubicBezTo>
                  <a:cubicBezTo>
                    <a:pt x="2172" y="1044"/>
                    <a:pt x="2221" y="1048"/>
                    <a:pt x="2272" y="1056"/>
                  </a:cubicBezTo>
                  <a:cubicBezTo>
                    <a:pt x="3117" y="1170"/>
                    <a:pt x="3185" y="2836"/>
                    <a:pt x="3208" y="3453"/>
                  </a:cubicBezTo>
                  <a:cubicBezTo>
                    <a:pt x="3231" y="3784"/>
                    <a:pt x="3505" y="3949"/>
                    <a:pt x="3767" y="3949"/>
                  </a:cubicBezTo>
                  <a:cubicBezTo>
                    <a:pt x="4030" y="3949"/>
                    <a:pt x="4281" y="3784"/>
                    <a:pt x="4258" y="3453"/>
                  </a:cubicBezTo>
                  <a:cubicBezTo>
                    <a:pt x="4189" y="2243"/>
                    <a:pt x="3938" y="257"/>
                    <a:pt x="2432" y="29"/>
                  </a:cubicBezTo>
                  <a:cubicBezTo>
                    <a:pt x="2312" y="10"/>
                    <a:pt x="2197" y="1"/>
                    <a:pt x="2088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4"/>
            <p:cNvSpPr/>
            <p:nvPr/>
          </p:nvSpPr>
          <p:spPr>
            <a:xfrm>
              <a:off x="8236183" y="4015067"/>
              <a:ext cx="146501" cy="141800"/>
            </a:xfrm>
            <a:custGeom>
              <a:avLst/>
              <a:gdLst/>
              <a:ahLst/>
              <a:cxnLst/>
              <a:rect l="l" t="t" r="r" b="b"/>
              <a:pathLst>
                <a:path w="4269" h="4132" extrusionOk="0">
                  <a:moveTo>
                    <a:pt x="2095" y="1"/>
                  </a:moveTo>
                  <a:cubicBezTo>
                    <a:pt x="364" y="1"/>
                    <a:pt x="0" y="2262"/>
                    <a:pt x="0" y="3635"/>
                  </a:cubicBezTo>
                  <a:cubicBezTo>
                    <a:pt x="0" y="3966"/>
                    <a:pt x="257" y="4132"/>
                    <a:pt x="517" y="4132"/>
                  </a:cubicBezTo>
                  <a:cubicBezTo>
                    <a:pt x="777" y="4132"/>
                    <a:pt x="1039" y="3966"/>
                    <a:pt x="1050" y="3635"/>
                  </a:cubicBezTo>
                  <a:cubicBezTo>
                    <a:pt x="1050" y="2914"/>
                    <a:pt x="1071" y="1044"/>
                    <a:pt x="2133" y="1044"/>
                  </a:cubicBezTo>
                  <a:cubicBezTo>
                    <a:pt x="2181" y="1044"/>
                    <a:pt x="2231" y="1048"/>
                    <a:pt x="2283" y="1056"/>
                  </a:cubicBezTo>
                  <a:cubicBezTo>
                    <a:pt x="3105" y="1170"/>
                    <a:pt x="3173" y="2836"/>
                    <a:pt x="3219" y="3453"/>
                  </a:cubicBezTo>
                  <a:cubicBezTo>
                    <a:pt x="3242" y="3784"/>
                    <a:pt x="3510" y="3949"/>
                    <a:pt x="3767" y="3949"/>
                  </a:cubicBezTo>
                  <a:cubicBezTo>
                    <a:pt x="4023" y="3949"/>
                    <a:pt x="4269" y="3784"/>
                    <a:pt x="4246" y="3453"/>
                  </a:cubicBezTo>
                  <a:cubicBezTo>
                    <a:pt x="4178" y="2243"/>
                    <a:pt x="3926" y="257"/>
                    <a:pt x="2443" y="29"/>
                  </a:cubicBezTo>
                  <a:cubicBezTo>
                    <a:pt x="2321" y="10"/>
                    <a:pt x="2206" y="1"/>
                    <a:pt x="209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4"/>
            <p:cNvSpPr/>
            <p:nvPr/>
          </p:nvSpPr>
          <p:spPr>
            <a:xfrm>
              <a:off x="7471640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1" y="1"/>
                    <a:pt x="1" y="366"/>
                    <a:pt x="229" y="366"/>
                  </a:cubicBezTo>
                  <a:lnTo>
                    <a:pt x="4863" y="366"/>
                  </a:lnTo>
                  <a:cubicBezTo>
                    <a:pt x="5091" y="366"/>
                    <a:pt x="5091" y="1"/>
                    <a:pt x="4863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4"/>
            <p:cNvSpPr/>
            <p:nvPr/>
          </p:nvSpPr>
          <p:spPr>
            <a:xfrm>
              <a:off x="7523495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283" y="0"/>
                  </a:moveTo>
                  <a:cubicBezTo>
                    <a:pt x="115" y="0"/>
                    <a:pt x="0" y="235"/>
                    <a:pt x="179" y="314"/>
                  </a:cubicBezTo>
                  <a:cubicBezTo>
                    <a:pt x="1252" y="816"/>
                    <a:pt x="2325" y="1341"/>
                    <a:pt x="3375" y="1844"/>
                  </a:cubicBezTo>
                  <a:cubicBezTo>
                    <a:pt x="3401" y="1855"/>
                    <a:pt x="3428" y="1861"/>
                    <a:pt x="3453" y="1861"/>
                  </a:cubicBezTo>
                  <a:cubicBezTo>
                    <a:pt x="3621" y="1861"/>
                    <a:pt x="3736" y="1626"/>
                    <a:pt x="3557" y="1547"/>
                  </a:cubicBezTo>
                  <a:cubicBezTo>
                    <a:pt x="2484" y="1022"/>
                    <a:pt x="1434" y="520"/>
                    <a:pt x="362" y="18"/>
                  </a:cubicBezTo>
                  <a:cubicBezTo>
                    <a:pt x="335" y="6"/>
                    <a:pt x="308" y="0"/>
                    <a:pt x="28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4"/>
            <p:cNvSpPr/>
            <p:nvPr/>
          </p:nvSpPr>
          <p:spPr>
            <a:xfrm>
              <a:off x="7536090" y="4270566"/>
              <a:ext cx="111601" cy="68326"/>
            </a:xfrm>
            <a:custGeom>
              <a:avLst/>
              <a:gdLst/>
              <a:ahLst/>
              <a:cxnLst/>
              <a:rect l="l" t="t" r="r" b="b"/>
              <a:pathLst>
                <a:path w="3252" h="1991" extrusionOk="0">
                  <a:moveTo>
                    <a:pt x="2996" y="1"/>
                  </a:moveTo>
                  <a:cubicBezTo>
                    <a:pt x="2970" y="1"/>
                    <a:pt x="2943" y="8"/>
                    <a:pt x="2916" y="25"/>
                  </a:cubicBezTo>
                  <a:cubicBezTo>
                    <a:pt x="2003" y="573"/>
                    <a:pt x="1067" y="1120"/>
                    <a:pt x="154" y="1668"/>
                  </a:cubicBezTo>
                  <a:cubicBezTo>
                    <a:pt x="0" y="1765"/>
                    <a:pt x="90" y="1991"/>
                    <a:pt x="245" y="1991"/>
                  </a:cubicBezTo>
                  <a:cubicBezTo>
                    <a:pt x="274" y="1991"/>
                    <a:pt x="305" y="1983"/>
                    <a:pt x="337" y="1965"/>
                  </a:cubicBezTo>
                  <a:cubicBezTo>
                    <a:pt x="1250" y="1417"/>
                    <a:pt x="2163" y="892"/>
                    <a:pt x="3076" y="344"/>
                  </a:cubicBezTo>
                  <a:cubicBezTo>
                    <a:pt x="3251" y="247"/>
                    <a:pt x="3144" y="1"/>
                    <a:pt x="2996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4"/>
            <p:cNvSpPr/>
            <p:nvPr/>
          </p:nvSpPr>
          <p:spPr>
            <a:xfrm>
              <a:off x="8411652" y="4235356"/>
              <a:ext cx="174710" cy="12595"/>
            </a:xfrm>
            <a:custGeom>
              <a:avLst/>
              <a:gdLst/>
              <a:ahLst/>
              <a:cxnLst/>
              <a:rect l="l" t="t" r="r" b="b"/>
              <a:pathLst>
                <a:path w="5091" h="367" extrusionOk="0">
                  <a:moveTo>
                    <a:pt x="229" y="1"/>
                  </a:moveTo>
                  <a:cubicBezTo>
                    <a:pt x="0" y="1"/>
                    <a:pt x="0" y="366"/>
                    <a:pt x="229" y="366"/>
                  </a:cubicBezTo>
                  <a:lnTo>
                    <a:pt x="4862" y="366"/>
                  </a:lnTo>
                  <a:cubicBezTo>
                    <a:pt x="5090" y="366"/>
                    <a:pt x="5090" y="1"/>
                    <a:pt x="4862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4"/>
            <p:cNvSpPr/>
            <p:nvPr/>
          </p:nvSpPr>
          <p:spPr>
            <a:xfrm>
              <a:off x="8406298" y="4142353"/>
              <a:ext cx="128210" cy="63865"/>
            </a:xfrm>
            <a:custGeom>
              <a:avLst/>
              <a:gdLst/>
              <a:ahLst/>
              <a:cxnLst/>
              <a:rect l="l" t="t" r="r" b="b"/>
              <a:pathLst>
                <a:path w="3736" h="1861" extrusionOk="0">
                  <a:moveTo>
                    <a:pt x="3453" y="0"/>
                  </a:moveTo>
                  <a:cubicBezTo>
                    <a:pt x="3428" y="0"/>
                    <a:pt x="3402" y="6"/>
                    <a:pt x="3375" y="18"/>
                  </a:cubicBezTo>
                  <a:cubicBezTo>
                    <a:pt x="2302" y="520"/>
                    <a:pt x="1252" y="1022"/>
                    <a:pt x="179" y="1547"/>
                  </a:cubicBezTo>
                  <a:cubicBezTo>
                    <a:pt x="1" y="1626"/>
                    <a:pt x="115" y="1861"/>
                    <a:pt x="283" y="1861"/>
                  </a:cubicBezTo>
                  <a:cubicBezTo>
                    <a:pt x="308" y="1861"/>
                    <a:pt x="335" y="1855"/>
                    <a:pt x="362" y="1844"/>
                  </a:cubicBezTo>
                  <a:cubicBezTo>
                    <a:pt x="1412" y="1341"/>
                    <a:pt x="2485" y="816"/>
                    <a:pt x="3557" y="314"/>
                  </a:cubicBezTo>
                  <a:cubicBezTo>
                    <a:pt x="3736" y="235"/>
                    <a:pt x="3621" y="0"/>
                    <a:pt x="3453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4"/>
            <p:cNvSpPr/>
            <p:nvPr/>
          </p:nvSpPr>
          <p:spPr>
            <a:xfrm>
              <a:off x="8410348" y="4270566"/>
              <a:ext cx="111566" cy="68326"/>
            </a:xfrm>
            <a:custGeom>
              <a:avLst/>
              <a:gdLst/>
              <a:ahLst/>
              <a:cxnLst/>
              <a:rect l="l" t="t" r="r" b="b"/>
              <a:pathLst>
                <a:path w="3251" h="1991" extrusionOk="0">
                  <a:moveTo>
                    <a:pt x="255" y="1"/>
                  </a:moveTo>
                  <a:cubicBezTo>
                    <a:pt x="107" y="1"/>
                    <a:pt x="0" y="247"/>
                    <a:pt x="175" y="344"/>
                  </a:cubicBezTo>
                  <a:cubicBezTo>
                    <a:pt x="1088" y="892"/>
                    <a:pt x="2001" y="1417"/>
                    <a:pt x="2914" y="1965"/>
                  </a:cubicBezTo>
                  <a:cubicBezTo>
                    <a:pt x="2947" y="1983"/>
                    <a:pt x="2978" y="1991"/>
                    <a:pt x="3006" y="1991"/>
                  </a:cubicBezTo>
                  <a:cubicBezTo>
                    <a:pt x="3161" y="1991"/>
                    <a:pt x="3251" y="1765"/>
                    <a:pt x="3097" y="1668"/>
                  </a:cubicBezTo>
                  <a:cubicBezTo>
                    <a:pt x="2184" y="1120"/>
                    <a:pt x="1248" y="573"/>
                    <a:pt x="335" y="25"/>
                  </a:cubicBezTo>
                  <a:cubicBezTo>
                    <a:pt x="308" y="8"/>
                    <a:pt x="281" y="1"/>
                    <a:pt x="255" y="1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4"/>
            <p:cNvSpPr/>
            <p:nvPr/>
          </p:nvSpPr>
          <p:spPr>
            <a:xfrm>
              <a:off x="8034082" y="4254162"/>
              <a:ext cx="107345" cy="255391"/>
            </a:xfrm>
            <a:custGeom>
              <a:avLst/>
              <a:gdLst/>
              <a:ahLst/>
              <a:cxnLst/>
              <a:rect l="l" t="t" r="r" b="b"/>
              <a:pathLst>
                <a:path w="3128" h="7442" extrusionOk="0">
                  <a:moveTo>
                    <a:pt x="1461" y="1"/>
                  </a:moveTo>
                  <a:lnTo>
                    <a:pt x="1416" y="115"/>
                  </a:lnTo>
                  <a:cubicBezTo>
                    <a:pt x="1461" y="1576"/>
                    <a:pt x="1507" y="3288"/>
                    <a:pt x="206" y="4292"/>
                  </a:cubicBezTo>
                  <a:cubicBezTo>
                    <a:pt x="1" y="5798"/>
                    <a:pt x="206" y="6300"/>
                    <a:pt x="320" y="7373"/>
                  </a:cubicBezTo>
                  <a:cubicBezTo>
                    <a:pt x="491" y="7419"/>
                    <a:pt x="845" y="7442"/>
                    <a:pt x="1310" y="7442"/>
                  </a:cubicBezTo>
                  <a:cubicBezTo>
                    <a:pt x="1775" y="7442"/>
                    <a:pt x="2352" y="7419"/>
                    <a:pt x="2968" y="7373"/>
                  </a:cubicBezTo>
                  <a:cubicBezTo>
                    <a:pt x="3082" y="6506"/>
                    <a:pt x="3128" y="5798"/>
                    <a:pt x="3128" y="4520"/>
                  </a:cubicBezTo>
                  <a:cubicBezTo>
                    <a:pt x="1256" y="3402"/>
                    <a:pt x="1553" y="868"/>
                    <a:pt x="1461" y="1"/>
                  </a:cubicBezTo>
                  <a:close/>
                </a:path>
              </a:pathLst>
            </a:custGeom>
            <a:solidFill>
              <a:srgbClr val="FFF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4"/>
            <p:cNvSpPr/>
            <p:nvPr/>
          </p:nvSpPr>
          <p:spPr>
            <a:xfrm>
              <a:off x="7843341" y="4225746"/>
              <a:ext cx="257347" cy="211259"/>
            </a:xfrm>
            <a:custGeom>
              <a:avLst/>
              <a:gdLst/>
              <a:ahLst/>
              <a:cxnLst/>
              <a:rect l="l" t="t" r="r" b="b"/>
              <a:pathLst>
                <a:path w="7499" h="6156" extrusionOk="0">
                  <a:moveTo>
                    <a:pt x="6901" y="0"/>
                  </a:moveTo>
                  <a:cubicBezTo>
                    <a:pt x="6701" y="0"/>
                    <a:pt x="6476" y="179"/>
                    <a:pt x="6517" y="441"/>
                  </a:cubicBezTo>
                  <a:cubicBezTo>
                    <a:pt x="6768" y="2130"/>
                    <a:pt x="6700" y="4161"/>
                    <a:pt x="5056" y="5143"/>
                  </a:cubicBezTo>
                  <a:cubicBezTo>
                    <a:pt x="4639" y="5394"/>
                    <a:pt x="4137" y="5512"/>
                    <a:pt x="3623" y="5512"/>
                  </a:cubicBezTo>
                  <a:cubicBezTo>
                    <a:pt x="2225" y="5512"/>
                    <a:pt x="747" y="4638"/>
                    <a:pt x="697" y="3203"/>
                  </a:cubicBezTo>
                  <a:cubicBezTo>
                    <a:pt x="685" y="2974"/>
                    <a:pt x="508" y="2860"/>
                    <a:pt x="337" y="2860"/>
                  </a:cubicBezTo>
                  <a:cubicBezTo>
                    <a:pt x="166" y="2860"/>
                    <a:pt x="1" y="2974"/>
                    <a:pt x="12" y="3203"/>
                  </a:cubicBezTo>
                  <a:cubicBezTo>
                    <a:pt x="71" y="5186"/>
                    <a:pt x="1886" y="6155"/>
                    <a:pt x="3671" y="6155"/>
                  </a:cubicBezTo>
                  <a:cubicBezTo>
                    <a:pt x="3961" y="6155"/>
                    <a:pt x="4251" y="6130"/>
                    <a:pt x="4531" y="6079"/>
                  </a:cubicBezTo>
                  <a:cubicBezTo>
                    <a:pt x="7225" y="5576"/>
                    <a:pt x="7499" y="2426"/>
                    <a:pt x="7179" y="258"/>
                  </a:cubicBezTo>
                  <a:cubicBezTo>
                    <a:pt x="7152" y="77"/>
                    <a:pt x="7032" y="0"/>
                    <a:pt x="6901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4"/>
            <p:cNvSpPr/>
            <p:nvPr/>
          </p:nvSpPr>
          <p:spPr>
            <a:xfrm>
              <a:off x="8072073" y="4242425"/>
              <a:ext cx="250140" cy="195816"/>
            </a:xfrm>
            <a:custGeom>
              <a:avLst/>
              <a:gdLst/>
              <a:ahLst/>
              <a:cxnLst/>
              <a:rect l="l" t="t" r="r" b="b"/>
              <a:pathLst>
                <a:path w="7289" h="5706" extrusionOk="0">
                  <a:moveTo>
                    <a:pt x="337" y="0"/>
                  </a:moveTo>
                  <a:cubicBezTo>
                    <a:pt x="166" y="0"/>
                    <a:pt x="1" y="114"/>
                    <a:pt x="12" y="343"/>
                  </a:cubicBezTo>
                  <a:cubicBezTo>
                    <a:pt x="149" y="2694"/>
                    <a:pt x="263" y="4794"/>
                    <a:pt x="2865" y="5570"/>
                  </a:cubicBezTo>
                  <a:cubicBezTo>
                    <a:pt x="3179" y="5662"/>
                    <a:pt x="3487" y="5706"/>
                    <a:pt x="3784" y="5706"/>
                  </a:cubicBezTo>
                  <a:cubicBezTo>
                    <a:pt x="5538" y="5706"/>
                    <a:pt x="6935" y="4199"/>
                    <a:pt x="7248" y="2443"/>
                  </a:cubicBezTo>
                  <a:cubicBezTo>
                    <a:pt x="7289" y="2182"/>
                    <a:pt x="7066" y="2012"/>
                    <a:pt x="6867" y="2012"/>
                  </a:cubicBezTo>
                  <a:cubicBezTo>
                    <a:pt x="6735" y="2012"/>
                    <a:pt x="6613" y="2087"/>
                    <a:pt x="6586" y="2260"/>
                  </a:cubicBezTo>
                  <a:cubicBezTo>
                    <a:pt x="6305" y="3890"/>
                    <a:pt x="5194" y="4951"/>
                    <a:pt x="3719" y="4951"/>
                  </a:cubicBezTo>
                  <a:cubicBezTo>
                    <a:pt x="3397" y="4951"/>
                    <a:pt x="3057" y="4900"/>
                    <a:pt x="2705" y="4794"/>
                  </a:cubicBezTo>
                  <a:cubicBezTo>
                    <a:pt x="674" y="4177"/>
                    <a:pt x="811" y="2009"/>
                    <a:pt x="697" y="343"/>
                  </a:cubicBezTo>
                  <a:cubicBezTo>
                    <a:pt x="685" y="114"/>
                    <a:pt x="508" y="0"/>
                    <a:pt x="337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4"/>
            <p:cNvSpPr/>
            <p:nvPr/>
          </p:nvSpPr>
          <p:spPr>
            <a:xfrm>
              <a:off x="7875841" y="4140157"/>
              <a:ext cx="376017" cy="128142"/>
            </a:xfrm>
            <a:custGeom>
              <a:avLst/>
              <a:gdLst/>
              <a:ahLst/>
              <a:cxnLst/>
              <a:rect l="l" t="t" r="r" b="b"/>
              <a:pathLst>
                <a:path w="10957" h="3734" extrusionOk="0">
                  <a:moveTo>
                    <a:pt x="7985" y="1"/>
                  </a:moveTo>
                  <a:cubicBezTo>
                    <a:pt x="7173" y="1"/>
                    <a:pt x="6256" y="104"/>
                    <a:pt x="5730" y="104"/>
                  </a:cubicBezTo>
                  <a:cubicBezTo>
                    <a:pt x="5271" y="104"/>
                    <a:pt x="4552" y="47"/>
                    <a:pt x="3836" y="47"/>
                  </a:cubicBezTo>
                  <a:cubicBezTo>
                    <a:pt x="3055" y="47"/>
                    <a:pt x="2278" y="115"/>
                    <a:pt x="1850" y="401"/>
                  </a:cubicBezTo>
                  <a:cubicBezTo>
                    <a:pt x="1" y="1474"/>
                    <a:pt x="5068" y="3323"/>
                    <a:pt x="5958" y="3734"/>
                  </a:cubicBezTo>
                  <a:cubicBezTo>
                    <a:pt x="6848" y="3551"/>
                    <a:pt x="10957" y="1109"/>
                    <a:pt x="9359" y="218"/>
                  </a:cubicBezTo>
                  <a:cubicBezTo>
                    <a:pt x="9060" y="50"/>
                    <a:pt x="8548" y="1"/>
                    <a:pt x="7985" y="1"/>
                  </a:cubicBezTo>
                  <a:close/>
                </a:path>
              </a:pathLst>
            </a:custGeom>
            <a:solidFill>
              <a:srgbClr val="562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4"/>
            <p:cNvSpPr/>
            <p:nvPr/>
          </p:nvSpPr>
          <p:spPr>
            <a:xfrm>
              <a:off x="7303241" y="4298432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290"/>
                  </a:lnTo>
                  <a:cubicBezTo>
                    <a:pt x="1" y="1404"/>
                    <a:pt x="86" y="1461"/>
                    <a:pt x="172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4"/>
            <p:cNvSpPr/>
            <p:nvPr/>
          </p:nvSpPr>
          <p:spPr>
            <a:xfrm>
              <a:off x="7338485" y="4298432"/>
              <a:ext cx="11805" cy="44681"/>
            </a:xfrm>
            <a:custGeom>
              <a:avLst/>
              <a:gdLst/>
              <a:ahLst/>
              <a:cxnLst/>
              <a:rect l="l" t="t" r="r" b="b"/>
              <a:pathLst>
                <a:path w="344" h="1302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130"/>
                  </a:lnTo>
                  <a:cubicBezTo>
                    <a:pt x="1" y="1244"/>
                    <a:pt x="86" y="1301"/>
                    <a:pt x="172" y="1301"/>
                  </a:cubicBezTo>
                  <a:cubicBezTo>
                    <a:pt x="257" y="1301"/>
                    <a:pt x="343" y="1244"/>
                    <a:pt x="343" y="113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4"/>
            <p:cNvSpPr/>
            <p:nvPr/>
          </p:nvSpPr>
          <p:spPr>
            <a:xfrm>
              <a:off x="7316556" y="4358730"/>
              <a:ext cx="11771" cy="38436"/>
            </a:xfrm>
            <a:custGeom>
              <a:avLst/>
              <a:gdLst/>
              <a:ahLst/>
              <a:cxnLst/>
              <a:rect l="l" t="t" r="r" b="b"/>
              <a:pathLst>
                <a:path w="343" h="112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948"/>
                  </a:lnTo>
                  <a:cubicBezTo>
                    <a:pt x="1" y="1062"/>
                    <a:pt x="86" y="1119"/>
                    <a:pt x="172" y="1119"/>
                  </a:cubicBezTo>
                  <a:cubicBezTo>
                    <a:pt x="257" y="1119"/>
                    <a:pt x="343" y="1062"/>
                    <a:pt x="343" y="94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4"/>
            <p:cNvSpPr/>
            <p:nvPr/>
          </p:nvSpPr>
          <p:spPr>
            <a:xfrm>
              <a:off x="7611075" y="3873675"/>
              <a:ext cx="11805" cy="44098"/>
            </a:xfrm>
            <a:custGeom>
              <a:avLst/>
              <a:gdLst/>
              <a:ahLst/>
              <a:cxnLst/>
              <a:rect l="l" t="t" r="r" b="b"/>
              <a:pathLst>
                <a:path w="344" h="1285" extrusionOk="0">
                  <a:moveTo>
                    <a:pt x="172" y="0"/>
                  </a:moveTo>
                  <a:cubicBezTo>
                    <a:pt x="86" y="0"/>
                    <a:pt x="1" y="52"/>
                    <a:pt x="1" y="154"/>
                  </a:cubicBezTo>
                  <a:lnTo>
                    <a:pt x="1" y="1113"/>
                  </a:lnTo>
                  <a:cubicBezTo>
                    <a:pt x="1" y="1227"/>
                    <a:pt x="86" y="1284"/>
                    <a:pt x="172" y="1284"/>
                  </a:cubicBezTo>
                  <a:cubicBezTo>
                    <a:pt x="258" y="1284"/>
                    <a:pt x="343" y="1227"/>
                    <a:pt x="343" y="1113"/>
                  </a:cubicBezTo>
                  <a:lnTo>
                    <a:pt x="343" y="154"/>
                  </a:lnTo>
                  <a:cubicBezTo>
                    <a:pt x="343" y="52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4"/>
            <p:cNvSpPr/>
            <p:nvPr/>
          </p:nvSpPr>
          <p:spPr>
            <a:xfrm>
              <a:off x="7649478" y="3865233"/>
              <a:ext cx="11771" cy="41558"/>
            </a:xfrm>
            <a:custGeom>
              <a:avLst/>
              <a:gdLst/>
              <a:ahLst/>
              <a:cxnLst/>
              <a:rect l="l" t="t" r="r" b="b"/>
              <a:pathLst>
                <a:path w="343" h="1211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040"/>
                  </a:lnTo>
                  <a:cubicBezTo>
                    <a:pt x="0" y="1154"/>
                    <a:pt x="86" y="1211"/>
                    <a:pt x="172" y="1211"/>
                  </a:cubicBezTo>
                  <a:cubicBezTo>
                    <a:pt x="257" y="1211"/>
                    <a:pt x="343" y="1154"/>
                    <a:pt x="343" y="1040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4"/>
            <p:cNvSpPr/>
            <p:nvPr/>
          </p:nvSpPr>
          <p:spPr>
            <a:xfrm>
              <a:off x="7629882" y="3930850"/>
              <a:ext cx="11805" cy="35690"/>
            </a:xfrm>
            <a:custGeom>
              <a:avLst/>
              <a:gdLst/>
              <a:ahLst/>
              <a:cxnLst/>
              <a:rect l="l" t="t" r="r" b="b"/>
              <a:pathLst>
                <a:path w="344" h="1040" extrusionOk="0">
                  <a:moveTo>
                    <a:pt x="172" y="1"/>
                  </a:moveTo>
                  <a:cubicBezTo>
                    <a:pt x="86" y="1"/>
                    <a:pt x="1" y="52"/>
                    <a:pt x="1" y="155"/>
                  </a:cubicBezTo>
                  <a:lnTo>
                    <a:pt x="1" y="885"/>
                  </a:lnTo>
                  <a:cubicBezTo>
                    <a:pt x="1" y="988"/>
                    <a:pt x="86" y="1039"/>
                    <a:pt x="172" y="1039"/>
                  </a:cubicBezTo>
                  <a:cubicBezTo>
                    <a:pt x="257" y="1039"/>
                    <a:pt x="343" y="988"/>
                    <a:pt x="343" y="885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4"/>
            <p:cNvSpPr/>
            <p:nvPr/>
          </p:nvSpPr>
          <p:spPr>
            <a:xfrm>
              <a:off x="8309040" y="3832356"/>
              <a:ext cx="11771" cy="50172"/>
            </a:xfrm>
            <a:custGeom>
              <a:avLst/>
              <a:gdLst/>
              <a:ahLst/>
              <a:cxnLst/>
              <a:rect l="l" t="t" r="r" b="b"/>
              <a:pathLst>
                <a:path w="343" h="1462" extrusionOk="0">
                  <a:moveTo>
                    <a:pt x="171" y="0"/>
                  </a:moveTo>
                  <a:cubicBezTo>
                    <a:pt x="86" y="0"/>
                    <a:pt x="0" y="57"/>
                    <a:pt x="0" y="172"/>
                  </a:cubicBezTo>
                  <a:lnTo>
                    <a:pt x="0" y="1290"/>
                  </a:lnTo>
                  <a:cubicBezTo>
                    <a:pt x="0" y="1404"/>
                    <a:pt x="86" y="1461"/>
                    <a:pt x="171" y="1461"/>
                  </a:cubicBezTo>
                  <a:cubicBezTo>
                    <a:pt x="257" y="1461"/>
                    <a:pt x="343" y="1404"/>
                    <a:pt x="343" y="1290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4"/>
            <p:cNvSpPr/>
            <p:nvPr/>
          </p:nvSpPr>
          <p:spPr>
            <a:xfrm>
              <a:off x="8352110" y="3837847"/>
              <a:ext cx="11771" cy="47015"/>
            </a:xfrm>
            <a:custGeom>
              <a:avLst/>
              <a:gdLst/>
              <a:ahLst/>
              <a:cxnLst/>
              <a:rect l="l" t="t" r="r" b="b"/>
              <a:pathLst>
                <a:path w="343" h="137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198"/>
                  </a:lnTo>
                  <a:cubicBezTo>
                    <a:pt x="1" y="1313"/>
                    <a:pt x="86" y="1370"/>
                    <a:pt x="172" y="1370"/>
                  </a:cubicBezTo>
                  <a:cubicBezTo>
                    <a:pt x="257" y="1370"/>
                    <a:pt x="343" y="1313"/>
                    <a:pt x="343" y="1198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4"/>
            <p:cNvSpPr/>
            <p:nvPr/>
          </p:nvSpPr>
          <p:spPr>
            <a:xfrm>
              <a:off x="8335671" y="3905969"/>
              <a:ext cx="12560" cy="36068"/>
            </a:xfrm>
            <a:custGeom>
              <a:avLst/>
              <a:gdLst/>
              <a:ahLst/>
              <a:cxnLst/>
              <a:rect l="l" t="t" r="r" b="b"/>
              <a:pathLst>
                <a:path w="366" h="105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880"/>
                  </a:lnTo>
                  <a:cubicBezTo>
                    <a:pt x="0" y="994"/>
                    <a:pt x="92" y="1051"/>
                    <a:pt x="183" y="1051"/>
                  </a:cubicBezTo>
                  <a:cubicBezTo>
                    <a:pt x="274" y="1051"/>
                    <a:pt x="365" y="994"/>
                    <a:pt x="365" y="880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4"/>
            <p:cNvSpPr/>
            <p:nvPr/>
          </p:nvSpPr>
          <p:spPr>
            <a:xfrm>
              <a:off x="8679540" y="4268644"/>
              <a:ext cx="11771" cy="54874"/>
            </a:xfrm>
            <a:custGeom>
              <a:avLst/>
              <a:gdLst/>
              <a:ahLst/>
              <a:cxnLst/>
              <a:rect l="l" t="t" r="r" b="b"/>
              <a:pathLst>
                <a:path w="343" h="1599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428"/>
                  </a:lnTo>
                  <a:cubicBezTo>
                    <a:pt x="1" y="1542"/>
                    <a:pt x="86" y="1599"/>
                    <a:pt x="172" y="1599"/>
                  </a:cubicBezTo>
                  <a:cubicBezTo>
                    <a:pt x="257" y="1599"/>
                    <a:pt x="343" y="1542"/>
                    <a:pt x="343" y="142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4"/>
            <p:cNvSpPr/>
            <p:nvPr/>
          </p:nvSpPr>
          <p:spPr>
            <a:xfrm>
              <a:off x="8717153" y="4276503"/>
              <a:ext cx="12560" cy="44681"/>
            </a:xfrm>
            <a:custGeom>
              <a:avLst/>
              <a:gdLst/>
              <a:ahLst/>
              <a:cxnLst/>
              <a:rect l="l" t="t" r="r" b="b"/>
              <a:pathLst>
                <a:path w="366" h="1302" extrusionOk="0">
                  <a:moveTo>
                    <a:pt x="183" y="0"/>
                  </a:moveTo>
                  <a:cubicBezTo>
                    <a:pt x="92" y="0"/>
                    <a:pt x="0" y="57"/>
                    <a:pt x="0" y="171"/>
                  </a:cubicBezTo>
                  <a:lnTo>
                    <a:pt x="0" y="1130"/>
                  </a:lnTo>
                  <a:cubicBezTo>
                    <a:pt x="0" y="1244"/>
                    <a:pt x="92" y="1301"/>
                    <a:pt x="183" y="1301"/>
                  </a:cubicBezTo>
                  <a:cubicBezTo>
                    <a:pt x="274" y="1301"/>
                    <a:pt x="365" y="1244"/>
                    <a:pt x="365" y="1130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4"/>
            <p:cNvSpPr/>
            <p:nvPr/>
          </p:nvSpPr>
          <p:spPr>
            <a:xfrm>
              <a:off x="8706961" y="4342291"/>
              <a:ext cx="11771" cy="43892"/>
            </a:xfrm>
            <a:custGeom>
              <a:avLst/>
              <a:gdLst/>
              <a:ahLst/>
              <a:cxnLst/>
              <a:rect l="l" t="t" r="r" b="b"/>
              <a:pathLst>
                <a:path w="343" h="1279" extrusionOk="0">
                  <a:moveTo>
                    <a:pt x="172" y="1"/>
                  </a:moveTo>
                  <a:cubicBezTo>
                    <a:pt x="86" y="1"/>
                    <a:pt x="0" y="58"/>
                    <a:pt x="0" y="172"/>
                  </a:cubicBezTo>
                  <a:lnTo>
                    <a:pt x="0" y="1108"/>
                  </a:lnTo>
                  <a:cubicBezTo>
                    <a:pt x="0" y="1222"/>
                    <a:pt x="86" y="1279"/>
                    <a:pt x="172" y="1279"/>
                  </a:cubicBezTo>
                  <a:cubicBezTo>
                    <a:pt x="257" y="1279"/>
                    <a:pt x="343" y="1222"/>
                    <a:pt x="343" y="1108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4"/>
            <p:cNvSpPr/>
            <p:nvPr/>
          </p:nvSpPr>
          <p:spPr>
            <a:xfrm>
              <a:off x="8717153" y="4655617"/>
              <a:ext cx="12560" cy="47049"/>
            </a:xfrm>
            <a:custGeom>
              <a:avLst/>
              <a:gdLst/>
              <a:ahLst/>
              <a:cxnLst/>
              <a:rect l="l" t="t" r="r" b="b"/>
              <a:pathLst>
                <a:path w="366" h="1371" extrusionOk="0">
                  <a:moveTo>
                    <a:pt x="183" y="1"/>
                  </a:moveTo>
                  <a:cubicBezTo>
                    <a:pt x="92" y="1"/>
                    <a:pt x="0" y="58"/>
                    <a:pt x="0" y="172"/>
                  </a:cubicBezTo>
                  <a:lnTo>
                    <a:pt x="0" y="1199"/>
                  </a:lnTo>
                  <a:cubicBezTo>
                    <a:pt x="0" y="1313"/>
                    <a:pt x="92" y="1370"/>
                    <a:pt x="183" y="1370"/>
                  </a:cubicBezTo>
                  <a:cubicBezTo>
                    <a:pt x="274" y="1370"/>
                    <a:pt x="365" y="1313"/>
                    <a:pt x="365" y="1199"/>
                  </a:cubicBezTo>
                  <a:lnTo>
                    <a:pt x="365" y="172"/>
                  </a:lnTo>
                  <a:cubicBezTo>
                    <a:pt x="365" y="58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755521" y="4657985"/>
              <a:ext cx="11805" cy="47221"/>
            </a:xfrm>
            <a:custGeom>
              <a:avLst/>
              <a:gdLst/>
              <a:ahLst/>
              <a:cxnLst/>
              <a:rect l="l" t="t" r="r" b="b"/>
              <a:pathLst>
                <a:path w="344" h="1376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221"/>
                  </a:lnTo>
                  <a:cubicBezTo>
                    <a:pt x="1" y="1324"/>
                    <a:pt x="86" y="1375"/>
                    <a:pt x="172" y="1375"/>
                  </a:cubicBezTo>
                  <a:cubicBezTo>
                    <a:pt x="257" y="1375"/>
                    <a:pt x="343" y="1324"/>
                    <a:pt x="343" y="1221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4"/>
            <p:cNvSpPr/>
            <p:nvPr/>
          </p:nvSpPr>
          <p:spPr>
            <a:xfrm>
              <a:off x="7322047" y="4647587"/>
              <a:ext cx="11771" cy="52128"/>
            </a:xfrm>
            <a:custGeom>
              <a:avLst/>
              <a:gdLst/>
              <a:ahLst/>
              <a:cxnLst/>
              <a:rect l="l" t="t" r="r" b="b"/>
              <a:pathLst>
                <a:path w="343" h="1519" extrusionOk="0">
                  <a:moveTo>
                    <a:pt x="172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364"/>
                  </a:lnTo>
                  <a:cubicBezTo>
                    <a:pt x="0" y="1467"/>
                    <a:pt x="86" y="1519"/>
                    <a:pt x="172" y="1519"/>
                  </a:cubicBezTo>
                  <a:cubicBezTo>
                    <a:pt x="257" y="1519"/>
                    <a:pt x="343" y="1467"/>
                    <a:pt x="343" y="1364"/>
                  </a:cubicBezTo>
                  <a:lnTo>
                    <a:pt x="343" y="155"/>
                  </a:lnTo>
                  <a:cubicBezTo>
                    <a:pt x="343" y="52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4"/>
            <p:cNvSpPr/>
            <p:nvPr/>
          </p:nvSpPr>
          <p:spPr>
            <a:xfrm>
              <a:off x="7360415" y="4655617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8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8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4"/>
            <p:cNvSpPr/>
            <p:nvPr/>
          </p:nvSpPr>
          <p:spPr>
            <a:xfrm>
              <a:off x="7172419" y="4939189"/>
              <a:ext cx="11805" cy="57997"/>
            </a:xfrm>
            <a:custGeom>
              <a:avLst/>
              <a:gdLst/>
              <a:ahLst/>
              <a:cxnLst/>
              <a:rect l="l" t="t" r="r" b="b"/>
              <a:pathLst>
                <a:path w="344" h="1690" extrusionOk="0">
                  <a:moveTo>
                    <a:pt x="172" y="0"/>
                  </a:moveTo>
                  <a:cubicBezTo>
                    <a:pt x="86" y="0"/>
                    <a:pt x="1" y="57"/>
                    <a:pt x="1" y="172"/>
                  </a:cubicBezTo>
                  <a:lnTo>
                    <a:pt x="1" y="1518"/>
                  </a:lnTo>
                  <a:cubicBezTo>
                    <a:pt x="1" y="1632"/>
                    <a:pt x="86" y="1689"/>
                    <a:pt x="172" y="1689"/>
                  </a:cubicBezTo>
                  <a:cubicBezTo>
                    <a:pt x="257" y="1689"/>
                    <a:pt x="343" y="1632"/>
                    <a:pt x="343" y="1518"/>
                  </a:cubicBezTo>
                  <a:lnTo>
                    <a:pt x="343" y="172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7207664" y="4944680"/>
              <a:ext cx="11805" cy="52506"/>
            </a:xfrm>
            <a:custGeom>
              <a:avLst/>
              <a:gdLst/>
              <a:ahLst/>
              <a:cxnLst/>
              <a:rect l="l" t="t" r="r" b="b"/>
              <a:pathLst>
                <a:path w="344" h="1530" extrusionOk="0">
                  <a:moveTo>
                    <a:pt x="172" y="0"/>
                  </a:moveTo>
                  <a:cubicBezTo>
                    <a:pt x="86" y="0"/>
                    <a:pt x="1" y="57"/>
                    <a:pt x="1" y="171"/>
                  </a:cubicBezTo>
                  <a:lnTo>
                    <a:pt x="1" y="1358"/>
                  </a:lnTo>
                  <a:cubicBezTo>
                    <a:pt x="1" y="1472"/>
                    <a:pt x="86" y="1529"/>
                    <a:pt x="172" y="1529"/>
                  </a:cubicBezTo>
                  <a:cubicBezTo>
                    <a:pt x="258" y="1529"/>
                    <a:pt x="343" y="1472"/>
                    <a:pt x="343" y="1358"/>
                  </a:cubicBezTo>
                  <a:lnTo>
                    <a:pt x="343" y="171"/>
                  </a:lnTo>
                  <a:cubicBezTo>
                    <a:pt x="343" y="57"/>
                    <a:pt x="258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4"/>
            <p:cNvSpPr/>
            <p:nvPr/>
          </p:nvSpPr>
          <p:spPr>
            <a:xfrm>
              <a:off x="8804871" y="5066853"/>
              <a:ext cx="11771" cy="52540"/>
            </a:xfrm>
            <a:custGeom>
              <a:avLst/>
              <a:gdLst/>
              <a:ahLst/>
              <a:cxnLst/>
              <a:rect l="l" t="t" r="r" b="b"/>
              <a:pathLst>
                <a:path w="343" h="1531" extrusionOk="0">
                  <a:moveTo>
                    <a:pt x="172" y="1"/>
                  </a:moveTo>
                  <a:cubicBezTo>
                    <a:pt x="86" y="1"/>
                    <a:pt x="1" y="58"/>
                    <a:pt x="1" y="172"/>
                  </a:cubicBezTo>
                  <a:lnTo>
                    <a:pt x="1" y="1359"/>
                  </a:lnTo>
                  <a:cubicBezTo>
                    <a:pt x="1" y="1473"/>
                    <a:pt x="86" y="1530"/>
                    <a:pt x="172" y="1530"/>
                  </a:cubicBezTo>
                  <a:cubicBezTo>
                    <a:pt x="257" y="1530"/>
                    <a:pt x="343" y="1473"/>
                    <a:pt x="343" y="1359"/>
                  </a:cubicBezTo>
                  <a:lnTo>
                    <a:pt x="343" y="172"/>
                  </a:lnTo>
                  <a:cubicBezTo>
                    <a:pt x="343" y="58"/>
                    <a:pt x="257" y="1"/>
                    <a:pt x="17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4"/>
            <p:cNvSpPr/>
            <p:nvPr/>
          </p:nvSpPr>
          <p:spPr>
            <a:xfrm>
              <a:off x="8847974" y="5070010"/>
              <a:ext cx="12560" cy="47015"/>
            </a:xfrm>
            <a:custGeom>
              <a:avLst/>
              <a:gdLst/>
              <a:ahLst/>
              <a:cxnLst/>
              <a:rect l="l" t="t" r="r" b="b"/>
              <a:pathLst>
                <a:path w="366" h="1370" extrusionOk="0">
                  <a:moveTo>
                    <a:pt x="183" y="0"/>
                  </a:moveTo>
                  <a:cubicBezTo>
                    <a:pt x="91" y="0"/>
                    <a:pt x="0" y="57"/>
                    <a:pt x="0" y="171"/>
                  </a:cubicBezTo>
                  <a:lnTo>
                    <a:pt x="0" y="1198"/>
                  </a:lnTo>
                  <a:cubicBezTo>
                    <a:pt x="0" y="1313"/>
                    <a:pt x="91" y="1370"/>
                    <a:pt x="183" y="1370"/>
                  </a:cubicBezTo>
                  <a:cubicBezTo>
                    <a:pt x="274" y="1370"/>
                    <a:pt x="365" y="1313"/>
                    <a:pt x="365" y="1198"/>
                  </a:cubicBezTo>
                  <a:lnTo>
                    <a:pt x="365" y="171"/>
                  </a:lnTo>
                  <a:cubicBezTo>
                    <a:pt x="365" y="57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4"/>
            <p:cNvSpPr/>
            <p:nvPr/>
          </p:nvSpPr>
          <p:spPr>
            <a:xfrm>
              <a:off x="8036450" y="3930850"/>
              <a:ext cx="11771" cy="49589"/>
            </a:xfrm>
            <a:custGeom>
              <a:avLst/>
              <a:gdLst/>
              <a:ahLst/>
              <a:cxnLst/>
              <a:rect l="l" t="t" r="r" b="b"/>
              <a:pathLst>
                <a:path w="343" h="1445" extrusionOk="0">
                  <a:moveTo>
                    <a:pt x="171" y="1"/>
                  </a:moveTo>
                  <a:cubicBezTo>
                    <a:pt x="86" y="1"/>
                    <a:pt x="0" y="52"/>
                    <a:pt x="0" y="155"/>
                  </a:cubicBezTo>
                  <a:lnTo>
                    <a:pt x="0" y="1273"/>
                  </a:lnTo>
                  <a:cubicBezTo>
                    <a:pt x="0" y="1387"/>
                    <a:pt x="86" y="1444"/>
                    <a:pt x="171" y="1444"/>
                  </a:cubicBezTo>
                  <a:cubicBezTo>
                    <a:pt x="257" y="1444"/>
                    <a:pt x="342" y="1387"/>
                    <a:pt x="342" y="1273"/>
                  </a:cubicBezTo>
                  <a:lnTo>
                    <a:pt x="342" y="155"/>
                  </a:lnTo>
                  <a:cubicBezTo>
                    <a:pt x="342" y="52"/>
                    <a:pt x="257" y="1"/>
                    <a:pt x="171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4"/>
            <p:cNvSpPr/>
            <p:nvPr/>
          </p:nvSpPr>
          <p:spPr>
            <a:xfrm>
              <a:off x="8066204" y="3941248"/>
              <a:ext cx="11771" cy="39191"/>
            </a:xfrm>
            <a:custGeom>
              <a:avLst/>
              <a:gdLst/>
              <a:ahLst/>
              <a:cxnLst/>
              <a:rect l="l" t="t" r="r" b="b"/>
              <a:pathLst>
                <a:path w="343" h="1142" extrusionOk="0">
                  <a:moveTo>
                    <a:pt x="172" y="0"/>
                  </a:moveTo>
                  <a:cubicBezTo>
                    <a:pt x="86" y="0"/>
                    <a:pt x="0" y="57"/>
                    <a:pt x="0" y="171"/>
                  </a:cubicBezTo>
                  <a:lnTo>
                    <a:pt x="0" y="970"/>
                  </a:lnTo>
                  <a:cubicBezTo>
                    <a:pt x="0" y="1084"/>
                    <a:pt x="86" y="1141"/>
                    <a:pt x="172" y="1141"/>
                  </a:cubicBezTo>
                  <a:cubicBezTo>
                    <a:pt x="257" y="1141"/>
                    <a:pt x="343" y="1084"/>
                    <a:pt x="343" y="970"/>
                  </a:cubicBezTo>
                  <a:lnTo>
                    <a:pt x="343" y="171"/>
                  </a:lnTo>
                  <a:cubicBezTo>
                    <a:pt x="343" y="57"/>
                    <a:pt x="257" y="0"/>
                    <a:pt x="172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4"/>
            <p:cNvSpPr/>
            <p:nvPr/>
          </p:nvSpPr>
          <p:spPr>
            <a:xfrm>
              <a:off x="7580532" y="4794675"/>
              <a:ext cx="10227" cy="44681"/>
            </a:xfrm>
            <a:custGeom>
              <a:avLst/>
              <a:gdLst/>
              <a:ahLst/>
              <a:cxnLst/>
              <a:rect l="l" t="t" r="r" b="b"/>
              <a:pathLst>
                <a:path w="298" h="1302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164"/>
                  </a:lnTo>
                  <a:cubicBezTo>
                    <a:pt x="1" y="1255"/>
                    <a:pt x="75" y="1301"/>
                    <a:pt x="149" y="1301"/>
                  </a:cubicBezTo>
                  <a:cubicBezTo>
                    <a:pt x="223" y="1301"/>
                    <a:pt x="297" y="1255"/>
                    <a:pt x="297" y="1164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4"/>
            <p:cNvSpPr/>
            <p:nvPr/>
          </p:nvSpPr>
          <p:spPr>
            <a:xfrm>
              <a:off x="7628338" y="4794675"/>
              <a:ext cx="9403" cy="36823"/>
            </a:xfrm>
            <a:custGeom>
              <a:avLst/>
              <a:gdLst/>
              <a:ahLst/>
              <a:cxnLst/>
              <a:rect l="l" t="t" r="r" b="b"/>
              <a:pathLst>
                <a:path w="274" h="1073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936"/>
                  </a:lnTo>
                  <a:cubicBezTo>
                    <a:pt x="0" y="1027"/>
                    <a:pt x="69" y="1073"/>
                    <a:pt x="137" y="1073"/>
                  </a:cubicBezTo>
                  <a:cubicBezTo>
                    <a:pt x="205" y="1073"/>
                    <a:pt x="274" y="1027"/>
                    <a:pt x="274" y="936"/>
                  </a:cubicBezTo>
                  <a:lnTo>
                    <a:pt x="274" y="137"/>
                  </a:lnTo>
                  <a:cubicBezTo>
                    <a:pt x="274" y="46"/>
                    <a:pt x="205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5" name="Google Shape;465;p24"/>
            <p:cNvGrpSpPr/>
            <p:nvPr/>
          </p:nvGrpSpPr>
          <p:grpSpPr>
            <a:xfrm>
              <a:off x="8267893" y="1920039"/>
              <a:ext cx="890274" cy="685355"/>
              <a:chOff x="8267893" y="1920039"/>
              <a:chExt cx="890274" cy="685355"/>
            </a:xfrm>
          </p:grpSpPr>
          <p:sp>
            <p:nvSpPr>
              <p:cNvPr id="466" name="Google Shape;466;p24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24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24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24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24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1" name="Google Shape;471;p24"/>
            <p:cNvSpPr/>
            <p:nvPr/>
          </p:nvSpPr>
          <p:spPr>
            <a:xfrm>
              <a:off x="1847835" y="4393908"/>
              <a:ext cx="849461" cy="672726"/>
            </a:xfrm>
            <a:custGeom>
              <a:avLst/>
              <a:gdLst/>
              <a:ahLst/>
              <a:cxnLst/>
              <a:rect l="l" t="t" r="r" b="b"/>
              <a:pathLst>
                <a:path w="24753" h="19603" extrusionOk="0">
                  <a:moveTo>
                    <a:pt x="9154" y="0"/>
                  </a:moveTo>
                  <a:cubicBezTo>
                    <a:pt x="7784" y="0"/>
                    <a:pt x="6757" y="2694"/>
                    <a:pt x="6301" y="3629"/>
                  </a:cubicBezTo>
                  <a:cubicBezTo>
                    <a:pt x="4064" y="8446"/>
                    <a:pt x="2306" y="13444"/>
                    <a:pt x="1" y="18260"/>
                  </a:cubicBezTo>
                  <a:lnTo>
                    <a:pt x="92" y="19561"/>
                  </a:lnTo>
                  <a:cubicBezTo>
                    <a:pt x="1507" y="19561"/>
                    <a:pt x="3217" y="19602"/>
                    <a:pt x="4828" y="19602"/>
                  </a:cubicBezTo>
                  <a:cubicBezTo>
                    <a:pt x="5634" y="19602"/>
                    <a:pt x="6415" y="19592"/>
                    <a:pt x="7122" y="19561"/>
                  </a:cubicBezTo>
                  <a:cubicBezTo>
                    <a:pt x="12030" y="19379"/>
                    <a:pt x="16663" y="19196"/>
                    <a:pt x="21206" y="17530"/>
                  </a:cubicBezTo>
                  <a:cubicBezTo>
                    <a:pt x="24752" y="16251"/>
                    <a:pt x="24634" y="13625"/>
                    <a:pt x="20939" y="13625"/>
                  </a:cubicBezTo>
                  <a:cubicBezTo>
                    <a:pt x="20877" y="13625"/>
                    <a:pt x="20814" y="13625"/>
                    <a:pt x="20749" y="13627"/>
                  </a:cubicBezTo>
                  <a:cubicBezTo>
                    <a:pt x="18464" y="13710"/>
                    <a:pt x="14967" y="15250"/>
                    <a:pt x="12534" y="15250"/>
                  </a:cubicBezTo>
                  <a:cubicBezTo>
                    <a:pt x="12294" y="15250"/>
                    <a:pt x="12064" y="15235"/>
                    <a:pt x="11847" y="15202"/>
                  </a:cubicBezTo>
                  <a:cubicBezTo>
                    <a:pt x="14449" y="14083"/>
                    <a:pt x="17234" y="12235"/>
                    <a:pt x="19083" y="11116"/>
                  </a:cubicBezTo>
                  <a:cubicBezTo>
                    <a:pt x="20201" y="10386"/>
                    <a:pt x="24629" y="7784"/>
                    <a:pt x="21571" y="6962"/>
                  </a:cubicBezTo>
                  <a:cubicBezTo>
                    <a:pt x="21299" y="6874"/>
                    <a:pt x="21025" y="6835"/>
                    <a:pt x="20751" y="6835"/>
                  </a:cubicBezTo>
                  <a:cubicBezTo>
                    <a:pt x="19248" y="6835"/>
                    <a:pt x="17721" y="8005"/>
                    <a:pt x="16389" y="8719"/>
                  </a:cubicBezTo>
                  <a:cubicBezTo>
                    <a:pt x="14358" y="9747"/>
                    <a:pt x="11573" y="11869"/>
                    <a:pt x="9542" y="12600"/>
                  </a:cubicBezTo>
                  <a:cubicBezTo>
                    <a:pt x="11117" y="10842"/>
                    <a:pt x="12418" y="8811"/>
                    <a:pt x="13879" y="6962"/>
                  </a:cubicBezTo>
                  <a:cubicBezTo>
                    <a:pt x="14723" y="5935"/>
                    <a:pt x="17873" y="3264"/>
                    <a:pt x="15933" y="2055"/>
                  </a:cubicBezTo>
                  <a:cubicBezTo>
                    <a:pt x="15722" y="1922"/>
                    <a:pt x="15498" y="1861"/>
                    <a:pt x="15262" y="1861"/>
                  </a:cubicBezTo>
                  <a:cubicBezTo>
                    <a:pt x="12689" y="1861"/>
                    <a:pt x="8762" y="9133"/>
                    <a:pt x="6483" y="10660"/>
                  </a:cubicBezTo>
                  <a:cubicBezTo>
                    <a:pt x="7876" y="7966"/>
                    <a:pt x="8606" y="5478"/>
                    <a:pt x="9542" y="3059"/>
                  </a:cubicBezTo>
                  <a:cubicBezTo>
                    <a:pt x="9816" y="2146"/>
                    <a:pt x="10637" y="0"/>
                    <a:pt x="9154" y="0"/>
                  </a:cubicBezTo>
                  <a:close/>
                </a:path>
              </a:pathLst>
            </a:custGeom>
            <a:solidFill>
              <a:srgbClr val="FFDB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4"/>
            <p:cNvSpPr/>
            <p:nvPr/>
          </p:nvSpPr>
          <p:spPr>
            <a:xfrm>
              <a:off x="1836338" y="4678063"/>
              <a:ext cx="715211" cy="388817"/>
            </a:xfrm>
            <a:custGeom>
              <a:avLst/>
              <a:gdLst/>
              <a:ahLst/>
              <a:cxnLst/>
              <a:rect l="l" t="t" r="r" b="b"/>
              <a:pathLst>
                <a:path w="20841" h="11330" extrusionOk="0">
                  <a:moveTo>
                    <a:pt x="20347" y="0"/>
                  </a:moveTo>
                  <a:cubicBezTo>
                    <a:pt x="20292" y="0"/>
                    <a:pt x="20232" y="16"/>
                    <a:pt x="20171" y="51"/>
                  </a:cubicBezTo>
                  <a:cubicBezTo>
                    <a:pt x="16451" y="2151"/>
                    <a:pt x="12662" y="4137"/>
                    <a:pt x="8987" y="6328"/>
                  </a:cubicBezTo>
                  <a:cubicBezTo>
                    <a:pt x="7252" y="7378"/>
                    <a:pt x="5426" y="8360"/>
                    <a:pt x="3531" y="9113"/>
                  </a:cubicBezTo>
                  <a:cubicBezTo>
                    <a:pt x="2413" y="9570"/>
                    <a:pt x="1180" y="9958"/>
                    <a:pt x="267" y="10756"/>
                  </a:cubicBezTo>
                  <a:cubicBezTo>
                    <a:pt x="1" y="10987"/>
                    <a:pt x="246" y="11329"/>
                    <a:pt x="519" y="11329"/>
                  </a:cubicBezTo>
                  <a:cubicBezTo>
                    <a:pt x="596" y="11329"/>
                    <a:pt x="676" y="11302"/>
                    <a:pt x="747" y="11236"/>
                  </a:cubicBezTo>
                  <a:cubicBezTo>
                    <a:pt x="1797" y="10346"/>
                    <a:pt x="3235" y="10026"/>
                    <a:pt x="4467" y="9478"/>
                  </a:cubicBezTo>
                  <a:cubicBezTo>
                    <a:pt x="6293" y="8679"/>
                    <a:pt x="8074" y="7698"/>
                    <a:pt x="9786" y="6671"/>
                  </a:cubicBezTo>
                  <a:cubicBezTo>
                    <a:pt x="13301" y="4548"/>
                    <a:pt x="16953" y="2654"/>
                    <a:pt x="20513" y="645"/>
                  </a:cubicBezTo>
                  <a:cubicBezTo>
                    <a:pt x="20841" y="452"/>
                    <a:pt x="20648" y="0"/>
                    <a:pt x="20347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4"/>
            <p:cNvSpPr/>
            <p:nvPr/>
          </p:nvSpPr>
          <p:spPr>
            <a:xfrm>
              <a:off x="1833147" y="4518757"/>
              <a:ext cx="520562" cy="544893"/>
            </a:xfrm>
            <a:custGeom>
              <a:avLst/>
              <a:gdLst/>
              <a:ahLst/>
              <a:cxnLst/>
              <a:rect l="l" t="t" r="r" b="b"/>
              <a:pathLst>
                <a:path w="15169" h="15878" extrusionOk="0">
                  <a:moveTo>
                    <a:pt x="14670" y="0"/>
                  </a:moveTo>
                  <a:cubicBezTo>
                    <a:pt x="14592" y="0"/>
                    <a:pt x="14512" y="32"/>
                    <a:pt x="14444" y="106"/>
                  </a:cubicBezTo>
                  <a:cubicBezTo>
                    <a:pt x="12070" y="2662"/>
                    <a:pt x="9810" y="5310"/>
                    <a:pt x="7710" y="8049"/>
                  </a:cubicBezTo>
                  <a:cubicBezTo>
                    <a:pt x="5519" y="10902"/>
                    <a:pt x="3031" y="13047"/>
                    <a:pt x="269" y="15307"/>
                  </a:cubicBezTo>
                  <a:cubicBezTo>
                    <a:pt x="1" y="15522"/>
                    <a:pt x="238" y="15877"/>
                    <a:pt x="518" y="15877"/>
                  </a:cubicBezTo>
                  <a:cubicBezTo>
                    <a:pt x="594" y="15877"/>
                    <a:pt x="675" y="15850"/>
                    <a:pt x="748" y="15787"/>
                  </a:cubicBezTo>
                  <a:cubicBezTo>
                    <a:pt x="3099" y="13892"/>
                    <a:pt x="5542" y="12066"/>
                    <a:pt x="7368" y="9624"/>
                  </a:cubicBezTo>
                  <a:cubicBezTo>
                    <a:pt x="9742" y="6497"/>
                    <a:pt x="12252" y="3484"/>
                    <a:pt x="14923" y="608"/>
                  </a:cubicBezTo>
                  <a:cubicBezTo>
                    <a:pt x="15169" y="345"/>
                    <a:pt x="14929" y="0"/>
                    <a:pt x="14670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4"/>
            <p:cNvSpPr/>
            <p:nvPr/>
          </p:nvSpPr>
          <p:spPr>
            <a:xfrm>
              <a:off x="1835240" y="4443189"/>
              <a:ext cx="318947" cy="611984"/>
            </a:xfrm>
            <a:custGeom>
              <a:avLst/>
              <a:gdLst/>
              <a:ahLst/>
              <a:cxnLst/>
              <a:rect l="l" t="t" r="r" b="b"/>
              <a:pathLst>
                <a:path w="9294" h="17833" extrusionOk="0">
                  <a:moveTo>
                    <a:pt x="8862" y="0"/>
                  </a:moveTo>
                  <a:cubicBezTo>
                    <a:pt x="8726" y="0"/>
                    <a:pt x="8593" y="70"/>
                    <a:pt x="8539" y="230"/>
                  </a:cubicBezTo>
                  <a:cubicBezTo>
                    <a:pt x="7672" y="3243"/>
                    <a:pt x="6029" y="5914"/>
                    <a:pt x="4842" y="8790"/>
                  </a:cubicBezTo>
                  <a:cubicBezTo>
                    <a:pt x="3586" y="11780"/>
                    <a:pt x="2285" y="14702"/>
                    <a:pt x="208" y="17235"/>
                  </a:cubicBezTo>
                  <a:cubicBezTo>
                    <a:pt x="1" y="17495"/>
                    <a:pt x="225" y="17832"/>
                    <a:pt x="465" y="17832"/>
                  </a:cubicBezTo>
                  <a:cubicBezTo>
                    <a:pt x="542" y="17832"/>
                    <a:pt x="621" y="17798"/>
                    <a:pt x="687" y="17715"/>
                  </a:cubicBezTo>
                  <a:cubicBezTo>
                    <a:pt x="2650" y="15364"/>
                    <a:pt x="3974" y="12670"/>
                    <a:pt x="5138" y="9863"/>
                  </a:cubicBezTo>
                  <a:cubicBezTo>
                    <a:pt x="6462" y="6690"/>
                    <a:pt x="8265" y="3723"/>
                    <a:pt x="9224" y="436"/>
                  </a:cubicBezTo>
                  <a:cubicBezTo>
                    <a:pt x="9294" y="171"/>
                    <a:pt x="9075" y="0"/>
                    <a:pt x="8862" y="0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4"/>
            <p:cNvSpPr/>
            <p:nvPr/>
          </p:nvSpPr>
          <p:spPr>
            <a:xfrm>
              <a:off x="1850992" y="4900068"/>
              <a:ext cx="738101" cy="155390"/>
            </a:xfrm>
            <a:custGeom>
              <a:avLst/>
              <a:gdLst/>
              <a:ahLst/>
              <a:cxnLst/>
              <a:rect l="l" t="t" r="r" b="b"/>
              <a:pathLst>
                <a:path w="21508" h="4528" extrusionOk="0">
                  <a:moveTo>
                    <a:pt x="21045" y="1"/>
                  </a:moveTo>
                  <a:cubicBezTo>
                    <a:pt x="21009" y="1"/>
                    <a:pt x="20971" y="6"/>
                    <a:pt x="20931" y="19"/>
                  </a:cubicBezTo>
                  <a:cubicBezTo>
                    <a:pt x="17827" y="1069"/>
                    <a:pt x="14403" y="1412"/>
                    <a:pt x="11185" y="1982"/>
                  </a:cubicBezTo>
                  <a:cubicBezTo>
                    <a:pt x="9313" y="2302"/>
                    <a:pt x="7464" y="2553"/>
                    <a:pt x="5592" y="2872"/>
                  </a:cubicBezTo>
                  <a:cubicBezTo>
                    <a:pt x="3981" y="3169"/>
                    <a:pt x="2489" y="3820"/>
                    <a:pt x="840" y="3820"/>
                  </a:cubicBezTo>
                  <a:cubicBezTo>
                    <a:pt x="713" y="3820"/>
                    <a:pt x="585" y="3816"/>
                    <a:pt x="457" y="3808"/>
                  </a:cubicBezTo>
                  <a:cubicBezTo>
                    <a:pt x="449" y="3808"/>
                    <a:pt x="442" y="3808"/>
                    <a:pt x="435" y="3808"/>
                  </a:cubicBezTo>
                  <a:cubicBezTo>
                    <a:pt x="0" y="3808"/>
                    <a:pt x="7" y="4493"/>
                    <a:pt x="457" y="4516"/>
                  </a:cubicBezTo>
                  <a:cubicBezTo>
                    <a:pt x="585" y="4523"/>
                    <a:pt x="713" y="4527"/>
                    <a:pt x="841" y="4527"/>
                  </a:cubicBezTo>
                  <a:cubicBezTo>
                    <a:pt x="2232" y="4527"/>
                    <a:pt x="3572" y="4095"/>
                    <a:pt x="4930" y="3740"/>
                  </a:cubicBezTo>
                  <a:cubicBezTo>
                    <a:pt x="6688" y="3283"/>
                    <a:pt x="8537" y="3123"/>
                    <a:pt x="10340" y="2827"/>
                  </a:cubicBezTo>
                  <a:cubicBezTo>
                    <a:pt x="12120" y="2530"/>
                    <a:pt x="13901" y="2142"/>
                    <a:pt x="15704" y="1845"/>
                  </a:cubicBezTo>
                  <a:cubicBezTo>
                    <a:pt x="17530" y="1548"/>
                    <a:pt x="19356" y="1297"/>
                    <a:pt x="21114" y="704"/>
                  </a:cubicBezTo>
                  <a:cubicBezTo>
                    <a:pt x="21507" y="559"/>
                    <a:pt x="21393" y="1"/>
                    <a:pt x="21045" y="1"/>
                  </a:cubicBezTo>
                  <a:close/>
                </a:path>
              </a:pathLst>
            </a:custGeom>
            <a:solidFill>
              <a:srgbClr val="FFA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4"/>
            <p:cNvSpPr/>
            <p:nvPr/>
          </p:nvSpPr>
          <p:spPr>
            <a:xfrm>
              <a:off x="2" y="3466800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4"/>
            <p:cNvSpPr/>
            <p:nvPr/>
          </p:nvSpPr>
          <p:spPr>
            <a:xfrm>
              <a:off x="42282" y="3681838"/>
              <a:ext cx="483465" cy="1459352"/>
            </a:xfrm>
            <a:custGeom>
              <a:avLst/>
              <a:gdLst/>
              <a:ahLst/>
              <a:cxnLst/>
              <a:rect l="l" t="t" r="r" b="b"/>
              <a:pathLst>
                <a:path w="14088" h="42525" extrusionOk="0">
                  <a:moveTo>
                    <a:pt x="13595" y="1"/>
                  </a:moveTo>
                  <a:cubicBezTo>
                    <a:pt x="13518" y="1"/>
                    <a:pt x="13441" y="35"/>
                    <a:pt x="13376" y="115"/>
                  </a:cubicBezTo>
                  <a:cubicBezTo>
                    <a:pt x="8446" y="6483"/>
                    <a:pt x="5387" y="13993"/>
                    <a:pt x="3356" y="21754"/>
                  </a:cubicBezTo>
                  <a:cubicBezTo>
                    <a:pt x="2306" y="25771"/>
                    <a:pt x="1576" y="29879"/>
                    <a:pt x="982" y="33988"/>
                  </a:cubicBezTo>
                  <a:cubicBezTo>
                    <a:pt x="548" y="36818"/>
                    <a:pt x="366" y="39694"/>
                    <a:pt x="1" y="42525"/>
                  </a:cubicBezTo>
                  <a:lnTo>
                    <a:pt x="685" y="42525"/>
                  </a:lnTo>
                  <a:cubicBezTo>
                    <a:pt x="1005" y="40037"/>
                    <a:pt x="1187" y="37526"/>
                    <a:pt x="1530" y="35038"/>
                  </a:cubicBezTo>
                  <a:cubicBezTo>
                    <a:pt x="2055" y="31066"/>
                    <a:pt x="2762" y="27140"/>
                    <a:pt x="3698" y="23237"/>
                  </a:cubicBezTo>
                  <a:cubicBezTo>
                    <a:pt x="5638" y="15157"/>
                    <a:pt x="8743" y="7214"/>
                    <a:pt x="13878" y="617"/>
                  </a:cubicBezTo>
                  <a:cubicBezTo>
                    <a:pt x="14088" y="356"/>
                    <a:pt x="13844" y="1"/>
                    <a:pt x="13595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275715" y="4006146"/>
              <a:ext cx="469978" cy="1135051"/>
            </a:xfrm>
            <a:custGeom>
              <a:avLst/>
              <a:gdLst/>
              <a:ahLst/>
              <a:cxnLst/>
              <a:rect l="l" t="t" r="r" b="b"/>
              <a:pathLst>
                <a:path w="13695" h="33075" extrusionOk="0">
                  <a:moveTo>
                    <a:pt x="13206" y="0"/>
                  </a:moveTo>
                  <a:cubicBezTo>
                    <a:pt x="13130" y="0"/>
                    <a:pt x="13053" y="34"/>
                    <a:pt x="12988" y="115"/>
                  </a:cubicBezTo>
                  <a:cubicBezTo>
                    <a:pt x="5205" y="9336"/>
                    <a:pt x="1256" y="21205"/>
                    <a:pt x="1" y="33075"/>
                  </a:cubicBezTo>
                  <a:lnTo>
                    <a:pt x="685" y="33075"/>
                  </a:lnTo>
                  <a:cubicBezTo>
                    <a:pt x="1941" y="21411"/>
                    <a:pt x="5821" y="9656"/>
                    <a:pt x="13467" y="617"/>
                  </a:cubicBezTo>
                  <a:cubicBezTo>
                    <a:pt x="13694" y="355"/>
                    <a:pt x="13454" y="0"/>
                    <a:pt x="13206" y="0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2" y="355393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2" y="40434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78316" y="192556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48734" y="206661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96110" y="250297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586158" y="211160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422185" y="237215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198945" y="249916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211471" y="282961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2" y="1703287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2" y="2262229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251246" y="2913486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4"/>
            <p:cNvSpPr/>
            <p:nvPr/>
          </p:nvSpPr>
          <p:spPr>
            <a:xfrm>
              <a:off x="223963" y="3376474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131887" y="3353755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4"/>
            <p:cNvSpPr/>
            <p:nvPr/>
          </p:nvSpPr>
          <p:spPr>
            <a:xfrm>
              <a:off x="132848" y="3527646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4"/>
            <p:cNvSpPr/>
            <p:nvPr/>
          </p:nvSpPr>
          <p:spPr>
            <a:xfrm>
              <a:off x="24711" y="3638871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4"/>
            <p:cNvSpPr/>
            <p:nvPr/>
          </p:nvSpPr>
          <p:spPr>
            <a:xfrm>
              <a:off x="30202" y="3947187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4"/>
            <p:cNvSpPr/>
            <p:nvPr/>
          </p:nvSpPr>
          <p:spPr>
            <a:xfrm>
              <a:off x="16441" y="4198843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4"/>
            <p:cNvSpPr/>
            <p:nvPr/>
          </p:nvSpPr>
          <p:spPr>
            <a:xfrm>
              <a:off x="469648" y="2525004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4"/>
            <p:cNvSpPr/>
            <p:nvPr/>
          </p:nvSpPr>
          <p:spPr>
            <a:xfrm>
              <a:off x="568072" y="27589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4"/>
            <p:cNvSpPr/>
            <p:nvPr/>
          </p:nvSpPr>
          <p:spPr>
            <a:xfrm>
              <a:off x="885139" y="299097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536568" y="274186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4"/>
            <p:cNvSpPr/>
            <p:nvPr/>
          </p:nvSpPr>
          <p:spPr>
            <a:xfrm>
              <a:off x="579638" y="297687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1077047" y="247709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749616" y="234630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4"/>
            <p:cNvSpPr/>
            <p:nvPr/>
          </p:nvSpPr>
          <p:spPr>
            <a:xfrm>
              <a:off x="1192219" y="257033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4"/>
            <p:cNvSpPr/>
            <p:nvPr/>
          </p:nvSpPr>
          <p:spPr>
            <a:xfrm>
              <a:off x="895331" y="216301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4"/>
            <p:cNvSpPr/>
            <p:nvPr/>
          </p:nvSpPr>
          <p:spPr>
            <a:xfrm>
              <a:off x="621952" y="2055667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4"/>
            <p:cNvSpPr/>
            <p:nvPr/>
          </p:nvSpPr>
          <p:spPr>
            <a:xfrm>
              <a:off x="796632" y="1888057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4"/>
            <p:cNvSpPr/>
            <p:nvPr/>
          </p:nvSpPr>
          <p:spPr>
            <a:xfrm>
              <a:off x="2" y="199694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4"/>
            <p:cNvSpPr/>
            <p:nvPr/>
          </p:nvSpPr>
          <p:spPr>
            <a:xfrm>
              <a:off x="140192" y="212461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4"/>
            <p:cNvSpPr/>
            <p:nvPr/>
          </p:nvSpPr>
          <p:spPr>
            <a:xfrm>
              <a:off x="191121" y="22225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4"/>
            <p:cNvSpPr/>
            <p:nvPr/>
          </p:nvSpPr>
          <p:spPr>
            <a:xfrm>
              <a:off x="48563" y="249669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4"/>
            <p:cNvSpPr/>
            <p:nvPr/>
          </p:nvSpPr>
          <p:spPr>
            <a:xfrm>
              <a:off x="229488" y="274814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4"/>
            <p:cNvSpPr/>
            <p:nvPr/>
          </p:nvSpPr>
          <p:spPr>
            <a:xfrm>
              <a:off x="3277431" y="4436772"/>
              <a:ext cx="234217" cy="337581"/>
            </a:xfrm>
            <a:custGeom>
              <a:avLst/>
              <a:gdLst/>
              <a:ahLst/>
              <a:cxnLst/>
              <a:rect l="l" t="t" r="r" b="b"/>
              <a:pathLst>
                <a:path w="6825" h="9837" extrusionOk="0">
                  <a:moveTo>
                    <a:pt x="4404" y="0"/>
                  </a:moveTo>
                  <a:cubicBezTo>
                    <a:pt x="3189" y="0"/>
                    <a:pt x="2132" y="1603"/>
                    <a:pt x="1621" y="2761"/>
                  </a:cubicBezTo>
                  <a:cubicBezTo>
                    <a:pt x="685" y="4906"/>
                    <a:pt x="1050" y="7189"/>
                    <a:pt x="365" y="9334"/>
                  </a:cubicBezTo>
                  <a:lnTo>
                    <a:pt x="0" y="9836"/>
                  </a:lnTo>
                  <a:cubicBezTo>
                    <a:pt x="730" y="9494"/>
                    <a:pt x="1826" y="9540"/>
                    <a:pt x="2671" y="9015"/>
                  </a:cubicBezTo>
                  <a:cubicBezTo>
                    <a:pt x="4063" y="8170"/>
                    <a:pt x="5638" y="6504"/>
                    <a:pt x="6254" y="4998"/>
                  </a:cubicBezTo>
                  <a:cubicBezTo>
                    <a:pt x="6825" y="3651"/>
                    <a:pt x="6825" y="1779"/>
                    <a:pt x="5684" y="638"/>
                  </a:cubicBezTo>
                  <a:cubicBezTo>
                    <a:pt x="5249" y="186"/>
                    <a:pt x="4817" y="0"/>
                    <a:pt x="4404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4"/>
            <p:cNvSpPr/>
            <p:nvPr/>
          </p:nvSpPr>
          <p:spPr>
            <a:xfrm>
              <a:off x="3111365" y="4549027"/>
              <a:ext cx="170970" cy="254293"/>
            </a:xfrm>
            <a:custGeom>
              <a:avLst/>
              <a:gdLst/>
              <a:ahLst/>
              <a:cxnLst/>
              <a:rect l="l" t="t" r="r" b="b"/>
              <a:pathLst>
                <a:path w="4982" h="7410" extrusionOk="0">
                  <a:moveTo>
                    <a:pt x="3113" y="0"/>
                  </a:moveTo>
                  <a:cubicBezTo>
                    <a:pt x="3038" y="0"/>
                    <a:pt x="2959" y="5"/>
                    <a:pt x="2876" y="15"/>
                  </a:cubicBezTo>
                  <a:cubicBezTo>
                    <a:pt x="0" y="380"/>
                    <a:pt x="731" y="5379"/>
                    <a:pt x="1004" y="7296"/>
                  </a:cubicBezTo>
                  <a:lnTo>
                    <a:pt x="1050" y="7410"/>
                  </a:lnTo>
                  <a:cubicBezTo>
                    <a:pt x="1415" y="6931"/>
                    <a:pt x="1986" y="6634"/>
                    <a:pt x="2397" y="6109"/>
                  </a:cubicBezTo>
                  <a:cubicBezTo>
                    <a:pt x="2876" y="5493"/>
                    <a:pt x="3287" y="4648"/>
                    <a:pt x="3652" y="3918"/>
                  </a:cubicBezTo>
                  <a:cubicBezTo>
                    <a:pt x="4201" y="2930"/>
                    <a:pt x="4982" y="0"/>
                    <a:pt x="311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4"/>
            <p:cNvSpPr/>
            <p:nvPr/>
          </p:nvSpPr>
          <p:spPr>
            <a:xfrm>
              <a:off x="3129382" y="4818117"/>
              <a:ext cx="339194" cy="178451"/>
            </a:xfrm>
            <a:custGeom>
              <a:avLst/>
              <a:gdLst/>
              <a:ahLst/>
              <a:cxnLst/>
              <a:rect l="l" t="t" r="r" b="b"/>
              <a:pathLst>
                <a:path w="9884" h="5200" extrusionOk="0">
                  <a:moveTo>
                    <a:pt x="7108" y="1"/>
                  </a:moveTo>
                  <a:cubicBezTo>
                    <a:pt x="5787" y="1"/>
                    <a:pt x="4544" y="843"/>
                    <a:pt x="3447" y="1555"/>
                  </a:cubicBezTo>
                  <a:cubicBezTo>
                    <a:pt x="2467" y="2130"/>
                    <a:pt x="1547" y="2705"/>
                    <a:pt x="408" y="2705"/>
                  </a:cubicBezTo>
                  <a:cubicBezTo>
                    <a:pt x="326" y="2705"/>
                    <a:pt x="244" y="2702"/>
                    <a:pt x="160" y="2696"/>
                  </a:cubicBezTo>
                  <a:lnTo>
                    <a:pt x="0" y="2696"/>
                  </a:lnTo>
                  <a:cubicBezTo>
                    <a:pt x="1393" y="4015"/>
                    <a:pt x="3392" y="5199"/>
                    <a:pt x="5304" y="5199"/>
                  </a:cubicBezTo>
                  <a:cubicBezTo>
                    <a:pt x="6337" y="5199"/>
                    <a:pt x="7345" y="4854"/>
                    <a:pt x="8217" y="3997"/>
                  </a:cubicBezTo>
                  <a:cubicBezTo>
                    <a:pt x="9427" y="2856"/>
                    <a:pt x="9883" y="619"/>
                    <a:pt x="7852" y="94"/>
                  </a:cubicBezTo>
                  <a:cubicBezTo>
                    <a:pt x="7602" y="30"/>
                    <a:pt x="7354" y="1"/>
                    <a:pt x="7108" y="1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4"/>
            <p:cNvSpPr/>
            <p:nvPr/>
          </p:nvSpPr>
          <p:spPr>
            <a:xfrm>
              <a:off x="2756274" y="4716912"/>
              <a:ext cx="222721" cy="216440"/>
            </a:xfrm>
            <a:custGeom>
              <a:avLst/>
              <a:gdLst/>
              <a:ahLst/>
              <a:cxnLst/>
              <a:rect l="l" t="t" r="r" b="b"/>
              <a:pathLst>
                <a:path w="6490" h="6307" extrusionOk="0">
                  <a:moveTo>
                    <a:pt x="3683" y="0"/>
                  </a:moveTo>
                  <a:cubicBezTo>
                    <a:pt x="834" y="0"/>
                    <a:pt x="0" y="4188"/>
                    <a:pt x="669" y="6307"/>
                  </a:cubicBezTo>
                  <a:lnTo>
                    <a:pt x="715" y="6261"/>
                  </a:lnTo>
                  <a:cubicBezTo>
                    <a:pt x="1240" y="5371"/>
                    <a:pt x="2860" y="4960"/>
                    <a:pt x="3636" y="4230"/>
                  </a:cubicBezTo>
                  <a:cubicBezTo>
                    <a:pt x="4572" y="3340"/>
                    <a:pt x="6490" y="235"/>
                    <a:pt x="3888" y="7"/>
                  </a:cubicBezTo>
                  <a:cubicBezTo>
                    <a:pt x="3818" y="3"/>
                    <a:pt x="3750" y="0"/>
                    <a:pt x="3683" y="0"/>
                  </a:cubicBez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4"/>
            <p:cNvSpPr/>
            <p:nvPr/>
          </p:nvSpPr>
          <p:spPr>
            <a:xfrm>
              <a:off x="2668762" y="4520406"/>
              <a:ext cx="761128" cy="652650"/>
            </a:xfrm>
            <a:custGeom>
              <a:avLst/>
              <a:gdLst/>
              <a:ahLst/>
              <a:cxnLst/>
              <a:rect l="l" t="t" r="r" b="b"/>
              <a:pathLst>
                <a:path w="22179" h="19018" extrusionOk="0">
                  <a:moveTo>
                    <a:pt x="21744" y="1"/>
                  </a:moveTo>
                  <a:cubicBezTo>
                    <a:pt x="21604" y="1"/>
                    <a:pt x="21465" y="71"/>
                    <a:pt x="21411" y="232"/>
                  </a:cubicBezTo>
                  <a:cubicBezTo>
                    <a:pt x="20566" y="2812"/>
                    <a:pt x="19676" y="5071"/>
                    <a:pt x="17576" y="6874"/>
                  </a:cubicBezTo>
                  <a:cubicBezTo>
                    <a:pt x="15613" y="8564"/>
                    <a:pt x="13034" y="9408"/>
                    <a:pt x="10592" y="10093"/>
                  </a:cubicBezTo>
                  <a:cubicBezTo>
                    <a:pt x="8058" y="10823"/>
                    <a:pt x="5456" y="11440"/>
                    <a:pt x="3379" y="13129"/>
                  </a:cubicBezTo>
                  <a:cubicBezTo>
                    <a:pt x="1599" y="14567"/>
                    <a:pt x="412" y="16758"/>
                    <a:pt x="1" y="19018"/>
                  </a:cubicBezTo>
                  <a:lnTo>
                    <a:pt x="708" y="19018"/>
                  </a:lnTo>
                  <a:cubicBezTo>
                    <a:pt x="1233" y="16324"/>
                    <a:pt x="2991" y="13905"/>
                    <a:pt x="5433" y="12558"/>
                  </a:cubicBezTo>
                  <a:cubicBezTo>
                    <a:pt x="7944" y="11211"/>
                    <a:pt x="10957" y="10823"/>
                    <a:pt x="13605" y="9842"/>
                  </a:cubicBezTo>
                  <a:cubicBezTo>
                    <a:pt x="15613" y="9111"/>
                    <a:pt x="17485" y="8061"/>
                    <a:pt x="18991" y="6509"/>
                  </a:cubicBezTo>
                  <a:cubicBezTo>
                    <a:pt x="20635" y="4797"/>
                    <a:pt x="21342" y="2629"/>
                    <a:pt x="22096" y="415"/>
                  </a:cubicBezTo>
                  <a:cubicBezTo>
                    <a:pt x="22179" y="166"/>
                    <a:pt x="21960" y="1"/>
                    <a:pt x="21744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4"/>
            <p:cNvSpPr/>
            <p:nvPr/>
          </p:nvSpPr>
          <p:spPr>
            <a:xfrm>
              <a:off x="3130617" y="4634205"/>
              <a:ext cx="77111" cy="212906"/>
            </a:xfrm>
            <a:custGeom>
              <a:avLst/>
              <a:gdLst/>
              <a:ahLst/>
              <a:cxnLst/>
              <a:rect l="l" t="t" r="r" b="b"/>
              <a:pathLst>
                <a:path w="2247" h="6204" extrusionOk="0">
                  <a:moveTo>
                    <a:pt x="1825" y="1"/>
                  </a:moveTo>
                  <a:cubicBezTo>
                    <a:pt x="1686" y="1"/>
                    <a:pt x="1548" y="76"/>
                    <a:pt x="1493" y="249"/>
                  </a:cubicBezTo>
                  <a:cubicBezTo>
                    <a:pt x="991" y="2075"/>
                    <a:pt x="375" y="3901"/>
                    <a:pt x="55" y="5773"/>
                  </a:cubicBezTo>
                  <a:cubicBezTo>
                    <a:pt x="1" y="6033"/>
                    <a:pt x="218" y="6203"/>
                    <a:pt x="420" y="6203"/>
                  </a:cubicBezTo>
                  <a:cubicBezTo>
                    <a:pt x="554" y="6203"/>
                    <a:pt x="681" y="6128"/>
                    <a:pt x="717" y="5955"/>
                  </a:cubicBezTo>
                  <a:cubicBezTo>
                    <a:pt x="1060" y="4083"/>
                    <a:pt x="1653" y="2280"/>
                    <a:pt x="2178" y="431"/>
                  </a:cubicBezTo>
                  <a:cubicBezTo>
                    <a:pt x="2247" y="171"/>
                    <a:pt x="2035" y="1"/>
                    <a:pt x="1825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4"/>
            <p:cNvSpPr/>
            <p:nvPr/>
          </p:nvSpPr>
          <p:spPr>
            <a:xfrm>
              <a:off x="3049249" y="4854940"/>
              <a:ext cx="353779" cy="82396"/>
            </a:xfrm>
            <a:custGeom>
              <a:avLst/>
              <a:gdLst/>
              <a:ahLst/>
              <a:cxnLst/>
              <a:rect l="l" t="t" r="r" b="b"/>
              <a:pathLst>
                <a:path w="10309" h="2401" extrusionOk="0">
                  <a:moveTo>
                    <a:pt x="455" y="0"/>
                  </a:moveTo>
                  <a:cubicBezTo>
                    <a:pt x="180" y="0"/>
                    <a:pt x="0" y="440"/>
                    <a:pt x="281" y="664"/>
                  </a:cubicBezTo>
                  <a:cubicBezTo>
                    <a:pt x="1752" y="1793"/>
                    <a:pt x="3722" y="2400"/>
                    <a:pt x="5665" y="2400"/>
                  </a:cubicBezTo>
                  <a:cubicBezTo>
                    <a:pt x="7220" y="2400"/>
                    <a:pt x="8756" y="2011"/>
                    <a:pt x="10004" y="1189"/>
                  </a:cubicBezTo>
                  <a:cubicBezTo>
                    <a:pt x="10308" y="981"/>
                    <a:pt x="10123" y="535"/>
                    <a:pt x="9842" y="535"/>
                  </a:cubicBezTo>
                  <a:cubicBezTo>
                    <a:pt x="9785" y="535"/>
                    <a:pt x="9724" y="554"/>
                    <a:pt x="9662" y="596"/>
                  </a:cubicBezTo>
                  <a:cubicBezTo>
                    <a:pt x="8511" y="1347"/>
                    <a:pt x="7105" y="1698"/>
                    <a:pt x="5684" y="1698"/>
                  </a:cubicBezTo>
                  <a:cubicBezTo>
                    <a:pt x="3864" y="1698"/>
                    <a:pt x="2017" y="1122"/>
                    <a:pt x="646" y="71"/>
                  </a:cubicBezTo>
                  <a:cubicBezTo>
                    <a:pt x="580" y="22"/>
                    <a:pt x="515" y="0"/>
                    <a:pt x="45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4"/>
            <p:cNvSpPr/>
            <p:nvPr/>
          </p:nvSpPr>
          <p:spPr>
            <a:xfrm>
              <a:off x="2772163" y="4791897"/>
              <a:ext cx="103330" cy="197875"/>
            </a:xfrm>
            <a:custGeom>
              <a:avLst/>
              <a:gdLst/>
              <a:ahLst/>
              <a:cxnLst/>
              <a:rect l="l" t="t" r="r" b="b"/>
              <a:pathLst>
                <a:path w="3011" h="5766" extrusionOk="0">
                  <a:moveTo>
                    <a:pt x="2475" y="0"/>
                  </a:moveTo>
                  <a:cubicBezTo>
                    <a:pt x="2402" y="0"/>
                    <a:pt x="2327" y="25"/>
                    <a:pt x="2260" y="82"/>
                  </a:cubicBezTo>
                  <a:cubicBezTo>
                    <a:pt x="663" y="1429"/>
                    <a:pt x="1" y="3392"/>
                    <a:pt x="69" y="5423"/>
                  </a:cubicBezTo>
                  <a:cubicBezTo>
                    <a:pt x="81" y="5651"/>
                    <a:pt x="258" y="5765"/>
                    <a:pt x="429" y="5765"/>
                  </a:cubicBezTo>
                  <a:cubicBezTo>
                    <a:pt x="600" y="5765"/>
                    <a:pt x="765" y="5651"/>
                    <a:pt x="754" y="5423"/>
                  </a:cubicBezTo>
                  <a:cubicBezTo>
                    <a:pt x="686" y="3551"/>
                    <a:pt x="1279" y="1817"/>
                    <a:pt x="2740" y="584"/>
                  </a:cubicBezTo>
                  <a:cubicBezTo>
                    <a:pt x="3011" y="349"/>
                    <a:pt x="2753" y="0"/>
                    <a:pt x="247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4"/>
            <p:cNvSpPr/>
            <p:nvPr/>
          </p:nvSpPr>
          <p:spPr>
            <a:xfrm>
              <a:off x="1948662" y="3949898"/>
              <a:ext cx="168671" cy="171485"/>
            </a:xfrm>
            <a:custGeom>
              <a:avLst/>
              <a:gdLst/>
              <a:ahLst/>
              <a:cxnLst/>
              <a:rect l="l" t="t" r="r" b="b"/>
              <a:pathLst>
                <a:path w="4915" h="4997" extrusionOk="0">
                  <a:moveTo>
                    <a:pt x="2355" y="0"/>
                  </a:moveTo>
                  <a:cubicBezTo>
                    <a:pt x="1847" y="0"/>
                    <a:pt x="1347" y="292"/>
                    <a:pt x="989" y="978"/>
                  </a:cubicBezTo>
                  <a:cubicBezTo>
                    <a:pt x="0" y="2910"/>
                    <a:pt x="2837" y="4997"/>
                    <a:pt x="4668" y="4997"/>
                  </a:cubicBezTo>
                  <a:cubicBezTo>
                    <a:pt x="4697" y="4997"/>
                    <a:pt x="4726" y="4996"/>
                    <a:pt x="4755" y="4995"/>
                  </a:cubicBezTo>
                  <a:lnTo>
                    <a:pt x="4778" y="4904"/>
                  </a:lnTo>
                  <a:cubicBezTo>
                    <a:pt x="4915" y="3694"/>
                    <a:pt x="4641" y="2279"/>
                    <a:pt x="4070" y="1252"/>
                  </a:cubicBezTo>
                  <a:cubicBezTo>
                    <a:pt x="3684" y="491"/>
                    <a:pt x="3013" y="0"/>
                    <a:pt x="2355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4"/>
            <p:cNvSpPr/>
            <p:nvPr/>
          </p:nvSpPr>
          <p:spPr>
            <a:xfrm>
              <a:off x="2124715" y="3881810"/>
              <a:ext cx="206488" cy="183118"/>
            </a:xfrm>
            <a:custGeom>
              <a:avLst/>
              <a:gdLst/>
              <a:ahLst/>
              <a:cxnLst/>
              <a:rect l="l" t="t" r="r" b="b"/>
              <a:pathLst>
                <a:path w="6017" h="5336" extrusionOk="0">
                  <a:moveTo>
                    <a:pt x="2142" y="0"/>
                  </a:moveTo>
                  <a:cubicBezTo>
                    <a:pt x="0" y="0"/>
                    <a:pt x="351" y="3871"/>
                    <a:pt x="721" y="5267"/>
                  </a:cubicBezTo>
                  <a:lnTo>
                    <a:pt x="789" y="5336"/>
                  </a:lnTo>
                  <a:cubicBezTo>
                    <a:pt x="1862" y="4834"/>
                    <a:pt x="6016" y="1181"/>
                    <a:pt x="2958" y="154"/>
                  </a:cubicBezTo>
                  <a:cubicBezTo>
                    <a:pt x="2652" y="49"/>
                    <a:pt x="2382" y="0"/>
                    <a:pt x="214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4"/>
            <p:cNvSpPr/>
            <p:nvPr/>
          </p:nvSpPr>
          <p:spPr>
            <a:xfrm>
              <a:off x="2143178" y="4108689"/>
              <a:ext cx="232982" cy="169391"/>
            </a:xfrm>
            <a:custGeom>
              <a:avLst/>
              <a:gdLst/>
              <a:ahLst/>
              <a:cxnLst/>
              <a:rect l="l" t="t" r="r" b="b"/>
              <a:pathLst>
                <a:path w="6789" h="4936" extrusionOk="0">
                  <a:moveTo>
                    <a:pt x="4882" y="0"/>
                  </a:moveTo>
                  <a:cubicBezTo>
                    <a:pt x="4845" y="0"/>
                    <a:pt x="4808" y="1"/>
                    <a:pt x="4771" y="3"/>
                  </a:cubicBezTo>
                  <a:cubicBezTo>
                    <a:pt x="3401" y="49"/>
                    <a:pt x="2374" y="1829"/>
                    <a:pt x="1666" y="2810"/>
                  </a:cubicBezTo>
                  <a:cubicBezTo>
                    <a:pt x="1233" y="3427"/>
                    <a:pt x="845" y="4271"/>
                    <a:pt x="69" y="4408"/>
                  </a:cubicBezTo>
                  <a:lnTo>
                    <a:pt x="0" y="4591"/>
                  </a:lnTo>
                  <a:cubicBezTo>
                    <a:pt x="550" y="4802"/>
                    <a:pt x="1042" y="4936"/>
                    <a:pt x="1620" y="4936"/>
                  </a:cubicBezTo>
                  <a:cubicBezTo>
                    <a:pt x="1665" y="4936"/>
                    <a:pt x="1711" y="4935"/>
                    <a:pt x="1758" y="4933"/>
                  </a:cubicBezTo>
                  <a:cubicBezTo>
                    <a:pt x="3036" y="4842"/>
                    <a:pt x="4519" y="4248"/>
                    <a:pt x="5432" y="3313"/>
                  </a:cubicBezTo>
                  <a:cubicBezTo>
                    <a:pt x="6440" y="2327"/>
                    <a:pt x="6789" y="0"/>
                    <a:pt x="4882" y="0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4"/>
            <p:cNvSpPr/>
            <p:nvPr/>
          </p:nvSpPr>
          <p:spPr>
            <a:xfrm>
              <a:off x="1825322" y="3950172"/>
              <a:ext cx="383567" cy="550556"/>
            </a:xfrm>
            <a:custGeom>
              <a:avLst/>
              <a:gdLst/>
              <a:ahLst/>
              <a:cxnLst/>
              <a:rect l="l" t="t" r="r" b="b"/>
              <a:pathLst>
                <a:path w="11177" h="16043" extrusionOk="0">
                  <a:moveTo>
                    <a:pt x="10709" y="0"/>
                  </a:moveTo>
                  <a:cubicBezTo>
                    <a:pt x="10603" y="0"/>
                    <a:pt x="10497" y="50"/>
                    <a:pt x="10426" y="171"/>
                  </a:cubicBezTo>
                  <a:cubicBezTo>
                    <a:pt x="8760" y="2978"/>
                    <a:pt x="8554" y="6174"/>
                    <a:pt x="7573" y="9233"/>
                  </a:cubicBezTo>
                  <a:cubicBezTo>
                    <a:pt x="6546" y="12451"/>
                    <a:pt x="3715" y="14802"/>
                    <a:pt x="429" y="15373"/>
                  </a:cubicBezTo>
                  <a:cubicBezTo>
                    <a:pt x="1" y="15437"/>
                    <a:pt x="155" y="16043"/>
                    <a:pt x="533" y="16043"/>
                  </a:cubicBezTo>
                  <a:cubicBezTo>
                    <a:pt x="558" y="16043"/>
                    <a:pt x="584" y="16040"/>
                    <a:pt x="611" y="16034"/>
                  </a:cubicBezTo>
                  <a:cubicBezTo>
                    <a:pt x="3556" y="15532"/>
                    <a:pt x="6044" y="13683"/>
                    <a:pt x="7527" y="11104"/>
                  </a:cubicBezTo>
                  <a:cubicBezTo>
                    <a:pt x="9399" y="7840"/>
                    <a:pt x="9057" y="3800"/>
                    <a:pt x="11020" y="513"/>
                  </a:cubicBezTo>
                  <a:cubicBezTo>
                    <a:pt x="11177" y="246"/>
                    <a:pt x="10944" y="0"/>
                    <a:pt x="10709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4"/>
            <p:cNvSpPr/>
            <p:nvPr/>
          </p:nvSpPr>
          <p:spPr>
            <a:xfrm>
              <a:off x="2089744" y="4173138"/>
              <a:ext cx="205939" cy="101786"/>
            </a:xfrm>
            <a:custGeom>
              <a:avLst/>
              <a:gdLst/>
              <a:ahLst/>
              <a:cxnLst/>
              <a:rect l="l" t="t" r="r" b="b"/>
              <a:pathLst>
                <a:path w="6001" h="2966" extrusionOk="0">
                  <a:moveTo>
                    <a:pt x="5521" y="0"/>
                  </a:moveTo>
                  <a:cubicBezTo>
                    <a:pt x="5415" y="0"/>
                    <a:pt x="5308" y="46"/>
                    <a:pt x="5232" y="156"/>
                  </a:cubicBezTo>
                  <a:cubicBezTo>
                    <a:pt x="4624" y="1077"/>
                    <a:pt x="2933" y="2279"/>
                    <a:pt x="1571" y="2279"/>
                  </a:cubicBezTo>
                  <a:cubicBezTo>
                    <a:pt x="1244" y="2279"/>
                    <a:pt x="936" y="2210"/>
                    <a:pt x="667" y="2051"/>
                  </a:cubicBezTo>
                  <a:cubicBezTo>
                    <a:pt x="603" y="2010"/>
                    <a:pt x="541" y="1992"/>
                    <a:pt x="482" y="1992"/>
                  </a:cubicBezTo>
                  <a:cubicBezTo>
                    <a:pt x="186" y="1992"/>
                    <a:pt x="0" y="2454"/>
                    <a:pt x="324" y="2644"/>
                  </a:cubicBezTo>
                  <a:cubicBezTo>
                    <a:pt x="695" y="2869"/>
                    <a:pt x="1114" y="2966"/>
                    <a:pt x="1554" y="2966"/>
                  </a:cubicBezTo>
                  <a:cubicBezTo>
                    <a:pt x="3174" y="2966"/>
                    <a:pt x="5071" y="1648"/>
                    <a:pt x="5825" y="499"/>
                  </a:cubicBezTo>
                  <a:cubicBezTo>
                    <a:pt x="6001" y="244"/>
                    <a:pt x="5765" y="0"/>
                    <a:pt x="552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4"/>
            <p:cNvSpPr/>
            <p:nvPr/>
          </p:nvSpPr>
          <p:spPr>
            <a:xfrm>
              <a:off x="2024745" y="4029722"/>
              <a:ext cx="121964" cy="108512"/>
            </a:xfrm>
            <a:custGeom>
              <a:avLst/>
              <a:gdLst/>
              <a:ahLst/>
              <a:cxnLst/>
              <a:rect l="l" t="t" r="r" b="b"/>
              <a:pathLst>
                <a:path w="3554" h="3162" extrusionOk="0">
                  <a:moveTo>
                    <a:pt x="465" y="0"/>
                  </a:moveTo>
                  <a:cubicBezTo>
                    <a:pt x="237" y="0"/>
                    <a:pt x="0" y="257"/>
                    <a:pt x="141" y="524"/>
                  </a:cubicBezTo>
                  <a:cubicBezTo>
                    <a:pt x="735" y="1688"/>
                    <a:pt x="1648" y="2806"/>
                    <a:pt x="2972" y="3148"/>
                  </a:cubicBezTo>
                  <a:cubicBezTo>
                    <a:pt x="3006" y="3157"/>
                    <a:pt x="3039" y="3162"/>
                    <a:pt x="3069" y="3162"/>
                  </a:cubicBezTo>
                  <a:cubicBezTo>
                    <a:pt x="3430" y="3162"/>
                    <a:pt x="3554" y="2592"/>
                    <a:pt x="3154" y="2486"/>
                  </a:cubicBezTo>
                  <a:cubicBezTo>
                    <a:pt x="2013" y="2190"/>
                    <a:pt x="1260" y="1163"/>
                    <a:pt x="735" y="181"/>
                  </a:cubicBezTo>
                  <a:cubicBezTo>
                    <a:pt x="671" y="53"/>
                    <a:pt x="569" y="0"/>
                    <a:pt x="465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4"/>
            <p:cNvSpPr/>
            <p:nvPr/>
          </p:nvSpPr>
          <p:spPr>
            <a:xfrm>
              <a:off x="977558" y="3115518"/>
              <a:ext cx="806084" cy="1268203"/>
            </a:xfrm>
            <a:custGeom>
              <a:avLst/>
              <a:gdLst/>
              <a:ahLst/>
              <a:cxnLst/>
              <a:rect l="l" t="t" r="r" b="b"/>
              <a:pathLst>
                <a:path w="23489" h="36955" extrusionOk="0">
                  <a:moveTo>
                    <a:pt x="17622" y="1"/>
                  </a:moveTo>
                  <a:lnTo>
                    <a:pt x="17622" y="1"/>
                  </a:lnTo>
                  <a:cubicBezTo>
                    <a:pt x="15180" y="2329"/>
                    <a:pt x="13103" y="5022"/>
                    <a:pt x="10660" y="7350"/>
                  </a:cubicBezTo>
                  <a:cubicBezTo>
                    <a:pt x="7602" y="10158"/>
                    <a:pt x="4406" y="13353"/>
                    <a:pt x="2580" y="17256"/>
                  </a:cubicBezTo>
                  <a:cubicBezTo>
                    <a:pt x="1" y="22894"/>
                    <a:pt x="868" y="31088"/>
                    <a:pt x="1850" y="36955"/>
                  </a:cubicBezTo>
                  <a:cubicBezTo>
                    <a:pt x="17508" y="32686"/>
                    <a:pt x="23488" y="13467"/>
                    <a:pt x="17622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4"/>
            <p:cNvSpPr/>
            <p:nvPr/>
          </p:nvSpPr>
          <p:spPr>
            <a:xfrm>
              <a:off x="1045131" y="3326953"/>
              <a:ext cx="501688" cy="1055366"/>
            </a:xfrm>
            <a:custGeom>
              <a:avLst/>
              <a:gdLst/>
              <a:ahLst/>
              <a:cxnLst/>
              <a:rect l="l" t="t" r="r" b="b"/>
              <a:pathLst>
                <a:path w="14619" h="30753" extrusionOk="0">
                  <a:moveTo>
                    <a:pt x="14189" y="0"/>
                  </a:moveTo>
                  <a:cubicBezTo>
                    <a:pt x="14051" y="0"/>
                    <a:pt x="13912" y="70"/>
                    <a:pt x="13850" y="231"/>
                  </a:cubicBezTo>
                  <a:cubicBezTo>
                    <a:pt x="11955" y="5686"/>
                    <a:pt x="9079" y="10685"/>
                    <a:pt x="6934" y="16003"/>
                  </a:cubicBezTo>
                  <a:cubicBezTo>
                    <a:pt x="4994" y="20887"/>
                    <a:pt x="3350" y="26000"/>
                    <a:pt x="178" y="30269"/>
                  </a:cubicBezTo>
                  <a:cubicBezTo>
                    <a:pt x="0" y="30511"/>
                    <a:pt x="245" y="30753"/>
                    <a:pt x="500" y="30753"/>
                  </a:cubicBezTo>
                  <a:cubicBezTo>
                    <a:pt x="606" y="30753"/>
                    <a:pt x="714" y="30711"/>
                    <a:pt x="794" y="30611"/>
                  </a:cubicBezTo>
                  <a:cubicBezTo>
                    <a:pt x="3807" y="26548"/>
                    <a:pt x="5473" y="21663"/>
                    <a:pt x="7299" y="17007"/>
                  </a:cubicBezTo>
                  <a:cubicBezTo>
                    <a:pt x="9490" y="11369"/>
                    <a:pt x="12526" y="6119"/>
                    <a:pt x="14535" y="436"/>
                  </a:cubicBezTo>
                  <a:cubicBezTo>
                    <a:pt x="14618" y="171"/>
                    <a:pt x="14405" y="0"/>
                    <a:pt x="1418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4"/>
            <p:cNvSpPr/>
            <p:nvPr/>
          </p:nvSpPr>
          <p:spPr>
            <a:xfrm>
              <a:off x="1121695" y="4254473"/>
              <a:ext cx="14928" cy="13350"/>
            </a:xfrm>
            <a:custGeom>
              <a:avLst/>
              <a:gdLst/>
              <a:ahLst/>
              <a:cxnLst/>
              <a:rect l="l" t="t" r="r" b="b"/>
              <a:pathLst>
                <a:path w="435" h="389" extrusionOk="0">
                  <a:moveTo>
                    <a:pt x="343" y="0"/>
                  </a:moveTo>
                  <a:cubicBezTo>
                    <a:pt x="229" y="46"/>
                    <a:pt x="115" y="92"/>
                    <a:pt x="1" y="137"/>
                  </a:cubicBezTo>
                  <a:cubicBezTo>
                    <a:pt x="138" y="206"/>
                    <a:pt x="275" y="297"/>
                    <a:pt x="435" y="388"/>
                  </a:cubicBezTo>
                  <a:cubicBezTo>
                    <a:pt x="389" y="251"/>
                    <a:pt x="366" y="137"/>
                    <a:pt x="34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4"/>
            <p:cNvSpPr/>
            <p:nvPr/>
          </p:nvSpPr>
          <p:spPr>
            <a:xfrm>
              <a:off x="1065001" y="4065791"/>
              <a:ext cx="243826" cy="216749"/>
            </a:xfrm>
            <a:custGeom>
              <a:avLst/>
              <a:gdLst/>
              <a:ahLst/>
              <a:cxnLst/>
              <a:rect l="l" t="t" r="r" b="b"/>
              <a:pathLst>
                <a:path w="7105" h="6316" extrusionOk="0">
                  <a:moveTo>
                    <a:pt x="434" y="1"/>
                  </a:moveTo>
                  <a:cubicBezTo>
                    <a:pt x="226" y="1"/>
                    <a:pt x="0" y="171"/>
                    <a:pt x="55" y="431"/>
                  </a:cubicBezTo>
                  <a:cubicBezTo>
                    <a:pt x="443" y="2326"/>
                    <a:pt x="1014" y="4175"/>
                    <a:pt x="1402" y="6069"/>
                  </a:cubicBezTo>
                  <a:cubicBezTo>
                    <a:pt x="1439" y="6200"/>
                    <a:pt x="1599" y="6315"/>
                    <a:pt x="1743" y="6315"/>
                  </a:cubicBezTo>
                  <a:cubicBezTo>
                    <a:pt x="1775" y="6315"/>
                    <a:pt x="1806" y="6310"/>
                    <a:pt x="1835" y="6297"/>
                  </a:cubicBezTo>
                  <a:cubicBezTo>
                    <a:pt x="3547" y="5590"/>
                    <a:pt x="5602" y="5635"/>
                    <a:pt x="6880" y="4129"/>
                  </a:cubicBezTo>
                  <a:cubicBezTo>
                    <a:pt x="7105" y="3870"/>
                    <a:pt x="6871" y="3532"/>
                    <a:pt x="6626" y="3532"/>
                  </a:cubicBezTo>
                  <a:cubicBezTo>
                    <a:pt x="6547" y="3532"/>
                    <a:pt x="6467" y="3566"/>
                    <a:pt x="6401" y="3650"/>
                  </a:cubicBezTo>
                  <a:cubicBezTo>
                    <a:pt x="5282" y="4928"/>
                    <a:pt x="3502" y="4973"/>
                    <a:pt x="1995" y="5498"/>
                  </a:cubicBezTo>
                  <a:cubicBezTo>
                    <a:pt x="2018" y="5635"/>
                    <a:pt x="2041" y="5749"/>
                    <a:pt x="2087" y="5886"/>
                  </a:cubicBezTo>
                  <a:cubicBezTo>
                    <a:pt x="1927" y="5795"/>
                    <a:pt x="1790" y="5704"/>
                    <a:pt x="1653" y="5635"/>
                  </a:cubicBezTo>
                  <a:cubicBezTo>
                    <a:pt x="1767" y="5590"/>
                    <a:pt x="1881" y="5544"/>
                    <a:pt x="1995" y="5498"/>
                  </a:cubicBezTo>
                  <a:cubicBezTo>
                    <a:pt x="1607" y="3741"/>
                    <a:pt x="1082" y="2006"/>
                    <a:pt x="740" y="249"/>
                  </a:cubicBezTo>
                  <a:cubicBezTo>
                    <a:pt x="703" y="76"/>
                    <a:pt x="572" y="1"/>
                    <a:pt x="434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4"/>
            <p:cNvSpPr/>
            <p:nvPr/>
          </p:nvSpPr>
          <p:spPr>
            <a:xfrm>
              <a:off x="1176535" y="4133054"/>
              <a:ext cx="14928" cy="15683"/>
            </a:xfrm>
            <a:custGeom>
              <a:avLst/>
              <a:gdLst/>
              <a:ahLst/>
              <a:cxnLst/>
              <a:rect l="l" t="t" r="r" b="b"/>
              <a:pathLst>
                <a:path w="435" h="457" extrusionOk="0">
                  <a:moveTo>
                    <a:pt x="411" y="0"/>
                  </a:moveTo>
                  <a:cubicBezTo>
                    <a:pt x="275" y="46"/>
                    <a:pt x="138" y="92"/>
                    <a:pt x="1" y="115"/>
                  </a:cubicBezTo>
                  <a:cubicBezTo>
                    <a:pt x="138" y="229"/>
                    <a:pt x="275" y="343"/>
                    <a:pt x="434" y="457"/>
                  </a:cubicBezTo>
                  <a:cubicBezTo>
                    <a:pt x="411" y="320"/>
                    <a:pt x="411" y="160"/>
                    <a:pt x="411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4"/>
            <p:cNvSpPr/>
            <p:nvPr/>
          </p:nvSpPr>
          <p:spPr>
            <a:xfrm>
              <a:off x="1118881" y="3855866"/>
              <a:ext cx="283154" cy="304911"/>
            </a:xfrm>
            <a:custGeom>
              <a:avLst/>
              <a:gdLst/>
              <a:ahLst/>
              <a:cxnLst/>
              <a:rect l="l" t="t" r="r" b="b"/>
              <a:pathLst>
                <a:path w="8251" h="8885" extrusionOk="0">
                  <a:moveTo>
                    <a:pt x="414" y="0"/>
                  </a:moveTo>
                  <a:cubicBezTo>
                    <a:pt x="207" y="0"/>
                    <a:pt x="1" y="170"/>
                    <a:pt x="83" y="431"/>
                  </a:cubicBezTo>
                  <a:cubicBezTo>
                    <a:pt x="927" y="3056"/>
                    <a:pt x="1270" y="5795"/>
                    <a:pt x="1407" y="8534"/>
                  </a:cubicBezTo>
                  <a:cubicBezTo>
                    <a:pt x="1427" y="8736"/>
                    <a:pt x="1590" y="8884"/>
                    <a:pt x="1785" y="8884"/>
                  </a:cubicBezTo>
                  <a:cubicBezTo>
                    <a:pt x="1811" y="8884"/>
                    <a:pt x="1837" y="8882"/>
                    <a:pt x="1863" y="8876"/>
                  </a:cubicBezTo>
                  <a:cubicBezTo>
                    <a:pt x="4077" y="8329"/>
                    <a:pt x="6337" y="7164"/>
                    <a:pt x="8003" y="5612"/>
                  </a:cubicBezTo>
                  <a:cubicBezTo>
                    <a:pt x="8251" y="5365"/>
                    <a:pt x="8019" y="5008"/>
                    <a:pt x="7743" y="5008"/>
                  </a:cubicBezTo>
                  <a:cubicBezTo>
                    <a:pt x="7662" y="5008"/>
                    <a:pt x="7578" y="5038"/>
                    <a:pt x="7501" y="5110"/>
                  </a:cubicBezTo>
                  <a:cubicBezTo>
                    <a:pt x="6040" y="6503"/>
                    <a:pt x="4054" y="7552"/>
                    <a:pt x="2091" y="8077"/>
                  </a:cubicBezTo>
                  <a:cubicBezTo>
                    <a:pt x="2091" y="8237"/>
                    <a:pt x="2091" y="8397"/>
                    <a:pt x="2114" y="8534"/>
                  </a:cubicBezTo>
                  <a:cubicBezTo>
                    <a:pt x="1955" y="8420"/>
                    <a:pt x="1818" y="8306"/>
                    <a:pt x="1681" y="8192"/>
                  </a:cubicBezTo>
                  <a:cubicBezTo>
                    <a:pt x="1818" y="8169"/>
                    <a:pt x="1955" y="8123"/>
                    <a:pt x="2091" y="8077"/>
                  </a:cubicBezTo>
                  <a:cubicBezTo>
                    <a:pt x="1932" y="5430"/>
                    <a:pt x="1566" y="2782"/>
                    <a:pt x="745" y="248"/>
                  </a:cubicBezTo>
                  <a:cubicBezTo>
                    <a:pt x="690" y="75"/>
                    <a:pt x="552" y="0"/>
                    <a:pt x="414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4"/>
            <p:cNvSpPr/>
            <p:nvPr/>
          </p:nvSpPr>
          <p:spPr>
            <a:xfrm>
              <a:off x="1202686" y="3704694"/>
              <a:ext cx="309029" cy="225500"/>
            </a:xfrm>
            <a:custGeom>
              <a:avLst/>
              <a:gdLst/>
              <a:ahLst/>
              <a:cxnLst/>
              <a:rect l="l" t="t" r="r" b="b"/>
              <a:pathLst>
                <a:path w="9005" h="6571" extrusionOk="0">
                  <a:moveTo>
                    <a:pt x="429" y="0"/>
                  </a:moveTo>
                  <a:cubicBezTo>
                    <a:pt x="215" y="0"/>
                    <a:pt x="1" y="170"/>
                    <a:pt x="83" y="431"/>
                  </a:cubicBezTo>
                  <a:cubicBezTo>
                    <a:pt x="699" y="2371"/>
                    <a:pt x="1293" y="4334"/>
                    <a:pt x="1795" y="6297"/>
                  </a:cubicBezTo>
                  <a:cubicBezTo>
                    <a:pt x="1841" y="6434"/>
                    <a:pt x="1978" y="6571"/>
                    <a:pt x="2137" y="6571"/>
                  </a:cubicBezTo>
                  <a:cubicBezTo>
                    <a:pt x="4443" y="6297"/>
                    <a:pt x="6999" y="4882"/>
                    <a:pt x="8734" y="3398"/>
                  </a:cubicBezTo>
                  <a:cubicBezTo>
                    <a:pt x="9005" y="3163"/>
                    <a:pt x="8761" y="2814"/>
                    <a:pt x="8478" y="2814"/>
                  </a:cubicBezTo>
                  <a:cubicBezTo>
                    <a:pt x="8404" y="2814"/>
                    <a:pt x="8326" y="2839"/>
                    <a:pt x="8255" y="2896"/>
                  </a:cubicBezTo>
                  <a:cubicBezTo>
                    <a:pt x="6862" y="4083"/>
                    <a:pt x="5082" y="4950"/>
                    <a:pt x="3370" y="5566"/>
                  </a:cubicBezTo>
                  <a:cubicBezTo>
                    <a:pt x="3096" y="5658"/>
                    <a:pt x="2822" y="5726"/>
                    <a:pt x="2525" y="5795"/>
                  </a:cubicBezTo>
                  <a:cubicBezTo>
                    <a:pt x="2520" y="5796"/>
                    <a:pt x="2515" y="5797"/>
                    <a:pt x="2510" y="5797"/>
                  </a:cubicBezTo>
                  <a:cubicBezTo>
                    <a:pt x="2284" y="5797"/>
                    <a:pt x="1999" y="4330"/>
                    <a:pt x="1955" y="4151"/>
                  </a:cubicBezTo>
                  <a:cubicBezTo>
                    <a:pt x="1567" y="2850"/>
                    <a:pt x="1156" y="1549"/>
                    <a:pt x="768" y="248"/>
                  </a:cubicBezTo>
                  <a:cubicBezTo>
                    <a:pt x="713" y="75"/>
                    <a:pt x="571" y="0"/>
                    <a:pt x="429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4"/>
            <p:cNvSpPr/>
            <p:nvPr/>
          </p:nvSpPr>
          <p:spPr>
            <a:xfrm>
              <a:off x="1356706" y="3727275"/>
              <a:ext cx="14928" cy="11016"/>
            </a:xfrm>
            <a:custGeom>
              <a:avLst/>
              <a:gdLst/>
              <a:ahLst/>
              <a:cxnLst/>
              <a:rect l="l" t="t" r="r" b="b"/>
              <a:pathLst>
                <a:path w="435" h="321" extrusionOk="0">
                  <a:moveTo>
                    <a:pt x="343" y="1"/>
                  </a:moveTo>
                  <a:cubicBezTo>
                    <a:pt x="229" y="24"/>
                    <a:pt x="115" y="47"/>
                    <a:pt x="0" y="69"/>
                  </a:cubicBezTo>
                  <a:cubicBezTo>
                    <a:pt x="137" y="161"/>
                    <a:pt x="297" y="252"/>
                    <a:pt x="434" y="321"/>
                  </a:cubicBezTo>
                  <a:cubicBezTo>
                    <a:pt x="411" y="206"/>
                    <a:pt x="366" y="92"/>
                    <a:pt x="34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4"/>
            <p:cNvSpPr/>
            <p:nvPr/>
          </p:nvSpPr>
          <p:spPr>
            <a:xfrm>
              <a:off x="1295585" y="3544874"/>
              <a:ext cx="244855" cy="208685"/>
            </a:xfrm>
            <a:custGeom>
              <a:avLst/>
              <a:gdLst/>
              <a:ahLst/>
              <a:cxnLst/>
              <a:rect l="l" t="t" r="r" b="b"/>
              <a:pathLst>
                <a:path w="7135" h="6081" extrusionOk="0">
                  <a:moveTo>
                    <a:pt x="417" y="1"/>
                  </a:moveTo>
                  <a:cubicBezTo>
                    <a:pt x="213" y="1"/>
                    <a:pt x="1" y="171"/>
                    <a:pt x="70" y="431"/>
                  </a:cubicBezTo>
                  <a:cubicBezTo>
                    <a:pt x="572" y="2235"/>
                    <a:pt x="1142" y="3992"/>
                    <a:pt x="1530" y="5818"/>
                  </a:cubicBezTo>
                  <a:cubicBezTo>
                    <a:pt x="1568" y="5989"/>
                    <a:pt x="1717" y="6081"/>
                    <a:pt x="1870" y="6081"/>
                  </a:cubicBezTo>
                  <a:cubicBezTo>
                    <a:pt x="1902" y="6081"/>
                    <a:pt x="1933" y="6077"/>
                    <a:pt x="1964" y="6069"/>
                  </a:cubicBezTo>
                  <a:cubicBezTo>
                    <a:pt x="3585" y="5681"/>
                    <a:pt x="5160" y="5202"/>
                    <a:pt x="6735" y="4723"/>
                  </a:cubicBezTo>
                  <a:cubicBezTo>
                    <a:pt x="7134" y="4596"/>
                    <a:pt x="7011" y="4025"/>
                    <a:pt x="6649" y="4025"/>
                  </a:cubicBezTo>
                  <a:cubicBezTo>
                    <a:pt x="6619" y="4025"/>
                    <a:pt x="6586" y="4029"/>
                    <a:pt x="6552" y="4038"/>
                  </a:cubicBezTo>
                  <a:cubicBezTo>
                    <a:pt x="5091" y="4494"/>
                    <a:pt x="3630" y="4951"/>
                    <a:pt x="2124" y="5316"/>
                  </a:cubicBezTo>
                  <a:cubicBezTo>
                    <a:pt x="2147" y="5407"/>
                    <a:pt x="2192" y="5521"/>
                    <a:pt x="2215" y="5636"/>
                  </a:cubicBezTo>
                  <a:cubicBezTo>
                    <a:pt x="2078" y="5567"/>
                    <a:pt x="1918" y="5476"/>
                    <a:pt x="1781" y="5384"/>
                  </a:cubicBezTo>
                  <a:cubicBezTo>
                    <a:pt x="1896" y="5362"/>
                    <a:pt x="2010" y="5339"/>
                    <a:pt x="2124" y="5316"/>
                  </a:cubicBezTo>
                  <a:cubicBezTo>
                    <a:pt x="1736" y="3604"/>
                    <a:pt x="1211" y="1938"/>
                    <a:pt x="731" y="249"/>
                  </a:cubicBezTo>
                  <a:cubicBezTo>
                    <a:pt x="686" y="76"/>
                    <a:pt x="553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4"/>
            <p:cNvSpPr/>
            <p:nvPr/>
          </p:nvSpPr>
          <p:spPr>
            <a:xfrm>
              <a:off x="1448336" y="3522052"/>
              <a:ext cx="11805" cy="13350"/>
            </a:xfrm>
            <a:custGeom>
              <a:avLst/>
              <a:gdLst/>
              <a:ahLst/>
              <a:cxnLst/>
              <a:rect l="l" t="t" r="r" b="b"/>
              <a:pathLst>
                <a:path w="344" h="389" extrusionOk="0">
                  <a:moveTo>
                    <a:pt x="275" y="1"/>
                  </a:moveTo>
                  <a:cubicBezTo>
                    <a:pt x="184" y="24"/>
                    <a:pt x="92" y="46"/>
                    <a:pt x="1" y="46"/>
                  </a:cubicBezTo>
                  <a:cubicBezTo>
                    <a:pt x="115" y="161"/>
                    <a:pt x="229" y="275"/>
                    <a:pt x="343" y="389"/>
                  </a:cubicBezTo>
                  <a:cubicBezTo>
                    <a:pt x="321" y="252"/>
                    <a:pt x="298" y="138"/>
                    <a:pt x="27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4"/>
            <p:cNvSpPr/>
            <p:nvPr/>
          </p:nvSpPr>
          <p:spPr>
            <a:xfrm>
              <a:off x="1399604" y="3390339"/>
              <a:ext cx="215891" cy="157655"/>
            </a:xfrm>
            <a:custGeom>
              <a:avLst/>
              <a:gdLst/>
              <a:ahLst/>
              <a:cxnLst/>
              <a:rect l="l" t="t" r="r" b="b"/>
              <a:pathLst>
                <a:path w="6291" h="4594" extrusionOk="0">
                  <a:moveTo>
                    <a:pt x="417" y="1"/>
                  </a:moveTo>
                  <a:cubicBezTo>
                    <a:pt x="205" y="1"/>
                    <a:pt x="0" y="166"/>
                    <a:pt x="97" y="415"/>
                  </a:cubicBezTo>
                  <a:cubicBezTo>
                    <a:pt x="576" y="1648"/>
                    <a:pt x="919" y="2903"/>
                    <a:pt x="1056" y="4227"/>
                  </a:cubicBezTo>
                  <a:cubicBezTo>
                    <a:pt x="1077" y="4400"/>
                    <a:pt x="1202" y="4594"/>
                    <a:pt x="1390" y="4594"/>
                  </a:cubicBezTo>
                  <a:cubicBezTo>
                    <a:pt x="1400" y="4594"/>
                    <a:pt x="1410" y="4593"/>
                    <a:pt x="1421" y="4592"/>
                  </a:cubicBezTo>
                  <a:cubicBezTo>
                    <a:pt x="3087" y="4364"/>
                    <a:pt x="4365" y="3314"/>
                    <a:pt x="5918" y="2743"/>
                  </a:cubicBezTo>
                  <a:cubicBezTo>
                    <a:pt x="6290" y="2598"/>
                    <a:pt x="6175" y="2040"/>
                    <a:pt x="5843" y="2040"/>
                  </a:cubicBezTo>
                  <a:cubicBezTo>
                    <a:pt x="5809" y="2040"/>
                    <a:pt x="5773" y="2046"/>
                    <a:pt x="5735" y="2058"/>
                  </a:cubicBezTo>
                  <a:cubicBezTo>
                    <a:pt x="4365" y="2583"/>
                    <a:pt x="3156" y="3542"/>
                    <a:pt x="1695" y="3839"/>
                  </a:cubicBezTo>
                  <a:cubicBezTo>
                    <a:pt x="1718" y="3976"/>
                    <a:pt x="1741" y="4090"/>
                    <a:pt x="1763" y="4227"/>
                  </a:cubicBezTo>
                  <a:cubicBezTo>
                    <a:pt x="1649" y="4113"/>
                    <a:pt x="1535" y="3999"/>
                    <a:pt x="1421" y="3884"/>
                  </a:cubicBezTo>
                  <a:cubicBezTo>
                    <a:pt x="1512" y="3884"/>
                    <a:pt x="1604" y="3862"/>
                    <a:pt x="1695" y="3839"/>
                  </a:cubicBezTo>
                  <a:cubicBezTo>
                    <a:pt x="1535" y="2583"/>
                    <a:pt x="1216" y="1396"/>
                    <a:pt x="759" y="232"/>
                  </a:cubicBezTo>
                  <a:cubicBezTo>
                    <a:pt x="696" y="71"/>
                    <a:pt x="555" y="1"/>
                    <a:pt x="417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4"/>
            <p:cNvSpPr/>
            <p:nvPr/>
          </p:nvSpPr>
          <p:spPr>
            <a:xfrm>
              <a:off x="1513369" y="3610593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47" y="1027"/>
                    <a:pt x="1347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4"/>
            <p:cNvSpPr/>
            <p:nvPr/>
          </p:nvSpPr>
          <p:spPr>
            <a:xfrm>
              <a:off x="1538421" y="3559665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63" y="0"/>
                  </a:moveTo>
                  <a:cubicBezTo>
                    <a:pt x="1" y="0"/>
                    <a:pt x="1" y="1050"/>
                    <a:pt x="663" y="1050"/>
                  </a:cubicBezTo>
                  <a:cubicBezTo>
                    <a:pt x="1348" y="1050"/>
                    <a:pt x="1348" y="0"/>
                    <a:pt x="663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4"/>
            <p:cNvSpPr/>
            <p:nvPr/>
          </p:nvSpPr>
          <p:spPr>
            <a:xfrm>
              <a:off x="1563508" y="3605892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4"/>
            <p:cNvSpPr/>
            <p:nvPr/>
          </p:nvSpPr>
          <p:spPr>
            <a:xfrm>
              <a:off x="1173412" y="3623119"/>
              <a:ext cx="45471" cy="35278"/>
            </a:xfrm>
            <a:custGeom>
              <a:avLst/>
              <a:gdLst/>
              <a:ahLst/>
              <a:cxnLst/>
              <a:rect l="l" t="t" r="r" b="b"/>
              <a:pathLst>
                <a:path w="1325" h="1028" extrusionOk="0">
                  <a:moveTo>
                    <a:pt x="662" y="0"/>
                  </a:moveTo>
                  <a:cubicBezTo>
                    <a:pt x="0" y="0"/>
                    <a:pt x="0" y="1027"/>
                    <a:pt x="662" y="1027"/>
                  </a:cubicBezTo>
                  <a:cubicBezTo>
                    <a:pt x="1324" y="1027"/>
                    <a:pt x="1324" y="0"/>
                    <a:pt x="662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4"/>
            <p:cNvSpPr/>
            <p:nvPr/>
          </p:nvSpPr>
          <p:spPr>
            <a:xfrm>
              <a:off x="1193763" y="3568279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6" y="0"/>
                  </a:moveTo>
                  <a:cubicBezTo>
                    <a:pt x="1" y="0"/>
                    <a:pt x="1" y="1050"/>
                    <a:pt x="686" y="1050"/>
                  </a:cubicBezTo>
                  <a:cubicBezTo>
                    <a:pt x="1347" y="1050"/>
                    <a:pt x="1347" y="0"/>
                    <a:pt x="686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4"/>
            <p:cNvSpPr/>
            <p:nvPr/>
          </p:nvSpPr>
          <p:spPr>
            <a:xfrm>
              <a:off x="1227464" y="3623119"/>
              <a:ext cx="46226" cy="35278"/>
            </a:xfrm>
            <a:custGeom>
              <a:avLst/>
              <a:gdLst/>
              <a:ahLst/>
              <a:cxnLst/>
              <a:rect l="l" t="t" r="r" b="b"/>
              <a:pathLst>
                <a:path w="1347" h="1028" extrusionOk="0">
                  <a:moveTo>
                    <a:pt x="685" y="0"/>
                  </a:moveTo>
                  <a:cubicBezTo>
                    <a:pt x="0" y="0"/>
                    <a:pt x="0" y="1027"/>
                    <a:pt x="685" y="1027"/>
                  </a:cubicBezTo>
                  <a:cubicBezTo>
                    <a:pt x="1347" y="1027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4"/>
            <p:cNvSpPr/>
            <p:nvPr/>
          </p:nvSpPr>
          <p:spPr>
            <a:xfrm>
              <a:off x="1508667" y="3249462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85" y="1"/>
                  </a:moveTo>
                  <a:cubicBezTo>
                    <a:pt x="1" y="1"/>
                    <a:pt x="1" y="1028"/>
                    <a:pt x="685" y="1028"/>
                  </a:cubicBezTo>
                  <a:cubicBezTo>
                    <a:pt x="1347" y="1028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4"/>
            <p:cNvSpPr/>
            <p:nvPr/>
          </p:nvSpPr>
          <p:spPr>
            <a:xfrm>
              <a:off x="1542368" y="3269847"/>
              <a:ext cx="46226" cy="36068"/>
            </a:xfrm>
            <a:custGeom>
              <a:avLst/>
              <a:gdLst/>
              <a:ahLst/>
              <a:cxnLst/>
              <a:rect l="l" t="t" r="r" b="b"/>
              <a:pathLst>
                <a:path w="1347" h="1051" extrusionOk="0">
                  <a:moveTo>
                    <a:pt x="685" y="0"/>
                  </a:moveTo>
                  <a:cubicBezTo>
                    <a:pt x="0" y="0"/>
                    <a:pt x="0" y="1050"/>
                    <a:pt x="685" y="1050"/>
                  </a:cubicBezTo>
                  <a:cubicBezTo>
                    <a:pt x="1347" y="1050"/>
                    <a:pt x="1347" y="0"/>
                    <a:pt x="685" y="0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4"/>
            <p:cNvSpPr/>
            <p:nvPr/>
          </p:nvSpPr>
          <p:spPr>
            <a:xfrm>
              <a:off x="1513369" y="3845570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2" y="1"/>
                  </a:moveTo>
                  <a:cubicBezTo>
                    <a:pt x="0" y="1"/>
                    <a:pt x="0" y="1028"/>
                    <a:pt x="662" y="1028"/>
                  </a:cubicBezTo>
                  <a:cubicBezTo>
                    <a:pt x="1347" y="1028"/>
                    <a:pt x="1347" y="1"/>
                    <a:pt x="662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4"/>
            <p:cNvSpPr/>
            <p:nvPr/>
          </p:nvSpPr>
          <p:spPr>
            <a:xfrm>
              <a:off x="1534509" y="3799344"/>
              <a:ext cx="45471" cy="35313"/>
            </a:xfrm>
            <a:custGeom>
              <a:avLst/>
              <a:gdLst/>
              <a:ahLst/>
              <a:cxnLst/>
              <a:rect l="l" t="t" r="r" b="b"/>
              <a:pathLst>
                <a:path w="1325" h="1029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25" y="1028"/>
                    <a:pt x="1325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4"/>
            <p:cNvSpPr/>
            <p:nvPr/>
          </p:nvSpPr>
          <p:spPr>
            <a:xfrm>
              <a:off x="1055117" y="3836957"/>
              <a:ext cx="46260" cy="36068"/>
            </a:xfrm>
            <a:custGeom>
              <a:avLst/>
              <a:gdLst/>
              <a:ahLst/>
              <a:cxnLst/>
              <a:rect l="l" t="t" r="r" b="b"/>
              <a:pathLst>
                <a:path w="1348" h="1051" extrusionOk="0">
                  <a:moveTo>
                    <a:pt x="685" y="1"/>
                  </a:moveTo>
                  <a:cubicBezTo>
                    <a:pt x="1" y="1"/>
                    <a:pt x="1" y="1050"/>
                    <a:pt x="685" y="1050"/>
                  </a:cubicBezTo>
                  <a:cubicBezTo>
                    <a:pt x="1347" y="1050"/>
                    <a:pt x="1347" y="1"/>
                    <a:pt x="685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4"/>
            <p:cNvSpPr/>
            <p:nvPr/>
          </p:nvSpPr>
          <p:spPr>
            <a:xfrm>
              <a:off x="1059819" y="3786818"/>
              <a:ext cx="46260" cy="35278"/>
            </a:xfrm>
            <a:custGeom>
              <a:avLst/>
              <a:gdLst/>
              <a:ahLst/>
              <a:cxnLst/>
              <a:rect l="l" t="t" r="r" b="b"/>
              <a:pathLst>
                <a:path w="1348" h="1028" extrusionOk="0">
                  <a:moveTo>
                    <a:pt x="663" y="1"/>
                  </a:moveTo>
                  <a:cubicBezTo>
                    <a:pt x="1" y="1"/>
                    <a:pt x="1" y="1028"/>
                    <a:pt x="663" y="1028"/>
                  </a:cubicBezTo>
                  <a:cubicBezTo>
                    <a:pt x="1347" y="1028"/>
                    <a:pt x="1347" y="1"/>
                    <a:pt x="663" y="1"/>
                  </a:cubicBezTo>
                  <a:close/>
                </a:path>
              </a:pathLst>
            </a:custGeom>
            <a:solidFill>
              <a:srgbClr val="1156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4"/>
            <p:cNvSpPr/>
            <p:nvPr/>
          </p:nvSpPr>
          <p:spPr>
            <a:xfrm>
              <a:off x="526616" y="3528607"/>
              <a:ext cx="385969" cy="294135"/>
            </a:xfrm>
            <a:custGeom>
              <a:avLst/>
              <a:gdLst/>
              <a:ahLst/>
              <a:cxnLst/>
              <a:rect l="l" t="t" r="r" b="b"/>
              <a:pathLst>
                <a:path w="11247" h="8571" extrusionOk="0">
                  <a:moveTo>
                    <a:pt x="6582" y="1"/>
                  </a:moveTo>
                  <a:cubicBezTo>
                    <a:pt x="4812" y="1"/>
                    <a:pt x="2921" y="897"/>
                    <a:pt x="1820" y="2823"/>
                  </a:cubicBezTo>
                  <a:cubicBezTo>
                    <a:pt x="0" y="5886"/>
                    <a:pt x="2604" y="8571"/>
                    <a:pt x="5433" y="8571"/>
                  </a:cubicBezTo>
                  <a:cubicBezTo>
                    <a:pt x="6082" y="8571"/>
                    <a:pt x="6744" y="8429"/>
                    <a:pt x="7366" y="8118"/>
                  </a:cubicBezTo>
                  <a:lnTo>
                    <a:pt x="10836" y="4786"/>
                  </a:lnTo>
                  <a:cubicBezTo>
                    <a:pt x="11246" y="1713"/>
                    <a:pt x="9029" y="1"/>
                    <a:pt x="6582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4"/>
            <p:cNvSpPr/>
            <p:nvPr/>
          </p:nvSpPr>
          <p:spPr>
            <a:xfrm>
              <a:off x="644636" y="3624080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3604" y="0"/>
                  </a:moveTo>
                  <a:cubicBezTo>
                    <a:pt x="2636" y="0"/>
                    <a:pt x="1597" y="491"/>
                    <a:pt x="983" y="1547"/>
                  </a:cubicBezTo>
                  <a:cubicBezTo>
                    <a:pt x="0" y="3215"/>
                    <a:pt x="1426" y="4673"/>
                    <a:pt x="2963" y="4673"/>
                  </a:cubicBezTo>
                  <a:cubicBezTo>
                    <a:pt x="3318" y="4673"/>
                    <a:pt x="3680" y="4595"/>
                    <a:pt x="4018" y="4423"/>
                  </a:cubicBezTo>
                  <a:lnTo>
                    <a:pt x="5913" y="2597"/>
                  </a:lnTo>
                  <a:cubicBezTo>
                    <a:pt x="6138" y="931"/>
                    <a:pt x="4938" y="0"/>
                    <a:pt x="360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4"/>
            <p:cNvSpPr/>
            <p:nvPr/>
          </p:nvSpPr>
          <p:spPr>
            <a:xfrm>
              <a:off x="1342292" y="3510933"/>
              <a:ext cx="385626" cy="293792"/>
            </a:xfrm>
            <a:custGeom>
              <a:avLst/>
              <a:gdLst/>
              <a:ahLst/>
              <a:cxnLst/>
              <a:rect l="l" t="t" r="r" b="b"/>
              <a:pathLst>
                <a:path w="11237" h="8561" extrusionOk="0">
                  <a:moveTo>
                    <a:pt x="4659" y="0"/>
                  </a:moveTo>
                  <a:cubicBezTo>
                    <a:pt x="2213" y="0"/>
                    <a:pt x="1" y="1705"/>
                    <a:pt x="398" y="4776"/>
                  </a:cubicBezTo>
                  <a:lnTo>
                    <a:pt x="3867" y="8108"/>
                  </a:lnTo>
                  <a:cubicBezTo>
                    <a:pt x="4489" y="8419"/>
                    <a:pt x="5151" y="8561"/>
                    <a:pt x="5800" y="8561"/>
                  </a:cubicBezTo>
                  <a:cubicBezTo>
                    <a:pt x="8630" y="8561"/>
                    <a:pt x="11237" y="5876"/>
                    <a:pt x="9436" y="2813"/>
                  </a:cubicBezTo>
                  <a:cubicBezTo>
                    <a:pt x="8324" y="895"/>
                    <a:pt x="6430" y="0"/>
                    <a:pt x="465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4"/>
            <p:cNvSpPr/>
            <p:nvPr/>
          </p:nvSpPr>
          <p:spPr>
            <a:xfrm>
              <a:off x="1399124" y="3606063"/>
              <a:ext cx="210641" cy="160366"/>
            </a:xfrm>
            <a:custGeom>
              <a:avLst/>
              <a:gdLst/>
              <a:ahLst/>
              <a:cxnLst/>
              <a:rect l="l" t="t" r="r" b="b"/>
              <a:pathLst>
                <a:path w="6138" h="4673" extrusionOk="0">
                  <a:moveTo>
                    <a:pt x="2544" y="0"/>
                  </a:moveTo>
                  <a:cubicBezTo>
                    <a:pt x="1208" y="0"/>
                    <a:pt x="0" y="931"/>
                    <a:pt x="225" y="2597"/>
                  </a:cubicBezTo>
                  <a:lnTo>
                    <a:pt x="2120" y="4423"/>
                  </a:lnTo>
                  <a:cubicBezTo>
                    <a:pt x="2463" y="4595"/>
                    <a:pt x="2827" y="4673"/>
                    <a:pt x="3184" y="4673"/>
                  </a:cubicBezTo>
                  <a:cubicBezTo>
                    <a:pt x="4727" y="4673"/>
                    <a:pt x="6138" y="3215"/>
                    <a:pt x="5156" y="1547"/>
                  </a:cubicBezTo>
                  <a:cubicBezTo>
                    <a:pt x="4551" y="491"/>
                    <a:pt x="3514" y="0"/>
                    <a:pt x="2544" y="0"/>
                  </a:cubicBezTo>
                  <a:close/>
                </a:path>
              </a:pathLst>
            </a:custGeom>
            <a:solidFill>
              <a:srgbClr val="DDB5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4"/>
            <p:cNvSpPr/>
            <p:nvPr/>
          </p:nvSpPr>
          <p:spPr>
            <a:xfrm>
              <a:off x="370502" y="3601259"/>
              <a:ext cx="1590136" cy="1539929"/>
            </a:xfrm>
            <a:custGeom>
              <a:avLst/>
              <a:gdLst/>
              <a:ahLst/>
              <a:cxnLst/>
              <a:rect l="l" t="t" r="r" b="b"/>
              <a:pathLst>
                <a:path w="46336" h="44873" extrusionOk="0">
                  <a:moveTo>
                    <a:pt x="22299" y="0"/>
                  </a:moveTo>
                  <a:cubicBezTo>
                    <a:pt x="7992" y="0"/>
                    <a:pt x="720" y="21840"/>
                    <a:pt x="69" y="37203"/>
                  </a:cubicBezTo>
                  <a:cubicBezTo>
                    <a:pt x="0" y="39897"/>
                    <a:pt x="229" y="42453"/>
                    <a:pt x="799" y="44873"/>
                  </a:cubicBezTo>
                  <a:lnTo>
                    <a:pt x="44418" y="44873"/>
                  </a:lnTo>
                  <a:cubicBezTo>
                    <a:pt x="46336" y="28826"/>
                    <a:pt x="39214" y="2030"/>
                    <a:pt x="24583" y="181"/>
                  </a:cubicBezTo>
                  <a:cubicBezTo>
                    <a:pt x="23803" y="59"/>
                    <a:pt x="23041" y="0"/>
                    <a:pt x="22299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4"/>
            <p:cNvSpPr/>
            <p:nvPr/>
          </p:nvSpPr>
          <p:spPr>
            <a:xfrm>
              <a:off x="770550" y="3944990"/>
              <a:ext cx="719329" cy="617543"/>
            </a:xfrm>
            <a:custGeom>
              <a:avLst/>
              <a:gdLst/>
              <a:ahLst/>
              <a:cxnLst/>
              <a:rect l="l" t="t" r="r" b="b"/>
              <a:pathLst>
                <a:path w="20961" h="17995" extrusionOk="0">
                  <a:moveTo>
                    <a:pt x="10143" y="1"/>
                  </a:moveTo>
                  <a:cubicBezTo>
                    <a:pt x="5311" y="1"/>
                    <a:pt x="0" y="8671"/>
                    <a:pt x="2061" y="13903"/>
                  </a:cubicBezTo>
                  <a:cubicBezTo>
                    <a:pt x="3118" y="16567"/>
                    <a:pt x="7299" y="17995"/>
                    <a:pt x="11388" y="17995"/>
                  </a:cubicBezTo>
                  <a:cubicBezTo>
                    <a:pt x="15428" y="17995"/>
                    <a:pt x="19379" y="16601"/>
                    <a:pt x="20139" y="13629"/>
                  </a:cubicBezTo>
                  <a:cubicBezTo>
                    <a:pt x="20961" y="10707"/>
                    <a:pt x="19431" y="7512"/>
                    <a:pt x="18336" y="5161"/>
                  </a:cubicBezTo>
                  <a:cubicBezTo>
                    <a:pt x="16373" y="1258"/>
                    <a:pt x="14433" y="2"/>
                    <a:pt x="10256" y="2"/>
                  </a:cubicBezTo>
                  <a:cubicBezTo>
                    <a:pt x="10218" y="1"/>
                    <a:pt x="10180" y="1"/>
                    <a:pt x="10143" y="1"/>
                  </a:cubicBezTo>
                  <a:close/>
                </a:path>
              </a:pathLst>
            </a:custGeom>
            <a:solidFill>
              <a:srgbClr val="F4C1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6" name="Google Shape;556;p24"/>
            <p:cNvSpPr/>
            <p:nvPr/>
          </p:nvSpPr>
          <p:spPr>
            <a:xfrm>
              <a:off x="1056696" y="3907927"/>
              <a:ext cx="195850" cy="99521"/>
            </a:xfrm>
            <a:custGeom>
              <a:avLst/>
              <a:gdLst/>
              <a:ahLst/>
              <a:cxnLst/>
              <a:rect l="l" t="t" r="r" b="b"/>
              <a:pathLst>
                <a:path w="5707" h="2900" extrusionOk="0">
                  <a:moveTo>
                    <a:pt x="2727" y="1"/>
                  </a:moveTo>
                  <a:cubicBezTo>
                    <a:pt x="1966" y="1"/>
                    <a:pt x="1211" y="85"/>
                    <a:pt x="480" y="352"/>
                  </a:cubicBezTo>
                  <a:cubicBezTo>
                    <a:pt x="46" y="512"/>
                    <a:pt x="0" y="1128"/>
                    <a:pt x="274" y="1425"/>
                  </a:cubicBezTo>
                  <a:cubicBezTo>
                    <a:pt x="799" y="1973"/>
                    <a:pt x="1461" y="2246"/>
                    <a:pt x="2123" y="2566"/>
                  </a:cubicBezTo>
                  <a:cubicBezTo>
                    <a:pt x="2444" y="2752"/>
                    <a:pt x="2777" y="2900"/>
                    <a:pt x="3141" y="2900"/>
                  </a:cubicBezTo>
                  <a:cubicBezTo>
                    <a:pt x="3269" y="2900"/>
                    <a:pt x="3402" y="2882"/>
                    <a:pt x="3538" y="2840"/>
                  </a:cubicBezTo>
                  <a:cubicBezTo>
                    <a:pt x="4337" y="2589"/>
                    <a:pt x="5227" y="1858"/>
                    <a:pt x="5547" y="1060"/>
                  </a:cubicBezTo>
                  <a:cubicBezTo>
                    <a:pt x="5707" y="626"/>
                    <a:pt x="5364" y="192"/>
                    <a:pt x="4931" y="147"/>
                  </a:cubicBezTo>
                  <a:cubicBezTo>
                    <a:pt x="4202" y="79"/>
                    <a:pt x="3462" y="1"/>
                    <a:pt x="272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4"/>
            <p:cNvSpPr/>
            <p:nvPr/>
          </p:nvSpPr>
          <p:spPr>
            <a:xfrm>
              <a:off x="915922" y="3849380"/>
              <a:ext cx="104771" cy="105801"/>
            </a:xfrm>
            <a:custGeom>
              <a:avLst/>
              <a:gdLst/>
              <a:ahLst/>
              <a:cxnLst/>
              <a:rect l="l" t="t" r="r" b="b"/>
              <a:pathLst>
                <a:path w="3053" h="3083" extrusionOk="0">
                  <a:moveTo>
                    <a:pt x="1553" y="1"/>
                  </a:moveTo>
                  <a:cubicBezTo>
                    <a:pt x="322" y="1"/>
                    <a:pt x="1" y="1963"/>
                    <a:pt x="313" y="2834"/>
                  </a:cubicBezTo>
                  <a:cubicBezTo>
                    <a:pt x="377" y="3007"/>
                    <a:pt x="521" y="3082"/>
                    <a:pt x="662" y="3082"/>
                  </a:cubicBezTo>
                  <a:cubicBezTo>
                    <a:pt x="874" y="3082"/>
                    <a:pt x="1080" y="2912"/>
                    <a:pt x="998" y="2651"/>
                  </a:cubicBezTo>
                  <a:cubicBezTo>
                    <a:pt x="815" y="2126"/>
                    <a:pt x="861" y="734"/>
                    <a:pt x="1637" y="688"/>
                  </a:cubicBezTo>
                  <a:cubicBezTo>
                    <a:pt x="1647" y="688"/>
                    <a:pt x="1656" y="687"/>
                    <a:pt x="1665" y="687"/>
                  </a:cubicBezTo>
                  <a:cubicBezTo>
                    <a:pt x="2278" y="687"/>
                    <a:pt x="2345" y="2155"/>
                    <a:pt x="2345" y="2560"/>
                  </a:cubicBezTo>
                  <a:cubicBezTo>
                    <a:pt x="2345" y="2788"/>
                    <a:pt x="2522" y="2903"/>
                    <a:pt x="2699" y="2903"/>
                  </a:cubicBezTo>
                  <a:cubicBezTo>
                    <a:pt x="2875" y="2903"/>
                    <a:pt x="3052" y="2788"/>
                    <a:pt x="3052" y="2560"/>
                  </a:cubicBezTo>
                  <a:cubicBezTo>
                    <a:pt x="3030" y="1624"/>
                    <a:pt x="2824" y="72"/>
                    <a:pt x="1637" y="4"/>
                  </a:cubicBezTo>
                  <a:cubicBezTo>
                    <a:pt x="1609" y="2"/>
                    <a:pt x="1581" y="1"/>
                    <a:pt x="155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4"/>
            <p:cNvSpPr/>
            <p:nvPr/>
          </p:nvSpPr>
          <p:spPr>
            <a:xfrm>
              <a:off x="1272352" y="3849380"/>
              <a:ext cx="103982" cy="105801"/>
            </a:xfrm>
            <a:custGeom>
              <a:avLst/>
              <a:gdLst/>
              <a:ahLst/>
              <a:cxnLst/>
              <a:rect l="l" t="t" r="r" b="b"/>
              <a:pathLst>
                <a:path w="3030" h="3083" extrusionOk="0">
                  <a:moveTo>
                    <a:pt x="1531" y="1"/>
                  </a:moveTo>
                  <a:cubicBezTo>
                    <a:pt x="321" y="1"/>
                    <a:pt x="0" y="1963"/>
                    <a:pt x="313" y="2834"/>
                  </a:cubicBezTo>
                  <a:cubicBezTo>
                    <a:pt x="377" y="3007"/>
                    <a:pt x="520" y="3082"/>
                    <a:pt x="660" y="3082"/>
                  </a:cubicBezTo>
                  <a:cubicBezTo>
                    <a:pt x="870" y="3082"/>
                    <a:pt x="1071" y="2912"/>
                    <a:pt x="975" y="2651"/>
                  </a:cubicBezTo>
                  <a:cubicBezTo>
                    <a:pt x="792" y="2126"/>
                    <a:pt x="861" y="734"/>
                    <a:pt x="1614" y="688"/>
                  </a:cubicBezTo>
                  <a:cubicBezTo>
                    <a:pt x="1624" y="688"/>
                    <a:pt x="1633" y="687"/>
                    <a:pt x="1643" y="687"/>
                  </a:cubicBezTo>
                  <a:cubicBezTo>
                    <a:pt x="2278" y="687"/>
                    <a:pt x="2344" y="2155"/>
                    <a:pt x="2344" y="2560"/>
                  </a:cubicBezTo>
                  <a:cubicBezTo>
                    <a:pt x="2344" y="2788"/>
                    <a:pt x="2515" y="2903"/>
                    <a:pt x="2687" y="2903"/>
                  </a:cubicBezTo>
                  <a:cubicBezTo>
                    <a:pt x="2858" y="2903"/>
                    <a:pt x="3029" y="2788"/>
                    <a:pt x="3029" y="2560"/>
                  </a:cubicBezTo>
                  <a:cubicBezTo>
                    <a:pt x="3029" y="1624"/>
                    <a:pt x="2801" y="72"/>
                    <a:pt x="1614" y="4"/>
                  </a:cubicBezTo>
                  <a:cubicBezTo>
                    <a:pt x="1586" y="2"/>
                    <a:pt x="1558" y="1"/>
                    <a:pt x="1531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4"/>
            <p:cNvSpPr/>
            <p:nvPr/>
          </p:nvSpPr>
          <p:spPr>
            <a:xfrm>
              <a:off x="1020971" y="3965032"/>
              <a:ext cx="182226" cy="248013"/>
            </a:xfrm>
            <a:custGeom>
              <a:avLst/>
              <a:gdLst/>
              <a:ahLst/>
              <a:cxnLst/>
              <a:rect l="l" t="t" r="r" b="b"/>
              <a:pathLst>
                <a:path w="5310" h="7227" extrusionOk="0">
                  <a:moveTo>
                    <a:pt x="4271" y="0"/>
                  </a:moveTo>
                  <a:cubicBezTo>
                    <a:pt x="4186" y="0"/>
                    <a:pt x="4100" y="58"/>
                    <a:pt x="4100" y="172"/>
                  </a:cubicBezTo>
                  <a:cubicBezTo>
                    <a:pt x="4077" y="1473"/>
                    <a:pt x="4260" y="2774"/>
                    <a:pt x="4191" y="4098"/>
                  </a:cubicBezTo>
                  <a:cubicBezTo>
                    <a:pt x="4106" y="5339"/>
                    <a:pt x="3438" y="6881"/>
                    <a:pt x="2001" y="6881"/>
                  </a:cubicBezTo>
                  <a:cubicBezTo>
                    <a:pt x="1905" y="6881"/>
                    <a:pt x="1806" y="6874"/>
                    <a:pt x="1703" y="6859"/>
                  </a:cubicBezTo>
                  <a:cubicBezTo>
                    <a:pt x="699" y="6700"/>
                    <a:pt x="471" y="5399"/>
                    <a:pt x="357" y="4623"/>
                  </a:cubicBezTo>
                  <a:cubicBezTo>
                    <a:pt x="347" y="4530"/>
                    <a:pt x="286" y="4490"/>
                    <a:pt x="218" y="4490"/>
                  </a:cubicBezTo>
                  <a:cubicBezTo>
                    <a:pt x="117" y="4490"/>
                    <a:pt x="1" y="4578"/>
                    <a:pt x="14" y="4714"/>
                  </a:cubicBezTo>
                  <a:cubicBezTo>
                    <a:pt x="213" y="6013"/>
                    <a:pt x="896" y="7227"/>
                    <a:pt x="2065" y="7227"/>
                  </a:cubicBezTo>
                  <a:cubicBezTo>
                    <a:pt x="2375" y="7227"/>
                    <a:pt x="2718" y="7142"/>
                    <a:pt x="3096" y="6951"/>
                  </a:cubicBezTo>
                  <a:cubicBezTo>
                    <a:pt x="5310" y="5832"/>
                    <a:pt x="4442" y="2066"/>
                    <a:pt x="4442" y="172"/>
                  </a:cubicBezTo>
                  <a:cubicBezTo>
                    <a:pt x="4442" y="58"/>
                    <a:pt x="4357" y="0"/>
                    <a:pt x="4271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4"/>
            <p:cNvSpPr/>
            <p:nvPr/>
          </p:nvSpPr>
          <p:spPr>
            <a:xfrm>
              <a:off x="1162842" y="4096952"/>
              <a:ext cx="144545" cy="110811"/>
            </a:xfrm>
            <a:custGeom>
              <a:avLst/>
              <a:gdLst/>
              <a:ahLst/>
              <a:cxnLst/>
              <a:rect l="l" t="t" r="r" b="b"/>
              <a:pathLst>
                <a:path w="4212" h="3229" extrusionOk="0">
                  <a:moveTo>
                    <a:pt x="3657" y="1"/>
                  </a:moveTo>
                  <a:cubicBezTo>
                    <a:pt x="3549" y="1"/>
                    <a:pt x="3440" y="83"/>
                    <a:pt x="3481" y="208"/>
                  </a:cubicBezTo>
                  <a:cubicBezTo>
                    <a:pt x="3801" y="1212"/>
                    <a:pt x="3595" y="2490"/>
                    <a:pt x="2454" y="2833"/>
                  </a:cubicBezTo>
                  <a:cubicBezTo>
                    <a:pt x="2299" y="2876"/>
                    <a:pt x="2152" y="2896"/>
                    <a:pt x="2012" y="2896"/>
                  </a:cubicBezTo>
                  <a:cubicBezTo>
                    <a:pt x="979" y="2896"/>
                    <a:pt x="374" y="1789"/>
                    <a:pt x="354" y="824"/>
                  </a:cubicBezTo>
                  <a:cubicBezTo>
                    <a:pt x="354" y="710"/>
                    <a:pt x="263" y="653"/>
                    <a:pt x="174" y="653"/>
                  </a:cubicBezTo>
                  <a:cubicBezTo>
                    <a:pt x="86" y="653"/>
                    <a:pt x="0" y="710"/>
                    <a:pt x="12" y="824"/>
                  </a:cubicBezTo>
                  <a:cubicBezTo>
                    <a:pt x="33" y="1997"/>
                    <a:pt x="746" y="3228"/>
                    <a:pt x="1993" y="3228"/>
                  </a:cubicBezTo>
                  <a:cubicBezTo>
                    <a:pt x="2104" y="3228"/>
                    <a:pt x="2220" y="3219"/>
                    <a:pt x="2340" y="3198"/>
                  </a:cubicBezTo>
                  <a:cubicBezTo>
                    <a:pt x="3801" y="2947"/>
                    <a:pt x="4211" y="1395"/>
                    <a:pt x="3823" y="117"/>
                  </a:cubicBezTo>
                  <a:cubicBezTo>
                    <a:pt x="3796" y="36"/>
                    <a:pt x="3727" y="1"/>
                    <a:pt x="3657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4"/>
            <p:cNvSpPr/>
            <p:nvPr/>
          </p:nvSpPr>
          <p:spPr>
            <a:xfrm>
              <a:off x="1033977" y="4068021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4"/>
            <p:cNvSpPr/>
            <p:nvPr/>
          </p:nvSpPr>
          <p:spPr>
            <a:xfrm>
              <a:off x="1083327" y="4028075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4"/>
            <p:cNvSpPr/>
            <p:nvPr/>
          </p:nvSpPr>
          <p:spPr>
            <a:xfrm>
              <a:off x="1088028" y="4091529"/>
              <a:ext cx="25086" cy="18840"/>
            </a:xfrm>
            <a:custGeom>
              <a:avLst/>
              <a:gdLst/>
              <a:ahLst/>
              <a:cxnLst/>
              <a:rect l="l" t="t" r="r" b="b"/>
              <a:pathLst>
                <a:path w="731" h="549" extrusionOk="0">
                  <a:moveTo>
                    <a:pt x="366" y="1"/>
                  </a:moveTo>
                  <a:cubicBezTo>
                    <a:pt x="0" y="1"/>
                    <a:pt x="0" y="549"/>
                    <a:pt x="366" y="549"/>
                  </a:cubicBezTo>
                  <a:cubicBezTo>
                    <a:pt x="731" y="549"/>
                    <a:pt x="731" y="1"/>
                    <a:pt x="366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4"/>
            <p:cNvSpPr/>
            <p:nvPr/>
          </p:nvSpPr>
          <p:spPr>
            <a:xfrm>
              <a:off x="1212569" y="4096231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1"/>
                  </a:moveTo>
                  <a:cubicBezTo>
                    <a:pt x="1" y="1"/>
                    <a:pt x="1" y="548"/>
                    <a:pt x="343" y="548"/>
                  </a:cubicBezTo>
                  <a:cubicBezTo>
                    <a:pt x="708" y="548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4"/>
            <p:cNvSpPr/>
            <p:nvPr/>
          </p:nvSpPr>
          <p:spPr>
            <a:xfrm>
              <a:off x="1217271" y="4021829"/>
              <a:ext cx="24331" cy="18840"/>
            </a:xfrm>
            <a:custGeom>
              <a:avLst/>
              <a:gdLst/>
              <a:ahLst/>
              <a:cxnLst/>
              <a:rect l="l" t="t" r="r" b="b"/>
              <a:pathLst>
                <a:path w="709" h="549" extrusionOk="0">
                  <a:moveTo>
                    <a:pt x="343" y="0"/>
                  </a:moveTo>
                  <a:cubicBezTo>
                    <a:pt x="1" y="0"/>
                    <a:pt x="1" y="548"/>
                    <a:pt x="343" y="548"/>
                  </a:cubicBezTo>
                  <a:cubicBezTo>
                    <a:pt x="708" y="548"/>
                    <a:pt x="708" y="0"/>
                    <a:pt x="343" y="0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4"/>
            <p:cNvSpPr/>
            <p:nvPr/>
          </p:nvSpPr>
          <p:spPr>
            <a:xfrm>
              <a:off x="1272901" y="4046881"/>
              <a:ext cx="24297" cy="19630"/>
            </a:xfrm>
            <a:custGeom>
              <a:avLst/>
              <a:gdLst/>
              <a:ahLst/>
              <a:cxnLst/>
              <a:rect l="l" t="t" r="r" b="b"/>
              <a:pathLst>
                <a:path w="708" h="572" extrusionOk="0">
                  <a:moveTo>
                    <a:pt x="343" y="1"/>
                  </a:moveTo>
                  <a:cubicBezTo>
                    <a:pt x="0" y="1"/>
                    <a:pt x="0" y="571"/>
                    <a:pt x="343" y="571"/>
                  </a:cubicBezTo>
                  <a:cubicBezTo>
                    <a:pt x="708" y="571"/>
                    <a:pt x="708" y="1"/>
                    <a:pt x="343" y="1"/>
                  </a:cubicBezTo>
                  <a:close/>
                </a:path>
              </a:pathLst>
            </a:custGeom>
            <a:solidFill>
              <a:srgbClr val="723F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4"/>
            <p:cNvSpPr/>
            <p:nvPr/>
          </p:nvSpPr>
          <p:spPr>
            <a:xfrm>
              <a:off x="706547" y="3950344"/>
              <a:ext cx="9437" cy="53501"/>
            </a:xfrm>
            <a:custGeom>
              <a:avLst/>
              <a:gdLst/>
              <a:ahLst/>
              <a:cxnLst/>
              <a:rect l="l" t="t" r="r" b="b"/>
              <a:pathLst>
                <a:path w="275" h="155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421"/>
                  </a:lnTo>
                  <a:cubicBezTo>
                    <a:pt x="0" y="1513"/>
                    <a:pt x="69" y="1558"/>
                    <a:pt x="137" y="1558"/>
                  </a:cubicBezTo>
                  <a:cubicBezTo>
                    <a:pt x="206" y="1558"/>
                    <a:pt x="274" y="1513"/>
                    <a:pt x="274" y="142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4"/>
            <p:cNvSpPr/>
            <p:nvPr/>
          </p:nvSpPr>
          <p:spPr>
            <a:xfrm>
              <a:off x="745704" y="3953673"/>
              <a:ext cx="10227" cy="42348"/>
            </a:xfrm>
            <a:custGeom>
              <a:avLst/>
              <a:gdLst/>
              <a:ahLst/>
              <a:cxnLst/>
              <a:rect l="l" t="t" r="r" b="b"/>
              <a:pathLst>
                <a:path w="298" h="1234" extrusionOk="0">
                  <a:moveTo>
                    <a:pt x="149" y="0"/>
                  </a:moveTo>
                  <a:cubicBezTo>
                    <a:pt x="75" y="0"/>
                    <a:pt x="1" y="46"/>
                    <a:pt x="1" y="137"/>
                  </a:cubicBezTo>
                  <a:lnTo>
                    <a:pt x="1" y="1096"/>
                  </a:lnTo>
                  <a:cubicBezTo>
                    <a:pt x="1" y="1187"/>
                    <a:pt x="75" y="1233"/>
                    <a:pt x="149" y="1233"/>
                  </a:cubicBezTo>
                  <a:cubicBezTo>
                    <a:pt x="223" y="1233"/>
                    <a:pt x="297" y="1187"/>
                    <a:pt x="297" y="1096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4"/>
            <p:cNvSpPr/>
            <p:nvPr/>
          </p:nvSpPr>
          <p:spPr>
            <a:xfrm>
              <a:off x="725353" y="4020250"/>
              <a:ext cx="9437" cy="34489"/>
            </a:xfrm>
            <a:custGeom>
              <a:avLst/>
              <a:gdLst/>
              <a:ahLst/>
              <a:cxnLst/>
              <a:rect l="l" t="t" r="r" b="b"/>
              <a:pathLst>
                <a:path w="275" h="1005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868"/>
                  </a:lnTo>
                  <a:cubicBezTo>
                    <a:pt x="0" y="959"/>
                    <a:pt x="69" y="1005"/>
                    <a:pt x="137" y="1005"/>
                  </a:cubicBezTo>
                  <a:cubicBezTo>
                    <a:pt x="206" y="1005"/>
                    <a:pt x="274" y="959"/>
                    <a:pt x="274" y="868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4"/>
            <p:cNvSpPr/>
            <p:nvPr/>
          </p:nvSpPr>
          <p:spPr>
            <a:xfrm>
              <a:off x="1103678" y="3710048"/>
              <a:ext cx="9437" cy="42554"/>
            </a:xfrm>
            <a:custGeom>
              <a:avLst/>
              <a:gdLst/>
              <a:ahLst/>
              <a:cxnLst/>
              <a:rect l="l" t="t" r="r" b="b"/>
              <a:pathLst>
                <a:path w="275" h="1240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1119"/>
                  </a:lnTo>
                  <a:cubicBezTo>
                    <a:pt x="1" y="1199"/>
                    <a:pt x="69" y="1239"/>
                    <a:pt x="138" y="1239"/>
                  </a:cubicBezTo>
                  <a:cubicBezTo>
                    <a:pt x="206" y="1239"/>
                    <a:pt x="275" y="1199"/>
                    <a:pt x="275" y="111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4"/>
            <p:cNvSpPr/>
            <p:nvPr/>
          </p:nvSpPr>
          <p:spPr>
            <a:xfrm>
              <a:off x="1145203" y="3703802"/>
              <a:ext cx="9437" cy="40769"/>
            </a:xfrm>
            <a:custGeom>
              <a:avLst/>
              <a:gdLst/>
              <a:ahLst/>
              <a:cxnLst/>
              <a:rect l="l" t="t" r="r" b="b"/>
              <a:pathLst>
                <a:path w="275" h="1188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50"/>
                  </a:lnTo>
                  <a:cubicBezTo>
                    <a:pt x="1" y="1142"/>
                    <a:pt x="69" y="1187"/>
                    <a:pt x="138" y="1187"/>
                  </a:cubicBezTo>
                  <a:cubicBezTo>
                    <a:pt x="206" y="1187"/>
                    <a:pt x="275" y="1142"/>
                    <a:pt x="275" y="1050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4"/>
            <p:cNvSpPr/>
            <p:nvPr/>
          </p:nvSpPr>
          <p:spPr>
            <a:xfrm>
              <a:off x="1131098" y="3765677"/>
              <a:ext cx="9437" cy="31366"/>
            </a:xfrm>
            <a:custGeom>
              <a:avLst/>
              <a:gdLst/>
              <a:ahLst/>
              <a:cxnLst/>
              <a:rect l="l" t="t" r="r" b="b"/>
              <a:pathLst>
                <a:path w="275" h="914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776"/>
                  </a:lnTo>
                  <a:cubicBezTo>
                    <a:pt x="1" y="868"/>
                    <a:pt x="69" y="913"/>
                    <a:pt x="138" y="913"/>
                  </a:cubicBezTo>
                  <a:cubicBezTo>
                    <a:pt x="206" y="913"/>
                    <a:pt x="275" y="868"/>
                    <a:pt x="275" y="77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4"/>
            <p:cNvSpPr/>
            <p:nvPr/>
          </p:nvSpPr>
          <p:spPr>
            <a:xfrm>
              <a:off x="1568210" y="3996571"/>
              <a:ext cx="9437" cy="42519"/>
            </a:xfrm>
            <a:custGeom>
              <a:avLst/>
              <a:gdLst/>
              <a:ahLst/>
              <a:cxnLst/>
              <a:rect l="l" t="t" r="r" b="b"/>
              <a:pathLst>
                <a:path w="275" h="1239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101"/>
                  </a:lnTo>
                  <a:cubicBezTo>
                    <a:pt x="0" y="1193"/>
                    <a:pt x="69" y="1238"/>
                    <a:pt x="137" y="1238"/>
                  </a:cubicBezTo>
                  <a:cubicBezTo>
                    <a:pt x="206" y="1238"/>
                    <a:pt x="274" y="1193"/>
                    <a:pt x="274" y="1101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4"/>
            <p:cNvSpPr/>
            <p:nvPr/>
          </p:nvSpPr>
          <p:spPr>
            <a:xfrm>
              <a:off x="1612858" y="3996571"/>
              <a:ext cx="9437" cy="40941"/>
            </a:xfrm>
            <a:custGeom>
              <a:avLst/>
              <a:gdLst/>
              <a:ahLst/>
              <a:cxnLst/>
              <a:rect l="l" t="t" r="r" b="b"/>
              <a:pathLst>
                <a:path w="275" h="1193" extrusionOk="0">
                  <a:moveTo>
                    <a:pt x="137" y="0"/>
                  </a:moveTo>
                  <a:cubicBezTo>
                    <a:pt x="69" y="0"/>
                    <a:pt x="0" y="40"/>
                    <a:pt x="0" y="120"/>
                  </a:cubicBezTo>
                  <a:lnTo>
                    <a:pt x="0" y="1056"/>
                  </a:lnTo>
                  <a:cubicBezTo>
                    <a:pt x="0" y="1147"/>
                    <a:pt x="69" y="1193"/>
                    <a:pt x="137" y="1193"/>
                  </a:cubicBezTo>
                  <a:cubicBezTo>
                    <a:pt x="206" y="1193"/>
                    <a:pt x="274" y="1147"/>
                    <a:pt x="274" y="1056"/>
                  </a:cubicBezTo>
                  <a:lnTo>
                    <a:pt x="274" y="120"/>
                  </a:lnTo>
                  <a:cubicBezTo>
                    <a:pt x="274" y="40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4"/>
            <p:cNvSpPr/>
            <p:nvPr/>
          </p:nvSpPr>
          <p:spPr>
            <a:xfrm>
              <a:off x="1594841" y="4056868"/>
              <a:ext cx="9437" cy="28449"/>
            </a:xfrm>
            <a:custGeom>
              <a:avLst/>
              <a:gdLst/>
              <a:ahLst/>
              <a:cxnLst/>
              <a:rect l="l" t="t" r="r" b="b"/>
              <a:pathLst>
                <a:path w="275" h="829" extrusionOk="0">
                  <a:moveTo>
                    <a:pt x="137" y="1"/>
                  </a:moveTo>
                  <a:cubicBezTo>
                    <a:pt x="69" y="1"/>
                    <a:pt x="0" y="41"/>
                    <a:pt x="0" y="121"/>
                  </a:cubicBezTo>
                  <a:lnTo>
                    <a:pt x="0" y="691"/>
                  </a:lnTo>
                  <a:cubicBezTo>
                    <a:pt x="0" y="782"/>
                    <a:pt x="69" y="828"/>
                    <a:pt x="137" y="828"/>
                  </a:cubicBezTo>
                  <a:cubicBezTo>
                    <a:pt x="206" y="828"/>
                    <a:pt x="274" y="782"/>
                    <a:pt x="274" y="691"/>
                  </a:cubicBezTo>
                  <a:lnTo>
                    <a:pt x="274" y="121"/>
                  </a:lnTo>
                  <a:cubicBezTo>
                    <a:pt x="274" y="41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4"/>
            <p:cNvSpPr/>
            <p:nvPr/>
          </p:nvSpPr>
          <p:spPr>
            <a:xfrm>
              <a:off x="564778" y="4296753"/>
              <a:ext cx="9403" cy="45677"/>
            </a:xfrm>
            <a:custGeom>
              <a:avLst/>
              <a:gdLst/>
              <a:ahLst/>
              <a:cxnLst/>
              <a:rect l="l" t="t" r="r" b="b"/>
              <a:pathLst>
                <a:path w="274" h="1331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211"/>
                  </a:lnTo>
                  <a:cubicBezTo>
                    <a:pt x="0" y="1291"/>
                    <a:pt x="69" y="1330"/>
                    <a:pt x="137" y="1330"/>
                  </a:cubicBezTo>
                  <a:cubicBezTo>
                    <a:pt x="205" y="1330"/>
                    <a:pt x="274" y="1291"/>
                    <a:pt x="274" y="1211"/>
                  </a:cubicBezTo>
                  <a:lnTo>
                    <a:pt x="274" y="138"/>
                  </a:lnTo>
                  <a:cubicBezTo>
                    <a:pt x="274" y="47"/>
                    <a:pt x="205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4"/>
            <p:cNvSpPr/>
            <p:nvPr/>
          </p:nvSpPr>
          <p:spPr>
            <a:xfrm>
              <a:off x="634478" y="4295208"/>
              <a:ext cx="10227" cy="39191"/>
            </a:xfrm>
            <a:custGeom>
              <a:avLst/>
              <a:gdLst/>
              <a:ahLst/>
              <a:cxnLst/>
              <a:rect l="l" t="t" r="r" b="b"/>
              <a:pathLst>
                <a:path w="298" h="1142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75" y="1142"/>
                    <a:pt x="149" y="1142"/>
                  </a:cubicBezTo>
                  <a:cubicBezTo>
                    <a:pt x="223" y="1142"/>
                    <a:pt x="297" y="1096"/>
                    <a:pt x="297" y="1005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4"/>
            <p:cNvSpPr/>
            <p:nvPr/>
          </p:nvSpPr>
          <p:spPr>
            <a:xfrm>
              <a:off x="615672" y="4415837"/>
              <a:ext cx="9437" cy="38401"/>
            </a:xfrm>
            <a:custGeom>
              <a:avLst/>
              <a:gdLst/>
              <a:ahLst/>
              <a:cxnLst/>
              <a:rect l="l" t="t" r="r" b="b"/>
              <a:pathLst>
                <a:path w="275" h="1119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82"/>
                  </a:lnTo>
                  <a:cubicBezTo>
                    <a:pt x="1" y="1073"/>
                    <a:pt x="69" y="1119"/>
                    <a:pt x="138" y="1119"/>
                  </a:cubicBezTo>
                  <a:cubicBezTo>
                    <a:pt x="206" y="1119"/>
                    <a:pt x="275" y="1073"/>
                    <a:pt x="275" y="982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4"/>
            <p:cNvSpPr/>
            <p:nvPr/>
          </p:nvSpPr>
          <p:spPr>
            <a:xfrm>
              <a:off x="1671611" y="4330453"/>
              <a:ext cx="9437" cy="51716"/>
            </a:xfrm>
            <a:custGeom>
              <a:avLst/>
              <a:gdLst/>
              <a:ahLst/>
              <a:cxnLst/>
              <a:rect l="l" t="t" r="r" b="b"/>
              <a:pathLst>
                <a:path w="275" h="1507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370"/>
                  </a:lnTo>
                  <a:cubicBezTo>
                    <a:pt x="0" y="1461"/>
                    <a:pt x="69" y="1507"/>
                    <a:pt x="137" y="1507"/>
                  </a:cubicBezTo>
                  <a:cubicBezTo>
                    <a:pt x="206" y="1507"/>
                    <a:pt x="274" y="1461"/>
                    <a:pt x="274" y="137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4"/>
            <p:cNvSpPr/>
            <p:nvPr/>
          </p:nvSpPr>
          <p:spPr>
            <a:xfrm>
              <a:off x="1730363" y="4350804"/>
              <a:ext cx="9437" cy="39225"/>
            </a:xfrm>
            <a:custGeom>
              <a:avLst/>
              <a:gdLst/>
              <a:ahLst/>
              <a:cxnLst/>
              <a:rect l="l" t="t" r="r" b="b"/>
              <a:pathLst>
                <a:path w="275" h="1143" extrusionOk="0">
                  <a:moveTo>
                    <a:pt x="137" y="1"/>
                  </a:moveTo>
                  <a:cubicBezTo>
                    <a:pt x="69" y="1"/>
                    <a:pt x="0" y="47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7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4"/>
            <p:cNvSpPr/>
            <p:nvPr/>
          </p:nvSpPr>
          <p:spPr>
            <a:xfrm>
              <a:off x="1712346" y="4418960"/>
              <a:ext cx="10192" cy="29993"/>
            </a:xfrm>
            <a:custGeom>
              <a:avLst/>
              <a:gdLst/>
              <a:ahLst/>
              <a:cxnLst/>
              <a:rect l="l" t="t" r="r" b="b"/>
              <a:pathLst>
                <a:path w="297" h="874" extrusionOk="0">
                  <a:moveTo>
                    <a:pt x="148" y="1"/>
                  </a:moveTo>
                  <a:cubicBezTo>
                    <a:pt x="74" y="1"/>
                    <a:pt x="0" y="46"/>
                    <a:pt x="0" y="138"/>
                  </a:cubicBezTo>
                  <a:lnTo>
                    <a:pt x="0" y="754"/>
                  </a:lnTo>
                  <a:cubicBezTo>
                    <a:pt x="0" y="834"/>
                    <a:pt x="74" y="874"/>
                    <a:pt x="148" y="874"/>
                  </a:cubicBezTo>
                  <a:cubicBezTo>
                    <a:pt x="223" y="874"/>
                    <a:pt x="297" y="834"/>
                    <a:pt x="297" y="754"/>
                  </a:cubicBezTo>
                  <a:lnTo>
                    <a:pt x="297" y="138"/>
                  </a:lnTo>
                  <a:cubicBezTo>
                    <a:pt x="297" y="46"/>
                    <a:pt x="223" y="1"/>
                    <a:pt x="14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4"/>
            <p:cNvSpPr/>
            <p:nvPr/>
          </p:nvSpPr>
          <p:spPr>
            <a:xfrm>
              <a:off x="865543" y="4690795"/>
              <a:ext cx="9437" cy="41524"/>
            </a:xfrm>
            <a:custGeom>
              <a:avLst/>
              <a:gdLst/>
              <a:ahLst/>
              <a:cxnLst/>
              <a:rect l="l" t="t" r="r" b="b"/>
              <a:pathLst>
                <a:path w="275" h="1210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073"/>
                  </a:lnTo>
                  <a:cubicBezTo>
                    <a:pt x="1" y="1164"/>
                    <a:pt x="69" y="1210"/>
                    <a:pt x="138" y="1210"/>
                  </a:cubicBezTo>
                  <a:cubicBezTo>
                    <a:pt x="206" y="1210"/>
                    <a:pt x="275" y="1164"/>
                    <a:pt x="275" y="1073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4"/>
            <p:cNvSpPr/>
            <p:nvPr/>
          </p:nvSpPr>
          <p:spPr>
            <a:xfrm>
              <a:off x="925875" y="4690795"/>
              <a:ext cx="9437" cy="46226"/>
            </a:xfrm>
            <a:custGeom>
              <a:avLst/>
              <a:gdLst/>
              <a:ahLst/>
              <a:cxnLst/>
              <a:rect l="l" t="t" r="r" b="b"/>
              <a:pathLst>
                <a:path w="275" h="1347" extrusionOk="0">
                  <a:moveTo>
                    <a:pt x="137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1210"/>
                  </a:lnTo>
                  <a:cubicBezTo>
                    <a:pt x="1" y="1301"/>
                    <a:pt x="69" y="1347"/>
                    <a:pt x="137" y="1347"/>
                  </a:cubicBezTo>
                  <a:cubicBezTo>
                    <a:pt x="206" y="1347"/>
                    <a:pt x="274" y="1301"/>
                    <a:pt x="274" y="1210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4"/>
            <p:cNvSpPr/>
            <p:nvPr/>
          </p:nvSpPr>
          <p:spPr>
            <a:xfrm>
              <a:off x="1434265" y="4721338"/>
              <a:ext cx="9437" cy="39191"/>
            </a:xfrm>
            <a:custGeom>
              <a:avLst/>
              <a:gdLst/>
              <a:ahLst/>
              <a:cxnLst/>
              <a:rect l="l" t="t" r="r" b="b"/>
              <a:pathLst>
                <a:path w="275" h="1142" extrusionOk="0">
                  <a:moveTo>
                    <a:pt x="137" y="0"/>
                  </a:moveTo>
                  <a:cubicBezTo>
                    <a:pt x="69" y="0"/>
                    <a:pt x="0" y="46"/>
                    <a:pt x="0" y="137"/>
                  </a:cubicBezTo>
                  <a:lnTo>
                    <a:pt x="0" y="1005"/>
                  </a:lnTo>
                  <a:cubicBezTo>
                    <a:pt x="0" y="1096"/>
                    <a:pt x="69" y="1141"/>
                    <a:pt x="137" y="1141"/>
                  </a:cubicBezTo>
                  <a:cubicBezTo>
                    <a:pt x="206" y="1141"/>
                    <a:pt x="274" y="1096"/>
                    <a:pt x="274" y="1005"/>
                  </a:cubicBezTo>
                  <a:lnTo>
                    <a:pt x="274" y="137"/>
                  </a:lnTo>
                  <a:cubicBezTo>
                    <a:pt x="274" y="46"/>
                    <a:pt x="206" y="0"/>
                    <a:pt x="137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4"/>
            <p:cNvSpPr/>
            <p:nvPr/>
          </p:nvSpPr>
          <p:spPr>
            <a:xfrm>
              <a:off x="1488317" y="4722883"/>
              <a:ext cx="9403" cy="39225"/>
            </a:xfrm>
            <a:custGeom>
              <a:avLst/>
              <a:gdLst/>
              <a:ahLst/>
              <a:cxnLst/>
              <a:rect l="l" t="t" r="r" b="b"/>
              <a:pathLst>
                <a:path w="274" h="1143" extrusionOk="0">
                  <a:moveTo>
                    <a:pt x="137" y="1"/>
                  </a:moveTo>
                  <a:cubicBezTo>
                    <a:pt x="69" y="1"/>
                    <a:pt x="0" y="46"/>
                    <a:pt x="0" y="138"/>
                  </a:cubicBezTo>
                  <a:lnTo>
                    <a:pt x="0" y="1005"/>
                  </a:lnTo>
                  <a:cubicBezTo>
                    <a:pt x="0" y="1096"/>
                    <a:pt x="69" y="1142"/>
                    <a:pt x="137" y="1142"/>
                  </a:cubicBezTo>
                  <a:cubicBezTo>
                    <a:pt x="206" y="1142"/>
                    <a:pt x="274" y="1096"/>
                    <a:pt x="274" y="1005"/>
                  </a:cubicBezTo>
                  <a:lnTo>
                    <a:pt x="274" y="138"/>
                  </a:lnTo>
                  <a:cubicBezTo>
                    <a:pt x="274" y="46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4"/>
            <p:cNvSpPr/>
            <p:nvPr/>
          </p:nvSpPr>
          <p:spPr>
            <a:xfrm>
              <a:off x="1153027" y="4920281"/>
              <a:ext cx="9437" cy="37646"/>
            </a:xfrm>
            <a:custGeom>
              <a:avLst/>
              <a:gdLst/>
              <a:ahLst/>
              <a:cxnLst/>
              <a:rect l="l" t="t" r="r" b="b"/>
              <a:pathLst>
                <a:path w="275" h="1097" extrusionOk="0">
                  <a:moveTo>
                    <a:pt x="138" y="1"/>
                  </a:moveTo>
                  <a:cubicBezTo>
                    <a:pt x="69" y="1"/>
                    <a:pt x="1" y="46"/>
                    <a:pt x="1" y="138"/>
                  </a:cubicBezTo>
                  <a:lnTo>
                    <a:pt x="1" y="959"/>
                  </a:lnTo>
                  <a:cubicBezTo>
                    <a:pt x="1" y="1051"/>
                    <a:pt x="69" y="1096"/>
                    <a:pt x="138" y="1096"/>
                  </a:cubicBezTo>
                  <a:cubicBezTo>
                    <a:pt x="206" y="1096"/>
                    <a:pt x="275" y="1051"/>
                    <a:pt x="275" y="959"/>
                  </a:cubicBezTo>
                  <a:lnTo>
                    <a:pt x="275" y="138"/>
                  </a:lnTo>
                  <a:cubicBezTo>
                    <a:pt x="275" y="46"/>
                    <a:pt x="206" y="1"/>
                    <a:pt x="138" y="1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4"/>
            <p:cNvSpPr/>
            <p:nvPr/>
          </p:nvSpPr>
          <p:spPr>
            <a:xfrm>
              <a:off x="1192974" y="4918737"/>
              <a:ext cx="9437" cy="37612"/>
            </a:xfrm>
            <a:custGeom>
              <a:avLst/>
              <a:gdLst/>
              <a:ahLst/>
              <a:cxnLst/>
              <a:rect l="l" t="t" r="r" b="b"/>
              <a:pathLst>
                <a:path w="275" h="109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59"/>
                  </a:lnTo>
                  <a:cubicBezTo>
                    <a:pt x="1" y="1050"/>
                    <a:pt x="69" y="1096"/>
                    <a:pt x="138" y="1096"/>
                  </a:cubicBezTo>
                  <a:cubicBezTo>
                    <a:pt x="206" y="1096"/>
                    <a:pt x="275" y="1050"/>
                    <a:pt x="275" y="959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4"/>
            <p:cNvSpPr/>
            <p:nvPr/>
          </p:nvSpPr>
          <p:spPr>
            <a:xfrm>
              <a:off x="1764819" y="4891317"/>
              <a:ext cx="10227" cy="39396"/>
            </a:xfrm>
            <a:custGeom>
              <a:avLst/>
              <a:gdLst/>
              <a:ahLst/>
              <a:cxnLst/>
              <a:rect l="l" t="t" r="r" b="b"/>
              <a:pathLst>
                <a:path w="298" h="1148" extrusionOk="0">
                  <a:moveTo>
                    <a:pt x="149" y="0"/>
                  </a:moveTo>
                  <a:cubicBezTo>
                    <a:pt x="75" y="0"/>
                    <a:pt x="0" y="46"/>
                    <a:pt x="0" y="137"/>
                  </a:cubicBezTo>
                  <a:lnTo>
                    <a:pt x="0" y="1027"/>
                  </a:lnTo>
                  <a:cubicBezTo>
                    <a:pt x="0" y="1107"/>
                    <a:pt x="75" y="1147"/>
                    <a:pt x="149" y="1147"/>
                  </a:cubicBezTo>
                  <a:cubicBezTo>
                    <a:pt x="223" y="1147"/>
                    <a:pt x="297" y="1107"/>
                    <a:pt x="297" y="1027"/>
                  </a:cubicBezTo>
                  <a:lnTo>
                    <a:pt x="297" y="137"/>
                  </a:lnTo>
                  <a:cubicBezTo>
                    <a:pt x="297" y="46"/>
                    <a:pt x="223" y="0"/>
                    <a:pt x="149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4"/>
            <p:cNvSpPr/>
            <p:nvPr/>
          </p:nvSpPr>
          <p:spPr>
            <a:xfrm>
              <a:off x="1798485" y="4891317"/>
              <a:ext cx="9437" cy="36239"/>
            </a:xfrm>
            <a:custGeom>
              <a:avLst/>
              <a:gdLst/>
              <a:ahLst/>
              <a:cxnLst/>
              <a:rect l="l" t="t" r="r" b="b"/>
              <a:pathLst>
                <a:path w="275" h="1056" extrusionOk="0">
                  <a:moveTo>
                    <a:pt x="138" y="0"/>
                  </a:moveTo>
                  <a:cubicBezTo>
                    <a:pt x="69" y="0"/>
                    <a:pt x="1" y="46"/>
                    <a:pt x="1" y="137"/>
                  </a:cubicBezTo>
                  <a:lnTo>
                    <a:pt x="1" y="936"/>
                  </a:lnTo>
                  <a:cubicBezTo>
                    <a:pt x="1" y="1016"/>
                    <a:pt x="69" y="1056"/>
                    <a:pt x="138" y="1056"/>
                  </a:cubicBezTo>
                  <a:cubicBezTo>
                    <a:pt x="206" y="1056"/>
                    <a:pt x="275" y="1016"/>
                    <a:pt x="275" y="936"/>
                  </a:cubicBezTo>
                  <a:lnTo>
                    <a:pt x="275" y="137"/>
                  </a:lnTo>
                  <a:cubicBezTo>
                    <a:pt x="275" y="46"/>
                    <a:pt x="206" y="0"/>
                    <a:pt x="138" y="0"/>
                  </a:cubicBezTo>
                  <a:close/>
                </a:path>
              </a:pathLst>
            </a:custGeom>
            <a:solidFill>
              <a:srgbClr val="9B63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" name="PA_文本框 32">
            <a:extLst>
              <a:ext uri="{FF2B5EF4-FFF2-40B4-BE49-F238E27FC236}">
                <a16:creationId xmlns:a16="http://schemas.microsoft.com/office/drawing/2014/main" id="{133FC035-A834-998F-7201-72143C4FFE4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90866" y="405869"/>
            <a:ext cx="7802633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6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glow rad="254000">
                    <a:schemeClr val="bg1">
                      <a:alpha val="91000"/>
                    </a:schemeClr>
                  </a:glow>
                </a:effectLst>
                <a:latin typeface="UTM Futura Extra" panose="02040603050506020204" pitchFamily="18" charset="0"/>
                <a:ea typeface="方正胖娃简体" panose="03000509000000000000" pitchFamily="65" charset="-122"/>
              </a:rPr>
              <a:t>NHÂN VỚI SỐ CÓ MỘT CHỮ SỐ</a:t>
            </a:r>
            <a:endParaRPr lang="zh-CN" altLang="en-US" sz="6000" dirty="0">
              <a:solidFill>
                <a:schemeClr val="accent2">
                  <a:lumMod val="20000"/>
                  <a:lumOff val="80000"/>
                </a:schemeClr>
              </a:solidFill>
              <a:effectLst>
                <a:glow rad="254000">
                  <a:schemeClr val="bg1">
                    <a:alpha val="91000"/>
                  </a:schemeClr>
                </a:glow>
              </a:effectLst>
              <a:latin typeface="UTM Futura Extra" panose="02040603050506020204" pitchFamily="18" charset="0"/>
              <a:ea typeface="方正胖娃简体" panose="03000509000000000000" pitchFamily="65" charset="-122"/>
            </a:endParaRPr>
          </a:p>
        </p:txBody>
      </p:sp>
      <p:sp>
        <p:nvSpPr>
          <p:cNvPr id="267" name="PA_文本框 32">
            <a:extLst>
              <a:ext uri="{FF2B5EF4-FFF2-40B4-BE49-F238E27FC236}">
                <a16:creationId xmlns:a16="http://schemas.microsoft.com/office/drawing/2014/main" id="{9B8FBBA6-2E34-0781-2A9B-799D42272A6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2487" y="442815"/>
            <a:ext cx="8550457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altLang="zh-CN" sz="6000" dirty="0">
                <a:solidFill>
                  <a:schemeClr val="accent2">
                    <a:lumMod val="75000"/>
                  </a:schemeClr>
                </a:solidFill>
                <a:effectLst>
                  <a:glow rad="254000">
                    <a:schemeClr val="bg1">
                      <a:alpha val="91000"/>
                    </a:schemeClr>
                  </a:glow>
                </a:effectLst>
                <a:latin typeface="UTM Futura Extra" panose="02040603050506020204" pitchFamily="18" charset="0"/>
                <a:ea typeface="方正胖娃简体" panose="03000509000000000000" pitchFamily="65" charset="-122"/>
              </a:rPr>
              <a:t>NHÂN VỚI SỐ CÓ MỘT CHỮ SỐ</a:t>
            </a:r>
            <a:endParaRPr lang="zh-CN" altLang="en-US" sz="6000" dirty="0">
              <a:solidFill>
                <a:schemeClr val="accent2">
                  <a:lumMod val="75000"/>
                </a:schemeClr>
              </a:solidFill>
              <a:effectLst>
                <a:glow rad="254000">
                  <a:schemeClr val="bg1">
                    <a:alpha val="91000"/>
                  </a:schemeClr>
                </a:glow>
              </a:effectLst>
              <a:latin typeface="UTM Futura Extra" panose="02040603050506020204" pitchFamily="18" charset="0"/>
              <a:ea typeface="方正胖娃简体" panose="03000509000000000000" pitchFamily="65" charset="-122"/>
            </a:endParaRP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14B22719-9098-F33D-10E0-58069BE3ED95}"/>
              </a:ext>
            </a:extLst>
          </p:cNvPr>
          <p:cNvGrpSpPr/>
          <p:nvPr/>
        </p:nvGrpSpPr>
        <p:grpSpPr>
          <a:xfrm rot="20697535">
            <a:off x="4160313" y="3964532"/>
            <a:ext cx="1053574" cy="1097715"/>
            <a:chOff x="4230341" y="3902148"/>
            <a:chExt cx="2571817" cy="3177530"/>
          </a:xfrm>
        </p:grpSpPr>
        <p:pic>
          <p:nvPicPr>
            <p:cNvPr id="269" name="Picture 268">
              <a:extLst>
                <a:ext uri="{FF2B5EF4-FFF2-40B4-BE49-F238E27FC236}">
                  <a16:creationId xmlns:a16="http://schemas.microsoft.com/office/drawing/2014/main" id="{426D3341-B319-0BEA-EE52-3527DFE915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7221" b="73362" l="23908" r="3926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81" t="56900" r="62145" b="28062"/>
            <a:stretch/>
          </p:blipFill>
          <p:spPr>
            <a:xfrm>
              <a:off x="4263656" y="3902148"/>
              <a:ext cx="2538502" cy="2619519"/>
            </a:xfrm>
            <a:prstGeom prst="rect">
              <a:avLst/>
            </a:prstGeom>
          </p:spPr>
        </p:pic>
        <p:pic>
          <p:nvPicPr>
            <p:cNvPr id="270" name="Picture 269">
              <a:extLst>
                <a:ext uri="{FF2B5EF4-FFF2-40B4-BE49-F238E27FC236}">
                  <a16:creationId xmlns:a16="http://schemas.microsoft.com/office/drawing/2014/main" id="{3974B2CC-3663-A86A-EE3F-BFB5F17676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7" b="60585" l="15627" r="47113">
                          <a14:foregroundMark x1="23018" y1="44804" x2="20862" y2="55196"/>
                          <a14:foregroundMark x1="21401" y1="47498" x2="20400" y2="50038"/>
                          <a14:foregroundMark x1="28483" y1="54811" x2="32871" y2="57814"/>
                          <a14:foregroundMark x1="38491" y1="46574" x2="41647" y2="55427"/>
                          <a14:foregroundMark x1="41570" y1="46651" x2="40570" y2="53888"/>
                          <a14:foregroundMark x1="40878" y1="41801" x2="42109" y2="41801"/>
                          <a14:foregroundMark x1="19477" y1="42109" x2="20246" y2="41647"/>
                          <a14:foregroundMark x1="27714" y1="55042" x2="30562" y2="58276"/>
                          <a14:foregroundMark x1="30485" y1="55196" x2="35258" y2="554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71" t="38678" r="51838" b="38875"/>
            <a:stretch/>
          </p:blipFill>
          <p:spPr>
            <a:xfrm>
              <a:off x="4844726" y="4612192"/>
              <a:ext cx="1472801" cy="1023776"/>
            </a:xfrm>
            <a:prstGeom prst="rect">
              <a:avLst/>
            </a:prstGeom>
          </p:spPr>
        </p:pic>
        <p:pic>
          <p:nvPicPr>
            <p:cNvPr id="271" name="Picture 270">
              <a:extLst>
                <a:ext uri="{FF2B5EF4-FFF2-40B4-BE49-F238E27FC236}">
                  <a16:creationId xmlns:a16="http://schemas.microsoft.com/office/drawing/2014/main" id="{5CAA8121-4315-A830-0A76-135F1B85FB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34802" l="67732" r="8690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947" t="-771" r="11547" b="64382"/>
            <a:stretch/>
          </p:blipFill>
          <p:spPr>
            <a:xfrm rot="945339">
              <a:off x="5715160" y="5765418"/>
              <a:ext cx="857389" cy="1103421"/>
            </a:xfrm>
            <a:prstGeom prst="rect">
              <a:avLst/>
            </a:prstGeom>
          </p:spPr>
        </p:pic>
        <p:pic>
          <p:nvPicPr>
            <p:cNvPr id="272" name="Picture 271">
              <a:extLst>
                <a:ext uri="{FF2B5EF4-FFF2-40B4-BE49-F238E27FC236}">
                  <a16:creationId xmlns:a16="http://schemas.microsoft.com/office/drawing/2014/main" id="{AF3D45AE-38DA-A988-DB72-D3B9274E8A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61" b="64978" l="319" r="1964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190" b="33968"/>
            <a:stretch/>
          </p:blipFill>
          <p:spPr>
            <a:xfrm rot="19588233">
              <a:off x="4230341" y="4122604"/>
              <a:ext cx="678070" cy="1639220"/>
            </a:xfrm>
            <a:prstGeom prst="rect">
              <a:avLst/>
            </a:prstGeom>
          </p:spPr>
        </p:pic>
        <p:pic>
          <p:nvPicPr>
            <p:cNvPr id="273" name="Picture 272">
              <a:extLst>
                <a:ext uri="{FF2B5EF4-FFF2-40B4-BE49-F238E27FC236}">
                  <a16:creationId xmlns:a16="http://schemas.microsoft.com/office/drawing/2014/main" id="{726B0C22-DFCC-4B40-ADC7-055AD9DF32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965" b="66300" l="54473" r="7220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21" t="2933" r="27151" b="31664"/>
            <a:stretch/>
          </p:blipFill>
          <p:spPr>
            <a:xfrm rot="20451723">
              <a:off x="6098170" y="5039896"/>
              <a:ext cx="600327" cy="1400762"/>
            </a:xfrm>
            <a:prstGeom prst="rect">
              <a:avLst/>
            </a:prstGeom>
          </p:spPr>
        </p:pic>
        <p:pic>
          <p:nvPicPr>
            <p:cNvPr id="274" name="Picture 273">
              <a:extLst>
                <a:ext uri="{FF2B5EF4-FFF2-40B4-BE49-F238E27FC236}">
                  <a16:creationId xmlns:a16="http://schemas.microsoft.com/office/drawing/2014/main" id="{7254B909-01E2-FB24-961B-76EA4DACA2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6520" b="96476" l="1278" r="234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5" t="66271" r="74016" b="-3199"/>
            <a:stretch/>
          </p:blipFill>
          <p:spPr>
            <a:xfrm>
              <a:off x="4536426" y="5888647"/>
              <a:ext cx="1092232" cy="1191031"/>
            </a:xfrm>
            <a:prstGeom prst="rect">
              <a:avLst/>
            </a:prstGeom>
          </p:spPr>
        </p:pic>
      </p:grpSp>
      <p:sp>
        <p:nvSpPr>
          <p:cNvPr id="276" name="TextBox 275">
            <a:extLst>
              <a:ext uri="{FF2B5EF4-FFF2-40B4-BE49-F238E27FC236}">
                <a16:creationId xmlns:a16="http://schemas.microsoft.com/office/drawing/2014/main" id="{9AF698C9-FF97-3044-1728-935855094CE7}"/>
              </a:ext>
            </a:extLst>
          </p:cNvPr>
          <p:cNvSpPr txBox="1"/>
          <p:nvPr/>
        </p:nvSpPr>
        <p:spPr>
          <a:xfrm rot="21013412">
            <a:off x="2691715" y="3867681"/>
            <a:ext cx="15028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9061</a:t>
            </a:r>
            <a:endParaRPr lang="en-US" sz="4000" dirty="0"/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D730ACFF-218F-1EB7-618C-CA2CCE43EAEF}"/>
              </a:ext>
            </a:extLst>
          </p:cNvPr>
          <p:cNvSpPr txBox="1"/>
          <p:nvPr/>
        </p:nvSpPr>
        <p:spPr>
          <a:xfrm rot="1095723">
            <a:off x="5397577" y="3997452"/>
            <a:ext cx="542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  <a:endParaRPr lang="en-US" sz="4000" dirty="0"/>
          </a:p>
        </p:txBody>
      </p: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7DBFAED4-5868-9FEC-A8CB-D3FE52777723}"/>
              </a:ext>
            </a:extLst>
          </p:cNvPr>
          <p:cNvGrpSpPr/>
          <p:nvPr/>
        </p:nvGrpSpPr>
        <p:grpSpPr>
          <a:xfrm>
            <a:off x="2433918" y="2728925"/>
            <a:ext cx="6685371" cy="962669"/>
            <a:chOff x="3348181" y="2683553"/>
            <a:chExt cx="6685371" cy="962669"/>
          </a:xfrm>
        </p:grpSpPr>
        <p:sp>
          <p:nvSpPr>
            <p:cNvPr id="280" name="PA_文本框 32">
              <a:extLst>
                <a:ext uri="{FF2B5EF4-FFF2-40B4-BE49-F238E27FC236}">
                  <a16:creationId xmlns:a16="http://schemas.microsoft.com/office/drawing/2014/main" id="{9A54D6B1-1143-6298-6C09-BC4BD9BD849E}"/>
                </a:ext>
              </a:extLst>
            </p:cNvPr>
            <p:cNvSpPr txBox="1"/>
            <p:nvPr>
              <p:custDataLst>
                <p:tags r:id="rId3"/>
              </p:custDataLst>
            </p:nvPr>
          </p:nvSpPr>
          <p:spPr>
            <a:xfrm>
              <a:off x="3445164" y="2683553"/>
              <a:ext cx="658838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zh-CN" sz="5400" dirty="0">
                  <a:solidFill>
                    <a:schemeClr val="accent5">
                      <a:lumMod val="75000"/>
                    </a:schemeClr>
                  </a:solidFill>
                  <a:effectLst>
                    <a:glow rad="254000">
                      <a:schemeClr val="bg1">
                        <a:alpha val="91000"/>
                      </a:schemeClr>
                    </a:glow>
                  </a:effectLst>
                  <a:latin typeface="UTM Futura Extra" panose="02040603050506020204" pitchFamily="18" charset="0"/>
                  <a:ea typeface="方正胖娃简体" panose="03000509000000000000" pitchFamily="65" charset="-122"/>
                </a:rPr>
                <a:t>MÔN TOÁN</a:t>
              </a:r>
              <a:endParaRPr lang="zh-CN" altLang="en-US" sz="5400" dirty="0">
                <a:solidFill>
                  <a:schemeClr val="accent5">
                    <a:lumMod val="75000"/>
                  </a:schemeClr>
                </a:solidFill>
                <a:effectLst>
                  <a:glow rad="254000">
                    <a:schemeClr val="bg1">
                      <a:alpha val="91000"/>
                    </a:schemeClr>
                  </a:glow>
                </a:effectLst>
                <a:latin typeface="UTM Futura Extra" panose="02040603050506020204" pitchFamily="18" charset="0"/>
                <a:ea typeface="方正胖娃简体" panose="03000509000000000000" pitchFamily="65" charset="-122"/>
              </a:endParaRPr>
            </a:p>
          </p:txBody>
        </p:sp>
        <p:sp>
          <p:nvSpPr>
            <p:cNvPr id="281" name="PA_文本框 32">
              <a:extLst>
                <a:ext uri="{FF2B5EF4-FFF2-40B4-BE49-F238E27FC236}">
                  <a16:creationId xmlns:a16="http://schemas.microsoft.com/office/drawing/2014/main" id="{316D16A3-3D3C-0974-02C8-8C487D09B9E7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3348181" y="2722892"/>
              <a:ext cx="658838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r>
                <a:rPr lang="en-US" altLang="zh-CN" sz="5400" dirty="0">
                  <a:solidFill>
                    <a:schemeClr val="accent5">
                      <a:lumMod val="75000"/>
                    </a:schemeClr>
                  </a:solidFill>
                  <a:effectLst>
                    <a:glow rad="254000">
                      <a:schemeClr val="bg1">
                        <a:alpha val="91000"/>
                      </a:schemeClr>
                    </a:glow>
                  </a:effectLst>
                  <a:latin typeface="UTM Futura Extra" panose="02040603050506020204" pitchFamily="18" charset="0"/>
                  <a:ea typeface="方正胖娃简体" panose="03000509000000000000" pitchFamily="65" charset="-122"/>
                </a:rPr>
                <a:t>MÔN TOÁN</a:t>
              </a:r>
              <a:endParaRPr lang="zh-CN" altLang="en-US" sz="5400" dirty="0">
                <a:solidFill>
                  <a:schemeClr val="accent5">
                    <a:lumMod val="75000"/>
                  </a:schemeClr>
                </a:solidFill>
                <a:effectLst>
                  <a:glow rad="254000">
                    <a:schemeClr val="bg1">
                      <a:alpha val="91000"/>
                    </a:schemeClr>
                  </a:glow>
                </a:effectLst>
                <a:latin typeface="UTM Futura Extra" panose="02040603050506020204" pitchFamily="18" charset="0"/>
                <a:ea typeface="方正胖娃简体" panose="03000509000000000000" pitchFamily="65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" grpId="0"/>
      <p:bldP spid="26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6"/>
          <p:cNvSpPr txBox="1">
            <a:spLocks noGrp="1"/>
          </p:cNvSpPr>
          <p:nvPr>
            <p:ph type="title" idx="3"/>
          </p:nvPr>
        </p:nvSpPr>
        <p:spPr>
          <a:xfrm>
            <a:off x="2313692" y="1469752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UTM Azuki" panose="02040603050506020204" pitchFamily="18" charset="0"/>
              </a:rPr>
              <a:t>Kiến thức</a:t>
            </a:r>
            <a:endParaRPr sz="2400" dirty="0">
              <a:latin typeface="UTM Azuki" panose="02040603050506020204" pitchFamily="18" charset="0"/>
            </a:endParaRPr>
          </a:p>
        </p:txBody>
      </p:sp>
      <p:sp>
        <p:nvSpPr>
          <p:cNvPr id="603" name="Google Shape;603;p26"/>
          <p:cNvSpPr txBox="1">
            <a:spLocks noGrp="1"/>
          </p:cNvSpPr>
          <p:nvPr>
            <p:ph type="subTitle" idx="1"/>
          </p:nvPr>
        </p:nvSpPr>
        <p:spPr>
          <a:xfrm>
            <a:off x="1318875" y="1941913"/>
            <a:ext cx="3968576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pt-BR" sz="2000" dirty="0">
                <a:latin typeface="UTM Avo" panose="02040603050506020204" pitchFamily="18" charset="0"/>
                <a:ea typeface="Times New Roman" panose="02020603050405020304" pitchFamily="18" charset="0"/>
              </a:rPr>
              <a:t>     - </a:t>
            </a:r>
            <a:r>
              <a:rPr lang="nl-NL" sz="2000" dirty="0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Biết cách thực hiện phép nhân số có nhiều chữ số với số có một chữ số (tích có không quá sáu chữ số).</a:t>
            </a:r>
            <a:endParaRPr lang="en-US" sz="2000" dirty="0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604" name="Google Shape;604;p26">
            <a:hlinkClick r:id="rId3" action="ppaction://hlinksldjump"/>
          </p:cNvPr>
          <p:cNvSpPr txBox="1">
            <a:spLocks noGrp="1"/>
          </p:cNvSpPr>
          <p:nvPr>
            <p:ph type="title" idx="2"/>
          </p:nvPr>
        </p:nvSpPr>
        <p:spPr>
          <a:xfrm>
            <a:off x="2429510" y="107295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605" name="Google Shape;605;p26">
            <a:hlinkClick r:id="rId4" action="ppaction://hlinksldjump"/>
          </p:cNvPr>
          <p:cNvSpPr txBox="1">
            <a:spLocks noGrp="1"/>
          </p:cNvSpPr>
          <p:nvPr>
            <p:ph type="title" idx="4"/>
          </p:nvPr>
        </p:nvSpPr>
        <p:spPr>
          <a:xfrm>
            <a:off x="5452395" y="107295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606" name="Google Shape;606;p26"/>
          <p:cNvSpPr txBox="1">
            <a:spLocks noGrp="1"/>
          </p:cNvSpPr>
          <p:nvPr>
            <p:ph type="title" idx="5"/>
          </p:nvPr>
        </p:nvSpPr>
        <p:spPr>
          <a:xfrm>
            <a:off x="5303603" y="1469752"/>
            <a:ext cx="28068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UTM Azuki" panose="02040603050506020204" pitchFamily="18" charset="0"/>
              </a:rPr>
              <a:t>Kĩ năng</a:t>
            </a:r>
            <a:endParaRPr sz="2400" dirty="0">
              <a:latin typeface="UTM Azuki" panose="02040603050506020204" pitchFamily="18" charset="0"/>
            </a:endParaRPr>
          </a:p>
        </p:txBody>
      </p:sp>
      <p:sp>
        <p:nvSpPr>
          <p:cNvPr id="607" name="Google Shape;607;p26"/>
          <p:cNvSpPr txBox="1">
            <a:spLocks noGrp="1"/>
          </p:cNvSpPr>
          <p:nvPr>
            <p:ph type="subTitle" idx="6"/>
          </p:nvPr>
        </p:nvSpPr>
        <p:spPr>
          <a:xfrm>
            <a:off x="5236491" y="1963525"/>
            <a:ext cx="3632409" cy="1013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nl-NL" sz="2000" dirty="0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    - HS thực hiện thành thạo phép nhân số có nhiều chữ số với số có một chữ số.</a:t>
            </a:r>
            <a:endParaRPr lang="en-US" sz="2000" dirty="0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 sz="2000" dirty="0">
              <a:latin typeface="UTM Avo" panose="02040603050506020204" pitchFamily="18" charset="0"/>
            </a:endParaRPr>
          </a:p>
        </p:txBody>
      </p:sp>
      <p:sp>
        <p:nvSpPr>
          <p:cNvPr id="608" name="Google Shape;608;p26">
            <a:hlinkClick r:id="" action="ppaction://noaction"/>
          </p:cNvPr>
          <p:cNvSpPr txBox="1">
            <a:spLocks noGrp="1"/>
          </p:cNvSpPr>
          <p:nvPr>
            <p:ph type="title" idx="7"/>
          </p:nvPr>
        </p:nvSpPr>
        <p:spPr>
          <a:xfrm>
            <a:off x="2456131" y="331209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09" name="Google Shape;609;p26"/>
          <p:cNvSpPr txBox="1">
            <a:spLocks noGrp="1"/>
          </p:cNvSpPr>
          <p:nvPr>
            <p:ph type="title" idx="8"/>
          </p:nvPr>
        </p:nvSpPr>
        <p:spPr>
          <a:xfrm>
            <a:off x="2340314" y="3708930"/>
            <a:ext cx="2721300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UTM Azuki" panose="02040603050506020204" pitchFamily="18" charset="0"/>
              </a:rPr>
              <a:t>Phẩm chất</a:t>
            </a:r>
            <a:endParaRPr sz="2400" dirty="0">
              <a:latin typeface="UTM Azuki" panose="02040603050506020204" pitchFamily="18" charset="0"/>
            </a:endParaRPr>
          </a:p>
        </p:txBody>
      </p:sp>
      <p:sp>
        <p:nvSpPr>
          <p:cNvPr id="610" name="Google Shape;610;p26"/>
          <p:cNvSpPr txBox="1">
            <a:spLocks noGrp="1"/>
          </p:cNvSpPr>
          <p:nvPr>
            <p:ph type="subTitle" idx="9"/>
          </p:nvPr>
        </p:nvSpPr>
        <p:spPr>
          <a:xfrm>
            <a:off x="1946375" y="4198930"/>
            <a:ext cx="3115439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nl-NL" sz="2000" dirty="0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Học tập tích cực, tính toán chính xác</a:t>
            </a:r>
            <a:endParaRPr lang="en-US" sz="2000" dirty="0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611" name="Google Shape;611;p26">
            <a:hlinkClick r:id="" action="ppaction://noaction"/>
          </p:cNvPr>
          <p:cNvSpPr txBox="1">
            <a:spLocks noGrp="1"/>
          </p:cNvSpPr>
          <p:nvPr>
            <p:ph type="title" idx="13"/>
          </p:nvPr>
        </p:nvSpPr>
        <p:spPr>
          <a:xfrm>
            <a:off x="5479015" y="3312092"/>
            <a:ext cx="2489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12" name="Google Shape;612;p26">
            <a:hlinkClick r:id="" action="ppaction://noaction"/>
          </p:cNvPr>
          <p:cNvSpPr txBox="1">
            <a:spLocks noGrp="1"/>
          </p:cNvSpPr>
          <p:nvPr>
            <p:ph type="title" idx="14"/>
          </p:nvPr>
        </p:nvSpPr>
        <p:spPr>
          <a:xfrm>
            <a:off x="5363324" y="3708930"/>
            <a:ext cx="3632409" cy="4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UTM Azuki" panose="02040603050506020204" pitchFamily="18" charset="0"/>
              </a:rPr>
              <a:t>Góp phần phát triển các NL</a:t>
            </a:r>
            <a:endParaRPr sz="2400" dirty="0">
              <a:latin typeface="UTM Azuki" panose="02040603050506020204" pitchFamily="18" charset="0"/>
            </a:endParaRPr>
          </a:p>
        </p:txBody>
      </p:sp>
      <p:sp>
        <p:nvSpPr>
          <p:cNvPr id="613" name="Google Shape;613;p26"/>
          <p:cNvSpPr txBox="1">
            <a:spLocks noGrp="1"/>
          </p:cNvSpPr>
          <p:nvPr>
            <p:ph type="subTitle" idx="15"/>
          </p:nvPr>
        </p:nvSpPr>
        <p:spPr>
          <a:xfrm>
            <a:off x="5363324" y="4198930"/>
            <a:ext cx="3331049" cy="67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nl-NL" sz="2000" dirty="0"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NL tự học, NL sáng tạo, NL giải quyết vấn đề</a:t>
            </a:r>
            <a:endParaRPr lang="en-US" sz="2000" dirty="0"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614" name="Google Shape;614;p26"/>
          <p:cNvGrpSpPr/>
          <p:nvPr/>
        </p:nvGrpSpPr>
        <p:grpSpPr>
          <a:xfrm>
            <a:off x="0" y="539500"/>
            <a:ext cx="2167400" cy="4451050"/>
            <a:chOff x="0" y="539500"/>
            <a:chExt cx="2167400" cy="4451050"/>
          </a:xfrm>
        </p:grpSpPr>
        <p:grpSp>
          <p:nvGrpSpPr>
            <p:cNvPr id="615" name="Google Shape;615;p26"/>
            <p:cNvGrpSpPr/>
            <p:nvPr/>
          </p:nvGrpSpPr>
          <p:grpSpPr>
            <a:xfrm>
              <a:off x="4" y="2803267"/>
              <a:ext cx="1766396" cy="973004"/>
              <a:chOff x="80379" y="2974904"/>
              <a:chExt cx="1766396" cy="973004"/>
            </a:xfrm>
          </p:grpSpPr>
          <p:sp>
            <p:nvSpPr>
              <p:cNvPr id="616" name="Google Shape;616;p26"/>
              <p:cNvSpPr/>
              <p:nvPr/>
            </p:nvSpPr>
            <p:spPr>
              <a:xfrm flipH="1">
                <a:off x="80385" y="2974904"/>
                <a:ext cx="1766390" cy="973004"/>
              </a:xfrm>
              <a:custGeom>
                <a:avLst/>
                <a:gdLst/>
                <a:ahLst/>
                <a:cxnLst/>
                <a:rect l="l" t="t" r="r" b="b"/>
                <a:pathLst>
                  <a:path w="51472" h="28353" extrusionOk="0">
                    <a:moveTo>
                      <a:pt x="15357" y="1"/>
                    </a:moveTo>
                    <a:cubicBezTo>
                      <a:pt x="9974" y="1"/>
                      <a:pt x="4681" y="665"/>
                      <a:pt x="1" y="2034"/>
                    </a:cubicBezTo>
                    <a:cubicBezTo>
                      <a:pt x="8058" y="10662"/>
                      <a:pt x="11938" y="20385"/>
                      <a:pt x="24173" y="24836"/>
                    </a:cubicBezTo>
                    <a:cubicBezTo>
                      <a:pt x="29410" y="26673"/>
                      <a:pt x="35752" y="28352"/>
                      <a:pt x="42537" y="28352"/>
                    </a:cubicBezTo>
                    <a:cubicBezTo>
                      <a:pt x="45451" y="28352"/>
                      <a:pt x="48447" y="28042"/>
                      <a:pt x="51472" y="27302"/>
                    </a:cubicBezTo>
                    <a:lnTo>
                      <a:pt x="51472" y="14268"/>
                    </a:lnTo>
                    <a:cubicBezTo>
                      <a:pt x="47797" y="10023"/>
                      <a:pt x="43734" y="6508"/>
                      <a:pt x="37526" y="3974"/>
                    </a:cubicBezTo>
                    <a:cubicBezTo>
                      <a:pt x="30977" y="1366"/>
                      <a:pt x="23074" y="1"/>
                      <a:pt x="15357" y="1"/>
                    </a:cubicBezTo>
                    <a:close/>
                  </a:path>
                </a:pathLst>
              </a:custGeom>
              <a:solidFill>
                <a:srgbClr val="0B44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26"/>
              <p:cNvSpPr/>
              <p:nvPr/>
            </p:nvSpPr>
            <p:spPr>
              <a:xfrm flipH="1">
                <a:off x="80379" y="3137607"/>
                <a:ext cx="1516319" cy="632472"/>
              </a:xfrm>
              <a:custGeom>
                <a:avLst/>
                <a:gdLst/>
                <a:ahLst/>
                <a:cxnLst/>
                <a:rect l="l" t="t" r="r" b="b"/>
                <a:pathLst>
                  <a:path w="44185" h="18430" extrusionOk="0">
                    <a:moveTo>
                      <a:pt x="508" y="1"/>
                    </a:moveTo>
                    <a:cubicBezTo>
                      <a:pt x="134" y="1"/>
                      <a:pt x="0" y="587"/>
                      <a:pt x="406" y="694"/>
                    </a:cubicBezTo>
                    <a:cubicBezTo>
                      <a:pt x="9308" y="2817"/>
                      <a:pt x="17274" y="7587"/>
                      <a:pt x="25377" y="11650"/>
                    </a:cubicBezTo>
                    <a:cubicBezTo>
                      <a:pt x="31311" y="14640"/>
                      <a:pt x="37588" y="17448"/>
                      <a:pt x="44185" y="18429"/>
                    </a:cubicBezTo>
                    <a:lnTo>
                      <a:pt x="44185" y="17722"/>
                    </a:lnTo>
                    <a:cubicBezTo>
                      <a:pt x="37429" y="16694"/>
                      <a:pt x="31015" y="13727"/>
                      <a:pt x="24943" y="10669"/>
                    </a:cubicBezTo>
                    <a:cubicBezTo>
                      <a:pt x="17046" y="6674"/>
                      <a:pt x="9262" y="2086"/>
                      <a:pt x="589" y="9"/>
                    </a:cubicBezTo>
                    <a:cubicBezTo>
                      <a:pt x="561" y="3"/>
                      <a:pt x="534" y="1"/>
                      <a:pt x="50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26"/>
              <p:cNvSpPr/>
              <p:nvPr/>
            </p:nvSpPr>
            <p:spPr>
              <a:xfrm flipH="1">
                <a:off x="1102584" y="3328245"/>
                <a:ext cx="21174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26" extrusionOk="0">
                    <a:moveTo>
                      <a:pt x="617" y="1"/>
                    </a:moveTo>
                    <a:lnTo>
                      <a:pt x="617" y="1"/>
                    </a:lnTo>
                    <a:cubicBezTo>
                      <a:pt x="411" y="24"/>
                      <a:pt x="206" y="24"/>
                      <a:pt x="1" y="24"/>
                    </a:cubicBezTo>
                    <a:cubicBezTo>
                      <a:pt x="115" y="206"/>
                      <a:pt x="206" y="366"/>
                      <a:pt x="297" y="526"/>
                    </a:cubicBezTo>
                    <a:cubicBezTo>
                      <a:pt x="411" y="366"/>
                      <a:pt x="503" y="183"/>
                      <a:pt x="617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26"/>
              <p:cNvSpPr/>
              <p:nvPr/>
            </p:nvSpPr>
            <p:spPr>
              <a:xfrm flipH="1">
                <a:off x="1088487" y="3081359"/>
                <a:ext cx="372894" cy="291527"/>
              </a:xfrm>
              <a:custGeom>
                <a:avLst/>
                <a:gdLst/>
                <a:ahLst/>
                <a:cxnLst/>
                <a:rect l="l" t="t" r="r" b="b"/>
                <a:pathLst>
                  <a:path w="10866" h="8495" extrusionOk="0">
                    <a:moveTo>
                      <a:pt x="5735" y="0"/>
                    </a:moveTo>
                    <a:cubicBezTo>
                      <a:pt x="5479" y="0"/>
                      <a:pt x="5232" y="248"/>
                      <a:pt x="5410" y="507"/>
                    </a:cubicBezTo>
                    <a:cubicBezTo>
                      <a:pt x="7031" y="2653"/>
                      <a:pt x="8515" y="4889"/>
                      <a:pt x="9839" y="7218"/>
                    </a:cubicBezTo>
                    <a:cubicBezTo>
                      <a:pt x="10044" y="7218"/>
                      <a:pt x="10249" y="7218"/>
                      <a:pt x="10455" y="7195"/>
                    </a:cubicBezTo>
                    <a:lnTo>
                      <a:pt x="10455" y="7195"/>
                    </a:lnTo>
                    <a:cubicBezTo>
                      <a:pt x="10341" y="7377"/>
                      <a:pt x="10249" y="7560"/>
                      <a:pt x="10135" y="7720"/>
                    </a:cubicBezTo>
                    <a:cubicBezTo>
                      <a:pt x="10044" y="7560"/>
                      <a:pt x="9953" y="7400"/>
                      <a:pt x="9839" y="7218"/>
                    </a:cubicBezTo>
                    <a:cubicBezTo>
                      <a:pt x="7139" y="7316"/>
                      <a:pt x="4440" y="7806"/>
                      <a:pt x="1726" y="7806"/>
                    </a:cubicBezTo>
                    <a:cubicBezTo>
                      <a:pt x="1296" y="7806"/>
                      <a:pt x="865" y="7793"/>
                      <a:pt x="435" y="7765"/>
                    </a:cubicBezTo>
                    <a:cubicBezTo>
                      <a:pt x="427" y="7765"/>
                      <a:pt x="420" y="7765"/>
                      <a:pt x="414" y="7765"/>
                    </a:cubicBezTo>
                    <a:cubicBezTo>
                      <a:pt x="1" y="7765"/>
                      <a:pt x="8" y="8428"/>
                      <a:pt x="435" y="8450"/>
                    </a:cubicBezTo>
                    <a:cubicBezTo>
                      <a:pt x="886" y="8481"/>
                      <a:pt x="1337" y="8494"/>
                      <a:pt x="1787" y="8494"/>
                    </a:cubicBezTo>
                    <a:cubicBezTo>
                      <a:pt x="4681" y="8494"/>
                      <a:pt x="7551" y="7942"/>
                      <a:pt x="10455" y="7902"/>
                    </a:cubicBezTo>
                    <a:cubicBezTo>
                      <a:pt x="10706" y="7902"/>
                      <a:pt x="10866" y="7606"/>
                      <a:pt x="10752" y="7377"/>
                    </a:cubicBezTo>
                    <a:cubicBezTo>
                      <a:pt x="9336" y="4867"/>
                      <a:pt x="7739" y="2470"/>
                      <a:pt x="6027" y="142"/>
                    </a:cubicBezTo>
                    <a:cubicBezTo>
                      <a:pt x="5947" y="42"/>
                      <a:pt x="5840" y="0"/>
                      <a:pt x="5735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6"/>
              <p:cNvSpPr/>
              <p:nvPr/>
            </p:nvSpPr>
            <p:spPr>
              <a:xfrm flipH="1">
                <a:off x="859757" y="3166984"/>
                <a:ext cx="432229" cy="365687"/>
              </a:xfrm>
              <a:custGeom>
                <a:avLst/>
                <a:gdLst/>
                <a:ahLst/>
                <a:cxnLst/>
                <a:rect l="l" t="t" r="r" b="b"/>
                <a:pathLst>
                  <a:path w="12595" h="10656" extrusionOk="0">
                    <a:moveTo>
                      <a:pt x="9113" y="1"/>
                    </a:moveTo>
                    <a:cubicBezTo>
                      <a:pt x="8896" y="1"/>
                      <a:pt x="8687" y="171"/>
                      <a:pt x="8783" y="431"/>
                    </a:cubicBezTo>
                    <a:cubicBezTo>
                      <a:pt x="9787" y="3011"/>
                      <a:pt x="10244" y="5773"/>
                      <a:pt x="11636" y="8169"/>
                    </a:cubicBezTo>
                    <a:cubicBezTo>
                      <a:pt x="11796" y="8146"/>
                      <a:pt x="11933" y="8101"/>
                      <a:pt x="12093" y="8055"/>
                    </a:cubicBezTo>
                    <a:lnTo>
                      <a:pt x="12093" y="8055"/>
                    </a:lnTo>
                    <a:cubicBezTo>
                      <a:pt x="12024" y="8238"/>
                      <a:pt x="11956" y="8397"/>
                      <a:pt x="11887" y="8580"/>
                    </a:cubicBezTo>
                    <a:cubicBezTo>
                      <a:pt x="11796" y="8443"/>
                      <a:pt x="11727" y="8306"/>
                      <a:pt x="11636" y="8169"/>
                    </a:cubicBezTo>
                    <a:cubicBezTo>
                      <a:pt x="8846" y="8912"/>
                      <a:pt x="5826" y="9957"/>
                      <a:pt x="2873" y="9957"/>
                    </a:cubicBezTo>
                    <a:cubicBezTo>
                      <a:pt x="2105" y="9957"/>
                      <a:pt x="1342" y="9886"/>
                      <a:pt x="589" y="9721"/>
                    </a:cubicBezTo>
                    <a:cubicBezTo>
                      <a:pt x="561" y="9715"/>
                      <a:pt x="534" y="9713"/>
                      <a:pt x="508" y="9713"/>
                    </a:cubicBezTo>
                    <a:cubicBezTo>
                      <a:pt x="134" y="9713"/>
                      <a:pt x="0" y="10299"/>
                      <a:pt x="406" y="10406"/>
                    </a:cubicBezTo>
                    <a:cubicBezTo>
                      <a:pt x="1203" y="10581"/>
                      <a:pt x="2008" y="10656"/>
                      <a:pt x="2816" y="10656"/>
                    </a:cubicBezTo>
                    <a:cubicBezTo>
                      <a:pt x="6015" y="10656"/>
                      <a:pt x="9269" y="9487"/>
                      <a:pt x="12275" y="8740"/>
                    </a:cubicBezTo>
                    <a:cubicBezTo>
                      <a:pt x="12481" y="8671"/>
                      <a:pt x="12595" y="8397"/>
                      <a:pt x="12481" y="8215"/>
                    </a:cubicBezTo>
                    <a:cubicBezTo>
                      <a:pt x="10928" y="5773"/>
                      <a:pt x="10495" y="2919"/>
                      <a:pt x="9468" y="249"/>
                    </a:cubicBezTo>
                    <a:cubicBezTo>
                      <a:pt x="9404" y="76"/>
                      <a:pt x="9257" y="1"/>
                      <a:pt x="911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26"/>
              <p:cNvSpPr/>
              <p:nvPr/>
            </p:nvSpPr>
            <p:spPr>
              <a:xfrm flipH="1">
                <a:off x="515100" y="3252161"/>
                <a:ext cx="471660" cy="453060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13202" extrusionOk="0">
                    <a:moveTo>
                      <a:pt x="7486" y="1"/>
                    </a:moveTo>
                    <a:cubicBezTo>
                      <a:pt x="7259" y="1"/>
                      <a:pt x="7023" y="249"/>
                      <a:pt x="7147" y="529"/>
                    </a:cubicBezTo>
                    <a:cubicBezTo>
                      <a:pt x="8768" y="3930"/>
                      <a:pt x="10799" y="7102"/>
                      <a:pt x="12717" y="10344"/>
                    </a:cubicBezTo>
                    <a:cubicBezTo>
                      <a:pt x="12899" y="10321"/>
                      <a:pt x="13105" y="10298"/>
                      <a:pt x="13287" y="10298"/>
                    </a:cubicBezTo>
                    <a:cubicBezTo>
                      <a:pt x="13196" y="10458"/>
                      <a:pt x="13105" y="10640"/>
                      <a:pt x="12991" y="10823"/>
                    </a:cubicBezTo>
                    <a:cubicBezTo>
                      <a:pt x="12899" y="10663"/>
                      <a:pt x="12808" y="10503"/>
                      <a:pt x="12717" y="10344"/>
                    </a:cubicBezTo>
                    <a:cubicBezTo>
                      <a:pt x="8562" y="10732"/>
                      <a:pt x="4545" y="11941"/>
                      <a:pt x="414" y="12535"/>
                    </a:cubicBezTo>
                    <a:cubicBezTo>
                      <a:pt x="1" y="12578"/>
                      <a:pt x="147" y="13201"/>
                      <a:pt x="536" y="13201"/>
                    </a:cubicBezTo>
                    <a:cubicBezTo>
                      <a:pt x="556" y="13201"/>
                      <a:pt x="576" y="13200"/>
                      <a:pt x="596" y="13197"/>
                    </a:cubicBezTo>
                    <a:cubicBezTo>
                      <a:pt x="4865" y="12603"/>
                      <a:pt x="8996" y="11302"/>
                      <a:pt x="13287" y="10983"/>
                    </a:cubicBezTo>
                    <a:cubicBezTo>
                      <a:pt x="13561" y="10960"/>
                      <a:pt x="13744" y="10709"/>
                      <a:pt x="13584" y="10458"/>
                    </a:cubicBezTo>
                    <a:cubicBezTo>
                      <a:pt x="11598" y="7057"/>
                      <a:pt x="9430" y="3747"/>
                      <a:pt x="7764" y="186"/>
                    </a:cubicBezTo>
                    <a:cubicBezTo>
                      <a:pt x="7698" y="55"/>
                      <a:pt x="7593" y="1"/>
                      <a:pt x="7486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26"/>
              <p:cNvSpPr/>
              <p:nvPr/>
            </p:nvSpPr>
            <p:spPr>
              <a:xfrm flipH="1">
                <a:off x="218991" y="3719919"/>
                <a:ext cx="1884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94" extrusionOk="0">
                    <a:moveTo>
                      <a:pt x="549" y="0"/>
                    </a:moveTo>
                    <a:lnTo>
                      <a:pt x="549" y="0"/>
                    </a:lnTo>
                    <a:cubicBezTo>
                      <a:pt x="366" y="69"/>
                      <a:pt x="184" y="114"/>
                      <a:pt x="1" y="183"/>
                    </a:cubicBezTo>
                    <a:cubicBezTo>
                      <a:pt x="138" y="320"/>
                      <a:pt x="252" y="457"/>
                      <a:pt x="389" y="594"/>
                    </a:cubicBezTo>
                    <a:cubicBezTo>
                      <a:pt x="457" y="388"/>
                      <a:pt x="503" y="206"/>
                      <a:pt x="54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6"/>
              <p:cNvSpPr/>
              <p:nvPr/>
            </p:nvSpPr>
            <p:spPr>
              <a:xfrm flipH="1">
                <a:off x="200984" y="3415310"/>
                <a:ext cx="459031" cy="452991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13200" extrusionOk="0">
                    <a:moveTo>
                      <a:pt x="7388" y="1"/>
                    </a:moveTo>
                    <a:cubicBezTo>
                      <a:pt x="7137" y="1"/>
                      <a:pt x="6901" y="245"/>
                      <a:pt x="7076" y="499"/>
                    </a:cubicBezTo>
                    <a:cubicBezTo>
                      <a:pt x="9153" y="3170"/>
                      <a:pt x="9975" y="6594"/>
                      <a:pt x="12303" y="9059"/>
                    </a:cubicBezTo>
                    <a:cubicBezTo>
                      <a:pt x="12486" y="8990"/>
                      <a:pt x="12668" y="8945"/>
                      <a:pt x="12851" y="8876"/>
                    </a:cubicBezTo>
                    <a:lnTo>
                      <a:pt x="12851" y="8876"/>
                    </a:lnTo>
                    <a:cubicBezTo>
                      <a:pt x="12805" y="9082"/>
                      <a:pt x="12759" y="9264"/>
                      <a:pt x="12691" y="9470"/>
                    </a:cubicBezTo>
                    <a:cubicBezTo>
                      <a:pt x="12554" y="9333"/>
                      <a:pt x="12440" y="9196"/>
                      <a:pt x="12303" y="9059"/>
                    </a:cubicBezTo>
                    <a:cubicBezTo>
                      <a:pt x="8546" y="10289"/>
                      <a:pt x="4936" y="12493"/>
                      <a:pt x="905" y="12493"/>
                    </a:cubicBezTo>
                    <a:cubicBezTo>
                      <a:pt x="749" y="12493"/>
                      <a:pt x="592" y="12490"/>
                      <a:pt x="434" y="12483"/>
                    </a:cubicBezTo>
                    <a:cubicBezTo>
                      <a:pt x="427" y="12482"/>
                      <a:pt x="420" y="12482"/>
                      <a:pt x="413" y="12482"/>
                    </a:cubicBezTo>
                    <a:cubicBezTo>
                      <a:pt x="0" y="12482"/>
                      <a:pt x="7" y="13168"/>
                      <a:pt x="434" y="13190"/>
                    </a:cubicBezTo>
                    <a:cubicBezTo>
                      <a:pt x="586" y="13197"/>
                      <a:pt x="738" y="13200"/>
                      <a:pt x="889" y="13200"/>
                    </a:cubicBezTo>
                    <a:cubicBezTo>
                      <a:pt x="5197" y="13200"/>
                      <a:pt x="8998" y="10752"/>
                      <a:pt x="13033" y="9561"/>
                    </a:cubicBezTo>
                    <a:cubicBezTo>
                      <a:pt x="13284" y="9493"/>
                      <a:pt x="13376" y="9150"/>
                      <a:pt x="13193" y="8968"/>
                    </a:cubicBezTo>
                    <a:cubicBezTo>
                      <a:pt x="10591" y="6525"/>
                      <a:pt x="9815" y="2919"/>
                      <a:pt x="7692" y="157"/>
                    </a:cubicBezTo>
                    <a:cubicBezTo>
                      <a:pt x="7609" y="47"/>
                      <a:pt x="7497" y="1"/>
                      <a:pt x="73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4" name="Google Shape;624;p26"/>
            <p:cNvGrpSpPr/>
            <p:nvPr/>
          </p:nvGrpSpPr>
          <p:grpSpPr>
            <a:xfrm>
              <a:off x="10" y="958504"/>
              <a:ext cx="784602" cy="2259876"/>
              <a:chOff x="8208885" y="1995091"/>
              <a:chExt cx="784602" cy="2259876"/>
            </a:xfrm>
          </p:grpSpPr>
          <p:sp>
            <p:nvSpPr>
              <p:cNvPr id="625" name="Google Shape;625;p26"/>
              <p:cNvSpPr/>
              <p:nvPr/>
            </p:nvSpPr>
            <p:spPr>
              <a:xfrm flipH="1">
                <a:off x="8210156" y="1995091"/>
                <a:ext cx="783331" cy="2259876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65852" extrusionOk="0">
                    <a:moveTo>
                      <a:pt x="1119" y="1"/>
                    </a:moveTo>
                    <a:lnTo>
                      <a:pt x="1073" y="183"/>
                    </a:lnTo>
                    <a:cubicBezTo>
                      <a:pt x="1" y="959"/>
                      <a:pt x="160" y="28030"/>
                      <a:pt x="320" y="33713"/>
                    </a:cubicBezTo>
                    <a:cubicBezTo>
                      <a:pt x="822" y="44624"/>
                      <a:pt x="7807" y="61081"/>
                      <a:pt x="22826" y="65851"/>
                    </a:cubicBezTo>
                    <a:lnTo>
                      <a:pt x="22826" y="16480"/>
                    </a:lnTo>
                    <a:cubicBezTo>
                      <a:pt x="16686" y="9564"/>
                      <a:pt x="9176" y="3333"/>
                      <a:pt x="1119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6"/>
              <p:cNvSpPr/>
              <p:nvPr/>
            </p:nvSpPr>
            <p:spPr>
              <a:xfrm flipH="1">
                <a:off x="8208885" y="2153744"/>
                <a:ext cx="666240" cy="1622634"/>
              </a:xfrm>
              <a:custGeom>
                <a:avLst/>
                <a:gdLst/>
                <a:ahLst/>
                <a:cxnLst/>
                <a:rect l="l" t="t" r="r" b="b"/>
                <a:pathLst>
                  <a:path w="19414" h="47283" extrusionOk="0">
                    <a:moveTo>
                      <a:pt x="478" y="1"/>
                    </a:moveTo>
                    <a:cubicBezTo>
                      <a:pt x="256" y="1"/>
                      <a:pt x="0" y="252"/>
                      <a:pt x="126" y="536"/>
                    </a:cubicBezTo>
                    <a:cubicBezTo>
                      <a:pt x="2272" y="5444"/>
                      <a:pt x="5559" y="9735"/>
                      <a:pt x="8024" y="14505"/>
                    </a:cubicBezTo>
                    <a:cubicBezTo>
                      <a:pt x="10763" y="19755"/>
                      <a:pt x="12384" y="25644"/>
                      <a:pt x="14278" y="31259"/>
                    </a:cubicBezTo>
                    <a:cubicBezTo>
                      <a:pt x="16081" y="36577"/>
                      <a:pt x="17839" y="41873"/>
                      <a:pt x="19414" y="47282"/>
                    </a:cubicBezTo>
                    <a:lnTo>
                      <a:pt x="19414" y="44863"/>
                    </a:lnTo>
                    <a:cubicBezTo>
                      <a:pt x="17907" y="39887"/>
                      <a:pt x="16264" y="34979"/>
                      <a:pt x="14598" y="30049"/>
                    </a:cubicBezTo>
                    <a:cubicBezTo>
                      <a:pt x="12817" y="24685"/>
                      <a:pt x="11174" y="19207"/>
                      <a:pt x="8617" y="14140"/>
                    </a:cubicBezTo>
                    <a:cubicBezTo>
                      <a:pt x="6221" y="9369"/>
                      <a:pt x="2888" y="5101"/>
                      <a:pt x="720" y="171"/>
                    </a:cubicBezTo>
                    <a:cubicBezTo>
                      <a:pt x="671" y="51"/>
                      <a:pt x="578" y="1"/>
                      <a:pt x="478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6"/>
              <p:cNvSpPr/>
              <p:nvPr/>
            </p:nvSpPr>
            <p:spPr>
              <a:xfrm flipH="1">
                <a:off x="8614622" y="2303544"/>
                <a:ext cx="297945" cy="245885"/>
              </a:xfrm>
              <a:custGeom>
                <a:avLst/>
                <a:gdLst/>
                <a:ahLst/>
                <a:cxnLst/>
                <a:rect l="l" t="t" r="r" b="b"/>
                <a:pathLst>
                  <a:path w="8682" h="7165" extrusionOk="0">
                    <a:moveTo>
                      <a:pt x="8339" y="0"/>
                    </a:moveTo>
                    <a:cubicBezTo>
                      <a:pt x="8162" y="0"/>
                      <a:pt x="7974" y="108"/>
                      <a:pt x="7951" y="325"/>
                    </a:cubicBezTo>
                    <a:cubicBezTo>
                      <a:pt x="7791" y="2334"/>
                      <a:pt x="7494" y="4320"/>
                      <a:pt x="7449" y="6328"/>
                    </a:cubicBezTo>
                    <a:cubicBezTo>
                      <a:pt x="7586" y="6374"/>
                      <a:pt x="7723" y="6442"/>
                      <a:pt x="7882" y="6488"/>
                    </a:cubicBezTo>
                    <a:cubicBezTo>
                      <a:pt x="7723" y="6602"/>
                      <a:pt x="7586" y="6694"/>
                      <a:pt x="7426" y="6808"/>
                    </a:cubicBezTo>
                    <a:cubicBezTo>
                      <a:pt x="7426" y="6648"/>
                      <a:pt x="7449" y="6488"/>
                      <a:pt x="7449" y="6328"/>
                    </a:cubicBezTo>
                    <a:cubicBezTo>
                      <a:pt x="5052" y="5484"/>
                      <a:pt x="2747" y="4434"/>
                      <a:pt x="647" y="3041"/>
                    </a:cubicBezTo>
                    <a:cubicBezTo>
                      <a:pt x="585" y="2999"/>
                      <a:pt x="524" y="2981"/>
                      <a:pt x="467" y="2981"/>
                    </a:cubicBezTo>
                    <a:cubicBezTo>
                      <a:pt x="186" y="2981"/>
                      <a:pt x="1" y="3426"/>
                      <a:pt x="304" y="3635"/>
                    </a:cubicBezTo>
                    <a:cubicBezTo>
                      <a:pt x="2587" y="5141"/>
                      <a:pt x="5098" y="6283"/>
                      <a:pt x="7677" y="7150"/>
                    </a:cubicBezTo>
                    <a:cubicBezTo>
                      <a:pt x="7710" y="7160"/>
                      <a:pt x="7743" y="7165"/>
                      <a:pt x="7776" y="7165"/>
                    </a:cubicBezTo>
                    <a:cubicBezTo>
                      <a:pt x="7967" y="7165"/>
                      <a:pt x="8134" y="7003"/>
                      <a:pt x="8134" y="6808"/>
                    </a:cubicBezTo>
                    <a:cubicBezTo>
                      <a:pt x="8134" y="4639"/>
                      <a:pt x="8476" y="2494"/>
                      <a:pt x="8659" y="325"/>
                    </a:cubicBezTo>
                    <a:cubicBezTo>
                      <a:pt x="8681" y="108"/>
                      <a:pt x="8516" y="0"/>
                      <a:pt x="833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6"/>
              <p:cNvSpPr/>
              <p:nvPr/>
            </p:nvSpPr>
            <p:spPr>
              <a:xfrm flipH="1">
                <a:off x="8642036" y="2520710"/>
                <a:ext cx="15717" cy="16472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80" extrusionOk="0">
                    <a:moveTo>
                      <a:pt x="24" y="0"/>
                    </a:moveTo>
                    <a:cubicBezTo>
                      <a:pt x="24" y="160"/>
                      <a:pt x="1" y="320"/>
                      <a:pt x="1" y="480"/>
                    </a:cubicBezTo>
                    <a:cubicBezTo>
                      <a:pt x="161" y="366"/>
                      <a:pt x="298" y="274"/>
                      <a:pt x="457" y="160"/>
                    </a:cubicBezTo>
                    <a:cubicBezTo>
                      <a:pt x="298" y="114"/>
                      <a:pt x="161" y="46"/>
                      <a:pt x="2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6"/>
              <p:cNvSpPr/>
              <p:nvPr/>
            </p:nvSpPr>
            <p:spPr>
              <a:xfrm flipH="1">
                <a:off x="8452643" y="2530216"/>
                <a:ext cx="456800" cy="273064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7957" extrusionOk="0">
                    <a:moveTo>
                      <a:pt x="12884" y="0"/>
                    </a:moveTo>
                    <a:cubicBezTo>
                      <a:pt x="12749" y="0"/>
                      <a:pt x="12621" y="75"/>
                      <a:pt x="12585" y="248"/>
                    </a:cubicBezTo>
                    <a:cubicBezTo>
                      <a:pt x="12197" y="2554"/>
                      <a:pt x="11809" y="4859"/>
                      <a:pt x="11261" y="7142"/>
                    </a:cubicBezTo>
                    <a:cubicBezTo>
                      <a:pt x="11421" y="7210"/>
                      <a:pt x="11558" y="7256"/>
                      <a:pt x="11695" y="7324"/>
                    </a:cubicBezTo>
                    <a:cubicBezTo>
                      <a:pt x="11512" y="7393"/>
                      <a:pt x="11352" y="7461"/>
                      <a:pt x="11192" y="7530"/>
                    </a:cubicBezTo>
                    <a:cubicBezTo>
                      <a:pt x="11215" y="7393"/>
                      <a:pt x="11238" y="7278"/>
                      <a:pt x="11261" y="7142"/>
                    </a:cubicBezTo>
                    <a:cubicBezTo>
                      <a:pt x="7700" y="5635"/>
                      <a:pt x="3980" y="4494"/>
                      <a:pt x="670" y="2462"/>
                    </a:cubicBezTo>
                    <a:cubicBezTo>
                      <a:pt x="609" y="2427"/>
                      <a:pt x="550" y="2411"/>
                      <a:pt x="494" y="2411"/>
                    </a:cubicBezTo>
                    <a:cubicBezTo>
                      <a:pt x="193" y="2411"/>
                      <a:pt x="0" y="2863"/>
                      <a:pt x="328" y="3056"/>
                    </a:cubicBezTo>
                    <a:cubicBezTo>
                      <a:pt x="3751" y="5179"/>
                      <a:pt x="7655" y="6343"/>
                      <a:pt x="11352" y="7918"/>
                    </a:cubicBezTo>
                    <a:cubicBezTo>
                      <a:pt x="11404" y="7944"/>
                      <a:pt x="11462" y="7957"/>
                      <a:pt x="11520" y="7957"/>
                    </a:cubicBezTo>
                    <a:cubicBezTo>
                      <a:pt x="11663" y="7957"/>
                      <a:pt x="11805" y="7875"/>
                      <a:pt x="11854" y="7712"/>
                    </a:cubicBezTo>
                    <a:cubicBezTo>
                      <a:pt x="12425" y="5315"/>
                      <a:pt x="12859" y="2873"/>
                      <a:pt x="13270" y="431"/>
                    </a:cubicBezTo>
                    <a:cubicBezTo>
                      <a:pt x="13311" y="170"/>
                      <a:pt x="13088" y="0"/>
                      <a:pt x="1288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6"/>
              <p:cNvSpPr/>
              <p:nvPr/>
            </p:nvSpPr>
            <p:spPr>
              <a:xfrm flipH="1">
                <a:off x="8282669" y="2707229"/>
                <a:ext cx="642389" cy="385145"/>
              </a:xfrm>
              <a:custGeom>
                <a:avLst/>
                <a:gdLst/>
                <a:ahLst/>
                <a:cxnLst/>
                <a:rect l="l" t="t" r="r" b="b"/>
                <a:pathLst>
                  <a:path w="18719" h="11223" extrusionOk="0">
                    <a:moveTo>
                      <a:pt x="18297" y="1"/>
                    </a:moveTo>
                    <a:cubicBezTo>
                      <a:pt x="18165" y="1"/>
                      <a:pt x="18043" y="76"/>
                      <a:pt x="18016" y="249"/>
                    </a:cubicBezTo>
                    <a:cubicBezTo>
                      <a:pt x="17377" y="3764"/>
                      <a:pt x="16007" y="7074"/>
                      <a:pt x="14843" y="10452"/>
                    </a:cubicBezTo>
                    <a:cubicBezTo>
                      <a:pt x="14957" y="10474"/>
                      <a:pt x="15048" y="10520"/>
                      <a:pt x="15163" y="10543"/>
                    </a:cubicBezTo>
                    <a:cubicBezTo>
                      <a:pt x="15026" y="10611"/>
                      <a:pt x="14866" y="10703"/>
                      <a:pt x="14729" y="10771"/>
                    </a:cubicBezTo>
                    <a:cubicBezTo>
                      <a:pt x="14775" y="10657"/>
                      <a:pt x="14820" y="10566"/>
                      <a:pt x="14843" y="10452"/>
                    </a:cubicBezTo>
                    <a:cubicBezTo>
                      <a:pt x="9913" y="8922"/>
                      <a:pt x="5553" y="5978"/>
                      <a:pt x="577" y="4517"/>
                    </a:cubicBezTo>
                    <a:cubicBezTo>
                      <a:pt x="538" y="4505"/>
                      <a:pt x="501" y="4499"/>
                      <a:pt x="466" y="4499"/>
                    </a:cubicBezTo>
                    <a:cubicBezTo>
                      <a:pt x="116" y="4499"/>
                      <a:pt x="0" y="5075"/>
                      <a:pt x="395" y="5179"/>
                    </a:cubicBezTo>
                    <a:cubicBezTo>
                      <a:pt x="5462" y="6663"/>
                      <a:pt x="9890" y="9721"/>
                      <a:pt x="14980" y="11205"/>
                    </a:cubicBezTo>
                    <a:cubicBezTo>
                      <a:pt x="15013" y="11217"/>
                      <a:pt x="15046" y="11223"/>
                      <a:pt x="15078" y="11223"/>
                    </a:cubicBezTo>
                    <a:cubicBezTo>
                      <a:pt x="15224" y="11223"/>
                      <a:pt x="15353" y="11107"/>
                      <a:pt x="15391" y="10977"/>
                    </a:cubicBezTo>
                    <a:cubicBezTo>
                      <a:pt x="16578" y="7484"/>
                      <a:pt x="18016" y="4083"/>
                      <a:pt x="18678" y="431"/>
                    </a:cubicBezTo>
                    <a:cubicBezTo>
                      <a:pt x="18719" y="171"/>
                      <a:pt x="18496" y="1"/>
                      <a:pt x="1829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1" name="Google Shape;631;p26"/>
            <p:cNvGrpSpPr/>
            <p:nvPr/>
          </p:nvGrpSpPr>
          <p:grpSpPr>
            <a:xfrm>
              <a:off x="0" y="539500"/>
              <a:ext cx="2167400" cy="4225525"/>
              <a:chOff x="2832225" y="556225"/>
              <a:chExt cx="2167400" cy="4225525"/>
            </a:xfrm>
          </p:grpSpPr>
          <p:sp>
            <p:nvSpPr>
              <p:cNvPr id="632" name="Google Shape;632;p26"/>
              <p:cNvSpPr/>
              <p:nvPr/>
            </p:nvSpPr>
            <p:spPr>
              <a:xfrm>
                <a:off x="2832225" y="1205325"/>
                <a:ext cx="1577300" cy="3576350"/>
              </a:xfrm>
              <a:custGeom>
                <a:avLst/>
                <a:gdLst/>
                <a:ahLst/>
                <a:cxnLst/>
                <a:rect l="l" t="t" r="r" b="b"/>
                <a:pathLst>
                  <a:path w="63092" h="143054" extrusionOk="0">
                    <a:moveTo>
                      <a:pt x="51068" y="1"/>
                    </a:moveTo>
                    <a:lnTo>
                      <a:pt x="51911" y="2530"/>
                    </a:lnTo>
                    <a:lnTo>
                      <a:pt x="44324" y="13932"/>
                    </a:lnTo>
                    <a:cubicBezTo>
                      <a:pt x="44324" y="13932"/>
                      <a:pt x="43614" y="41485"/>
                      <a:pt x="32833" y="48140"/>
                    </a:cubicBezTo>
                    <a:cubicBezTo>
                      <a:pt x="29670" y="50093"/>
                      <a:pt x="27435" y="50827"/>
                      <a:pt x="25373" y="50827"/>
                    </a:cubicBezTo>
                    <a:cubicBezTo>
                      <a:pt x="20409" y="50827"/>
                      <a:pt x="16454" y="46568"/>
                      <a:pt x="2973" y="44813"/>
                    </a:cubicBezTo>
                    <a:cubicBezTo>
                      <a:pt x="1953" y="44679"/>
                      <a:pt x="977" y="44591"/>
                      <a:pt x="1" y="44502"/>
                    </a:cubicBezTo>
                    <a:lnTo>
                      <a:pt x="1" y="83501"/>
                    </a:lnTo>
                    <a:cubicBezTo>
                      <a:pt x="2650" y="83866"/>
                      <a:pt x="5461" y="84019"/>
                      <a:pt x="8309" y="84019"/>
                    </a:cubicBezTo>
                    <a:cubicBezTo>
                      <a:pt x="22776" y="84019"/>
                      <a:pt x="38201" y="80085"/>
                      <a:pt x="38201" y="80085"/>
                    </a:cubicBezTo>
                    <a:lnTo>
                      <a:pt x="38201" y="80085"/>
                    </a:lnTo>
                    <a:cubicBezTo>
                      <a:pt x="35717" y="84211"/>
                      <a:pt x="38201" y="129822"/>
                      <a:pt x="38201" y="137320"/>
                    </a:cubicBezTo>
                    <a:cubicBezTo>
                      <a:pt x="38201" y="141915"/>
                      <a:pt x="39466" y="143053"/>
                      <a:pt x="41018" y="143053"/>
                    </a:cubicBezTo>
                    <a:cubicBezTo>
                      <a:pt x="41984" y="143053"/>
                      <a:pt x="43061" y="142612"/>
                      <a:pt x="44014" y="142289"/>
                    </a:cubicBezTo>
                    <a:cubicBezTo>
                      <a:pt x="46498" y="141446"/>
                      <a:pt x="44014" y="114071"/>
                      <a:pt x="45655" y="104976"/>
                    </a:cubicBezTo>
                    <a:cubicBezTo>
                      <a:pt x="47341" y="95836"/>
                      <a:pt x="56481" y="70102"/>
                      <a:pt x="59764" y="44413"/>
                    </a:cubicBezTo>
                    <a:cubicBezTo>
                      <a:pt x="63092" y="18681"/>
                      <a:pt x="51069" y="2"/>
                      <a:pt x="51068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6"/>
              <p:cNvSpPr/>
              <p:nvPr/>
            </p:nvSpPr>
            <p:spPr>
              <a:xfrm>
                <a:off x="3564300" y="973500"/>
                <a:ext cx="350525" cy="161975"/>
              </a:xfrm>
              <a:custGeom>
                <a:avLst/>
                <a:gdLst/>
                <a:ahLst/>
                <a:cxnLst/>
                <a:rect l="l" t="t" r="r" b="b"/>
                <a:pathLst>
                  <a:path w="14021" h="6479" extrusionOk="0">
                    <a:moveTo>
                      <a:pt x="2663" y="1"/>
                    </a:moveTo>
                    <a:cubicBezTo>
                      <a:pt x="1642" y="1"/>
                      <a:pt x="799" y="178"/>
                      <a:pt x="267" y="711"/>
                    </a:cubicBezTo>
                    <a:cubicBezTo>
                      <a:pt x="1" y="977"/>
                      <a:pt x="2840" y="4926"/>
                      <a:pt x="5946" y="5769"/>
                    </a:cubicBezTo>
                    <a:cubicBezTo>
                      <a:pt x="7099" y="6079"/>
                      <a:pt x="8564" y="6301"/>
                      <a:pt x="9983" y="6479"/>
                    </a:cubicBezTo>
                    <a:cubicBezTo>
                      <a:pt x="11270" y="5724"/>
                      <a:pt x="12601" y="5192"/>
                      <a:pt x="14021" y="4970"/>
                    </a:cubicBezTo>
                    <a:lnTo>
                      <a:pt x="13133" y="2841"/>
                    </a:lnTo>
                    <a:cubicBezTo>
                      <a:pt x="13133" y="2841"/>
                      <a:pt x="6611" y="1"/>
                      <a:pt x="2663" y="1"/>
                    </a:cubicBezTo>
                    <a:close/>
                  </a:path>
                </a:pathLst>
              </a:custGeom>
              <a:solidFill>
                <a:srgbClr val="D6C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26"/>
              <p:cNvSpPr/>
              <p:nvPr/>
            </p:nvSpPr>
            <p:spPr>
              <a:xfrm>
                <a:off x="3579825" y="1004575"/>
                <a:ext cx="329450" cy="153400"/>
              </a:xfrm>
              <a:custGeom>
                <a:avLst/>
                <a:gdLst/>
                <a:ahLst/>
                <a:cxnLst/>
                <a:rect l="l" t="t" r="r" b="b"/>
                <a:pathLst>
                  <a:path w="13178" h="613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1"/>
                      <a:pt x="1687" y="4038"/>
                      <a:pt x="4260" y="5546"/>
                    </a:cubicBezTo>
                    <a:cubicBezTo>
                      <a:pt x="5001" y="5981"/>
                      <a:pt x="6008" y="6136"/>
                      <a:pt x="7066" y="6136"/>
                    </a:cubicBezTo>
                    <a:cubicBezTo>
                      <a:pt x="9678" y="6136"/>
                      <a:pt x="12601" y="5191"/>
                      <a:pt x="12601" y="5191"/>
                    </a:cubicBezTo>
                    <a:lnTo>
                      <a:pt x="13178" y="4748"/>
                    </a:lnTo>
                    <a:cubicBezTo>
                      <a:pt x="13134" y="4526"/>
                      <a:pt x="2352" y="1864"/>
                      <a:pt x="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6"/>
              <p:cNvSpPr/>
              <p:nvPr/>
            </p:nvSpPr>
            <p:spPr>
              <a:xfrm>
                <a:off x="3931450" y="577300"/>
                <a:ext cx="1068175" cy="638825"/>
              </a:xfrm>
              <a:custGeom>
                <a:avLst/>
                <a:gdLst/>
                <a:ahLst/>
                <a:cxnLst/>
                <a:rect l="l" t="t" r="r" b="b"/>
                <a:pathLst>
                  <a:path w="42727" h="25553" extrusionOk="0">
                    <a:moveTo>
                      <a:pt x="41170" y="0"/>
                    </a:moveTo>
                    <a:cubicBezTo>
                      <a:pt x="40779" y="0"/>
                      <a:pt x="40392" y="310"/>
                      <a:pt x="40552" y="764"/>
                    </a:cubicBezTo>
                    <a:cubicBezTo>
                      <a:pt x="41307" y="2982"/>
                      <a:pt x="40597" y="6620"/>
                      <a:pt x="39399" y="8706"/>
                    </a:cubicBezTo>
                    <a:cubicBezTo>
                      <a:pt x="38245" y="10747"/>
                      <a:pt x="35849" y="11811"/>
                      <a:pt x="33808" y="12699"/>
                    </a:cubicBezTo>
                    <a:cubicBezTo>
                      <a:pt x="31469" y="13769"/>
                      <a:pt x="29165" y="14273"/>
                      <a:pt x="26675" y="14273"/>
                    </a:cubicBezTo>
                    <a:cubicBezTo>
                      <a:pt x="26379" y="14273"/>
                      <a:pt x="26080" y="14266"/>
                      <a:pt x="25778" y="14252"/>
                    </a:cubicBezTo>
                    <a:cubicBezTo>
                      <a:pt x="23471" y="14163"/>
                      <a:pt x="21208" y="13852"/>
                      <a:pt x="18945" y="13852"/>
                    </a:cubicBezTo>
                    <a:cubicBezTo>
                      <a:pt x="13666" y="13897"/>
                      <a:pt x="0" y="17357"/>
                      <a:pt x="3505" y="25211"/>
                    </a:cubicBezTo>
                    <a:cubicBezTo>
                      <a:pt x="3605" y="25452"/>
                      <a:pt x="3787" y="25553"/>
                      <a:pt x="3976" y="25553"/>
                    </a:cubicBezTo>
                    <a:cubicBezTo>
                      <a:pt x="4377" y="25553"/>
                      <a:pt x="4811" y="25102"/>
                      <a:pt x="4570" y="24589"/>
                    </a:cubicBezTo>
                    <a:cubicBezTo>
                      <a:pt x="1997" y="18733"/>
                      <a:pt x="12823" y="15672"/>
                      <a:pt x="16727" y="15272"/>
                    </a:cubicBezTo>
                    <a:cubicBezTo>
                      <a:pt x="17489" y="15189"/>
                      <a:pt x="18245" y="15156"/>
                      <a:pt x="19000" y="15156"/>
                    </a:cubicBezTo>
                    <a:cubicBezTo>
                      <a:pt x="20266" y="15156"/>
                      <a:pt x="21527" y="15250"/>
                      <a:pt x="22805" y="15361"/>
                    </a:cubicBezTo>
                    <a:cubicBezTo>
                      <a:pt x="24137" y="15463"/>
                      <a:pt x="25455" y="15566"/>
                      <a:pt x="26774" y="15566"/>
                    </a:cubicBezTo>
                    <a:cubicBezTo>
                      <a:pt x="27740" y="15566"/>
                      <a:pt x="28707" y="15511"/>
                      <a:pt x="29682" y="15361"/>
                    </a:cubicBezTo>
                    <a:cubicBezTo>
                      <a:pt x="33099" y="14829"/>
                      <a:pt x="37668" y="13009"/>
                      <a:pt x="39887" y="10259"/>
                    </a:cubicBezTo>
                    <a:cubicBezTo>
                      <a:pt x="41750" y="7863"/>
                      <a:pt x="42726" y="3337"/>
                      <a:pt x="41795" y="453"/>
                    </a:cubicBezTo>
                    <a:cubicBezTo>
                      <a:pt x="41689" y="135"/>
                      <a:pt x="41428" y="0"/>
                      <a:pt x="41170" y="0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26"/>
              <p:cNvSpPr/>
              <p:nvPr/>
            </p:nvSpPr>
            <p:spPr>
              <a:xfrm>
                <a:off x="4668325" y="659325"/>
                <a:ext cx="119450" cy="292500"/>
              </a:xfrm>
              <a:custGeom>
                <a:avLst/>
                <a:gdLst/>
                <a:ahLst/>
                <a:cxnLst/>
                <a:rect l="l" t="t" r="r" b="b"/>
                <a:pathLst>
                  <a:path w="4778" h="11700" extrusionOk="0">
                    <a:moveTo>
                      <a:pt x="3790" y="1"/>
                    </a:moveTo>
                    <a:cubicBezTo>
                      <a:pt x="3468" y="1"/>
                      <a:pt x="3158" y="211"/>
                      <a:pt x="3180" y="633"/>
                    </a:cubicBezTo>
                    <a:cubicBezTo>
                      <a:pt x="3535" y="4582"/>
                      <a:pt x="2603" y="7554"/>
                      <a:pt x="340" y="10793"/>
                    </a:cubicBezTo>
                    <a:cubicBezTo>
                      <a:pt x="0" y="11257"/>
                      <a:pt x="436" y="11700"/>
                      <a:pt x="882" y="11700"/>
                    </a:cubicBezTo>
                    <a:cubicBezTo>
                      <a:pt x="1075" y="11700"/>
                      <a:pt x="1271" y="11616"/>
                      <a:pt x="1405" y="11414"/>
                    </a:cubicBezTo>
                    <a:cubicBezTo>
                      <a:pt x="3801" y="7998"/>
                      <a:pt x="4777" y="4804"/>
                      <a:pt x="4467" y="633"/>
                    </a:cubicBezTo>
                    <a:cubicBezTo>
                      <a:pt x="4444" y="211"/>
                      <a:pt x="4112" y="1"/>
                      <a:pt x="3790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26"/>
              <p:cNvSpPr/>
              <p:nvPr/>
            </p:nvSpPr>
            <p:spPr>
              <a:xfrm>
                <a:off x="4637600" y="771900"/>
                <a:ext cx="122825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4913" h="3101" extrusionOk="0">
                    <a:moveTo>
                      <a:pt x="864" y="1"/>
                    </a:moveTo>
                    <a:cubicBezTo>
                      <a:pt x="424" y="1"/>
                      <a:pt x="0" y="627"/>
                      <a:pt x="371" y="1099"/>
                    </a:cubicBezTo>
                    <a:cubicBezTo>
                      <a:pt x="1214" y="2208"/>
                      <a:pt x="2457" y="2918"/>
                      <a:pt x="3832" y="3096"/>
                    </a:cubicBezTo>
                    <a:cubicBezTo>
                      <a:pt x="3861" y="3099"/>
                      <a:pt x="3888" y="3100"/>
                      <a:pt x="3916" y="3100"/>
                    </a:cubicBezTo>
                    <a:cubicBezTo>
                      <a:pt x="4651" y="3100"/>
                      <a:pt x="4913" y="1982"/>
                      <a:pt x="4143" y="1853"/>
                    </a:cubicBezTo>
                    <a:cubicBezTo>
                      <a:pt x="2989" y="1720"/>
                      <a:pt x="2013" y="1144"/>
                      <a:pt x="1259" y="212"/>
                    </a:cubicBezTo>
                    <a:cubicBezTo>
                      <a:pt x="1142" y="63"/>
                      <a:pt x="1002" y="1"/>
                      <a:pt x="864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6"/>
              <p:cNvSpPr/>
              <p:nvPr/>
            </p:nvSpPr>
            <p:spPr>
              <a:xfrm>
                <a:off x="4401400" y="923400"/>
                <a:ext cx="270300" cy="184175"/>
              </a:xfrm>
              <a:custGeom>
                <a:avLst/>
                <a:gdLst/>
                <a:ahLst/>
                <a:cxnLst/>
                <a:rect l="l" t="t" r="r" b="b"/>
                <a:pathLst>
                  <a:path w="10812" h="7367" extrusionOk="0">
                    <a:moveTo>
                      <a:pt x="873" y="1"/>
                    </a:moveTo>
                    <a:cubicBezTo>
                      <a:pt x="417" y="1"/>
                      <a:pt x="0" y="648"/>
                      <a:pt x="369" y="1118"/>
                    </a:cubicBezTo>
                    <a:cubicBezTo>
                      <a:pt x="1611" y="2626"/>
                      <a:pt x="2898" y="4090"/>
                      <a:pt x="4540" y="5155"/>
                    </a:cubicBezTo>
                    <a:cubicBezTo>
                      <a:pt x="6137" y="6176"/>
                      <a:pt x="8000" y="6752"/>
                      <a:pt x="9775" y="7329"/>
                    </a:cubicBezTo>
                    <a:cubicBezTo>
                      <a:pt x="9852" y="7355"/>
                      <a:pt x="9924" y="7366"/>
                      <a:pt x="9991" y="7366"/>
                    </a:cubicBezTo>
                    <a:cubicBezTo>
                      <a:pt x="10624" y="7366"/>
                      <a:pt x="10812" y="6332"/>
                      <a:pt x="10130" y="6131"/>
                    </a:cubicBezTo>
                    <a:cubicBezTo>
                      <a:pt x="8400" y="5554"/>
                      <a:pt x="6669" y="5022"/>
                      <a:pt x="5161" y="4046"/>
                    </a:cubicBezTo>
                    <a:cubicBezTo>
                      <a:pt x="3608" y="3070"/>
                      <a:pt x="2454" y="1606"/>
                      <a:pt x="1301" y="230"/>
                    </a:cubicBezTo>
                    <a:cubicBezTo>
                      <a:pt x="1171" y="68"/>
                      <a:pt x="1020" y="1"/>
                      <a:pt x="873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6"/>
              <p:cNvSpPr/>
              <p:nvPr/>
            </p:nvSpPr>
            <p:spPr>
              <a:xfrm>
                <a:off x="2944250" y="556225"/>
                <a:ext cx="1068200" cy="638825"/>
              </a:xfrm>
              <a:custGeom>
                <a:avLst/>
                <a:gdLst/>
                <a:ahLst/>
                <a:cxnLst/>
                <a:rect l="l" t="t" r="r" b="b"/>
                <a:pathLst>
                  <a:path w="42728" h="25553" extrusionOk="0">
                    <a:moveTo>
                      <a:pt x="1586" y="0"/>
                    </a:moveTo>
                    <a:cubicBezTo>
                      <a:pt x="1336" y="0"/>
                      <a:pt x="1083" y="136"/>
                      <a:pt x="977" y="453"/>
                    </a:cubicBezTo>
                    <a:cubicBezTo>
                      <a:pt x="1" y="3426"/>
                      <a:pt x="1021" y="8129"/>
                      <a:pt x="3062" y="10480"/>
                    </a:cubicBezTo>
                    <a:cubicBezTo>
                      <a:pt x="5369" y="13098"/>
                      <a:pt x="9718" y="14829"/>
                      <a:pt x="13045" y="15361"/>
                    </a:cubicBezTo>
                    <a:cubicBezTo>
                      <a:pt x="14026" y="15515"/>
                      <a:pt x="15008" y="15571"/>
                      <a:pt x="15992" y="15571"/>
                    </a:cubicBezTo>
                    <a:cubicBezTo>
                      <a:pt x="18614" y="15571"/>
                      <a:pt x="21244" y="15173"/>
                      <a:pt x="23866" y="15173"/>
                    </a:cubicBezTo>
                    <a:cubicBezTo>
                      <a:pt x="24801" y="15173"/>
                      <a:pt x="25734" y="15224"/>
                      <a:pt x="26666" y="15361"/>
                    </a:cubicBezTo>
                    <a:cubicBezTo>
                      <a:pt x="30482" y="15849"/>
                      <a:pt x="40686" y="18910"/>
                      <a:pt x="38157" y="24589"/>
                    </a:cubicBezTo>
                    <a:cubicBezTo>
                      <a:pt x="37946" y="25102"/>
                      <a:pt x="38370" y="25553"/>
                      <a:pt x="38775" y="25553"/>
                    </a:cubicBezTo>
                    <a:cubicBezTo>
                      <a:pt x="38966" y="25553"/>
                      <a:pt x="39153" y="25452"/>
                      <a:pt x="39266" y="25211"/>
                    </a:cubicBezTo>
                    <a:cubicBezTo>
                      <a:pt x="42727" y="17357"/>
                      <a:pt x="29062" y="13897"/>
                      <a:pt x="23826" y="13852"/>
                    </a:cubicBezTo>
                    <a:cubicBezTo>
                      <a:pt x="21431" y="13852"/>
                      <a:pt x="19035" y="14207"/>
                      <a:pt x="16595" y="14296"/>
                    </a:cubicBezTo>
                    <a:cubicBezTo>
                      <a:pt x="16493" y="14298"/>
                      <a:pt x="16392" y="14298"/>
                      <a:pt x="16291" y="14298"/>
                    </a:cubicBezTo>
                    <a:cubicBezTo>
                      <a:pt x="13574" y="14298"/>
                      <a:pt x="11133" y="13721"/>
                      <a:pt x="8608" y="12566"/>
                    </a:cubicBezTo>
                    <a:cubicBezTo>
                      <a:pt x="6434" y="11590"/>
                      <a:pt x="4172" y="10480"/>
                      <a:pt x="3107" y="8218"/>
                    </a:cubicBezTo>
                    <a:cubicBezTo>
                      <a:pt x="2131" y="6132"/>
                      <a:pt x="1465" y="2938"/>
                      <a:pt x="2175" y="764"/>
                    </a:cubicBezTo>
                    <a:cubicBezTo>
                      <a:pt x="2335" y="310"/>
                      <a:pt x="1965" y="0"/>
                      <a:pt x="1586" y="0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6"/>
              <p:cNvSpPr/>
              <p:nvPr/>
            </p:nvSpPr>
            <p:spPr>
              <a:xfrm>
                <a:off x="3156125" y="638250"/>
                <a:ext cx="119775" cy="292500"/>
              </a:xfrm>
              <a:custGeom>
                <a:avLst/>
                <a:gdLst/>
                <a:ahLst/>
                <a:cxnLst/>
                <a:rect l="l" t="t" r="r" b="b"/>
                <a:pathLst>
                  <a:path w="4791" h="11700" extrusionOk="0">
                    <a:moveTo>
                      <a:pt x="1004" y="1"/>
                    </a:moveTo>
                    <a:cubicBezTo>
                      <a:pt x="688" y="1"/>
                      <a:pt x="355" y="212"/>
                      <a:pt x="311" y="633"/>
                    </a:cubicBezTo>
                    <a:cubicBezTo>
                      <a:pt x="0" y="4804"/>
                      <a:pt x="976" y="7998"/>
                      <a:pt x="3372" y="11414"/>
                    </a:cubicBezTo>
                    <a:cubicBezTo>
                      <a:pt x="3507" y="11616"/>
                      <a:pt x="3702" y="11700"/>
                      <a:pt x="3897" y="11700"/>
                    </a:cubicBezTo>
                    <a:cubicBezTo>
                      <a:pt x="4345" y="11700"/>
                      <a:pt x="4791" y="11257"/>
                      <a:pt x="4481" y="10793"/>
                    </a:cubicBezTo>
                    <a:cubicBezTo>
                      <a:pt x="2219" y="7554"/>
                      <a:pt x="1287" y="4582"/>
                      <a:pt x="1597" y="633"/>
                    </a:cubicBezTo>
                    <a:cubicBezTo>
                      <a:pt x="1620" y="212"/>
                      <a:pt x="1320" y="1"/>
                      <a:pt x="1004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6"/>
              <p:cNvSpPr/>
              <p:nvPr/>
            </p:nvSpPr>
            <p:spPr>
              <a:xfrm>
                <a:off x="3183450" y="750825"/>
                <a:ext cx="123950" cy="77525"/>
              </a:xfrm>
              <a:custGeom>
                <a:avLst/>
                <a:gdLst/>
                <a:ahLst/>
                <a:cxnLst/>
                <a:rect l="l" t="t" r="r" b="b"/>
                <a:pathLst>
                  <a:path w="4958" h="3101" extrusionOk="0">
                    <a:moveTo>
                      <a:pt x="4075" y="1"/>
                    </a:moveTo>
                    <a:cubicBezTo>
                      <a:pt x="3930" y="1"/>
                      <a:pt x="3782" y="63"/>
                      <a:pt x="3655" y="212"/>
                    </a:cubicBezTo>
                    <a:cubicBezTo>
                      <a:pt x="2945" y="1144"/>
                      <a:pt x="1969" y="1720"/>
                      <a:pt x="771" y="1853"/>
                    </a:cubicBezTo>
                    <a:cubicBezTo>
                      <a:pt x="1" y="1982"/>
                      <a:pt x="303" y="3100"/>
                      <a:pt x="1042" y="3100"/>
                    </a:cubicBezTo>
                    <a:cubicBezTo>
                      <a:pt x="1069" y="3100"/>
                      <a:pt x="1097" y="3099"/>
                      <a:pt x="1126" y="3096"/>
                    </a:cubicBezTo>
                    <a:cubicBezTo>
                      <a:pt x="2501" y="2918"/>
                      <a:pt x="3699" y="2208"/>
                      <a:pt x="4586" y="1099"/>
                    </a:cubicBezTo>
                    <a:cubicBezTo>
                      <a:pt x="4957" y="627"/>
                      <a:pt x="4533" y="1"/>
                      <a:pt x="4075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26"/>
              <p:cNvSpPr/>
              <p:nvPr/>
            </p:nvSpPr>
            <p:spPr>
              <a:xfrm>
                <a:off x="3272275" y="902325"/>
                <a:ext cx="271050" cy="184175"/>
              </a:xfrm>
              <a:custGeom>
                <a:avLst/>
                <a:gdLst/>
                <a:ahLst/>
                <a:cxnLst/>
                <a:rect l="l" t="t" r="r" b="b"/>
                <a:pathLst>
                  <a:path w="10842" h="7367" extrusionOk="0">
                    <a:moveTo>
                      <a:pt x="9979" y="1"/>
                    </a:moveTo>
                    <a:cubicBezTo>
                      <a:pt x="9833" y="1"/>
                      <a:pt x="9682" y="68"/>
                      <a:pt x="9552" y="230"/>
                    </a:cubicBezTo>
                    <a:cubicBezTo>
                      <a:pt x="8398" y="1606"/>
                      <a:pt x="7200" y="3025"/>
                      <a:pt x="5648" y="4046"/>
                    </a:cubicBezTo>
                    <a:cubicBezTo>
                      <a:pt x="4139" y="5022"/>
                      <a:pt x="2409" y="5554"/>
                      <a:pt x="723" y="6131"/>
                    </a:cubicBezTo>
                    <a:cubicBezTo>
                      <a:pt x="1" y="6332"/>
                      <a:pt x="222" y="7366"/>
                      <a:pt x="828" y="7366"/>
                    </a:cubicBezTo>
                    <a:cubicBezTo>
                      <a:pt x="892" y="7366"/>
                      <a:pt x="961" y="7355"/>
                      <a:pt x="1033" y="7329"/>
                    </a:cubicBezTo>
                    <a:cubicBezTo>
                      <a:pt x="2852" y="6752"/>
                      <a:pt x="4671" y="6176"/>
                      <a:pt x="6313" y="5155"/>
                    </a:cubicBezTo>
                    <a:cubicBezTo>
                      <a:pt x="7955" y="4090"/>
                      <a:pt x="9197" y="2582"/>
                      <a:pt x="10439" y="1118"/>
                    </a:cubicBezTo>
                    <a:cubicBezTo>
                      <a:pt x="10842" y="648"/>
                      <a:pt x="10433" y="1"/>
                      <a:pt x="9979" y="1"/>
                    </a:cubicBezTo>
                    <a:close/>
                  </a:path>
                </a:pathLst>
              </a:custGeom>
              <a:solidFill>
                <a:srgbClr val="6645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26"/>
              <p:cNvSpPr/>
              <p:nvPr/>
            </p:nvSpPr>
            <p:spPr>
              <a:xfrm>
                <a:off x="3991100" y="3166400"/>
                <a:ext cx="320825" cy="1526200"/>
              </a:xfrm>
              <a:custGeom>
                <a:avLst/>
                <a:gdLst/>
                <a:ahLst/>
                <a:cxnLst/>
                <a:rect l="l" t="t" r="r" b="b"/>
                <a:pathLst>
                  <a:path w="12833" h="61048" extrusionOk="0">
                    <a:moveTo>
                      <a:pt x="6399" y="0"/>
                    </a:moveTo>
                    <a:cubicBezTo>
                      <a:pt x="4979" y="5458"/>
                      <a:pt x="3560" y="10471"/>
                      <a:pt x="2317" y="14775"/>
                    </a:cubicBezTo>
                    <a:cubicBezTo>
                      <a:pt x="4181" y="21341"/>
                      <a:pt x="6000" y="27864"/>
                      <a:pt x="6355" y="29416"/>
                    </a:cubicBezTo>
                    <a:cubicBezTo>
                      <a:pt x="7198" y="32744"/>
                      <a:pt x="4713" y="46853"/>
                      <a:pt x="2229" y="52665"/>
                    </a:cubicBezTo>
                    <a:cubicBezTo>
                      <a:pt x="1" y="57837"/>
                      <a:pt x="1768" y="61047"/>
                      <a:pt x="3949" y="61047"/>
                    </a:cubicBezTo>
                    <a:cubicBezTo>
                      <a:pt x="4200" y="61047"/>
                      <a:pt x="4457" y="61005"/>
                      <a:pt x="4713" y="60918"/>
                    </a:cubicBezTo>
                    <a:cubicBezTo>
                      <a:pt x="7198" y="60119"/>
                      <a:pt x="11368" y="39355"/>
                      <a:pt x="12167" y="33587"/>
                    </a:cubicBezTo>
                    <a:cubicBezTo>
                      <a:pt x="12832" y="29017"/>
                      <a:pt x="8351" y="8519"/>
                      <a:pt x="6399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26"/>
              <p:cNvSpPr/>
              <p:nvPr/>
            </p:nvSpPr>
            <p:spPr>
              <a:xfrm>
                <a:off x="3942525" y="3072125"/>
                <a:ext cx="208575" cy="463675"/>
              </a:xfrm>
              <a:custGeom>
                <a:avLst/>
                <a:gdLst/>
                <a:ahLst/>
                <a:cxnLst/>
                <a:rect l="l" t="t" r="r" b="b"/>
                <a:pathLst>
                  <a:path w="8343" h="18547" extrusionOk="0">
                    <a:moveTo>
                      <a:pt x="7499" y="0"/>
                    </a:moveTo>
                    <a:lnTo>
                      <a:pt x="1" y="3328"/>
                    </a:lnTo>
                    <a:cubicBezTo>
                      <a:pt x="1" y="3328"/>
                      <a:pt x="2175" y="10959"/>
                      <a:pt x="4260" y="18546"/>
                    </a:cubicBezTo>
                    <a:cubicBezTo>
                      <a:pt x="5503" y="14242"/>
                      <a:pt x="6922" y="9229"/>
                      <a:pt x="8342" y="3771"/>
                    </a:cubicBezTo>
                    <a:cubicBezTo>
                      <a:pt x="7810" y="1464"/>
                      <a:pt x="7499" y="0"/>
                      <a:pt x="7499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26"/>
              <p:cNvSpPr/>
              <p:nvPr/>
            </p:nvSpPr>
            <p:spPr>
              <a:xfrm>
                <a:off x="3931450" y="4616125"/>
                <a:ext cx="28850" cy="14645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5858" extrusionOk="0">
                    <a:moveTo>
                      <a:pt x="1154" y="0"/>
                    </a:moveTo>
                    <a:cubicBezTo>
                      <a:pt x="755" y="1953"/>
                      <a:pt x="311" y="4215"/>
                      <a:pt x="0" y="5857"/>
                    </a:cubicBezTo>
                    <a:lnTo>
                      <a:pt x="45" y="5857"/>
                    </a:lnTo>
                    <a:cubicBezTo>
                      <a:pt x="755" y="5635"/>
                      <a:pt x="1065" y="3328"/>
                      <a:pt x="1154" y="0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26"/>
              <p:cNvSpPr/>
              <p:nvPr/>
            </p:nvSpPr>
            <p:spPr>
              <a:xfrm>
                <a:off x="4021300" y="3166400"/>
                <a:ext cx="276200" cy="1526275"/>
              </a:xfrm>
              <a:custGeom>
                <a:avLst/>
                <a:gdLst/>
                <a:ahLst/>
                <a:cxnLst/>
                <a:rect l="l" t="t" r="r" b="b"/>
                <a:pathLst>
                  <a:path w="11048" h="61051" extrusionOk="0">
                    <a:moveTo>
                      <a:pt x="5191" y="0"/>
                    </a:moveTo>
                    <a:cubicBezTo>
                      <a:pt x="3771" y="5458"/>
                      <a:pt x="2352" y="10471"/>
                      <a:pt x="1109" y="14775"/>
                    </a:cubicBezTo>
                    <a:cubicBezTo>
                      <a:pt x="2973" y="21341"/>
                      <a:pt x="4792" y="27864"/>
                      <a:pt x="5147" y="29416"/>
                    </a:cubicBezTo>
                    <a:cubicBezTo>
                      <a:pt x="5280" y="29860"/>
                      <a:pt x="5324" y="30481"/>
                      <a:pt x="5324" y="31280"/>
                    </a:cubicBezTo>
                    <a:cubicBezTo>
                      <a:pt x="5324" y="36382"/>
                      <a:pt x="3195" y="47607"/>
                      <a:pt x="1021" y="52665"/>
                    </a:cubicBezTo>
                    <a:cubicBezTo>
                      <a:pt x="311" y="54351"/>
                      <a:pt x="0" y="55815"/>
                      <a:pt x="0" y="57058"/>
                    </a:cubicBezTo>
                    <a:cubicBezTo>
                      <a:pt x="0" y="59587"/>
                      <a:pt x="1287" y="61051"/>
                      <a:pt x="2751" y="61051"/>
                    </a:cubicBezTo>
                    <a:cubicBezTo>
                      <a:pt x="3017" y="61051"/>
                      <a:pt x="3239" y="61006"/>
                      <a:pt x="3505" y="60918"/>
                    </a:cubicBezTo>
                    <a:cubicBezTo>
                      <a:pt x="5990" y="60119"/>
                      <a:pt x="10160" y="39355"/>
                      <a:pt x="10959" y="33587"/>
                    </a:cubicBezTo>
                    <a:cubicBezTo>
                      <a:pt x="11003" y="33276"/>
                      <a:pt x="11048" y="32877"/>
                      <a:pt x="11048" y="32433"/>
                    </a:cubicBezTo>
                    <a:cubicBezTo>
                      <a:pt x="11048" y="26311"/>
                      <a:pt x="7010" y="7942"/>
                      <a:pt x="5191" y="0"/>
                    </a:cubicBezTo>
                    <a:close/>
                  </a:path>
                </a:pathLst>
              </a:custGeom>
              <a:solidFill>
                <a:srgbClr val="DCAD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26"/>
              <p:cNvSpPr/>
              <p:nvPr/>
            </p:nvSpPr>
            <p:spPr>
              <a:xfrm>
                <a:off x="2832225" y="1553625"/>
                <a:ext cx="1173550" cy="1383200"/>
              </a:xfrm>
              <a:custGeom>
                <a:avLst/>
                <a:gdLst/>
                <a:ahLst/>
                <a:cxnLst/>
                <a:rect l="l" t="t" r="r" b="b"/>
                <a:pathLst>
                  <a:path w="46942" h="55328" extrusionOk="0">
                    <a:moveTo>
                      <a:pt x="46454" y="0"/>
                    </a:moveTo>
                    <a:lnTo>
                      <a:pt x="46454" y="0"/>
                    </a:lnTo>
                    <a:cubicBezTo>
                      <a:pt x="45877" y="178"/>
                      <a:pt x="45123" y="355"/>
                      <a:pt x="44324" y="488"/>
                    </a:cubicBezTo>
                    <a:cubicBezTo>
                      <a:pt x="44147" y="4171"/>
                      <a:pt x="42771" y="28085"/>
                      <a:pt x="32833" y="34208"/>
                    </a:cubicBezTo>
                    <a:cubicBezTo>
                      <a:pt x="29638" y="36160"/>
                      <a:pt x="27420" y="36870"/>
                      <a:pt x="25335" y="36870"/>
                    </a:cubicBezTo>
                    <a:cubicBezTo>
                      <a:pt x="20410" y="36870"/>
                      <a:pt x="16417" y="32655"/>
                      <a:pt x="2973" y="30881"/>
                    </a:cubicBezTo>
                    <a:cubicBezTo>
                      <a:pt x="1953" y="30747"/>
                      <a:pt x="977" y="30659"/>
                      <a:pt x="1" y="30570"/>
                    </a:cubicBezTo>
                    <a:lnTo>
                      <a:pt x="1" y="54972"/>
                    </a:lnTo>
                    <a:cubicBezTo>
                      <a:pt x="3240" y="55194"/>
                      <a:pt x="6479" y="55327"/>
                      <a:pt x="9629" y="55327"/>
                    </a:cubicBezTo>
                    <a:cubicBezTo>
                      <a:pt x="17082" y="55327"/>
                      <a:pt x="24181" y="54617"/>
                      <a:pt x="29550" y="53153"/>
                    </a:cubicBezTo>
                    <a:cubicBezTo>
                      <a:pt x="46942" y="48450"/>
                      <a:pt x="46809" y="10693"/>
                      <a:pt x="46454" y="0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26"/>
              <p:cNvSpPr/>
              <p:nvPr/>
            </p:nvSpPr>
            <p:spPr>
              <a:xfrm>
                <a:off x="3792800" y="4671575"/>
                <a:ext cx="164175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4407" extrusionOk="0">
                    <a:moveTo>
                      <a:pt x="6567" y="1"/>
                    </a:moveTo>
                    <a:cubicBezTo>
                      <a:pt x="5369" y="400"/>
                      <a:pt x="2396" y="1332"/>
                      <a:pt x="0" y="1554"/>
                    </a:cubicBezTo>
                    <a:cubicBezTo>
                      <a:pt x="435" y="3775"/>
                      <a:pt x="1434" y="4406"/>
                      <a:pt x="2591" y="4406"/>
                    </a:cubicBezTo>
                    <a:cubicBezTo>
                      <a:pt x="3560" y="4406"/>
                      <a:pt x="4640" y="3963"/>
                      <a:pt x="5591" y="3639"/>
                    </a:cubicBezTo>
                    <a:cubicBezTo>
                      <a:pt x="6123" y="3462"/>
                      <a:pt x="6434" y="2086"/>
                      <a:pt x="6567" y="1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26"/>
              <p:cNvSpPr/>
              <p:nvPr/>
            </p:nvSpPr>
            <p:spPr>
              <a:xfrm>
                <a:off x="3265925" y="1095725"/>
                <a:ext cx="891825" cy="499625"/>
              </a:xfrm>
              <a:custGeom>
                <a:avLst/>
                <a:gdLst/>
                <a:ahLst/>
                <a:cxnLst/>
                <a:rect l="l" t="t" r="r" b="b"/>
                <a:pathLst>
                  <a:path w="35673" h="19985" extrusionOk="0">
                    <a:moveTo>
                      <a:pt x="27224" y="0"/>
                    </a:moveTo>
                    <a:cubicBezTo>
                      <a:pt x="21180" y="0"/>
                      <a:pt x="16363" y="6739"/>
                      <a:pt x="11581" y="8334"/>
                    </a:cubicBezTo>
                    <a:cubicBezTo>
                      <a:pt x="6079" y="10153"/>
                      <a:pt x="1" y="13214"/>
                      <a:pt x="577" y="15033"/>
                    </a:cubicBezTo>
                    <a:cubicBezTo>
                      <a:pt x="1151" y="16753"/>
                      <a:pt x="3802" y="19984"/>
                      <a:pt x="10415" y="19984"/>
                    </a:cubicBezTo>
                    <a:cubicBezTo>
                      <a:pt x="10968" y="19984"/>
                      <a:pt x="11548" y="19962"/>
                      <a:pt x="12157" y="19914"/>
                    </a:cubicBezTo>
                    <a:cubicBezTo>
                      <a:pt x="17482" y="19514"/>
                      <a:pt x="23294" y="19381"/>
                      <a:pt x="26976" y="18804"/>
                    </a:cubicBezTo>
                    <a:cubicBezTo>
                      <a:pt x="28795" y="18494"/>
                      <a:pt x="30038" y="18095"/>
                      <a:pt x="30437" y="17473"/>
                    </a:cubicBezTo>
                    <a:lnTo>
                      <a:pt x="35317" y="10774"/>
                    </a:lnTo>
                    <a:cubicBezTo>
                      <a:pt x="35317" y="10774"/>
                      <a:pt x="35672" y="9354"/>
                      <a:pt x="35495" y="7535"/>
                    </a:cubicBezTo>
                    <a:cubicBezTo>
                      <a:pt x="35229" y="5050"/>
                      <a:pt x="34075" y="1812"/>
                      <a:pt x="29860" y="436"/>
                    </a:cubicBezTo>
                    <a:cubicBezTo>
                      <a:pt x="28955" y="134"/>
                      <a:pt x="28077" y="0"/>
                      <a:pt x="27224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26"/>
              <p:cNvSpPr/>
              <p:nvPr/>
            </p:nvSpPr>
            <p:spPr>
              <a:xfrm>
                <a:off x="3264825" y="1450075"/>
                <a:ext cx="94600" cy="69200"/>
              </a:xfrm>
              <a:custGeom>
                <a:avLst/>
                <a:gdLst/>
                <a:ahLst/>
                <a:cxnLst/>
                <a:rect l="l" t="t" r="r" b="b"/>
                <a:pathLst>
                  <a:path w="3784" h="2768" extrusionOk="0">
                    <a:moveTo>
                      <a:pt x="2723" y="0"/>
                    </a:moveTo>
                    <a:cubicBezTo>
                      <a:pt x="1877" y="0"/>
                      <a:pt x="673" y="98"/>
                      <a:pt x="444" y="327"/>
                    </a:cubicBezTo>
                    <a:cubicBezTo>
                      <a:pt x="0" y="770"/>
                      <a:pt x="1864" y="2767"/>
                      <a:pt x="1864" y="2767"/>
                    </a:cubicBezTo>
                    <a:cubicBezTo>
                      <a:pt x="1864" y="2767"/>
                      <a:pt x="2707" y="327"/>
                      <a:pt x="3461" y="149"/>
                    </a:cubicBezTo>
                    <a:cubicBezTo>
                      <a:pt x="3783" y="55"/>
                      <a:pt x="3353" y="0"/>
                      <a:pt x="2723" y="0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26"/>
              <p:cNvSpPr/>
              <p:nvPr/>
            </p:nvSpPr>
            <p:spPr>
              <a:xfrm>
                <a:off x="3824950" y="1236400"/>
                <a:ext cx="94325" cy="169725"/>
              </a:xfrm>
              <a:custGeom>
                <a:avLst/>
                <a:gdLst/>
                <a:ahLst/>
                <a:cxnLst/>
                <a:rect l="l" t="t" r="r" b="b"/>
                <a:pathLst>
                  <a:path w="3773" h="6789" extrusionOk="0">
                    <a:moveTo>
                      <a:pt x="1864" y="0"/>
                    </a:moveTo>
                    <a:cubicBezTo>
                      <a:pt x="844" y="0"/>
                      <a:pt x="1" y="1509"/>
                      <a:pt x="1" y="3372"/>
                    </a:cubicBezTo>
                    <a:cubicBezTo>
                      <a:pt x="1" y="5236"/>
                      <a:pt x="844" y="6788"/>
                      <a:pt x="1864" y="6788"/>
                    </a:cubicBezTo>
                    <a:cubicBezTo>
                      <a:pt x="2929" y="6788"/>
                      <a:pt x="3772" y="5236"/>
                      <a:pt x="3772" y="3372"/>
                    </a:cubicBezTo>
                    <a:cubicBezTo>
                      <a:pt x="3772" y="1509"/>
                      <a:pt x="2929" y="0"/>
                      <a:pt x="1864" y="0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26"/>
              <p:cNvSpPr/>
              <p:nvPr/>
            </p:nvSpPr>
            <p:spPr>
              <a:xfrm>
                <a:off x="3831625" y="1268550"/>
                <a:ext cx="27750" cy="8432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3373" extrusionOk="0">
                    <a:moveTo>
                      <a:pt x="577" y="1"/>
                    </a:moveTo>
                    <a:cubicBezTo>
                      <a:pt x="266" y="1"/>
                      <a:pt x="0" y="755"/>
                      <a:pt x="0" y="1687"/>
                    </a:cubicBezTo>
                    <a:cubicBezTo>
                      <a:pt x="0" y="2619"/>
                      <a:pt x="266" y="3373"/>
                      <a:pt x="577" y="3373"/>
                    </a:cubicBezTo>
                    <a:cubicBezTo>
                      <a:pt x="888" y="3373"/>
                      <a:pt x="1109" y="2619"/>
                      <a:pt x="1109" y="1687"/>
                    </a:cubicBezTo>
                    <a:cubicBezTo>
                      <a:pt x="1109" y="755"/>
                      <a:pt x="888" y="1"/>
                      <a:pt x="577" y="1"/>
                    </a:cubicBezTo>
                    <a:close/>
                  </a:path>
                </a:pathLst>
              </a:custGeom>
              <a:solidFill>
                <a:srgbClr val="3D2A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26"/>
              <p:cNvSpPr/>
              <p:nvPr/>
            </p:nvSpPr>
            <p:spPr>
              <a:xfrm>
                <a:off x="4045700" y="999025"/>
                <a:ext cx="368275" cy="158650"/>
              </a:xfrm>
              <a:custGeom>
                <a:avLst/>
                <a:gdLst/>
                <a:ahLst/>
                <a:cxnLst/>
                <a:rect l="l" t="t" r="r" b="b"/>
                <a:pathLst>
                  <a:path w="14731" h="6346" extrusionOk="0">
                    <a:moveTo>
                      <a:pt x="11536" y="0"/>
                    </a:moveTo>
                    <a:cubicBezTo>
                      <a:pt x="8386" y="0"/>
                      <a:pt x="3816" y="1465"/>
                      <a:pt x="1997" y="2086"/>
                    </a:cubicBezTo>
                    <a:cubicBezTo>
                      <a:pt x="1553" y="2441"/>
                      <a:pt x="1109" y="2796"/>
                      <a:pt x="799" y="3195"/>
                    </a:cubicBezTo>
                    <a:lnTo>
                      <a:pt x="0" y="4837"/>
                    </a:lnTo>
                    <a:cubicBezTo>
                      <a:pt x="843" y="5280"/>
                      <a:pt x="1509" y="5768"/>
                      <a:pt x="2085" y="6345"/>
                    </a:cubicBezTo>
                    <a:cubicBezTo>
                      <a:pt x="4038" y="6301"/>
                      <a:pt x="6611" y="6123"/>
                      <a:pt x="8386" y="5724"/>
                    </a:cubicBezTo>
                    <a:cubicBezTo>
                      <a:pt x="11580" y="5014"/>
                      <a:pt x="14730" y="1154"/>
                      <a:pt x="14464" y="843"/>
                    </a:cubicBezTo>
                    <a:cubicBezTo>
                      <a:pt x="13887" y="222"/>
                      <a:pt x="12822" y="0"/>
                      <a:pt x="11536" y="0"/>
                    </a:cubicBezTo>
                    <a:close/>
                  </a:path>
                </a:pathLst>
              </a:custGeom>
              <a:solidFill>
                <a:srgbClr val="D6C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26"/>
              <p:cNvSpPr/>
              <p:nvPr/>
            </p:nvSpPr>
            <p:spPr>
              <a:xfrm>
                <a:off x="4065650" y="1051150"/>
                <a:ext cx="29975" cy="27750"/>
              </a:xfrm>
              <a:custGeom>
                <a:avLst/>
                <a:gdLst/>
                <a:ahLst/>
                <a:cxnLst/>
                <a:rect l="l" t="t" r="r" b="b"/>
                <a:pathLst>
                  <a:path w="1199" h="1110" extrusionOk="0">
                    <a:moveTo>
                      <a:pt x="1199" y="1"/>
                    </a:moveTo>
                    <a:lnTo>
                      <a:pt x="1199" y="1"/>
                    </a:lnTo>
                    <a:cubicBezTo>
                      <a:pt x="666" y="178"/>
                      <a:pt x="356" y="267"/>
                      <a:pt x="356" y="267"/>
                    </a:cubicBezTo>
                    <a:lnTo>
                      <a:pt x="1" y="1110"/>
                    </a:lnTo>
                    <a:cubicBezTo>
                      <a:pt x="311" y="711"/>
                      <a:pt x="755" y="356"/>
                      <a:pt x="1199" y="1"/>
                    </a:cubicBezTo>
                    <a:close/>
                  </a:path>
                </a:pathLst>
              </a:custGeom>
              <a:solidFill>
                <a:srgbClr val="5635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26"/>
              <p:cNvSpPr/>
              <p:nvPr/>
            </p:nvSpPr>
            <p:spPr>
              <a:xfrm>
                <a:off x="4026825" y="1119925"/>
                <a:ext cx="71025" cy="38850"/>
              </a:xfrm>
              <a:custGeom>
                <a:avLst/>
                <a:gdLst/>
                <a:ahLst/>
                <a:cxnLst/>
                <a:rect l="l" t="t" r="r" b="b"/>
                <a:pathLst>
                  <a:path w="2841" h="1554" extrusionOk="0">
                    <a:moveTo>
                      <a:pt x="755" y="1"/>
                    </a:moveTo>
                    <a:lnTo>
                      <a:pt x="1" y="1553"/>
                    </a:lnTo>
                    <a:lnTo>
                      <a:pt x="223" y="1553"/>
                    </a:lnTo>
                    <a:cubicBezTo>
                      <a:pt x="622" y="1553"/>
                      <a:pt x="1598" y="1553"/>
                      <a:pt x="2840" y="1509"/>
                    </a:cubicBezTo>
                    <a:cubicBezTo>
                      <a:pt x="2264" y="932"/>
                      <a:pt x="1598" y="444"/>
                      <a:pt x="755" y="1"/>
                    </a:cubicBezTo>
                    <a:close/>
                  </a:path>
                </a:pathLst>
              </a:custGeom>
              <a:solidFill>
                <a:srgbClr val="C195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26"/>
              <p:cNvSpPr/>
              <p:nvPr/>
            </p:nvSpPr>
            <p:spPr>
              <a:xfrm>
                <a:off x="4053450" y="1034525"/>
                <a:ext cx="342775" cy="147200"/>
              </a:xfrm>
              <a:custGeom>
                <a:avLst/>
                <a:gdLst/>
                <a:ahLst/>
                <a:cxnLst/>
                <a:rect l="l" t="t" r="r" b="b"/>
                <a:pathLst>
                  <a:path w="13711" h="5888" extrusionOk="0">
                    <a:moveTo>
                      <a:pt x="13710" y="0"/>
                    </a:moveTo>
                    <a:lnTo>
                      <a:pt x="13710" y="0"/>
                    </a:lnTo>
                    <a:cubicBezTo>
                      <a:pt x="11270" y="1731"/>
                      <a:pt x="45" y="3905"/>
                      <a:pt x="1" y="4126"/>
                    </a:cubicBezTo>
                    <a:lnTo>
                      <a:pt x="578" y="4614"/>
                    </a:lnTo>
                    <a:cubicBezTo>
                      <a:pt x="578" y="4614"/>
                      <a:pt x="3913" y="5888"/>
                      <a:pt x="6707" y="5888"/>
                    </a:cubicBezTo>
                    <a:cubicBezTo>
                      <a:pt x="7601" y="5888"/>
                      <a:pt x="8440" y="5757"/>
                      <a:pt x="9096" y="5413"/>
                    </a:cubicBezTo>
                    <a:cubicBezTo>
                      <a:pt x="11802" y="3993"/>
                      <a:pt x="13710" y="1"/>
                      <a:pt x="13710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26"/>
              <p:cNvSpPr/>
              <p:nvPr/>
            </p:nvSpPr>
            <p:spPr>
              <a:xfrm>
                <a:off x="3370200" y="2577425"/>
                <a:ext cx="5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844" extrusionOk="0">
                    <a:moveTo>
                      <a:pt x="1065" y="0"/>
                    </a:moveTo>
                    <a:cubicBezTo>
                      <a:pt x="488" y="0"/>
                      <a:pt x="0" y="178"/>
                      <a:pt x="0" y="399"/>
                    </a:cubicBezTo>
                    <a:cubicBezTo>
                      <a:pt x="0" y="621"/>
                      <a:pt x="488" y="843"/>
                      <a:pt x="1065" y="843"/>
                    </a:cubicBezTo>
                    <a:cubicBezTo>
                      <a:pt x="1642" y="843"/>
                      <a:pt x="2130" y="621"/>
                      <a:pt x="2130" y="399"/>
                    </a:cubicBezTo>
                    <a:cubicBezTo>
                      <a:pt x="2130" y="178"/>
                      <a:pt x="1642" y="0"/>
                      <a:pt x="1065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26"/>
              <p:cNvSpPr/>
              <p:nvPr/>
            </p:nvSpPr>
            <p:spPr>
              <a:xfrm>
                <a:off x="3107325" y="2460950"/>
                <a:ext cx="52150" cy="100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400" extrusionOk="0">
                    <a:moveTo>
                      <a:pt x="1021" y="0"/>
                    </a:moveTo>
                    <a:cubicBezTo>
                      <a:pt x="444" y="0"/>
                      <a:pt x="0" y="89"/>
                      <a:pt x="0" y="222"/>
                    </a:cubicBezTo>
                    <a:cubicBezTo>
                      <a:pt x="0" y="311"/>
                      <a:pt x="444" y="400"/>
                      <a:pt x="1021" y="400"/>
                    </a:cubicBezTo>
                    <a:cubicBezTo>
                      <a:pt x="1642" y="400"/>
                      <a:pt x="2085" y="311"/>
                      <a:pt x="2085" y="222"/>
                    </a:cubicBezTo>
                    <a:cubicBezTo>
                      <a:pt x="2085" y="89"/>
                      <a:pt x="1642" y="0"/>
                      <a:pt x="102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6"/>
              <p:cNvSpPr/>
              <p:nvPr/>
            </p:nvSpPr>
            <p:spPr>
              <a:xfrm>
                <a:off x="2864400" y="2365550"/>
                <a:ext cx="63250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445" extrusionOk="0">
                    <a:moveTo>
                      <a:pt x="1243" y="1"/>
                    </a:moveTo>
                    <a:cubicBezTo>
                      <a:pt x="577" y="1"/>
                      <a:pt x="1" y="90"/>
                      <a:pt x="1" y="223"/>
                    </a:cubicBezTo>
                    <a:cubicBezTo>
                      <a:pt x="1" y="356"/>
                      <a:pt x="577" y="444"/>
                      <a:pt x="1243" y="444"/>
                    </a:cubicBezTo>
                    <a:cubicBezTo>
                      <a:pt x="1953" y="444"/>
                      <a:pt x="2529" y="356"/>
                      <a:pt x="2529" y="223"/>
                    </a:cubicBezTo>
                    <a:cubicBezTo>
                      <a:pt x="2529" y="90"/>
                      <a:pt x="1953" y="1"/>
                      <a:pt x="1243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6"/>
              <p:cNvSpPr/>
              <p:nvPr/>
            </p:nvSpPr>
            <p:spPr>
              <a:xfrm>
                <a:off x="2864400" y="25031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7" y="0"/>
                      <a:pt x="1" y="178"/>
                      <a:pt x="1" y="400"/>
                    </a:cubicBezTo>
                    <a:cubicBezTo>
                      <a:pt x="1" y="666"/>
                      <a:pt x="577" y="843"/>
                      <a:pt x="1243" y="843"/>
                    </a:cubicBezTo>
                    <a:cubicBezTo>
                      <a:pt x="1953" y="843"/>
                      <a:pt x="2529" y="666"/>
                      <a:pt x="2529" y="400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6"/>
              <p:cNvSpPr/>
              <p:nvPr/>
            </p:nvSpPr>
            <p:spPr>
              <a:xfrm>
                <a:off x="2990850" y="25985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43" y="843"/>
                    </a:cubicBezTo>
                    <a:cubicBezTo>
                      <a:pt x="1953" y="843"/>
                      <a:pt x="2529" y="621"/>
                      <a:pt x="2529" y="399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6"/>
              <p:cNvSpPr/>
              <p:nvPr/>
            </p:nvSpPr>
            <p:spPr>
              <a:xfrm>
                <a:off x="2832225" y="2590725"/>
                <a:ext cx="11125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445" h="622" extrusionOk="0">
                    <a:moveTo>
                      <a:pt x="1" y="1"/>
                    </a:moveTo>
                    <a:lnTo>
                      <a:pt x="1" y="622"/>
                    </a:lnTo>
                    <a:cubicBezTo>
                      <a:pt x="267" y="533"/>
                      <a:pt x="445" y="400"/>
                      <a:pt x="445" y="311"/>
                    </a:cubicBezTo>
                    <a:cubicBezTo>
                      <a:pt x="445" y="178"/>
                      <a:pt x="267" y="45"/>
                      <a:pt x="1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6"/>
              <p:cNvSpPr/>
              <p:nvPr/>
            </p:nvSpPr>
            <p:spPr>
              <a:xfrm>
                <a:off x="3191600" y="254525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78" y="0"/>
                      <a:pt x="1" y="178"/>
                      <a:pt x="1" y="444"/>
                    </a:cubicBezTo>
                    <a:cubicBezTo>
                      <a:pt x="1" y="666"/>
                      <a:pt x="578" y="843"/>
                      <a:pt x="1243" y="843"/>
                    </a:cubicBezTo>
                    <a:cubicBezTo>
                      <a:pt x="1953" y="843"/>
                      <a:pt x="2530" y="666"/>
                      <a:pt x="2530" y="444"/>
                    </a:cubicBezTo>
                    <a:cubicBezTo>
                      <a:pt x="2530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6"/>
              <p:cNvSpPr/>
              <p:nvPr/>
            </p:nvSpPr>
            <p:spPr>
              <a:xfrm>
                <a:off x="3275900" y="2492000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1"/>
                    </a:moveTo>
                    <a:cubicBezTo>
                      <a:pt x="578" y="1"/>
                      <a:pt x="1" y="223"/>
                      <a:pt x="1" y="444"/>
                    </a:cubicBezTo>
                    <a:cubicBezTo>
                      <a:pt x="1" y="666"/>
                      <a:pt x="578" y="844"/>
                      <a:pt x="1243" y="844"/>
                    </a:cubicBezTo>
                    <a:cubicBezTo>
                      <a:pt x="1953" y="844"/>
                      <a:pt x="2530" y="666"/>
                      <a:pt x="2530" y="444"/>
                    </a:cubicBezTo>
                    <a:cubicBezTo>
                      <a:pt x="2530" y="223"/>
                      <a:pt x="1953" y="1"/>
                      <a:pt x="1243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6"/>
              <p:cNvSpPr/>
              <p:nvPr/>
            </p:nvSpPr>
            <p:spPr>
              <a:xfrm>
                <a:off x="3370200" y="2661725"/>
                <a:ext cx="643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844" extrusionOk="0">
                    <a:moveTo>
                      <a:pt x="1287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87" y="843"/>
                    </a:cubicBezTo>
                    <a:cubicBezTo>
                      <a:pt x="1997" y="843"/>
                      <a:pt x="2574" y="621"/>
                      <a:pt x="2574" y="399"/>
                    </a:cubicBezTo>
                    <a:cubicBezTo>
                      <a:pt x="2574" y="178"/>
                      <a:pt x="1997" y="0"/>
                      <a:pt x="1287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6"/>
              <p:cNvSpPr/>
              <p:nvPr/>
            </p:nvSpPr>
            <p:spPr>
              <a:xfrm>
                <a:off x="3086250" y="2545250"/>
                <a:ext cx="52150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2086" h="1288" extrusionOk="0">
                    <a:moveTo>
                      <a:pt x="1021" y="0"/>
                    </a:moveTo>
                    <a:cubicBezTo>
                      <a:pt x="444" y="0"/>
                      <a:pt x="0" y="267"/>
                      <a:pt x="0" y="622"/>
                    </a:cubicBezTo>
                    <a:cubicBezTo>
                      <a:pt x="0" y="977"/>
                      <a:pt x="444" y="1287"/>
                      <a:pt x="1021" y="1287"/>
                    </a:cubicBezTo>
                    <a:cubicBezTo>
                      <a:pt x="1642" y="1287"/>
                      <a:pt x="2085" y="977"/>
                      <a:pt x="2085" y="622"/>
                    </a:cubicBezTo>
                    <a:cubicBezTo>
                      <a:pt x="2085" y="267"/>
                      <a:pt x="1642" y="0"/>
                      <a:pt x="1021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6"/>
              <p:cNvSpPr/>
              <p:nvPr/>
            </p:nvSpPr>
            <p:spPr>
              <a:xfrm>
                <a:off x="2990850" y="2407700"/>
                <a:ext cx="53275" cy="11125"/>
              </a:xfrm>
              <a:custGeom>
                <a:avLst/>
                <a:gdLst/>
                <a:ahLst/>
                <a:cxnLst/>
                <a:rect l="l" t="t" r="r" b="b"/>
                <a:pathLst>
                  <a:path w="2131" h="445" extrusionOk="0">
                    <a:moveTo>
                      <a:pt x="1065" y="1"/>
                    </a:moveTo>
                    <a:cubicBezTo>
                      <a:pt x="488" y="1"/>
                      <a:pt x="0" y="90"/>
                      <a:pt x="0" y="223"/>
                    </a:cubicBezTo>
                    <a:cubicBezTo>
                      <a:pt x="0" y="356"/>
                      <a:pt x="488" y="444"/>
                      <a:pt x="1065" y="444"/>
                    </a:cubicBezTo>
                    <a:cubicBezTo>
                      <a:pt x="1642" y="444"/>
                      <a:pt x="2130" y="356"/>
                      <a:pt x="2130" y="223"/>
                    </a:cubicBezTo>
                    <a:cubicBezTo>
                      <a:pt x="2130" y="90"/>
                      <a:pt x="1642" y="1"/>
                      <a:pt x="1065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26"/>
              <p:cNvSpPr/>
              <p:nvPr/>
            </p:nvSpPr>
            <p:spPr>
              <a:xfrm>
                <a:off x="3159450" y="2661725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87" y="0"/>
                    </a:moveTo>
                    <a:cubicBezTo>
                      <a:pt x="577" y="0"/>
                      <a:pt x="0" y="178"/>
                      <a:pt x="0" y="399"/>
                    </a:cubicBezTo>
                    <a:cubicBezTo>
                      <a:pt x="0" y="621"/>
                      <a:pt x="577" y="843"/>
                      <a:pt x="1287" y="843"/>
                    </a:cubicBezTo>
                    <a:cubicBezTo>
                      <a:pt x="1953" y="843"/>
                      <a:pt x="2529" y="621"/>
                      <a:pt x="2529" y="399"/>
                    </a:cubicBezTo>
                    <a:cubicBezTo>
                      <a:pt x="2529" y="178"/>
                      <a:pt x="1953" y="0"/>
                      <a:pt x="1287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26"/>
              <p:cNvSpPr/>
              <p:nvPr/>
            </p:nvSpPr>
            <p:spPr>
              <a:xfrm>
                <a:off x="3497750" y="2524175"/>
                <a:ext cx="63250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844" extrusionOk="0">
                    <a:moveTo>
                      <a:pt x="1243" y="0"/>
                    </a:moveTo>
                    <a:cubicBezTo>
                      <a:pt x="533" y="0"/>
                      <a:pt x="0" y="178"/>
                      <a:pt x="0" y="400"/>
                    </a:cubicBezTo>
                    <a:cubicBezTo>
                      <a:pt x="0" y="666"/>
                      <a:pt x="533" y="843"/>
                      <a:pt x="1243" y="843"/>
                    </a:cubicBezTo>
                    <a:cubicBezTo>
                      <a:pt x="1953" y="843"/>
                      <a:pt x="2529" y="666"/>
                      <a:pt x="2529" y="400"/>
                    </a:cubicBezTo>
                    <a:cubicBezTo>
                      <a:pt x="2529" y="178"/>
                      <a:pt x="1953" y="0"/>
                      <a:pt x="1243" y="0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26"/>
              <p:cNvSpPr/>
              <p:nvPr/>
            </p:nvSpPr>
            <p:spPr>
              <a:xfrm>
                <a:off x="2832225" y="2376650"/>
                <a:ext cx="3220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288" h="1" extrusionOk="0">
                    <a:moveTo>
                      <a:pt x="1" y="0"/>
                    </a:moveTo>
                    <a:lnTo>
                      <a:pt x="666" y="0"/>
                    </a:lnTo>
                    <a:lnTo>
                      <a:pt x="1288" y="0"/>
                    </a:lnTo>
                    <a:lnTo>
                      <a:pt x="666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1" name="Google Shape;671;p26"/>
            <p:cNvGrpSpPr/>
            <p:nvPr/>
          </p:nvGrpSpPr>
          <p:grpSpPr>
            <a:xfrm>
              <a:off x="11" y="3810810"/>
              <a:ext cx="1366979" cy="1084760"/>
              <a:chOff x="8757948" y="1920174"/>
              <a:chExt cx="1090443" cy="865316"/>
            </a:xfrm>
          </p:grpSpPr>
          <p:sp>
            <p:nvSpPr>
              <p:cNvPr id="672" name="Google Shape;672;p26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26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26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26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26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26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26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26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26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26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26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26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26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26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26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6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6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6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6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6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6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6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4" name="Google Shape;694;p26"/>
            <p:cNvGrpSpPr/>
            <p:nvPr/>
          </p:nvGrpSpPr>
          <p:grpSpPr>
            <a:xfrm>
              <a:off x="1049916" y="4217443"/>
              <a:ext cx="545279" cy="773107"/>
              <a:chOff x="80379" y="4370393"/>
              <a:chExt cx="545279" cy="773107"/>
            </a:xfrm>
          </p:grpSpPr>
          <p:sp>
            <p:nvSpPr>
              <p:cNvPr id="695" name="Google Shape;695;p26"/>
              <p:cNvSpPr/>
              <p:nvPr/>
            </p:nvSpPr>
            <p:spPr>
              <a:xfrm flipH="1">
                <a:off x="367865" y="4592741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6"/>
              <p:cNvSpPr/>
              <p:nvPr/>
            </p:nvSpPr>
            <p:spPr>
              <a:xfrm flipH="1">
                <a:off x="352628" y="4370393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6"/>
              <p:cNvSpPr/>
              <p:nvPr/>
            </p:nvSpPr>
            <p:spPr>
              <a:xfrm flipH="1">
                <a:off x="80379" y="4483438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6"/>
              <p:cNvSpPr/>
              <p:nvPr/>
            </p:nvSpPr>
            <p:spPr>
              <a:xfrm flipH="1">
                <a:off x="182204" y="4465283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6"/>
              <p:cNvSpPr/>
              <p:nvPr/>
            </p:nvSpPr>
            <p:spPr>
              <a:xfrm flipH="1">
                <a:off x="134430" y="4587422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6"/>
              <p:cNvSpPr/>
              <p:nvPr/>
            </p:nvSpPr>
            <p:spPr>
              <a:xfrm flipH="1">
                <a:off x="329221" y="4669374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3" name="组合 23">
            <a:extLst>
              <a:ext uri="{FF2B5EF4-FFF2-40B4-BE49-F238E27FC236}">
                <a16:creationId xmlns:a16="http://schemas.microsoft.com/office/drawing/2014/main" id="{05A1D25F-3224-CCA5-20A6-CC2C41708A50}"/>
              </a:ext>
            </a:extLst>
          </p:cNvPr>
          <p:cNvGrpSpPr/>
          <p:nvPr/>
        </p:nvGrpSpPr>
        <p:grpSpPr>
          <a:xfrm>
            <a:off x="2069768" y="205320"/>
            <a:ext cx="5171225" cy="811350"/>
            <a:chOff x="3314700" y="5609052"/>
            <a:chExt cx="5377706" cy="741149"/>
          </a:xfrm>
        </p:grpSpPr>
        <p:sp>
          <p:nvSpPr>
            <p:cNvPr id="104" name="圆角矩形 25">
              <a:extLst>
                <a:ext uri="{FF2B5EF4-FFF2-40B4-BE49-F238E27FC236}">
                  <a16:creationId xmlns:a16="http://schemas.microsoft.com/office/drawing/2014/main" id="{3ADC8297-FD6F-B40F-3926-65BD3B6E3F97}"/>
                </a:ext>
              </a:extLst>
            </p:cNvPr>
            <p:cNvSpPr/>
            <p:nvPr/>
          </p:nvSpPr>
          <p:spPr>
            <a:xfrm>
              <a:off x="3396506" y="5704302"/>
              <a:ext cx="5295900" cy="64589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5" name="圆角矩形 26">
              <a:extLst>
                <a:ext uri="{FF2B5EF4-FFF2-40B4-BE49-F238E27FC236}">
                  <a16:creationId xmlns:a16="http://schemas.microsoft.com/office/drawing/2014/main" id="{6DB3D823-A845-5CF3-992A-E67F8EE3C578}"/>
                </a:ext>
              </a:extLst>
            </p:cNvPr>
            <p:cNvSpPr/>
            <p:nvPr/>
          </p:nvSpPr>
          <p:spPr>
            <a:xfrm>
              <a:off x="3314700" y="5609052"/>
              <a:ext cx="5295900" cy="6458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08" name="Google Shape;601;p26">
            <a:extLst>
              <a:ext uri="{FF2B5EF4-FFF2-40B4-BE49-F238E27FC236}">
                <a16:creationId xmlns:a16="http://schemas.microsoft.com/office/drawing/2014/main" id="{B9662283-492C-525C-5523-EEBFE792DC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73968" y="296574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YÊU CẦU CẦN ĐẠT</a:t>
            </a:r>
            <a:endParaRPr sz="4000" dirty="0"/>
          </a:p>
        </p:txBody>
      </p:sp>
      <p:sp>
        <p:nvSpPr>
          <p:cNvPr id="106" name="Google Shape;603;p26">
            <a:extLst>
              <a:ext uri="{FF2B5EF4-FFF2-40B4-BE49-F238E27FC236}">
                <a16:creationId xmlns:a16="http://schemas.microsoft.com/office/drawing/2014/main" id="{83005089-2052-F827-3D13-C9C4DF710CA1}"/>
              </a:ext>
            </a:extLst>
          </p:cNvPr>
          <p:cNvSpPr txBox="1">
            <a:spLocks/>
          </p:cNvSpPr>
          <p:nvPr/>
        </p:nvSpPr>
        <p:spPr>
          <a:xfrm>
            <a:off x="1318875" y="1936213"/>
            <a:ext cx="3968576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Barlow"/>
              <a:buNone/>
              <a:defRPr sz="16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rlow"/>
              <a:buNone/>
              <a:defRPr sz="1400" b="0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pPr algn="just"/>
            <a:r>
              <a:rPr lang="pt-BR" sz="2000" dirty="0">
                <a:latin typeface="UTM Avo" panose="02040603050506020204" pitchFamily="18" charset="0"/>
                <a:ea typeface="Times New Roman" panose="02020603050405020304" pitchFamily="18" charset="0"/>
              </a:rPr>
              <a:t>     - </a:t>
            </a:r>
            <a:r>
              <a:rPr lang="nl-NL" sz="2000" dirty="0">
                <a:latin typeface="UTM Avo" panose="02040603050506020204" pitchFamily="18" charset="0"/>
                <a:ea typeface="Times New Roman" panose="02020603050405020304" pitchFamily="18" charset="0"/>
              </a:rPr>
              <a:t>Biết cách thực hiện phép nhân số có nhiều chữ số với số có một chữ số (tích có không quá sáu chữ số).</a:t>
            </a:r>
            <a:endParaRPr lang="en-US" sz="2000" dirty="0"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" grpId="0"/>
      <p:bldP spid="603" grpId="0" build="p"/>
      <p:bldP spid="604" grpId="0"/>
      <p:bldP spid="605" grpId="0"/>
      <p:bldP spid="606" grpId="0"/>
      <p:bldP spid="607" grpId="0" build="p"/>
      <p:bldP spid="608" grpId="0"/>
      <p:bldP spid="609" grpId="0"/>
      <p:bldP spid="610" grpId="0" build="p"/>
      <p:bldP spid="611" grpId="0"/>
      <p:bldP spid="612" grpId="0"/>
      <p:bldP spid="613" grpId="0" build="p"/>
      <p:bldP spid="108" grpId="0"/>
      <p:bldP spid="1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9" name="Google Shape;1589;p33"/>
          <p:cNvGrpSpPr/>
          <p:nvPr/>
        </p:nvGrpSpPr>
        <p:grpSpPr>
          <a:xfrm>
            <a:off x="-346229" y="414710"/>
            <a:ext cx="9234120" cy="4641653"/>
            <a:chOff x="1451343" y="1300536"/>
            <a:chExt cx="6309482" cy="2803160"/>
          </a:xfrm>
        </p:grpSpPr>
        <p:grpSp>
          <p:nvGrpSpPr>
            <p:cNvPr id="1590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1591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6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1597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9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1620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7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628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37" name="Google Shape;1637;p33"/>
            <p:cNvSpPr/>
            <p:nvPr/>
          </p:nvSpPr>
          <p:spPr>
            <a:xfrm rot="980710">
              <a:off x="2539301" y="1300536"/>
              <a:ext cx="436040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0530B57-C2A2-B0E5-3C97-ED6027F0FB5D}"/>
              </a:ext>
            </a:extLst>
          </p:cNvPr>
          <p:cNvGrpSpPr/>
          <p:nvPr/>
        </p:nvGrpSpPr>
        <p:grpSpPr>
          <a:xfrm>
            <a:off x="1476474" y="1687399"/>
            <a:ext cx="6158178" cy="1237090"/>
            <a:chOff x="2407631" y="1805845"/>
            <a:chExt cx="9644857" cy="123709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237B9F7-FB68-8E03-2333-10D9B4DB8E84}"/>
                </a:ext>
              </a:extLst>
            </p:cNvPr>
            <p:cNvSpPr txBox="1"/>
            <p:nvPr/>
          </p:nvSpPr>
          <p:spPr>
            <a:xfrm>
              <a:off x="2458629" y="1805845"/>
              <a:ext cx="95938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latin typeface="UTM Magnesium" panose="02040603050506020204" pitchFamily="18" charset="0"/>
                </a:rPr>
                <a:t>KHÁM PHÁ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A8F8AB4-5806-CF59-D48F-5290D5B1A9DB}"/>
                </a:ext>
              </a:extLst>
            </p:cNvPr>
            <p:cNvSpPr txBox="1"/>
            <p:nvPr/>
          </p:nvSpPr>
          <p:spPr>
            <a:xfrm>
              <a:off x="2407631" y="1842606"/>
              <a:ext cx="95938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solidFill>
                    <a:srgbClr val="FFC000"/>
                  </a:solidFill>
                  <a:latin typeface="UTM Magnesium" panose="02040603050506020204" pitchFamily="18" charset="0"/>
                </a:rPr>
                <a:t>KHÁM PHÁ</a:t>
              </a:r>
            </a:p>
          </p:txBody>
        </p:sp>
      </p:grpSp>
      <p:grpSp>
        <p:nvGrpSpPr>
          <p:cNvPr id="88" name="Google Shape;4862;p57">
            <a:extLst>
              <a:ext uri="{FF2B5EF4-FFF2-40B4-BE49-F238E27FC236}">
                <a16:creationId xmlns:a16="http://schemas.microsoft.com/office/drawing/2014/main" id="{018D36CE-45D5-4631-A062-65906F25ED4A}"/>
              </a:ext>
            </a:extLst>
          </p:cNvPr>
          <p:cNvGrpSpPr/>
          <p:nvPr/>
        </p:nvGrpSpPr>
        <p:grpSpPr>
          <a:xfrm flipH="1">
            <a:off x="5317225" y="2896235"/>
            <a:ext cx="2751803" cy="2111314"/>
            <a:chOff x="885690" y="2872761"/>
            <a:chExt cx="1584756" cy="1563840"/>
          </a:xfrm>
        </p:grpSpPr>
        <p:grpSp>
          <p:nvGrpSpPr>
            <p:cNvPr id="89" name="Google Shape;4863;p57">
              <a:extLst>
                <a:ext uri="{FF2B5EF4-FFF2-40B4-BE49-F238E27FC236}">
                  <a16:creationId xmlns:a16="http://schemas.microsoft.com/office/drawing/2014/main" id="{2A4F2A52-0E20-452B-9F8F-CC6229E54E0A}"/>
                </a:ext>
              </a:extLst>
            </p:cNvPr>
            <p:cNvGrpSpPr/>
            <p:nvPr/>
          </p:nvGrpSpPr>
          <p:grpSpPr>
            <a:xfrm>
              <a:off x="885690" y="2872761"/>
              <a:ext cx="1584756" cy="1563840"/>
              <a:chOff x="996725" y="2456700"/>
              <a:chExt cx="1216050" cy="1200000"/>
            </a:xfrm>
          </p:grpSpPr>
          <p:sp>
            <p:nvSpPr>
              <p:cNvPr id="91" name="Google Shape;4864;p57">
                <a:extLst>
                  <a:ext uri="{FF2B5EF4-FFF2-40B4-BE49-F238E27FC236}">
                    <a16:creationId xmlns:a16="http://schemas.microsoft.com/office/drawing/2014/main" id="{AC502177-B991-49AF-86BB-8FC97EB6B863}"/>
                  </a:ext>
                </a:extLst>
              </p:cNvPr>
              <p:cNvSpPr/>
              <p:nvPr/>
            </p:nvSpPr>
            <p:spPr>
              <a:xfrm>
                <a:off x="1698575" y="3299925"/>
                <a:ext cx="162900" cy="269925"/>
              </a:xfrm>
              <a:custGeom>
                <a:avLst/>
                <a:gdLst/>
                <a:ahLst/>
                <a:cxnLst/>
                <a:rect l="l" t="t" r="r" b="b"/>
                <a:pathLst>
                  <a:path w="6516" h="10797" extrusionOk="0">
                    <a:moveTo>
                      <a:pt x="3196" y="1"/>
                    </a:moveTo>
                    <a:lnTo>
                      <a:pt x="1" y="1614"/>
                    </a:lnTo>
                    <a:lnTo>
                      <a:pt x="1676" y="5895"/>
                    </a:lnTo>
                    <a:cubicBezTo>
                      <a:pt x="1676" y="5895"/>
                      <a:pt x="4530" y="10796"/>
                      <a:pt x="5119" y="10796"/>
                    </a:cubicBezTo>
                    <a:cubicBezTo>
                      <a:pt x="5709" y="10796"/>
                      <a:pt x="6515" y="10393"/>
                      <a:pt x="6515" y="10393"/>
                    </a:cubicBezTo>
                    <a:lnTo>
                      <a:pt x="4530" y="5802"/>
                    </a:lnTo>
                    <a:lnTo>
                      <a:pt x="3196" y="1"/>
                    </a:lnTo>
                    <a:close/>
                  </a:path>
                </a:pathLst>
              </a:cu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4865;p57">
                <a:extLst>
                  <a:ext uri="{FF2B5EF4-FFF2-40B4-BE49-F238E27FC236}">
                    <a16:creationId xmlns:a16="http://schemas.microsoft.com/office/drawing/2014/main" id="{C6B91252-CC18-4BAC-A6C0-9BC23E20597F}"/>
                  </a:ext>
                </a:extLst>
              </p:cNvPr>
              <p:cNvSpPr/>
              <p:nvPr/>
            </p:nvSpPr>
            <p:spPr>
              <a:xfrm>
                <a:off x="1320125" y="3367950"/>
                <a:ext cx="10162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4065" h="8665" extrusionOk="0">
                    <a:moveTo>
                      <a:pt x="863" y="1"/>
                    </a:moveTo>
                    <a:cubicBezTo>
                      <a:pt x="522" y="1"/>
                      <a:pt x="272" y="130"/>
                      <a:pt x="217" y="475"/>
                    </a:cubicBezTo>
                    <a:cubicBezTo>
                      <a:pt x="0" y="1840"/>
                      <a:pt x="652" y="4229"/>
                      <a:pt x="652" y="4229"/>
                    </a:cubicBezTo>
                    <a:lnTo>
                      <a:pt x="2637" y="8665"/>
                    </a:lnTo>
                    <a:lnTo>
                      <a:pt x="4064" y="8416"/>
                    </a:lnTo>
                    <a:cubicBezTo>
                      <a:pt x="4064" y="8416"/>
                      <a:pt x="3568" y="5811"/>
                      <a:pt x="3351" y="5035"/>
                    </a:cubicBezTo>
                    <a:cubicBezTo>
                      <a:pt x="3133" y="4291"/>
                      <a:pt x="3692" y="1126"/>
                      <a:pt x="3692" y="1126"/>
                    </a:cubicBezTo>
                    <a:cubicBezTo>
                      <a:pt x="3692" y="1126"/>
                      <a:pt x="1874" y="1"/>
                      <a:pt x="863" y="1"/>
                    </a:cubicBezTo>
                    <a:close/>
                  </a:path>
                </a:pathLst>
              </a:cu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4866;p57">
                <a:extLst>
                  <a:ext uri="{FF2B5EF4-FFF2-40B4-BE49-F238E27FC236}">
                    <a16:creationId xmlns:a16="http://schemas.microsoft.com/office/drawing/2014/main" id="{CB71DB52-2EEB-4F6E-88A1-1E15EF95770C}"/>
                  </a:ext>
                </a:extLst>
              </p:cNvPr>
              <p:cNvSpPr/>
              <p:nvPr/>
            </p:nvSpPr>
            <p:spPr>
              <a:xfrm>
                <a:off x="1432575" y="2760925"/>
                <a:ext cx="298600" cy="255675"/>
              </a:xfrm>
              <a:custGeom>
                <a:avLst/>
                <a:gdLst/>
                <a:ahLst/>
                <a:cxnLst/>
                <a:rect l="l" t="t" r="r" b="b"/>
                <a:pathLst>
                  <a:path w="11944" h="10227" extrusionOk="0">
                    <a:moveTo>
                      <a:pt x="10361" y="1"/>
                    </a:moveTo>
                    <a:cubicBezTo>
                      <a:pt x="10424" y="218"/>
                      <a:pt x="9989" y="683"/>
                      <a:pt x="9896" y="838"/>
                    </a:cubicBezTo>
                    <a:cubicBezTo>
                      <a:pt x="9524" y="1366"/>
                      <a:pt x="9462" y="1583"/>
                      <a:pt x="9400" y="2234"/>
                    </a:cubicBezTo>
                    <a:cubicBezTo>
                      <a:pt x="9400" y="2327"/>
                      <a:pt x="9400" y="2421"/>
                      <a:pt x="9338" y="2452"/>
                    </a:cubicBezTo>
                    <a:cubicBezTo>
                      <a:pt x="9276" y="2545"/>
                      <a:pt x="9183" y="2545"/>
                      <a:pt x="9090" y="2545"/>
                    </a:cubicBezTo>
                    <a:cubicBezTo>
                      <a:pt x="8779" y="2576"/>
                      <a:pt x="8469" y="2700"/>
                      <a:pt x="8221" y="2886"/>
                    </a:cubicBezTo>
                    <a:cubicBezTo>
                      <a:pt x="8159" y="2917"/>
                      <a:pt x="8097" y="2979"/>
                      <a:pt x="8066" y="3072"/>
                    </a:cubicBezTo>
                    <a:cubicBezTo>
                      <a:pt x="7942" y="3320"/>
                      <a:pt x="8252" y="3692"/>
                      <a:pt x="8066" y="3941"/>
                    </a:cubicBezTo>
                    <a:cubicBezTo>
                      <a:pt x="8004" y="4023"/>
                      <a:pt x="7900" y="4037"/>
                      <a:pt x="7792" y="4037"/>
                    </a:cubicBezTo>
                    <a:cubicBezTo>
                      <a:pt x="7738" y="4037"/>
                      <a:pt x="7683" y="4034"/>
                      <a:pt x="7632" y="4034"/>
                    </a:cubicBezTo>
                    <a:lnTo>
                      <a:pt x="7383" y="4034"/>
                    </a:lnTo>
                    <a:cubicBezTo>
                      <a:pt x="7104" y="4096"/>
                      <a:pt x="6918" y="4313"/>
                      <a:pt x="6794" y="4561"/>
                    </a:cubicBezTo>
                    <a:cubicBezTo>
                      <a:pt x="6701" y="4809"/>
                      <a:pt x="6639" y="5088"/>
                      <a:pt x="6515" y="5337"/>
                    </a:cubicBezTo>
                    <a:cubicBezTo>
                      <a:pt x="6484" y="5399"/>
                      <a:pt x="6422" y="5492"/>
                      <a:pt x="6360" y="5523"/>
                    </a:cubicBezTo>
                    <a:cubicBezTo>
                      <a:pt x="6320" y="5549"/>
                      <a:pt x="6275" y="5558"/>
                      <a:pt x="6230" y="5558"/>
                    </a:cubicBezTo>
                    <a:cubicBezTo>
                      <a:pt x="6167" y="5558"/>
                      <a:pt x="6103" y="5541"/>
                      <a:pt x="6049" y="5523"/>
                    </a:cubicBezTo>
                    <a:cubicBezTo>
                      <a:pt x="5770" y="5461"/>
                      <a:pt x="5522" y="5368"/>
                      <a:pt x="5243" y="5243"/>
                    </a:cubicBezTo>
                    <a:cubicBezTo>
                      <a:pt x="4995" y="5678"/>
                      <a:pt x="4747" y="6081"/>
                      <a:pt x="4436" y="6453"/>
                    </a:cubicBezTo>
                    <a:cubicBezTo>
                      <a:pt x="4374" y="6546"/>
                      <a:pt x="4312" y="6608"/>
                      <a:pt x="4219" y="6639"/>
                    </a:cubicBezTo>
                    <a:cubicBezTo>
                      <a:pt x="4202" y="6644"/>
                      <a:pt x="4186" y="6646"/>
                      <a:pt x="4170" y="6646"/>
                    </a:cubicBezTo>
                    <a:cubicBezTo>
                      <a:pt x="4069" y="6646"/>
                      <a:pt x="3985" y="6569"/>
                      <a:pt x="3878" y="6515"/>
                    </a:cubicBezTo>
                    <a:cubicBezTo>
                      <a:pt x="3599" y="6298"/>
                      <a:pt x="3289" y="6112"/>
                      <a:pt x="3009" y="5895"/>
                    </a:cubicBezTo>
                    <a:cubicBezTo>
                      <a:pt x="2854" y="6174"/>
                      <a:pt x="2668" y="6453"/>
                      <a:pt x="2358" y="6546"/>
                    </a:cubicBezTo>
                    <a:cubicBezTo>
                      <a:pt x="2289" y="6569"/>
                      <a:pt x="2229" y="6579"/>
                      <a:pt x="2177" y="6579"/>
                    </a:cubicBezTo>
                    <a:cubicBezTo>
                      <a:pt x="1877" y="6579"/>
                      <a:pt x="1816" y="6249"/>
                      <a:pt x="1551" y="6143"/>
                    </a:cubicBezTo>
                    <a:lnTo>
                      <a:pt x="683" y="6205"/>
                    </a:lnTo>
                    <a:lnTo>
                      <a:pt x="0" y="8873"/>
                    </a:lnTo>
                    <a:cubicBezTo>
                      <a:pt x="764" y="9845"/>
                      <a:pt x="2322" y="10226"/>
                      <a:pt x="4011" y="10226"/>
                    </a:cubicBezTo>
                    <a:cubicBezTo>
                      <a:pt x="6097" y="10226"/>
                      <a:pt x="8383" y="9644"/>
                      <a:pt x="9617" y="8873"/>
                    </a:cubicBezTo>
                    <a:cubicBezTo>
                      <a:pt x="11882" y="7477"/>
                      <a:pt x="11944" y="2855"/>
                      <a:pt x="11633" y="1521"/>
                    </a:cubicBezTo>
                    <a:cubicBezTo>
                      <a:pt x="11354" y="218"/>
                      <a:pt x="10362" y="1"/>
                      <a:pt x="103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4867;p57">
                <a:extLst>
                  <a:ext uri="{FF2B5EF4-FFF2-40B4-BE49-F238E27FC236}">
                    <a16:creationId xmlns:a16="http://schemas.microsoft.com/office/drawing/2014/main" id="{3A0CF02E-6B86-4F8C-AE30-73B502BC3240}"/>
                  </a:ext>
                </a:extLst>
              </p:cNvPr>
              <p:cNvSpPr/>
              <p:nvPr/>
            </p:nvSpPr>
            <p:spPr>
              <a:xfrm>
                <a:off x="1191375" y="3265800"/>
                <a:ext cx="99300" cy="322650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12906" extrusionOk="0">
                    <a:moveTo>
                      <a:pt x="1" y="1"/>
                    </a:moveTo>
                    <a:lnTo>
                      <a:pt x="63" y="7911"/>
                    </a:lnTo>
                    <a:lnTo>
                      <a:pt x="1831" y="12906"/>
                    </a:lnTo>
                    <a:lnTo>
                      <a:pt x="3289" y="12906"/>
                    </a:lnTo>
                    <a:lnTo>
                      <a:pt x="2575" y="8066"/>
                    </a:lnTo>
                    <a:lnTo>
                      <a:pt x="3971" y="2762"/>
                    </a:lnTo>
                    <a:cubicBezTo>
                      <a:pt x="3971" y="2762"/>
                      <a:pt x="1521" y="528"/>
                      <a:pt x="1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4868;p57">
                <a:extLst>
                  <a:ext uri="{FF2B5EF4-FFF2-40B4-BE49-F238E27FC236}">
                    <a16:creationId xmlns:a16="http://schemas.microsoft.com/office/drawing/2014/main" id="{F8EB8F34-E541-49D6-94DB-7FAD0EC7A3EC}"/>
                  </a:ext>
                </a:extLst>
              </p:cNvPr>
              <p:cNvSpPr/>
              <p:nvPr/>
            </p:nvSpPr>
            <p:spPr>
              <a:xfrm>
                <a:off x="996725" y="2789325"/>
                <a:ext cx="887225" cy="646375"/>
              </a:xfrm>
              <a:custGeom>
                <a:avLst/>
                <a:gdLst/>
                <a:ahLst/>
                <a:cxnLst/>
                <a:rect l="l" t="t" r="r" b="b"/>
                <a:pathLst>
                  <a:path w="35489" h="25855" extrusionOk="0">
                    <a:moveTo>
                      <a:pt x="30363" y="1"/>
                    </a:moveTo>
                    <a:cubicBezTo>
                      <a:pt x="29797" y="1"/>
                      <a:pt x="29255" y="214"/>
                      <a:pt x="28788" y="571"/>
                    </a:cubicBezTo>
                    <a:cubicBezTo>
                      <a:pt x="28788" y="571"/>
                      <a:pt x="28478" y="6124"/>
                      <a:pt x="23080" y="7799"/>
                    </a:cubicBezTo>
                    <a:cubicBezTo>
                      <a:pt x="22936" y="7818"/>
                      <a:pt x="22759" y="7826"/>
                      <a:pt x="22553" y="7826"/>
                    </a:cubicBezTo>
                    <a:cubicBezTo>
                      <a:pt x="22094" y="7826"/>
                      <a:pt x="21491" y="7789"/>
                      <a:pt x="20785" y="7768"/>
                    </a:cubicBezTo>
                    <a:cubicBezTo>
                      <a:pt x="20133" y="7742"/>
                      <a:pt x="19397" y="7716"/>
                      <a:pt x="18614" y="7716"/>
                    </a:cubicBezTo>
                    <a:cubicBezTo>
                      <a:pt x="15597" y="7716"/>
                      <a:pt x="11883" y="8115"/>
                      <a:pt x="9617" y="10529"/>
                    </a:cubicBezTo>
                    <a:cubicBezTo>
                      <a:pt x="9338" y="10591"/>
                      <a:pt x="9059" y="10746"/>
                      <a:pt x="8841" y="10994"/>
                    </a:cubicBezTo>
                    <a:cubicBezTo>
                      <a:pt x="8810" y="11025"/>
                      <a:pt x="8686" y="11118"/>
                      <a:pt x="8562" y="11211"/>
                    </a:cubicBezTo>
                    <a:cubicBezTo>
                      <a:pt x="8469" y="11273"/>
                      <a:pt x="8345" y="11366"/>
                      <a:pt x="8221" y="11429"/>
                    </a:cubicBezTo>
                    <a:cubicBezTo>
                      <a:pt x="7973" y="11584"/>
                      <a:pt x="7725" y="11739"/>
                      <a:pt x="7445" y="11863"/>
                    </a:cubicBezTo>
                    <a:cubicBezTo>
                      <a:pt x="6918" y="12080"/>
                      <a:pt x="6360" y="12266"/>
                      <a:pt x="5801" y="12359"/>
                    </a:cubicBezTo>
                    <a:cubicBezTo>
                      <a:pt x="5567" y="12398"/>
                      <a:pt x="5328" y="12415"/>
                      <a:pt x="5086" y="12415"/>
                    </a:cubicBezTo>
                    <a:cubicBezTo>
                      <a:pt x="4749" y="12415"/>
                      <a:pt x="4407" y="12382"/>
                      <a:pt x="4064" y="12328"/>
                    </a:cubicBezTo>
                    <a:lnTo>
                      <a:pt x="3661" y="12235"/>
                    </a:lnTo>
                    <a:lnTo>
                      <a:pt x="3227" y="12111"/>
                    </a:lnTo>
                    <a:cubicBezTo>
                      <a:pt x="3071" y="12080"/>
                      <a:pt x="2947" y="12018"/>
                      <a:pt x="2823" y="11956"/>
                    </a:cubicBezTo>
                    <a:cubicBezTo>
                      <a:pt x="2730" y="11894"/>
                      <a:pt x="2575" y="11863"/>
                      <a:pt x="2482" y="11770"/>
                    </a:cubicBezTo>
                    <a:cubicBezTo>
                      <a:pt x="2048" y="11522"/>
                      <a:pt x="1768" y="11118"/>
                      <a:pt x="1613" y="10622"/>
                    </a:cubicBezTo>
                    <a:cubicBezTo>
                      <a:pt x="1458" y="10095"/>
                      <a:pt x="1489" y="9505"/>
                      <a:pt x="1644" y="8885"/>
                    </a:cubicBezTo>
                    <a:cubicBezTo>
                      <a:pt x="1768" y="8264"/>
                      <a:pt x="2048" y="7675"/>
                      <a:pt x="2389" y="7086"/>
                    </a:cubicBezTo>
                    <a:cubicBezTo>
                      <a:pt x="2699" y="6527"/>
                      <a:pt x="3133" y="6000"/>
                      <a:pt x="3630" y="5628"/>
                    </a:cubicBezTo>
                    <a:lnTo>
                      <a:pt x="3661" y="5596"/>
                    </a:lnTo>
                    <a:cubicBezTo>
                      <a:pt x="3754" y="5534"/>
                      <a:pt x="3816" y="5348"/>
                      <a:pt x="3723" y="5224"/>
                    </a:cubicBezTo>
                    <a:cubicBezTo>
                      <a:pt x="3680" y="5118"/>
                      <a:pt x="3580" y="5070"/>
                      <a:pt x="3471" y="5070"/>
                    </a:cubicBezTo>
                    <a:cubicBezTo>
                      <a:pt x="3421" y="5070"/>
                      <a:pt x="3369" y="5081"/>
                      <a:pt x="3320" y="5100"/>
                    </a:cubicBezTo>
                    <a:cubicBezTo>
                      <a:pt x="2606" y="5472"/>
                      <a:pt x="2110" y="6000"/>
                      <a:pt x="1644" y="6589"/>
                    </a:cubicBezTo>
                    <a:cubicBezTo>
                      <a:pt x="1179" y="7148"/>
                      <a:pt x="776" y="7799"/>
                      <a:pt x="497" y="8513"/>
                    </a:cubicBezTo>
                    <a:cubicBezTo>
                      <a:pt x="217" y="9226"/>
                      <a:pt x="0" y="10002"/>
                      <a:pt x="124" y="10901"/>
                    </a:cubicBezTo>
                    <a:cubicBezTo>
                      <a:pt x="186" y="11739"/>
                      <a:pt x="652" y="12638"/>
                      <a:pt x="1365" y="13228"/>
                    </a:cubicBezTo>
                    <a:cubicBezTo>
                      <a:pt x="1520" y="13383"/>
                      <a:pt x="1706" y="13476"/>
                      <a:pt x="1862" y="13600"/>
                    </a:cubicBezTo>
                    <a:cubicBezTo>
                      <a:pt x="2048" y="13724"/>
                      <a:pt x="2234" y="13848"/>
                      <a:pt x="2420" y="13941"/>
                    </a:cubicBezTo>
                    <a:lnTo>
                      <a:pt x="2947" y="14189"/>
                    </a:lnTo>
                    <a:lnTo>
                      <a:pt x="3537" y="14407"/>
                    </a:lnTo>
                    <a:cubicBezTo>
                      <a:pt x="4312" y="14655"/>
                      <a:pt x="5119" y="14810"/>
                      <a:pt x="5956" y="14810"/>
                    </a:cubicBezTo>
                    <a:cubicBezTo>
                      <a:pt x="6546" y="14810"/>
                      <a:pt x="7135" y="14748"/>
                      <a:pt x="7725" y="14624"/>
                    </a:cubicBezTo>
                    <a:lnTo>
                      <a:pt x="7725" y="14624"/>
                    </a:lnTo>
                    <a:lnTo>
                      <a:pt x="7694" y="14748"/>
                    </a:lnTo>
                    <a:cubicBezTo>
                      <a:pt x="6412" y="23282"/>
                      <a:pt x="13170" y="25854"/>
                      <a:pt x="19676" y="25854"/>
                    </a:cubicBezTo>
                    <a:cubicBezTo>
                      <a:pt x="20099" y="25854"/>
                      <a:pt x="20521" y="25843"/>
                      <a:pt x="20940" y="25822"/>
                    </a:cubicBezTo>
                    <a:cubicBezTo>
                      <a:pt x="27795" y="25512"/>
                      <a:pt x="35489" y="21355"/>
                      <a:pt x="34992" y="10839"/>
                    </a:cubicBezTo>
                    <a:cubicBezTo>
                      <a:pt x="34630" y="2628"/>
                      <a:pt x="32350" y="1"/>
                      <a:pt x="30363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4869;p57">
                <a:extLst>
                  <a:ext uri="{FF2B5EF4-FFF2-40B4-BE49-F238E27FC236}">
                    <a16:creationId xmlns:a16="http://schemas.microsoft.com/office/drawing/2014/main" id="{EAAF026A-D1A6-4DE8-9054-CD0E4B620548}"/>
                  </a:ext>
                </a:extLst>
              </p:cNvPr>
              <p:cNvSpPr/>
              <p:nvPr/>
            </p:nvSpPr>
            <p:spPr>
              <a:xfrm>
                <a:off x="1040925" y="2840250"/>
                <a:ext cx="115575" cy="100350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4014" extrusionOk="0">
                    <a:moveTo>
                      <a:pt x="4361" y="1"/>
                    </a:moveTo>
                    <a:cubicBezTo>
                      <a:pt x="4246" y="1"/>
                      <a:pt x="4109" y="73"/>
                      <a:pt x="4002" y="116"/>
                    </a:cubicBezTo>
                    <a:cubicBezTo>
                      <a:pt x="2917" y="364"/>
                      <a:pt x="1521" y="395"/>
                      <a:pt x="838" y="1419"/>
                    </a:cubicBezTo>
                    <a:cubicBezTo>
                      <a:pt x="0" y="2660"/>
                      <a:pt x="1179" y="3497"/>
                      <a:pt x="1179" y="3497"/>
                    </a:cubicBezTo>
                    <a:cubicBezTo>
                      <a:pt x="1600" y="3772"/>
                      <a:pt x="2128" y="4014"/>
                      <a:pt x="2624" y="4014"/>
                    </a:cubicBezTo>
                    <a:cubicBezTo>
                      <a:pt x="2970" y="4014"/>
                      <a:pt x="3300" y="3896"/>
                      <a:pt x="3568" y="3591"/>
                    </a:cubicBezTo>
                    <a:cubicBezTo>
                      <a:pt x="3816" y="3311"/>
                      <a:pt x="3940" y="3001"/>
                      <a:pt x="4002" y="2629"/>
                    </a:cubicBezTo>
                    <a:cubicBezTo>
                      <a:pt x="4126" y="1977"/>
                      <a:pt x="4281" y="1326"/>
                      <a:pt x="4468" y="674"/>
                    </a:cubicBezTo>
                    <a:cubicBezTo>
                      <a:pt x="4499" y="519"/>
                      <a:pt x="4623" y="209"/>
                      <a:pt x="4499" y="54"/>
                    </a:cubicBezTo>
                    <a:cubicBezTo>
                      <a:pt x="4460" y="16"/>
                      <a:pt x="4413" y="1"/>
                      <a:pt x="43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4870;p57">
                <a:extLst>
                  <a:ext uri="{FF2B5EF4-FFF2-40B4-BE49-F238E27FC236}">
                    <a16:creationId xmlns:a16="http://schemas.microsoft.com/office/drawing/2014/main" id="{1C87C0F0-314C-48EF-AE82-7AE731E24AB4}"/>
                  </a:ext>
                </a:extLst>
              </p:cNvPr>
              <p:cNvSpPr/>
              <p:nvPr/>
            </p:nvSpPr>
            <p:spPr>
              <a:xfrm>
                <a:off x="1664875" y="2474600"/>
                <a:ext cx="201250" cy="195625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7825" extrusionOk="0">
                    <a:moveTo>
                      <a:pt x="6609" y="0"/>
                    </a:moveTo>
                    <a:cubicBezTo>
                      <a:pt x="5944" y="0"/>
                      <a:pt x="5195" y="1527"/>
                      <a:pt x="5195" y="1527"/>
                    </a:cubicBezTo>
                    <a:cubicBezTo>
                      <a:pt x="5195" y="1527"/>
                      <a:pt x="4704" y="1057"/>
                      <a:pt x="3898" y="1057"/>
                    </a:cubicBezTo>
                    <a:cubicBezTo>
                      <a:pt x="3733" y="1057"/>
                      <a:pt x="3555" y="1076"/>
                      <a:pt x="3365" y="1124"/>
                    </a:cubicBezTo>
                    <a:cubicBezTo>
                      <a:pt x="2279" y="1372"/>
                      <a:pt x="2465" y="2861"/>
                      <a:pt x="2465" y="2861"/>
                    </a:cubicBezTo>
                    <a:cubicBezTo>
                      <a:pt x="2301" y="2675"/>
                      <a:pt x="1908" y="2589"/>
                      <a:pt x="1506" y="2589"/>
                    </a:cubicBezTo>
                    <a:cubicBezTo>
                      <a:pt x="769" y="2589"/>
                      <a:pt x="0" y="2876"/>
                      <a:pt x="542" y="3357"/>
                    </a:cubicBezTo>
                    <a:cubicBezTo>
                      <a:pt x="1380" y="4102"/>
                      <a:pt x="3830" y="6646"/>
                      <a:pt x="4606" y="7824"/>
                    </a:cubicBezTo>
                    <a:cubicBezTo>
                      <a:pt x="6330" y="6378"/>
                      <a:pt x="7730" y="6303"/>
                      <a:pt x="8002" y="6303"/>
                    </a:cubicBezTo>
                    <a:cubicBezTo>
                      <a:pt x="8033" y="6303"/>
                      <a:pt x="8049" y="6304"/>
                      <a:pt x="8049" y="6304"/>
                    </a:cubicBezTo>
                    <a:cubicBezTo>
                      <a:pt x="7150" y="4536"/>
                      <a:pt x="7336" y="162"/>
                      <a:pt x="6684" y="7"/>
                    </a:cubicBezTo>
                    <a:cubicBezTo>
                      <a:pt x="6660" y="2"/>
                      <a:pt x="6635" y="0"/>
                      <a:pt x="6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4871;p57">
                <a:extLst>
                  <a:ext uri="{FF2B5EF4-FFF2-40B4-BE49-F238E27FC236}">
                    <a16:creationId xmlns:a16="http://schemas.microsoft.com/office/drawing/2014/main" id="{786A593C-9B07-4421-B059-AC983BC1B424}"/>
                  </a:ext>
                </a:extLst>
              </p:cNvPr>
              <p:cNvSpPr/>
              <p:nvPr/>
            </p:nvSpPr>
            <p:spPr>
              <a:xfrm>
                <a:off x="1586125" y="3360650"/>
                <a:ext cx="93875" cy="228575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9143" extrusionOk="0">
                    <a:moveTo>
                      <a:pt x="1454" y="0"/>
                    </a:moveTo>
                    <a:cubicBezTo>
                      <a:pt x="1057" y="0"/>
                      <a:pt x="721" y="128"/>
                      <a:pt x="559" y="488"/>
                    </a:cubicBezTo>
                    <a:cubicBezTo>
                      <a:pt x="1" y="1760"/>
                      <a:pt x="1" y="4210"/>
                      <a:pt x="1" y="4210"/>
                    </a:cubicBezTo>
                    <a:lnTo>
                      <a:pt x="807" y="9050"/>
                    </a:lnTo>
                    <a:lnTo>
                      <a:pt x="2234" y="9143"/>
                    </a:lnTo>
                    <a:cubicBezTo>
                      <a:pt x="2234" y="9143"/>
                      <a:pt x="2451" y="6506"/>
                      <a:pt x="2420" y="5699"/>
                    </a:cubicBezTo>
                    <a:cubicBezTo>
                      <a:pt x="2420" y="4924"/>
                      <a:pt x="3754" y="767"/>
                      <a:pt x="3754" y="767"/>
                    </a:cubicBezTo>
                    <a:cubicBezTo>
                      <a:pt x="3754" y="767"/>
                      <a:pt x="2424" y="0"/>
                      <a:pt x="1454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4872;p57">
                <a:extLst>
                  <a:ext uri="{FF2B5EF4-FFF2-40B4-BE49-F238E27FC236}">
                    <a16:creationId xmlns:a16="http://schemas.microsoft.com/office/drawing/2014/main" id="{9C7CC6D1-5C1F-4182-8B66-1421CF41BAE0}"/>
                  </a:ext>
                </a:extLst>
              </p:cNvPr>
              <p:cNvSpPr/>
              <p:nvPr/>
            </p:nvSpPr>
            <p:spPr>
              <a:xfrm>
                <a:off x="1730375" y="3358250"/>
                <a:ext cx="64400" cy="78200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128" extrusionOk="0">
                    <a:moveTo>
                      <a:pt x="1974" y="0"/>
                    </a:moveTo>
                    <a:cubicBezTo>
                      <a:pt x="1853" y="0"/>
                      <a:pt x="1731" y="17"/>
                      <a:pt x="1614" y="56"/>
                    </a:cubicBezTo>
                    <a:cubicBezTo>
                      <a:pt x="1303" y="149"/>
                      <a:pt x="1086" y="429"/>
                      <a:pt x="993" y="708"/>
                    </a:cubicBezTo>
                    <a:cubicBezTo>
                      <a:pt x="900" y="956"/>
                      <a:pt x="869" y="1204"/>
                      <a:pt x="776" y="1452"/>
                    </a:cubicBezTo>
                    <a:cubicBezTo>
                      <a:pt x="590" y="1887"/>
                      <a:pt x="311" y="2166"/>
                      <a:pt x="1" y="2507"/>
                    </a:cubicBezTo>
                    <a:lnTo>
                      <a:pt x="249" y="3128"/>
                    </a:lnTo>
                    <a:cubicBezTo>
                      <a:pt x="311" y="3097"/>
                      <a:pt x="373" y="3034"/>
                      <a:pt x="435" y="2972"/>
                    </a:cubicBezTo>
                    <a:cubicBezTo>
                      <a:pt x="807" y="2631"/>
                      <a:pt x="1148" y="2073"/>
                      <a:pt x="1086" y="1514"/>
                    </a:cubicBezTo>
                    <a:cubicBezTo>
                      <a:pt x="1086" y="1235"/>
                      <a:pt x="1055" y="987"/>
                      <a:pt x="1179" y="770"/>
                    </a:cubicBezTo>
                    <a:cubicBezTo>
                      <a:pt x="1303" y="584"/>
                      <a:pt x="1521" y="553"/>
                      <a:pt x="1707" y="553"/>
                    </a:cubicBezTo>
                    <a:lnTo>
                      <a:pt x="2575" y="553"/>
                    </a:lnTo>
                    <a:lnTo>
                      <a:pt x="2482" y="87"/>
                    </a:lnTo>
                    <a:lnTo>
                      <a:pt x="2451" y="87"/>
                    </a:lnTo>
                    <a:cubicBezTo>
                      <a:pt x="2307" y="33"/>
                      <a:pt x="2142" y="0"/>
                      <a:pt x="19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4873;p57">
                <a:extLst>
                  <a:ext uri="{FF2B5EF4-FFF2-40B4-BE49-F238E27FC236}">
                    <a16:creationId xmlns:a16="http://schemas.microsoft.com/office/drawing/2014/main" id="{7C37BBAD-153F-4613-8C1B-59F24CE569BF}"/>
                  </a:ext>
                </a:extLst>
              </p:cNvPr>
              <p:cNvSpPr/>
              <p:nvPr/>
            </p:nvSpPr>
            <p:spPr>
              <a:xfrm>
                <a:off x="1757525" y="3423250"/>
                <a:ext cx="51975" cy="6437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575" extrusionOk="0">
                    <a:moveTo>
                      <a:pt x="1955" y="0"/>
                    </a:moveTo>
                    <a:cubicBezTo>
                      <a:pt x="1737" y="0"/>
                      <a:pt x="1520" y="124"/>
                      <a:pt x="1334" y="279"/>
                    </a:cubicBezTo>
                    <a:cubicBezTo>
                      <a:pt x="1179" y="434"/>
                      <a:pt x="1024" y="652"/>
                      <a:pt x="993" y="869"/>
                    </a:cubicBezTo>
                    <a:cubicBezTo>
                      <a:pt x="962" y="1055"/>
                      <a:pt x="962" y="1272"/>
                      <a:pt x="962" y="1458"/>
                    </a:cubicBezTo>
                    <a:cubicBezTo>
                      <a:pt x="931" y="1613"/>
                      <a:pt x="838" y="1799"/>
                      <a:pt x="714" y="1892"/>
                    </a:cubicBezTo>
                    <a:cubicBezTo>
                      <a:pt x="559" y="1986"/>
                      <a:pt x="342" y="2017"/>
                      <a:pt x="186" y="2048"/>
                    </a:cubicBezTo>
                    <a:cubicBezTo>
                      <a:pt x="124" y="2079"/>
                      <a:pt x="62" y="2110"/>
                      <a:pt x="0" y="2110"/>
                    </a:cubicBezTo>
                    <a:cubicBezTo>
                      <a:pt x="93" y="2265"/>
                      <a:pt x="186" y="2420"/>
                      <a:pt x="279" y="2575"/>
                    </a:cubicBezTo>
                    <a:lnTo>
                      <a:pt x="404" y="2513"/>
                    </a:lnTo>
                    <a:cubicBezTo>
                      <a:pt x="590" y="2389"/>
                      <a:pt x="714" y="2172"/>
                      <a:pt x="838" y="2048"/>
                    </a:cubicBezTo>
                    <a:cubicBezTo>
                      <a:pt x="962" y="1892"/>
                      <a:pt x="1117" y="1768"/>
                      <a:pt x="1241" y="1582"/>
                    </a:cubicBezTo>
                    <a:cubicBezTo>
                      <a:pt x="1396" y="1396"/>
                      <a:pt x="1458" y="1241"/>
                      <a:pt x="1520" y="1055"/>
                    </a:cubicBezTo>
                    <a:cubicBezTo>
                      <a:pt x="1613" y="931"/>
                      <a:pt x="1675" y="838"/>
                      <a:pt x="1769" y="745"/>
                    </a:cubicBezTo>
                    <a:cubicBezTo>
                      <a:pt x="1862" y="652"/>
                      <a:pt x="1955" y="559"/>
                      <a:pt x="2079" y="465"/>
                    </a:cubicBezTo>
                    <a:lnTo>
                      <a:pt x="19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4874;p57">
                <a:extLst>
                  <a:ext uri="{FF2B5EF4-FFF2-40B4-BE49-F238E27FC236}">
                    <a16:creationId xmlns:a16="http://schemas.microsoft.com/office/drawing/2014/main" id="{82E8177A-95CB-4D99-A881-4B63C6AC5DE4}"/>
                  </a:ext>
                </a:extLst>
              </p:cNvPr>
              <p:cNvSpPr/>
              <p:nvPr/>
            </p:nvSpPr>
            <p:spPr>
              <a:xfrm>
                <a:off x="1795525" y="3499250"/>
                <a:ext cx="45775" cy="45775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831" extrusionOk="0">
                    <a:moveTo>
                      <a:pt x="1582" y="0"/>
                    </a:moveTo>
                    <a:cubicBezTo>
                      <a:pt x="1520" y="31"/>
                      <a:pt x="1427" y="31"/>
                      <a:pt x="1365" y="62"/>
                    </a:cubicBezTo>
                    <a:cubicBezTo>
                      <a:pt x="993" y="217"/>
                      <a:pt x="714" y="559"/>
                      <a:pt x="621" y="869"/>
                    </a:cubicBezTo>
                    <a:cubicBezTo>
                      <a:pt x="590" y="1055"/>
                      <a:pt x="497" y="1210"/>
                      <a:pt x="404" y="1303"/>
                    </a:cubicBezTo>
                    <a:cubicBezTo>
                      <a:pt x="280" y="1396"/>
                      <a:pt x="124" y="1427"/>
                      <a:pt x="0" y="1458"/>
                    </a:cubicBezTo>
                    <a:cubicBezTo>
                      <a:pt x="93" y="1582"/>
                      <a:pt x="186" y="1706"/>
                      <a:pt x="280" y="1831"/>
                    </a:cubicBezTo>
                    <a:cubicBezTo>
                      <a:pt x="373" y="1706"/>
                      <a:pt x="466" y="1551"/>
                      <a:pt x="528" y="1427"/>
                    </a:cubicBezTo>
                    <a:cubicBezTo>
                      <a:pt x="621" y="1303"/>
                      <a:pt x="745" y="1179"/>
                      <a:pt x="900" y="1086"/>
                    </a:cubicBezTo>
                    <a:cubicBezTo>
                      <a:pt x="1024" y="993"/>
                      <a:pt x="1179" y="900"/>
                      <a:pt x="1272" y="838"/>
                    </a:cubicBezTo>
                    <a:cubicBezTo>
                      <a:pt x="1396" y="776"/>
                      <a:pt x="1520" y="714"/>
                      <a:pt x="1613" y="652"/>
                    </a:cubicBezTo>
                    <a:cubicBezTo>
                      <a:pt x="1676" y="621"/>
                      <a:pt x="1738" y="590"/>
                      <a:pt x="1831" y="559"/>
                    </a:cubicBezTo>
                    <a:lnTo>
                      <a:pt x="158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4875;p57">
                <a:extLst>
                  <a:ext uri="{FF2B5EF4-FFF2-40B4-BE49-F238E27FC236}">
                    <a16:creationId xmlns:a16="http://schemas.microsoft.com/office/drawing/2014/main" id="{CD93E015-BCCE-40B9-A842-40708BF6CE0E}"/>
                  </a:ext>
                </a:extLst>
              </p:cNvPr>
              <p:cNvSpPr/>
              <p:nvPr/>
            </p:nvSpPr>
            <p:spPr>
              <a:xfrm>
                <a:off x="1586125" y="3441000"/>
                <a:ext cx="73700" cy="41200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1648" extrusionOk="0">
                    <a:moveTo>
                      <a:pt x="2257" y="1"/>
                    </a:moveTo>
                    <a:cubicBezTo>
                      <a:pt x="2087" y="1"/>
                      <a:pt x="1922" y="27"/>
                      <a:pt x="1769" y="66"/>
                    </a:cubicBezTo>
                    <a:cubicBezTo>
                      <a:pt x="1521" y="128"/>
                      <a:pt x="1303" y="221"/>
                      <a:pt x="1055" y="345"/>
                    </a:cubicBezTo>
                    <a:cubicBezTo>
                      <a:pt x="838" y="469"/>
                      <a:pt x="652" y="593"/>
                      <a:pt x="466" y="717"/>
                    </a:cubicBezTo>
                    <a:cubicBezTo>
                      <a:pt x="311" y="841"/>
                      <a:pt x="156" y="934"/>
                      <a:pt x="1" y="996"/>
                    </a:cubicBezTo>
                    <a:lnTo>
                      <a:pt x="125" y="1648"/>
                    </a:lnTo>
                    <a:lnTo>
                      <a:pt x="218" y="1617"/>
                    </a:lnTo>
                    <a:cubicBezTo>
                      <a:pt x="466" y="1524"/>
                      <a:pt x="683" y="1338"/>
                      <a:pt x="838" y="1151"/>
                    </a:cubicBezTo>
                    <a:cubicBezTo>
                      <a:pt x="1024" y="965"/>
                      <a:pt x="1148" y="779"/>
                      <a:pt x="1272" y="593"/>
                    </a:cubicBezTo>
                    <a:cubicBezTo>
                      <a:pt x="1397" y="438"/>
                      <a:pt x="1583" y="283"/>
                      <a:pt x="1800" y="283"/>
                    </a:cubicBezTo>
                    <a:cubicBezTo>
                      <a:pt x="1823" y="280"/>
                      <a:pt x="1845" y="278"/>
                      <a:pt x="1868" y="278"/>
                    </a:cubicBezTo>
                    <a:cubicBezTo>
                      <a:pt x="2056" y="278"/>
                      <a:pt x="2219" y="389"/>
                      <a:pt x="2358" y="500"/>
                    </a:cubicBezTo>
                    <a:cubicBezTo>
                      <a:pt x="2513" y="562"/>
                      <a:pt x="2637" y="686"/>
                      <a:pt x="2792" y="779"/>
                    </a:cubicBezTo>
                    <a:cubicBezTo>
                      <a:pt x="2824" y="593"/>
                      <a:pt x="2886" y="407"/>
                      <a:pt x="2948" y="221"/>
                    </a:cubicBezTo>
                    <a:cubicBezTo>
                      <a:pt x="2824" y="159"/>
                      <a:pt x="2699" y="66"/>
                      <a:pt x="2575" y="35"/>
                    </a:cubicBezTo>
                    <a:cubicBezTo>
                      <a:pt x="2469" y="11"/>
                      <a:pt x="2362" y="1"/>
                      <a:pt x="2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4876;p57">
                <a:extLst>
                  <a:ext uri="{FF2B5EF4-FFF2-40B4-BE49-F238E27FC236}">
                    <a16:creationId xmlns:a16="http://schemas.microsoft.com/office/drawing/2014/main" id="{9AF73107-82C9-4701-B023-E03BBDE6C6A2}"/>
                  </a:ext>
                </a:extLst>
              </p:cNvPr>
              <p:cNvSpPr/>
              <p:nvPr/>
            </p:nvSpPr>
            <p:spPr>
              <a:xfrm>
                <a:off x="1596200" y="3500025"/>
                <a:ext cx="5122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552" extrusionOk="0">
                    <a:moveTo>
                      <a:pt x="2048" y="0"/>
                    </a:moveTo>
                    <a:cubicBezTo>
                      <a:pt x="1831" y="0"/>
                      <a:pt x="1614" y="93"/>
                      <a:pt x="1459" y="155"/>
                    </a:cubicBezTo>
                    <a:cubicBezTo>
                      <a:pt x="1242" y="217"/>
                      <a:pt x="1056" y="279"/>
                      <a:pt x="838" y="373"/>
                    </a:cubicBezTo>
                    <a:cubicBezTo>
                      <a:pt x="652" y="466"/>
                      <a:pt x="466" y="590"/>
                      <a:pt x="342" y="714"/>
                    </a:cubicBezTo>
                    <a:cubicBezTo>
                      <a:pt x="218" y="807"/>
                      <a:pt x="94" y="869"/>
                      <a:pt x="1" y="931"/>
                    </a:cubicBezTo>
                    <a:lnTo>
                      <a:pt x="94" y="1551"/>
                    </a:lnTo>
                    <a:lnTo>
                      <a:pt x="218" y="1551"/>
                    </a:lnTo>
                    <a:cubicBezTo>
                      <a:pt x="435" y="1427"/>
                      <a:pt x="621" y="1272"/>
                      <a:pt x="745" y="1117"/>
                    </a:cubicBezTo>
                    <a:cubicBezTo>
                      <a:pt x="869" y="962"/>
                      <a:pt x="963" y="776"/>
                      <a:pt x="1056" y="621"/>
                    </a:cubicBezTo>
                    <a:cubicBezTo>
                      <a:pt x="1149" y="466"/>
                      <a:pt x="1304" y="373"/>
                      <a:pt x="1490" y="342"/>
                    </a:cubicBezTo>
                    <a:cubicBezTo>
                      <a:pt x="1510" y="338"/>
                      <a:pt x="1530" y="337"/>
                      <a:pt x="1550" y="337"/>
                    </a:cubicBezTo>
                    <a:cubicBezTo>
                      <a:pt x="1716" y="337"/>
                      <a:pt x="1876" y="441"/>
                      <a:pt x="1986" y="497"/>
                    </a:cubicBezTo>
                    <a:lnTo>
                      <a:pt x="2017" y="497"/>
                    </a:lnTo>
                    <a:cubicBezTo>
                      <a:pt x="2017" y="342"/>
                      <a:pt x="2017" y="217"/>
                      <a:pt x="2017" y="124"/>
                    </a:cubicBezTo>
                    <a:lnTo>
                      <a:pt x="204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4877;p57">
                <a:extLst>
                  <a:ext uri="{FF2B5EF4-FFF2-40B4-BE49-F238E27FC236}">
                    <a16:creationId xmlns:a16="http://schemas.microsoft.com/office/drawing/2014/main" id="{2470F985-FD78-4293-BC8D-4B6E0DE33F49}"/>
                  </a:ext>
                </a:extLst>
              </p:cNvPr>
              <p:cNvSpPr/>
              <p:nvPr/>
            </p:nvSpPr>
            <p:spPr>
              <a:xfrm>
                <a:off x="1602425" y="3551200"/>
                <a:ext cx="42675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994" extrusionOk="0">
                    <a:moveTo>
                      <a:pt x="1551" y="1"/>
                    </a:moveTo>
                    <a:cubicBezTo>
                      <a:pt x="1396" y="1"/>
                      <a:pt x="1241" y="94"/>
                      <a:pt x="1117" y="125"/>
                    </a:cubicBezTo>
                    <a:lnTo>
                      <a:pt x="714" y="125"/>
                    </a:lnTo>
                    <a:cubicBezTo>
                      <a:pt x="672" y="116"/>
                      <a:pt x="630" y="113"/>
                      <a:pt x="589" y="113"/>
                    </a:cubicBezTo>
                    <a:cubicBezTo>
                      <a:pt x="475" y="113"/>
                      <a:pt x="362" y="141"/>
                      <a:pt x="248" y="187"/>
                    </a:cubicBezTo>
                    <a:cubicBezTo>
                      <a:pt x="155" y="218"/>
                      <a:pt x="62" y="280"/>
                      <a:pt x="0" y="342"/>
                    </a:cubicBezTo>
                    <a:lnTo>
                      <a:pt x="93" y="993"/>
                    </a:lnTo>
                    <a:cubicBezTo>
                      <a:pt x="155" y="962"/>
                      <a:pt x="217" y="931"/>
                      <a:pt x="279" y="900"/>
                    </a:cubicBezTo>
                    <a:cubicBezTo>
                      <a:pt x="403" y="838"/>
                      <a:pt x="496" y="745"/>
                      <a:pt x="558" y="683"/>
                    </a:cubicBezTo>
                    <a:cubicBezTo>
                      <a:pt x="651" y="590"/>
                      <a:pt x="714" y="528"/>
                      <a:pt x="807" y="435"/>
                    </a:cubicBezTo>
                    <a:cubicBezTo>
                      <a:pt x="883" y="358"/>
                      <a:pt x="981" y="303"/>
                      <a:pt x="1065" y="303"/>
                    </a:cubicBezTo>
                    <a:cubicBezTo>
                      <a:pt x="1083" y="303"/>
                      <a:pt x="1100" y="305"/>
                      <a:pt x="1117" y="311"/>
                    </a:cubicBezTo>
                    <a:cubicBezTo>
                      <a:pt x="1241" y="311"/>
                      <a:pt x="1365" y="435"/>
                      <a:pt x="1458" y="497"/>
                    </a:cubicBezTo>
                    <a:cubicBezTo>
                      <a:pt x="1520" y="528"/>
                      <a:pt x="1582" y="559"/>
                      <a:pt x="1675" y="559"/>
                    </a:cubicBezTo>
                    <a:cubicBezTo>
                      <a:pt x="1675" y="404"/>
                      <a:pt x="1675" y="218"/>
                      <a:pt x="1706" y="32"/>
                    </a:cubicBezTo>
                    <a:cubicBezTo>
                      <a:pt x="1644" y="32"/>
                      <a:pt x="1613" y="1"/>
                      <a:pt x="15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4878;p57">
                <a:extLst>
                  <a:ext uri="{FF2B5EF4-FFF2-40B4-BE49-F238E27FC236}">
                    <a16:creationId xmlns:a16="http://schemas.microsoft.com/office/drawing/2014/main" id="{3206D39B-91BD-4A5D-9A52-400643131349}"/>
                  </a:ext>
                </a:extLst>
              </p:cNvPr>
              <p:cNvSpPr/>
              <p:nvPr/>
            </p:nvSpPr>
            <p:spPr>
              <a:xfrm>
                <a:off x="1328650" y="3440300"/>
                <a:ext cx="76800" cy="1757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703" extrusionOk="0">
                    <a:moveTo>
                      <a:pt x="3010" y="1"/>
                    </a:moveTo>
                    <a:cubicBezTo>
                      <a:pt x="2761" y="1"/>
                      <a:pt x="2544" y="94"/>
                      <a:pt x="2327" y="125"/>
                    </a:cubicBezTo>
                    <a:cubicBezTo>
                      <a:pt x="2110" y="156"/>
                      <a:pt x="1893" y="156"/>
                      <a:pt x="1645" y="156"/>
                    </a:cubicBezTo>
                    <a:cubicBezTo>
                      <a:pt x="1210" y="94"/>
                      <a:pt x="807" y="94"/>
                      <a:pt x="435" y="63"/>
                    </a:cubicBezTo>
                    <a:cubicBezTo>
                      <a:pt x="280" y="32"/>
                      <a:pt x="156" y="32"/>
                      <a:pt x="0" y="1"/>
                    </a:cubicBezTo>
                    <a:lnTo>
                      <a:pt x="0" y="1"/>
                    </a:lnTo>
                    <a:cubicBezTo>
                      <a:pt x="62" y="249"/>
                      <a:pt x="94" y="435"/>
                      <a:pt x="125" y="621"/>
                    </a:cubicBezTo>
                    <a:cubicBezTo>
                      <a:pt x="218" y="652"/>
                      <a:pt x="280" y="683"/>
                      <a:pt x="342" y="683"/>
                    </a:cubicBezTo>
                    <a:cubicBezTo>
                      <a:pt x="445" y="696"/>
                      <a:pt x="548" y="702"/>
                      <a:pt x="648" y="702"/>
                    </a:cubicBezTo>
                    <a:cubicBezTo>
                      <a:pt x="1030" y="702"/>
                      <a:pt x="1388" y="613"/>
                      <a:pt x="1707" y="466"/>
                    </a:cubicBezTo>
                    <a:cubicBezTo>
                      <a:pt x="1924" y="373"/>
                      <a:pt x="2110" y="311"/>
                      <a:pt x="2327" y="311"/>
                    </a:cubicBezTo>
                    <a:cubicBezTo>
                      <a:pt x="2544" y="311"/>
                      <a:pt x="2761" y="435"/>
                      <a:pt x="2916" y="497"/>
                    </a:cubicBezTo>
                    <a:lnTo>
                      <a:pt x="3010" y="528"/>
                    </a:lnTo>
                    <a:cubicBezTo>
                      <a:pt x="3041" y="342"/>
                      <a:pt x="3072" y="187"/>
                      <a:pt x="30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4879;p57">
                <a:extLst>
                  <a:ext uri="{FF2B5EF4-FFF2-40B4-BE49-F238E27FC236}">
                    <a16:creationId xmlns:a16="http://schemas.microsoft.com/office/drawing/2014/main" id="{BCAD355D-561A-4C9C-8921-AA21D4B0F7B0}"/>
                  </a:ext>
                </a:extLst>
              </p:cNvPr>
              <p:cNvSpPr/>
              <p:nvPr/>
            </p:nvSpPr>
            <p:spPr>
              <a:xfrm>
                <a:off x="1348025" y="3488375"/>
                <a:ext cx="57425" cy="27175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1087" extrusionOk="0">
                    <a:moveTo>
                      <a:pt x="2204" y="1"/>
                    </a:moveTo>
                    <a:cubicBezTo>
                      <a:pt x="2017" y="32"/>
                      <a:pt x="1862" y="94"/>
                      <a:pt x="1707" y="125"/>
                    </a:cubicBezTo>
                    <a:cubicBezTo>
                      <a:pt x="1521" y="187"/>
                      <a:pt x="1304" y="218"/>
                      <a:pt x="1118" y="249"/>
                    </a:cubicBezTo>
                    <a:cubicBezTo>
                      <a:pt x="901" y="280"/>
                      <a:pt x="714" y="342"/>
                      <a:pt x="528" y="373"/>
                    </a:cubicBezTo>
                    <a:cubicBezTo>
                      <a:pt x="342" y="435"/>
                      <a:pt x="187" y="466"/>
                      <a:pt x="32" y="497"/>
                    </a:cubicBezTo>
                    <a:lnTo>
                      <a:pt x="1" y="497"/>
                    </a:lnTo>
                    <a:lnTo>
                      <a:pt x="280" y="1087"/>
                    </a:lnTo>
                    <a:cubicBezTo>
                      <a:pt x="435" y="1056"/>
                      <a:pt x="621" y="994"/>
                      <a:pt x="745" y="901"/>
                    </a:cubicBezTo>
                    <a:cubicBezTo>
                      <a:pt x="932" y="808"/>
                      <a:pt x="1087" y="683"/>
                      <a:pt x="1242" y="559"/>
                    </a:cubicBezTo>
                    <a:cubicBezTo>
                      <a:pt x="1397" y="435"/>
                      <a:pt x="1552" y="342"/>
                      <a:pt x="1738" y="342"/>
                    </a:cubicBezTo>
                    <a:cubicBezTo>
                      <a:pt x="1763" y="338"/>
                      <a:pt x="1788" y="336"/>
                      <a:pt x="1813" y="336"/>
                    </a:cubicBezTo>
                    <a:cubicBezTo>
                      <a:pt x="1974" y="336"/>
                      <a:pt x="2131" y="417"/>
                      <a:pt x="2266" y="497"/>
                    </a:cubicBezTo>
                    <a:lnTo>
                      <a:pt x="2297" y="497"/>
                    </a:lnTo>
                    <a:cubicBezTo>
                      <a:pt x="2297" y="404"/>
                      <a:pt x="2266" y="311"/>
                      <a:pt x="2235" y="218"/>
                    </a:cubicBezTo>
                    <a:cubicBezTo>
                      <a:pt x="2235" y="156"/>
                      <a:pt x="2204" y="94"/>
                      <a:pt x="22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4880;p57">
                <a:extLst>
                  <a:ext uri="{FF2B5EF4-FFF2-40B4-BE49-F238E27FC236}">
                    <a16:creationId xmlns:a16="http://schemas.microsoft.com/office/drawing/2014/main" id="{AD485139-88CE-4C2F-AE04-00C3C9A4516D}"/>
                  </a:ext>
                </a:extLst>
              </p:cNvPr>
              <p:cNvSpPr/>
              <p:nvPr/>
            </p:nvSpPr>
            <p:spPr>
              <a:xfrm>
                <a:off x="1370525" y="3543450"/>
                <a:ext cx="47325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839" extrusionOk="0">
                    <a:moveTo>
                      <a:pt x="1676" y="0"/>
                    </a:moveTo>
                    <a:cubicBezTo>
                      <a:pt x="1490" y="32"/>
                      <a:pt x="1335" y="125"/>
                      <a:pt x="1179" y="156"/>
                    </a:cubicBezTo>
                    <a:cubicBezTo>
                      <a:pt x="1024" y="187"/>
                      <a:pt x="838" y="187"/>
                      <a:pt x="683" y="187"/>
                    </a:cubicBezTo>
                    <a:cubicBezTo>
                      <a:pt x="621" y="179"/>
                      <a:pt x="561" y="175"/>
                      <a:pt x="502" y="175"/>
                    </a:cubicBezTo>
                    <a:cubicBezTo>
                      <a:pt x="326" y="175"/>
                      <a:pt x="163" y="210"/>
                      <a:pt x="1" y="280"/>
                    </a:cubicBezTo>
                    <a:lnTo>
                      <a:pt x="249" y="838"/>
                    </a:lnTo>
                    <a:cubicBezTo>
                      <a:pt x="435" y="745"/>
                      <a:pt x="590" y="621"/>
                      <a:pt x="745" y="497"/>
                    </a:cubicBezTo>
                    <a:cubicBezTo>
                      <a:pt x="847" y="420"/>
                      <a:pt x="970" y="365"/>
                      <a:pt x="1097" y="365"/>
                    </a:cubicBezTo>
                    <a:cubicBezTo>
                      <a:pt x="1124" y="365"/>
                      <a:pt x="1152" y="367"/>
                      <a:pt x="1179" y="373"/>
                    </a:cubicBezTo>
                    <a:cubicBezTo>
                      <a:pt x="1335" y="373"/>
                      <a:pt x="1490" y="466"/>
                      <a:pt x="1614" y="528"/>
                    </a:cubicBezTo>
                    <a:cubicBezTo>
                      <a:pt x="1707" y="528"/>
                      <a:pt x="1800" y="559"/>
                      <a:pt x="1893" y="559"/>
                    </a:cubicBezTo>
                    <a:cubicBezTo>
                      <a:pt x="1862" y="404"/>
                      <a:pt x="1831" y="218"/>
                      <a:pt x="1769" y="32"/>
                    </a:cubicBezTo>
                    <a:lnTo>
                      <a:pt x="167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4881;p57">
                <a:extLst>
                  <a:ext uri="{FF2B5EF4-FFF2-40B4-BE49-F238E27FC236}">
                    <a16:creationId xmlns:a16="http://schemas.microsoft.com/office/drawing/2014/main" id="{7F779313-DD73-4D5D-9330-056C013E7676}"/>
                  </a:ext>
                </a:extLst>
              </p:cNvPr>
              <p:cNvSpPr/>
              <p:nvPr/>
            </p:nvSpPr>
            <p:spPr>
              <a:xfrm>
                <a:off x="1192150" y="3405400"/>
                <a:ext cx="78350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203" extrusionOk="0">
                    <a:moveTo>
                      <a:pt x="2141" y="1"/>
                    </a:moveTo>
                    <a:cubicBezTo>
                      <a:pt x="1893" y="1"/>
                      <a:pt x="1645" y="63"/>
                      <a:pt x="1397" y="125"/>
                    </a:cubicBezTo>
                    <a:cubicBezTo>
                      <a:pt x="1148" y="187"/>
                      <a:pt x="931" y="280"/>
                      <a:pt x="745" y="373"/>
                    </a:cubicBezTo>
                    <a:cubicBezTo>
                      <a:pt x="528" y="466"/>
                      <a:pt x="373" y="528"/>
                      <a:pt x="187" y="559"/>
                    </a:cubicBezTo>
                    <a:cubicBezTo>
                      <a:pt x="125" y="590"/>
                      <a:pt x="63" y="590"/>
                      <a:pt x="1" y="590"/>
                    </a:cubicBezTo>
                    <a:lnTo>
                      <a:pt x="1" y="1179"/>
                    </a:lnTo>
                    <a:cubicBezTo>
                      <a:pt x="63" y="1195"/>
                      <a:pt x="117" y="1203"/>
                      <a:pt x="167" y="1203"/>
                    </a:cubicBezTo>
                    <a:cubicBezTo>
                      <a:pt x="218" y="1203"/>
                      <a:pt x="264" y="1195"/>
                      <a:pt x="311" y="1179"/>
                    </a:cubicBezTo>
                    <a:cubicBezTo>
                      <a:pt x="590" y="1148"/>
                      <a:pt x="838" y="1024"/>
                      <a:pt x="1024" y="869"/>
                    </a:cubicBezTo>
                    <a:cubicBezTo>
                      <a:pt x="1242" y="745"/>
                      <a:pt x="1397" y="559"/>
                      <a:pt x="1552" y="404"/>
                    </a:cubicBezTo>
                    <a:cubicBezTo>
                      <a:pt x="1690" y="293"/>
                      <a:pt x="1879" y="182"/>
                      <a:pt x="2072" y="182"/>
                    </a:cubicBezTo>
                    <a:cubicBezTo>
                      <a:pt x="2095" y="182"/>
                      <a:pt x="2118" y="184"/>
                      <a:pt x="2141" y="187"/>
                    </a:cubicBezTo>
                    <a:cubicBezTo>
                      <a:pt x="2358" y="218"/>
                      <a:pt x="2513" y="404"/>
                      <a:pt x="2637" y="528"/>
                    </a:cubicBezTo>
                    <a:cubicBezTo>
                      <a:pt x="2762" y="621"/>
                      <a:pt x="2855" y="745"/>
                      <a:pt x="2979" y="869"/>
                    </a:cubicBezTo>
                    <a:lnTo>
                      <a:pt x="3134" y="280"/>
                    </a:lnTo>
                    <a:cubicBezTo>
                      <a:pt x="3072" y="218"/>
                      <a:pt x="3010" y="156"/>
                      <a:pt x="2917" y="125"/>
                    </a:cubicBezTo>
                    <a:cubicBezTo>
                      <a:pt x="2669" y="1"/>
                      <a:pt x="2389" y="1"/>
                      <a:pt x="2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4882;p57">
                <a:extLst>
                  <a:ext uri="{FF2B5EF4-FFF2-40B4-BE49-F238E27FC236}">
                    <a16:creationId xmlns:a16="http://schemas.microsoft.com/office/drawing/2014/main" id="{378706C2-F8ED-4F30-AB47-1DCE1D81DB2A}"/>
                  </a:ext>
                </a:extLst>
              </p:cNvPr>
              <p:cNvSpPr/>
              <p:nvPr/>
            </p:nvSpPr>
            <p:spPr>
              <a:xfrm>
                <a:off x="1206900" y="3481400"/>
                <a:ext cx="527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1521" extrusionOk="0">
                    <a:moveTo>
                      <a:pt x="2047" y="1"/>
                    </a:moveTo>
                    <a:cubicBezTo>
                      <a:pt x="1799" y="1"/>
                      <a:pt x="1582" y="94"/>
                      <a:pt x="1396" y="156"/>
                    </a:cubicBezTo>
                    <a:cubicBezTo>
                      <a:pt x="1210" y="218"/>
                      <a:pt x="993" y="280"/>
                      <a:pt x="807" y="373"/>
                    </a:cubicBezTo>
                    <a:cubicBezTo>
                      <a:pt x="621" y="466"/>
                      <a:pt x="434" y="590"/>
                      <a:pt x="310" y="714"/>
                    </a:cubicBezTo>
                    <a:cubicBezTo>
                      <a:pt x="186" y="776"/>
                      <a:pt x="93" y="838"/>
                      <a:pt x="0" y="900"/>
                    </a:cubicBezTo>
                    <a:lnTo>
                      <a:pt x="217" y="1521"/>
                    </a:lnTo>
                    <a:cubicBezTo>
                      <a:pt x="434" y="1397"/>
                      <a:pt x="589" y="1242"/>
                      <a:pt x="683" y="1118"/>
                    </a:cubicBezTo>
                    <a:cubicBezTo>
                      <a:pt x="838" y="962"/>
                      <a:pt x="931" y="807"/>
                      <a:pt x="1024" y="652"/>
                    </a:cubicBezTo>
                    <a:cubicBezTo>
                      <a:pt x="1117" y="497"/>
                      <a:pt x="1272" y="373"/>
                      <a:pt x="1458" y="342"/>
                    </a:cubicBezTo>
                    <a:cubicBezTo>
                      <a:pt x="1644" y="342"/>
                      <a:pt x="1799" y="435"/>
                      <a:pt x="1954" y="497"/>
                    </a:cubicBezTo>
                    <a:cubicBezTo>
                      <a:pt x="2016" y="528"/>
                      <a:pt x="2047" y="528"/>
                      <a:pt x="2110" y="559"/>
                    </a:cubicBezTo>
                    <a:lnTo>
                      <a:pt x="204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4883;p57">
                <a:extLst>
                  <a:ext uri="{FF2B5EF4-FFF2-40B4-BE49-F238E27FC236}">
                    <a16:creationId xmlns:a16="http://schemas.microsoft.com/office/drawing/2014/main" id="{F885497E-507C-4549-BF72-46412D2F2BA2}"/>
                  </a:ext>
                </a:extLst>
              </p:cNvPr>
              <p:cNvSpPr/>
              <p:nvPr/>
            </p:nvSpPr>
            <p:spPr>
              <a:xfrm>
                <a:off x="1226275" y="3551200"/>
                <a:ext cx="4345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839" extrusionOk="0">
                    <a:moveTo>
                      <a:pt x="1366" y="1"/>
                    </a:moveTo>
                    <a:cubicBezTo>
                      <a:pt x="1210" y="1"/>
                      <a:pt x="1055" y="94"/>
                      <a:pt x="931" y="125"/>
                    </a:cubicBezTo>
                    <a:lnTo>
                      <a:pt x="528" y="125"/>
                    </a:lnTo>
                    <a:cubicBezTo>
                      <a:pt x="486" y="116"/>
                      <a:pt x="443" y="113"/>
                      <a:pt x="398" y="113"/>
                    </a:cubicBezTo>
                    <a:cubicBezTo>
                      <a:pt x="278" y="113"/>
                      <a:pt x="153" y="141"/>
                      <a:pt x="63" y="187"/>
                    </a:cubicBezTo>
                    <a:lnTo>
                      <a:pt x="1" y="249"/>
                    </a:lnTo>
                    <a:lnTo>
                      <a:pt x="218" y="838"/>
                    </a:lnTo>
                    <a:cubicBezTo>
                      <a:pt x="280" y="776"/>
                      <a:pt x="311" y="714"/>
                      <a:pt x="373" y="683"/>
                    </a:cubicBezTo>
                    <a:cubicBezTo>
                      <a:pt x="466" y="590"/>
                      <a:pt x="528" y="528"/>
                      <a:pt x="621" y="435"/>
                    </a:cubicBezTo>
                    <a:cubicBezTo>
                      <a:pt x="698" y="358"/>
                      <a:pt x="774" y="303"/>
                      <a:pt x="868" y="303"/>
                    </a:cubicBezTo>
                    <a:cubicBezTo>
                      <a:pt x="888" y="303"/>
                      <a:pt x="909" y="305"/>
                      <a:pt x="931" y="311"/>
                    </a:cubicBezTo>
                    <a:cubicBezTo>
                      <a:pt x="1055" y="311"/>
                      <a:pt x="1179" y="435"/>
                      <a:pt x="1241" y="497"/>
                    </a:cubicBezTo>
                    <a:cubicBezTo>
                      <a:pt x="1397" y="559"/>
                      <a:pt x="1552" y="590"/>
                      <a:pt x="1738" y="590"/>
                    </a:cubicBezTo>
                    <a:lnTo>
                      <a:pt x="1676" y="94"/>
                    </a:lnTo>
                    <a:cubicBezTo>
                      <a:pt x="1583" y="63"/>
                      <a:pt x="1490" y="1"/>
                      <a:pt x="13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4884;p57">
                <a:extLst>
                  <a:ext uri="{FF2B5EF4-FFF2-40B4-BE49-F238E27FC236}">
                    <a16:creationId xmlns:a16="http://schemas.microsoft.com/office/drawing/2014/main" id="{5269D045-8BDA-4047-83AC-7255DF2C9D0C}"/>
                  </a:ext>
                </a:extLst>
              </p:cNvPr>
              <p:cNvSpPr/>
              <p:nvPr/>
            </p:nvSpPr>
            <p:spPr>
              <a:xfrm>
                <a:off x="1813350" y="3559050"/>
                <a:ext cx="88450" cy="6585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634" extrusionOk="0">
                    <a:moveTo>
                      <a:pt x="1553" y="0"/>
                    </a:moveTo>
                    <a:cubicBezTo>
                      <a:pt x="1215" y="0"/>
                      <a:pt x="737" y="70"/>
                      <a:pt x="528" y="431"/>
                    </a:cubicBezTo>
                    <a:cubicBezTo>
                      <a:pt x="1" y="1951"/>
                      <a:pt x="2483" y="2634"/>
                      <a:pt x="2483" y="2634"/>
                    </a:cubicBezTo>
                    <a:lnTo>
                      <a:pt x="2483" y="1951"/>
                    </a:lnTo>
                    <a:lnTo>
                      <a:pt x="3227" y="2106"/>
                    </a:lnTo>
                    <a:cubicBezTo>
                      <a:pt x="3227" y="2106"/>
                      <a:pt x="3537" y="1300"/>
                      <a:pt x="3227" y="897"/>
                    </a:cubicBezTo>
                    <a:cubicBezTo>
                      <a:pt x="2733" y="91"/>
                      <a:pt x="2152" y="25"/>
                      <a:pt x="1977" y="25"/>
                    </a:cubicBezTo>
                    <a:cubicBezTo>
                      <a:pt x="1943" y="25"/>
                      <a:pt x="1924" y="28"/>
                      <a:pt x="1924" y="28"/>
                    </a:cubicBezTo>
                    <a:cubicBezTo>
                      <a:pt x="1924" y="28"/>
                      <a:pt x="1766" y="0"/>
                      <a:pt x="15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4885;p57">
                <a:extLst>
                  <a:ext uri="{FF2B5EF4-FFF2-40B4-BE49-F238E27FC236}">
                    <a16:creationId xmlns:a16="http://schemas.microsoft.com/office/drawing/2014/main" id="{76EA93CC-D4D0-45DE-8FBA-938F91D1ECBA}"/>
                  </a:ext>
                </a:extLst>
              </p:cNvPr>
              <p:cNvSpPr/>
              <p:nvPr/>
            </p:nvSpPr>
            <p:spPr>
              <a:xfrm>
                <a:off x="1207675" y="3584650"/>
                <a:ext cx="106275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2882" extrusionOk="0">
                    <a:moveTo>
                      <a:pt x="1736" y="0"/>
                    </a:moveTo>
                    <a:cubicBezTo>
                      <a:pt x="1520" y="0"/>
                      <a:pt x="1313" y="38"/>
                      <a:pt x="1179" y="152"/>
                    </a:cubicBezTo>
                    <a:cubicBezTo>
                      <a:pt x="0" y="1858"/>
                      <a:pt x="2637" y="2882"/>
                      <a:pt x="2637" y="2882"/>
                    </a:cubicBezTo>
                    <a:lnTo>
                      <a:pt x="2823" y="1982"/>
                    </a:lnTo>
                    <a:cubicBezTo>
                      <a:pt x="2823" y="1982"/>
                      <a:pt x="3381" y="2199"/>
                      <a:pt x="3692" y="2478"/>
                    </a:cubicBezTo>
                    <a:cubicBezTo>
                      <a:pt x="4250" y="834"/>
                      <a:pt x="2637" y="152"/>
                      <a:pt x="2637" y="152"/>
                    </a:cubicBezTo>
                    <a:cubicBezTo>
                      <a:pt x="2637" y="152"/>
                      <a:pt x="2168" y="0"/>
                      <a:pt x="17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4886;p57">
                <a:extLst>
                  <a:ext uri="{FF2B5EF4-FFF2-40B4-BE49-F238E27FC236}">
                    <a16:creationId xmlns:a16="http://schemas.microsoft.com/office/drawing/2014/main" id="{F31C31A5-582E-4687-B164-2CE078A101D3}"/>
                  </a:ext>
                </a:extLst>
              </p:cNvPr>
              <p:cNvSpPr/>
              <p:nvPr/>
            </p:nvSpPr>
            <p:spPr>
              <a:xfrm>
                <a:off x="1358900" y="3575125"/>
                <a:ext cx="106275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2891" extrusionOk="0">
                    <a:moveTo>
                      <a:pt x="1756" y="0"/>
                    </a:moveTo>
                    <a:cubicBezTo>
                      <a:pt x="1546" y="0"/>
                      <a:pt x="1333" y="39"/>
                      <a:pt x="1179" y="160"/>
                    </a:cubicBezTo>
                    <a:cubicBezTo>
                      <a:pt x="0" y="1836"/>
                      <a:pt x="2637" y="2890"/>
                      <a:pt x="2637" y="2890"/>
                    </a:cubicBezTo>
                    <a:lnTo>
                      <a:pt x="2823" y="1991"/>
                    </a:lnTo>
                    <a:cubicBezTo>
                      <a:pt x="2823" y="1991"/>
                      <a:pt x="3382" y="2208"/>
                      <a:pt x="3692" y="2456"/>
                    </a:cubicBezTo>
                    <a:cubicBezTo>
                      <a:pt x="4250" y="843"/>
                      <a:pt x="2513" y="129"/>
                      <a:pt x="2513" y="129"/>
                    </a:cubicBezTo>
                    <a:cubicBezTo>
                      <a:pt x="2513" y="129"/>
                      <a:pt x="2139" y="0"/>
                      <a:pt x="1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4887;p57">
                <a:extLst>
                  <a:ext uri="{FF2B5EF4-FFF2-40B4-BE49-F238E27FC236}">
                    <a16:creationId xmlns:a16="http://schemas.microsoft.com/office/drawing/2014/main" id="{EADF5E80-2B02-4CF6-9F61-0BBFD8E87030}"/>
                  </a:ext>
                </a:extLst>
              </p:cNvPr>
              <p:cNvSpPr/>
              <p:nvPr/>
            </p:nvSpPr>
            <p:spPr>
              <a:xfrm>
                <a:off x="1570625" y="3580150"/>
                <a:ext cx="109375" cy="76550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3062" extrusionOk="0">
                    <a:moveTo>
                      <a:pt x="1856" y="0"/>
                    </a:moveTo>
                    <a:cubicBezTo>
                      <a:pt x="1760" y="0"/>
                      <a:pt x="1667" y="15"/>
                      <a:pt x="1582" y="53"/>
                    </a:cubicBezTo>
                    <a:cubicBezTo>
                      <a:pt x="0" y="1386"/>
                      <a:pt x="2265" y="3062"/>
                      <a:pt x="2265" y="3062"/>
                    </a:cubicBezTo>
                    <a:lnTo>
                      <a:pt x="2699" y="2255"/>
                    </a:lnTo>
                    <a:cubicBezTo>
                      <a:pt x="2699" y="2255"/>
                      <a:pt x="3164" y="2596"/>
                      <a:pt x="3412" y="2938"/>
                    </a:cubicBezTo>
                    <a:cubicBezTo>
                      <a:pt x="4374" y="1511"/>
                      <a:pt x="2854" y="363"/>
                      <a:pt x="2854" y="363"/>
                    </a:cubicBezTo>
                    <a:cubicBezTo>
                      <a:pt x="2854" y="363"/>
                      <a:pt x="2321" y="0"/>
                      <a:pt x="18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4888;p57">
                <a:extLst>
                  <a:ext uri="{FF2B5EF4-FFF2-40B4-BE49-F238E27FC236}">
                    <a16:creationId xmlns:a16="http://schemas.microsoft.com/office/drawing/2014/main" id="{735A2039-C7F7-429F-B9C3-EE6410A44E10}"/>
                  </a:ext>
                </a:extLst>
              </p:cNvPr>
              <p:cNvSpPr/>
              <p:nvPr/>
            </p:nvSpPr>
            <p:spPr>
              <a:xfrm>
                <a:off x="1237900" y="3019975"/>
                <a:ext cx="67500" cy="330400"/>
              </a:xfrm>
              <a:custGeom>
                <a:avLst/>
                <a:gdLst/>
                <a:ahLst/>
                <a:cxnLst/>
                <a:rect l="l" t="t" r="r" b="b"/>
                <a:pathLst>
                  <a:path w="2700" h="13216" extrusionOk="0">
                    <a:moveTo>
                      <a:pt x="1645" y="0"/>
                    </a:moveTo>
                    <a:cubicBezTo>
                      <a:pt x="1056" y="341"/>
                      <a:pt x="497" y="745"/>
                      <a:pt x="1" y="1272"/>
                    </a:cubicBezTo>
                    <a:cubicBezTo>
                      <a:pt x="125" y="1644"/>
                      <a:pt x="280" y="1923"/>
                      <a:pt x="404" y="2172"/>
                    </a:cubicBezTo>
                    <a:cubicBezTo>
                      <a:pt x="994" y="3226"/>
                      <a:pt x="1459" y="4374"/>
                      <a:pt x="1552" y="5553"/>
                    </a:cubicBezTo>
                    <a:cubicBezTo>
                      <a:pt x="1614" y="6142"/>
                      <a:pt x="1552" y="6732"/>
                      <a:pt x="1397" y="7290"/>
                    </a:cubicBezTo>
                    <a:cubicBezTo>
                      <a:pt x="1211" y="7817"/>
                      <a:pt x="870" y="8407"/>
                      <a:pt x="652" y="9058"/>
                    </a:cubicBezTo>
                    <a:cubicBezTo>
                      <a:pt x="156" y="10392"/>
                      <a:pt x="280" y="11881"/>
                      <a:pt x="963" y="13091"/>
                    </a:cubicBezTo>
                    <a:cubicBezTo>
                      <a:pt x="1004" y="13174"/>
                      <a:pt x="1087" y="13215"/>
                      <a:pt x="1165" y="13215"/>
                    </a:cubicBezTo>
                    <a:cubicBezTo>
                      <a:pt x="1204" y="13215"/>
                      <a:pt x="1242" y="13205"/>
                      <a:pt x="1273" y="13184"/>
                    </a:cubicBezTo>
                    <a:cubicBezTo>
                      <a:pt x="1397" y="13153"/>
                      <a:pt x="1459" y="12998"/>
                      <a:pt x="1397" y="12874"/>
                    </a:cubicBezTo>
                    <a:cubicBezTo>
                      <a:pt x="901" y="11757"/>
                      <a:pt x="901" y="10423"/>
                      <a:pt x="1397" y="9368"/>
                    </a:cubicBezTo>
                    <a:cubicBezTo>
                      <a:pt x="1645" y="8841"/>
                      <a:pt x="2048" y="8283"/>
                      <a:pt x="2328" y="7631"/>
                    </a:cubicBezTo>
                    <a:cubicBezTo>
                      <a:pt x="2576" y="6949"/>
                      <a:pt x="2700" y="6235"/>
                      <a:pt x="2700" y="5522"/>
                    </a:cubicBezTo>
                    <a:cubicBezTo>
                      <a:pt x="2700" y="4095"/>
                      <a:pt x="2297" y="2730"/>
                      <a:pt x="1738" y="1489"/>
                    </a:cubicBezTo>
                    <a:cubicBezTo>
                      <a:pt x="1428" y="869"/>
                      <a:pt x="1397" y="589"/>
                      <a:pt x="1552" y="186"/>
                    </a:cubicBezTo>
                    <a:cubicBezTo>
                      <a:pt x="1552" y="124"/>
                      <a:pt x="1614" y="62"/>
                      <a:pt x="16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4889;p57">
                <a:extLst>
                  <a:ext uri="{FF2B5EF4-FFF2-40B4-BE49-F238E27FC236}">
                    <a16:creationId xmlns:a16="http://schemas.microsoft.com/office/drawing/2014/main" id="{F58321CF-6B98-40FD-9568-0C548AB1823E}"/>
                  </a:ext>
                </a:extLst>
              </p:cNvPr>
              <p:cNvSpPr/>
              <p:nvPr/>
            </p:nvSpPr>
            <p:spPr>
              <a:xfrm>
                <a:off x="1323225" y="2989725"/>
                <a:ext cx="93850" cy="38410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15364" extrusionOk="0">
                    <a:moveTo>
                      <a:pt x="1644" y="0"/>
                    </a:moveTo>
                    <a:cubicBezTo>
                      <a:pt x="1086" y="124"/>
                      <a:pt x="528" y="248"/>
                      <a:pt x="0" y="434"/>
                    </a:cubicBezTo>
                    <a:cubicBezTo>
                      <a:pt x="0" y="497"/>
                      <a:pt x="31" y="559"/>
                      <a:pt x="31" y="621"/>
                    </a:cubicBezTo>
                    <a:cubicBezTo>
                      <a:pt x="248" y="1551"/>
                      <a:pt x="714" y="2265"/>
                      <a:pt x="1117" y="2885"/>
                    </a:cubicBezTo>
                    <a:cubicBezTo>
                      <a:pt x="1893" y="4033"/>
                      <a:pt x="2482" y="5305"/>
                      <a:pt x="2606" y="6670"/>
                    </a:cubicBezTo>
                    <a:cubicBezTo>
                      <a:pt x="2699" y="7321"/>
                      <a:pt x="2637" y="7973"/>
                      <a:pt x="2420" y="8655"/>
                    </a:cubicBezTo>
                    <a:cubicBezTo>
                      <a:pt x="2203" y="9307"/>
                      <a:pt x="1893" y="9989"/>
                      <a:pt x="1644" y="10703"/>
                    </a:cubicBezTo>
                    <a:cubicBezTo>
                      <a:pt x="1427" y="11447"/>
                      <a:pt x="1272" y="12223"/>
                      <a:pt x="1334" y="12998"/>
                    </a:cubicBezTo>
                    <a:cubicBezTo>
                      <a:pt x="1396" y="13774"/>
                      <a:pt x="1582" y="14518"/>
                      <a:pt x="1800" y="15232"/>
                    </a:cubicBezTo>
                    <a:cubicBezTo>
                      <a:pt x="1825" y="15308"/>
                      <a:pt x="1914" y="15364"/>
                      <a:pt x="1996" y="15364"/>
                    </a:cubicBezTo>
                    <a:cubicBezTo>
                      <a:pt x="2014" y="15364"/>
                      <a:pt x="2031" y="15361"/>
                      <a:pt x="2048" y="15356"/>
                    </a:cubicBezTo>
                    <a:cubicBezTo>
                      <a:pt x="2172" y="15325"/>
                      <a:pt x="2234" y="15232"/>
                      <a:pt x="2203" y="15108"/>
                    </a:cubicBezTo>
                    <a:cubicBezTo>
                      <a:pt x="2017" y="14425"/>
                      <a:pt x="1893" y="13712"/>
                      <a:pt x="1924" y="12998"/>
                    </a:cubicBezTo>
                    <a:cubicBezTo>
                      <a:pt x="1924" y="12285"/>
                      <a:pt x="2110" y="11633"/>
                      <a:pt x="2358" y="10982"/>
                    </a:cubicBezTo>
                    <a:cubicBezTo>
                      <a:pt x="2637" y="10299"/>
                      <a:pt x="3009" y="9679"/>
                      <a:pt x="3289" y="8965"/>
                    </a:cubicBezTo>
                    <a:cubicBezTo>
                      <a:pt x="3599" y="8221"/>
                      <a:pt x="3754" y="7414"/>
                      <a:pt x="3723" y="6608"/>
                    </a:cubicBezTo>
                    <a:cubicBezTo>
                      <a:pt x="3692" y="4995"/>
                      <a:pt x="3102" y="3444"/>
                      <a:pt x="2358" y="2110"/>
                    </a:cubicBezTo>
                    <a:cubicBezTo>
                      <a:pt x="2017" y="1489"/>
                      <a:pt x="1706" y="900"/>
                      <a:pt x="1644" y="341"/>
                    </a:cubicBezTo>
                    <a:cubicBezTo>
                      <a:pt x="1644" y="248"/>
                      <a:pt x="1644" y="124"/>
                      <a:pt x="16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4890;p57">
                <a:extLst>
                  <a:ext uri="{FF2B5EF4-FFF2-40B4-BE49-F238E27FC236}">
                    <a16:creationId xmlns:a16="http://schemas.microsoft.com/office/drawing/2014/main" id="{6FBE29A7-EDB5-48A3-AF31-694E696E19BF}"/>
                  </a:ext>
                </a:extLst>
              </p:cNvPr>
              <p:cNvSpPr/>
              <p:nvPr/>
            </p:nvSpPr>
            <p:spPr>
              <a:xfrm>
                <a:off x="1532625" y="2983500"/>
                <a:ext cx="93075" cy="33135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3254" extrusionOk="0">
                    <a:moveTo>
                      <a:pt x="1675" y="1"/>
                    </a:moveTo>
                    <a:lnTo>
                      <a:pt x="1644" y="32"/>
                    </a:lnTo>
                    <a:cubicBezTo>
                      <a:pt x="1458" y="48"/>
                      <a:pt x="1233" y="55"/>
                      <a:pt x="966" y="55"/>
                    </a:cubicBezTo>
                    <a:cubicBezTo>
                      <a:pt x="698" y="55"/>
                      <a:pt x="388" y="48"/>
                      <a:pt x="31" y="32"/>
                    </a:cubicBezTo>
                    <a:cubicBezTo>
                      <a:pt x="0" y="404"/>
                      <a:pt x="0" y="777"/>
                      <a:pt x="0" y="1149"/>
                    </a:cubicBezTo>
                    <a:cubicBezTo>
                      <a:pt x="31" y="1924"/>
                      <a:pt x="217" y="2700"/>
                      <a:pt x="496" y="3413"/>
                    </a:cubicBezTo>
                    <a:cubicBezTo>
                      <a:pt x="807" y="4127"/>
                      <a:pt x="1210" y="4747"/>
                      <a:pt x="1582" y="5306"/>
                    </a:cubicBezTo>
                    <a:cubicBezTo>
                      <a:pt x="2327" y="6391"/>
                      <a:pt x="2730" y="7632"/>
                      <a:pt x="2916" y="8966"/>
                    </a:cubicBezTo>
                    <a:cubicBezTo>
                      <a:pt x="3102" y="10300"/>
                      <a:pt x="3102" y="11665"/>
                      <a:pt x="3071" y="13061"/>
                    </a:cubicBezTo>
                    <a:cubicBezTo>
                      <a:pt x="3071" y="13154"/>
                      <a:pt x="3133" y="13247"/>
                      <a:pt x="3257" y="13247"/>
                    </a:cubicBezTo>
                    <a:cubicBezTo>
                      <a:pt x="3270" y="13251"/>
                      <a:pt x="3282" y="13253"/>
                      <a:pt x="3295" y="13253"/>
                    </a:cubicBezTo>
                    <a:cubicBezTo>
                      <a:pt x="3374" y="13253"/>
                      <a:pt x="3448" y="13173"/>
                      <a:pt x="3474" y="13092"/>
                    </a:cubicBezTo>
                    <a:cubicBezTo>
                      <a:pt x="3599" y="11696"/>
                      <a:pt x="3723" y="10331"/>
                      <a:pt x="3661" y="8904"/>
                    </a:cubicBezTo>
                    <a:cubicBezTo>
                      <a:pt x="3630" y="8191"/>
                      <a:pt x="3537" y="7477"/>
                      <a:pt x="3350" y="6764"/>
                    </a:cubicBezTo>
                    <a:cubicBezTo>
                      <a:pt x="3195" y="6050"/>
                      <a:pt x="2885" y="5368"/>
                      <a:pt x="2575" y="4747"/>
                    </a:cubicBezTo>
                    <a:cubicBezTo>
                      <a:pt x="2234" y="4096"/>
                      <a:pt x="1923" y="3537"/>
                      <a:pt x="1737" y="2948"/>
                    </a:cubicBezTo>
                    <a:cubicBezTo>
                      <a:pt x="1551" y="2390"/>
                      <a:pt x="1489" y="1769"/>
                      <a:pt x="1520" y="1149"/>
                    </a:cubicBezTo>
                    <a:cubicBezTo>
                      <a:pt x="1520" y="777"/>
                      <a:pt x="1582" y="373"/>
                      <a:pt x="16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4891;p57">
                <a:extLst>
                  <a:ext uri="{FF2B5EF4-FFF2-40B4-BE49-F238E27FC236}">
                    <a16:creationId xmlns:a16="http://schemas.microsoft.com/office/drawing/2014/main" id="{77B3651E-FCC0-4787-A429-E55AA9401D21}"/>
                  </a:ext>
                </a:extLst>
              </p:cNvPr>
              <p:cNvSpPr/>
              <p:nvPr/>
            </p:nvSpPr>
            <p:spPr>
              <a:xfrm>
                <a:off x="1431800" y="2981950"/>
                <a:ext cx="112475" cy="368625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14745" extrusionOk="0">
                    <a:moveTo>
                      <a:pt x="1986" y="1"/>
                    </a:moveTo>
                    <a:cubicBezTo>
                      <a:pt x="1396" y="1"/>
                      <a:pt x="776" y="1"/>
                      <a:pt x="155" y="32"/>
                    </a:cubicBezTo>
                    <a:cubicBezTo>
                      <a:pt x="31" y="590"/>
                      <a:pt x="0" y="1180"/>
                      <a:pt x="0" y="1738"/>
                    </a:cubicBezTo>
                    <a:cubicBezTo>
                      <a:pt x="31" y="3413"/>
                      <a:pt x="528" y="4933"/>
                      <a:pt x="1210" y="6329"/>
                    </a:cubicBezTo>
                    <a:cubicBezTo>
                      <a:pt x="1551" y="7012"/>
                      <a:pt x="1924" y="7694"/>
                      <a:pt x="2327" y="8315"/>
                    </a:cubicBezTo>
                    <a:cubicBezTo>
                      <a:pt x="2699" y="8966"/>
                      <a:pt x="3071" y="9587"/>
                      <a:pt x="3320" y="10238"/>
                    </a:cubicBezTo>
                    <a:cubicBezTo>
                      <a:pt x="3785" y="11541"/>
                      <a:pt x="3785" y="13030"/>
                      <a:pt x="3506" y="14488"/>
                    </a:cubicBezTo>
                    <a:cubicBezTo>
                      <a:pt x="3506" y="14581"/>
                      <a:pt x="3568" y="14705"/>
                      <a:pt x="3692" y="14736"/>
                    </a:cubicBezTo>
                    <a:cubicBezTo>
                      <a:pt x="3708" y="14741"/>
                      <a:pt x="3725" y="14744"/>
                      <a:pt x="3742" y="14744"/>
                    </a:cubicBezTo>
                    <a:cubicBezTo>
                      <a:pt x="3825" y="14744"/>
                      <a:pt x="3914" y="14684"/>
                      <a:pt x="3940" y="14581"/>
                    </a:cubicBezTo>
                    <a:cubicBezTo>
                      <a:pt x="4343" y="13123"/>
                      <a:pt x="4498" y="11541"/>
                      <a:pt x="4095" y="9990"/>
                    </a:cubicBezTo>
                    <a:cubicBezTo>
                      <a:pt x="3909" y="9214"/>
                      <a:pt x="3537" y="8501"/>
                      <a:pt x="3196" y="7849"/>
                    </a:cubicBezTo>
                    <a:cubicBezTo>
                      <a:pt x="2885" y="7167"/>
                      <a:pt x="2575" y="6515"/>
                      <a:pt x="2327" y="5833"/>
                    </a:cubicBezTo>
                    <a:cubicBezTo>
                      <a:pt x="1800" y="4499"/>
                      <a:pt x="1489" y="3103"/>
                      <a:pt x="1582" y="1769"/>
                    </a:cubicBezTo>
                    <a:cubicBezTo>
                      <a:pt x="1613" y="1180"/>
                      <a:pt x="1769" y="559"/>
                      <a:pt x="19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4892;p57">
                <a:extLst>
                  <a:ext uri="{FF2B5EF4-FFF2-40B4-BE49-F238E27FC236}">
                    <a16:creationId xmlns:a16="http://schemas.microsoft.com/office/drawing/2014/main" id="{B15608DF-E5AD-4F6C-85BD-8D33694B711C}"/>
                  </a:ext>
                </a:extLst>
              </p:cNvPr>
              <p:cNvSpPr/>
              <p:nvPr/>
            </p:nvSpPr>
            <p:spPr>
              <a:xfrm>
                <a:off x="1627225" y="2930000"/>
                <a:ext cx="114025" cy="29240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11696" extrusionOk="0">
                    <a:moveTo>
                      <a:pt x="1335" y="1"/>
                    </a:moveTo>
                    <a:cubicBezTo>
                      <a:pt x="962" y="404"/>
                      <a:pt x="528" y="776"/>
                      <a:pt x="1" y="1148"/>
                    </a:cubicBezTo>
                    <a:cubicBezTo>
                      <a:pt x="342" y="2327"/>
                      <a:pt x="900" y="3413"/>
                      <a:pt x="1490" y="4406"/>
                    </a:cubicBezTo>
                    <a:cubicBezTo>
                      <a:pt x="2172" y="5553"/>
                      <a:pt x="2855" y="6608"/>
                      <a:pt x="3289" y="7756"/>
                    </a:cubicBezTo>
                    <a:cubicBezTo>
                      <a:pt x="3723" y="8935"/>
                      <a:pt x="4002" y="10207"/>
                      <a:pt x="3847" y="11447"/>
                    </a:cubicBezTo>
                    <a:cubicBezTo>
                      <a:pt x="3816" y="11540"/>
                      <a:pt x="3909" y="11665"/>
                      <a:pt x="4002" y="11696"/>
                    </a:cubicBezTo>
                    <a:cubicBezTo>
                      <a:pt x="4127" y="11696"/>
                      <a:pt x="4251" y="11634"/>
                      <a:pt x="4282" y="11509"/>
                    </a:cubicBezTo>
                    <a:cubicBezTo>
                      <a:pt x="4561" y="10207"/>
                      <a:pt x="4406" y="8811"/>
                      <a:pt x="4065" y="7508"/>
                    </a:cubicBezTo>
                    <a:cubicBezTo>
                      <a:pt x="3692" y="6205"/>
                      <a:pt x="3072" y="5026"/>
                      <a:pt x="2544" y="3847"/>
                    </a:cubicBezTo>
                    <a:cubicBezTo>
                      <a:pt x="1986" y="2699"/>
                      <a:pt x="1521" y="1552"/>
                      <a:pt x="1366" y="373"/>
                    </a:cubicBezTo>
                    <a:cubicBezTo>
                      <a:pt x="1366" y="249"/>
                      <a:pt x="1366" y="125"/>
                      <a:pt x="13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4893;p57">
                <a:extLst>
                  <a:ext uri="{FF2B5EF4-FFF2-40B4-BE49-F238E27FC236}">
                    <a16:creationId xmlns:a16="http://schemas.microsoft.com/office/drawing/2014/main" id="{A16852EB-767A-4230-A62D-8628FD148621}"/>
                  </a:ext>
                </a:extLst>
              </p:cNvPr>
              <p:cNvSpPr/>
              <p:nvPr/>
            </p:nvSpPr>
            <p:spPr>
              <a:xfrm>
                <a:off x="1693925" y="2819100"/>
                <a:ext cx="92325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6927" extrusionOk="0">
                    <a:moveTo>
                      <a:pt x="838" y="0"/>
                    </a:moveTo>
                    <a:cubicBezTo>
                      <a:pt x="714" y="590"/>
                      <a:pt x="497" y="1520"/>
                      <a:pt x="1" y="2544"/>
                    </a:cubicBezTo>
                    <a:cubicBezTo>
                      <a:pt x="1" y="2606"/>
                      <a:pt x="32" y="2699"/>
                      <a:pt x="63" y="2792"/>
                    </a:cubicBezTo>
                    <a:cubicBezTo>
                      <a:pt x="280" y="3382"/>
                      <a:pt x="559" y="3971"/>
                      <a:pt x="993" y="4468"/>
                    </a:cubicBezTo>
                    <a:cubicBezTo>
                      <a:pt x="1428" y="4995"/>
                      <a:pt x="1924" y="5305"/>
                      <a:pt x="2358" y="5646"/>
                    </a:cubicBezTo>
                    <a:cubicBezTo>
                      <a:pt x="2792" y="5988"/>
                      <a:pt x="3227" y="6360"/>
                      <a:pt x="3413" y="6856"/>
                    </a:cubicBezTo>
                    <a:cubicBezTo>
                      <a:pt x="3438" y="6881"/>
                      <a:pt x="3483" y="6927"/>
                      <a:pt x="3533" y="6927"/>
                    </a:cubicBezTo>
                    <a:cubicBezTo>
                      <a:pt x="3544" y="6927"/>
                      <a:pt x="3556" y="6924"/>
                      <a:pt x="3568" y="6918"/>
                    </a:cubicBezTo>
                    <a:cubicBezTo>
                      <a:pt x="3630" y="6918"/>
                      <a:pt x="3692" y="6856"/>
                      <a:pt x="3692" y="6763"/>
                    </a:cubicBezTo>
                    <a:cubicBezTo>
                      <a:pt x="3568" y="6143"/>
                      <a:pt x="3196" y="5615"/>
                      <a:pt x="2823" y="5181"/>
                    </a:cubicBezTo>
                    <a:cubicBezTo>
                      <a:pt x="2451" y="4747"/>
                      <a:pt x="2079" y="4312"/>
                      <a:pt x="1862" y="3878"/>
                    </a:cubicBezTo>
                    <a:cubicBezTo>
                      <a:pt x="1397" y="3010"/>
                      <a:pt x="1397" y="1955"/>
                      <a:pt x="1365" y="838"/>
                    </a:cubicBezTo>
                    <a:cubicBezTo>
                      <a:pt x="1365" y="776"/>
                      <a:pt x="1365" y="683"/>
                      <a:pt x="1365" y="621"/>
                    </a:cubicBezTo>
                    <a:cubicBezTo>
                      <a:pt x="1272" y="342"/>
                      <a:pt x="1086" y="125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4894;p57">
                <a:extLst>
                  <a:ext uri="{FF2B5EF4-FFF2-40B4-BE49-F238E27FC236}">
                    <a16:creationId xmlns:a16="http://schemas.microsoft.com/office/drawing/2014/main" id="{BDD0BD30-76E0-4D1D-BEE0-B8345315A59D}"/>
                  </a:ext>
                </a:extLst>
              </p:cNvPr>
              <p:cNvSpPr/>
              <p:nvPr/>
            </p:nvSpPr>
            <p:spPr>
              <a:xfrm>
                <a:off x="1124675" y="3098300"/>
                <a:ext cx="24850" cy="6050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2420" extrusionOk="0">
                    <a:moveTo>
                      <a:pt x="528" y="0"/>
                    </a:moveTo>
                    <a:cubicBezTo>
                      <a:pt x="342" y="31"/>
                      <a:pt x="187" y="62"/>
                      <a:pt x="1" y="62"/>
                    </a:cubicBezTo>
                    <a:cubicBezTo>
                      <a:pt x="1" y="186"/>
                      <a:pt x="32" y="341"/>
                      <a:pt x="63" y="434"/>
                    </a:cubicBezTo>
                    <a:cubicBezTo>
                      <a:pt x="156" y="869"/>
                      <a:pt x="435" y="1117"/>
                      <a:pt x="497" y="1396"/>
                    </a:cubicBezTo>
                    <a:cubicBezTo>
                      <a:pt x="590" y="1675"/>
                      <a:pt x="435" y="1986"/>
                      <a:pt x="249" y="2296"/>
                    </a:cubicBezTo>
                    <a:lnTo>
                      <a:pt x="156" y="2420"/>
                    </a:lnTo>
                    <a:lnTo>
                      <a:pt x="528" y="2420"/>
                    </a:lnTo>
                    <a:cubicBezTo>
                      <a:pt x="652" y="2296"/>
                      <a:pt x="745" y="2172"/>
                      <a:pt x="838" y="2017"/>
                    </a:cubicBezTo>
                    <a:cubicBezTo>
                      <a:pt x="931" y="1830"/>
                      <a:pt x="993" y="1582"/>
                      <a:pt x="993" y="1334"/>
                    </a:cubicBezTo>
                    <a:cubicBezTo>
                      <a:pt x="931" y="900"/>
                      <a:pt x="776" y="528"/>
                      <a:pt x="621" y="248"/>
                    </a:cubicBezTo>
                    <a:cubicBezTo>
                      <a:pt x="559" y="155"/>
                      <a:pt x="559" y="93"/>
                      <a:pt x="5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4895;p57">
                <a:extLst>
                  <a:ext uri="{FF2B5EF4-FFF2-40B4-BE49-F238E27FC236}">
                    <a16:creationId xmlns:a16="http://schemas.microsoft.com/office/drawing/2014/main" id="{E1F4EFBF-BF5E-4F5B-83E7-221C65A4BE3A}"/>
                  </a:ext>
                </a:extLst>
              </p:cNvPr>
              <p:cNvSpPr/>
              <p:nvPr/>
            </p:nvSpPr>
            <p:spPr>
              <a:xfrm>
                <a:off x="1051775" y="3091300"/>
                <a:ext cx="34925" cy="47350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1894" extrusionOk="0">
                    <a:moveTo>
                      <a:pt x="900" y="1"/>
                    </a:moveTo>
                    <a:cubicBezTo>
                      <a:pt x="838" y="32"/>
                      <a:pt x="776" y="94"/>
                      <a:pt x="745" y="156"/>
                    </a:cubicBezTo>
                    <a:cubicBezTo>
                      <a:pt x="683" y="249"/>
                      <a:pt x="652" y="311"/>
                      <a:pt x="621" y="404"/>
                    </a:cubicBezTo>
                    <a:cubicBezTo>
                      <a:pt x="621" y="497"/>
                      <a:pt x="621" y="559"/>
                      <a:pt x="590" y="621"/>
                    </a:cubicBezTo>
                    <a:lnTo>
                      <a:pt x="590" y="839"/>
                    </a:lnTo>
                    <a:cubicBezTo>
                      <a:pt x="590" y="901"/>
                      <a:pt x="559" y="963"/>
                      <a:pt x="559" y="1025"/>
                    </a:cubicBezTo>
                    <a:cubicBezTo>
                      <a:pt x="466" y="1242"/>
                      <a:pt x="249" y="1490"/>
                      <a:pt x="94" y="1676"/>
                    </a:cubicBezTo>
                    <a:lnTo>
                      <a:pt x="1" y="1738"/>
                    </a:lnTo>
                    <a:cubicBezTo>
                      <a:pt x="63" y="1769"/>
                      <a:pt x="156" y="1831"/>
                      <a:pt x="218" y="1862"/>
                    </a:cubicBezTo>
                    <a:lnTo>
                      <a:pt x="311" y="1893"/>
                    </a:lnTo>
                    <a:cubicBezTo>
                      <a:pt x="559" y="1707"/>
                      <a:pt x="776" y="1521"/>
                      <a:pt x="962" y="1242"/>
                    </a:cubicBezTo>
                    <a:cubicBezTo>
                      <a:pt x="1025" y="1180"/>
                      <a:pt x="1056" y="1087"/>
                      <a:pt x="1087" y="1025"/>
                    </a:cubicBezTo>
                    <a:lnTo>
                      <a:pt x="1180" y="808"/>
                    </a:lnTo>
                    <a:lnTo>
                      <a:pt x="1273" y="435"/>
                    </a:lnTo>
                    <a:cubicBezTo>
                      <a:pt x="1304" y="342"/>
                      <a:pt x="1366" y="249"/>
                      <a:pt x="1397" y="156"/>
                    </a:cubicBezTo>
                    <a:lnTo>
                      <a:pt x="1025" y="32"/>
                    </a:lnTo>
                    <a:cubicBezTo>
                      <a:pt x="962" y="32"/>
                      <a:pt x="931" y="1"/>
                      <a:pt x="9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4896;p57">
                <a:extLst>
                  <a:ext uri="{FF2B5EF4-FFF2-40B4-BE49-F238E27FC236}">
                    <a16:creationId xmlns:a16="http://schemas.microsoft.com/office/drawing/2014/main" id="{F1B9FC2A-D3E7-41A2-8BFF-DE2BF96F1385}"/>
                  </a:ext>
                </a:extLst>
              </p:cNvPr>
              <p:cNvSpPr/>
              <p:nvPr/>
            </p:nvSpPr>
            <p:spPr>
              <a:xfrm>
                <a:off x="1000600" y="3047875"/>
                <a:ext cx="38800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134" extrusionOk="0">
                    <a:moveTo>
                      <a:pt x="1396" y="1"/>
                    </a:moveTo>
                    <a:cubicBezTo>
                      <a:pt x="1334" y="1"/>
                      <a:pt x="1272" y="1"/>
                      <a:pt x="1210" y="32"/>
                    </a:cubicBezTo>
                    <a:cubicBezTo>
                      <a:pt x="869" y="125"/>
                      <a:pt x="745" y="373"/>
                      <a:pt x="590" y="528"/>
                    </a:cubicBezTo>
                    <a:cubicBezTo>
                      <a:pt x="435" y="683"/>
                      <a:pt x="311" y="807"/>
                      <a:pt x="124" y="807"/>
                    </a:cubicBezTo>
                    <a:lnTo>
                      <a:pt x="0" y="807"/>
                    </a:lnTo>
                    <a:cubicBezTo>
                      <a:pt x="0" y="900"/>
                      <a:pt x="31" y="993"/>
                      <a:pt x="62" y="1118"/>
                    </a:cubicBezTo>
                    <a:lnTo>
                      <a:pt x="93" y="1118"/>
                    </a:lnTo>
                    <a:cubicBezTo>
                      <a:pt x="144" y="1129"/>
                      <a:pt x="195" y="1134"/>
                      <a:pt x="247" y="1134"/>
                    </a:cubicBezTo>
                    <a:cubicBezTo>
                      <a:pt x="481" y="1134"/>
                      <a:pt x="722" y="1028"/>
                      <a:pt x="900" y="900"/>
                    </a:cubicBezTo>
                    <a:cubicBezTo>
                      <a:pt x="1117" y="745"/>
                      <a:pt x="1334" y="652"/>
                      <a:pt x="1427" y="590"/>
                    </a:cubicBezTo>
                    <a:lnTo>
                      <a:pt x="1551" y="497"/>
                    </a:lnTo>
                    <a:cubicBezTo>
                      <a:pt x="1520" y="435"/>
                      <a:pt x="1489" y="342"/>
                      <a:pt x="1458" y="280"/>
                    </a:cubicBezTo>
                    <a:cubicBezTo>
                      <a:pt x="1427" y="187"/>
                      <a:pt x="1427" y="94"/>
                      <a:pt x="13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4897;p57">
                <a:extLst>
                  <a:ext uri="{FF2B5EF4-FFF2-40B4-BE49-F238E27FC236}">
                    <a16:creationId xmlns:a16="http://schemas.microsoft.com/office/drawing/2014/main" id="{DAFD3401-8CD0-4DD1-947B-2675B0745636}"/>
                  </a:ext>
                </a:extLst>
              </p:cNvPr>
              <p:cNvSpPr/>
              <p:nvPr/>
            </p:nvSpPr>
            <p:spPr>
              <a:xfrm>
                <a:off x="1007575" y="2994700"/>
                <a:ext cx="34150" cy="1552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621" extrusionOk="0">
                    <a:moveTo>
                      <a:pt x="957" y="1"/>
                    </a:moveTo>
                    <a:cubicBezTo>
                      <a:pt x="754" y="1"/>
                      <a:pt x="590" y="80"/>
                      <a:pt x="466" y="80"/>
                    </a:cubicBezTo>
                    <a:cubicBezTo>
                      <a:pt x="439" y="89"/>
                      <a:pt x="409" y="93"/>
                      <a:pt x="378" y="93"/>
                    </a:cubicBezTo>
                    <a:cubicBezTo>
                      <a:pt x="303" y="93"/>
                      <a:pt x="221" y="71"/>
                      <a:pt x="156" y="49"/>
                    </a:cubicBezTo>
                    <a:cubicBezTo>
                      <a:pt x="125" y="142"/>
                      <a:pt x="94" y="204"/>
                      <a:pt x="63" y="298"/>
                    </a:cubicBezTo>
                    <a:lnTo>
                      <a:pt x="1" y="422"/>
                    </a:lnTo>
                    <a:cubicBezTo>
                      <a:pt x="125" y="484"/>
                      <a:pt x="249" y="546"/>
                      <a:pt x="404" y="577"/>
                    </a:cubicBezTo>
                    <a:cubicBezTo>
                      <a:pt x="601" y="599"/>
                      <a:pt x="783" y="621"/>
                      <a:pt x="917" y="621"/>
                    </a:cubicBezTo>
                    <a:cubicBezTo>
                      <a:pt x="972" y="621"/>
                      <a:pt x="1019" y="617"/>
                      <a:pt x="1055" y="608"/>
                    </a:cubicBezTo>
                    <a:lnTo>
                      <a:pt x="1241" y="608"/>
                    </a:lnTo>
                    <a:cubicBezTo>
                      <a:pt x="1272" y="453"/>
                      <a:pt x="1303" y="266"/>
                      <a:pt x="1366" y="111"/>
                    </a:cubicBezTo>
                    <a:cubicBezTo>
                      <a:pt x="1303" y="80"/>
                      <a:pt x="1210" y="18"/>
                      <a:pt x="1117" y="18"/>
                    </a:cubicBezTo>
                    <a:cubicBezTo>
                      <a:pt x="1062" y="6"/>
                      <a:pt x="1008" y="1"/>
                      <a:pt x="9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4898;p57">
                <a:extLst>
                  <a:ext uri="{FF2B5EF4-FFF2-40B4-BE49-F238E27FC236}">
                    <a16:creationId xmlns:a16="http://schemas.microsoft.com/office/drawing/2014/main" id="{A8A789E8-ED85-4941-804F-AC691CF33933}"/>
                  </a:ext>
                </a:extLst>
              </p:cNvPr>
              <p:cNvSpPr/>
              <p:nvPr/>
            </p:nvSpPr>
            <p:spPr>
              <a:xfrm>
                <a:off x="1037825" y="2946275"/>
                <a:ext cx="27175" cy="1865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746" extrusionOk="0">
                    <a:moveTo>
                      <a:pt x="249" y="1"/>
                    </a:moveTo>
                    <a:cubicBezTo>
                      <a:pt x="156" y="94"/>
                      <a:pt x="62" y="187"/>
                      <a:pt x="0" y="311"/>
                    </a:cubicBezTo>
                    <a:cubicBezTo>
                      <a:pt x="93" y="373"/>
                      <a:pt x="249" y="435"/>
                      <a:pt x="342" y="466"/>
                    </a:cubicBezTo>
                    <a:cubicBezTo>
                      <a:pt x="528" y="528"/>
                      <a:pt x="528" y="621"/>
                      <a:pt x="621" y="652"/>
                    </a:cubicBezTo>
                    <a:cubicBezTo>
                      <a:pt x="683" y="683"/>
                      <a:pt x="745" y="714"/>
                      <a:pt x="807" y="745"/>
                    </a:cubicBezTo>
                    <a:cubicBezTo>
                      <a:pt x="869" y="590"/>
                      <a:pt x="962" y="435"/>
                      <a:pt x="1086" y="311"/>
                    </a:cubicBezTo>
                    <a:lnTo>
                      <a:pt x="1024" y="218"/>
                    </a:lnTo>
                    <a:cubicBezTo>
                      <a:pt x="900" y="32"/>
                      <a:pt x="590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4899;p57">
                <a:extLst>
                  <a:ext uri="{FF2B5EF4-FFF2-40B4-BE49-F238E27FC236}">
                    <a16:creationId xmlns:a16="http://schemas.microsoft.com/office/drawing/2014/main" id="{F9358772-0CE7-47A8-87F9-F981F13D1203}"/>
                  </a:ext>
                </a:extLst>
              </p:cNvPr>
              <p:cNvSpPr/>
              <p:nvPr/>
            </p:nvSpPr>
            <p:spPr>
              <a:xfrm>
                <a:off x="1277475" y="3384475"/>
                <a:ext cx="19700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880" h="2048" extrusionOk="0">
                    <a:moveTo>
                      <a:pt x="7879" y="2048"/>
                    </a:moveTo>
                    <a:lnTo>
                      <a:pt x="7879" y="2048"/>
                    </a:lnTo>
                    <a:lnTo>
                      <a:pt x="7879" y="2048"/>
                    </a:lnTo>
                    <a:close/>
                    <a:moveTo>
                      <a:pt x="7879" y="2048"/>
                    </a:moveTo>
                    <a:lnTo>
                      <a:pt x="7879" y="2048"/>
                    </a:lnTo>
                    <a:lnTo>
                      <a:pt x="7879" y="2048"/>
                    </a:lnTo>
                    <a:close/>
                    <a:moveTo>
                      <a:pt x="7817" y="2048"/>
                    </a:moveTo>
                    <a:lnTo>
                      <a:pt x="7817" y="2048"/>
                    </a:lnTo>
                    <a:lnTo>
                      <a:pt x="7817" y="2048"/>
                    </a:lnTo>
                    <a:close/>
                    <a:moveTo>
                      <a:pt x="7786" y="2048"/>
                    </a:moveTo>
                    <a:lnTo>
                      <a:pt x="7786" y="2048"/>
                    </a:lnTo>
                    <a:lnTo>
                      <a:pt x="7786" y="2048"/>
                    </a:lnTo>
                    <a:close/>
                    <a:moveTo>
                      <a:pt x="7786" y="2048"/>
                    </a:moveTo>
                    <a:lnTo>
                      <a:pt x="7755" y="2048"/>
                    </a:lnTo>
                    <a:lnTo>
                      <a:pt x="7786" y="2048"/>
                    </a:lnTo>
                    <a:close/>
                    <a:moveTo>
                      <a:pt x="7755" y="2048"/>
                    </a:moveTo>
                    <a:cubicBezTo>
                      <a:pt x="7755" y="2048"/>
                      <a:pt x="7724" y="2048"/>
                      <a:pt x="7724" y="2048"/>
                    </a:cubicBezTo>
                    <a:cubicBezTo>
                      <a:pt x="7724" y="2048"/>
                      <a:pt x="7755" y="2048"/>
                      <a:pt x="7755" y="2048"/>
                    </a:cubicBezTo>
                    <a:close/>
                    <a:moveTo>
                      <a:pt x="7693" y="2048"/>
                    </a:moveTo>
                    <a:cubicBezTo>
                      <a:pt x="7693" y="2048"/>
                      <a:pt x="7693" y="2048"/>
                      <a:pt x="7693" y="2048"/>
                    </a:cubicBezTo>
                    <a:cubicBezTo>
                      <a:pt x="7693" y="2048"/>
                      <a:pt x="7693" y="2048"/>
                      <a:pt x="7693" y="2048"/>
                    </a:cubicBezTo>
                    <a:close/>
                    <a:moveTo>
                      <a:pt x="7693" y="2048"/>
                    </a:moveTo>
                    <a:cubicBezTo>
                      <a:pt x="7693" y="2048"/>
                      <a:pt x="7662" y="2048"/>
                      <a:pt x="7662" y="2048"/>
                    </a:cubicBezTo>
                    <a:cubicBezTo>
                      <a:pt x="7662" y="2048"/>
                      <a:pt x="7693" y="2048"/>
                      <a:pt x="7693" y="2048"/>
                    </a:cubicBezTo>
                    <a:close/>
                    <a:moveTo>
                      <a:pt x="7662" y="2048"/>
                    </a:moveTo>
                    <a:cubicBezTo>
                      <a:pt x="6825" y="2016"/>
                      <a:pt x="5987" y="1954"/>
                      <a:pt x="5181" y="1799"/>
                    </a:cubicBezTo>
                    <a:lnTo>
                      <a:pt x="5181" y="1799"/>
                    </a:lnTo>
                    <a:cubicBezTo>
                      <a:pt x="5987" y="1954"/>
                      <a:pt x="6825" y="2016"/>
                      <a:pt x="7662" y="2048"/>
                    </a:cubicBezTo>
                    <a:close/>
                    <a:moveTo>
                      <a:pt x="1892" y="962"/>
                    </a:moveTo>
                    <a:cubicBezTo>
                      <a:pt x="1210" y="683"/>
                      <a:pt x="589" y="372"/>
                      <a:pt x="0" y="0"/>
                    </a:cubicBezTo>
                    <a:lnTo>
                      <a:pt x="0" y="0"/>
                    </a:lnTo>
                    <a:cubicBezTo>
                      <a:pt x="589" y="372"/>
                      <a:pt x="1210" y="683"/>
                      <a:pt x="1892" y="962"/>
                    </a:cubicBezTo>
                    <a:lnTo>
                      <a:pt x="1892" y="962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4900;p57">
                <a:extLst>
                  <a:ext uri="{FF2B5EF4-FFF2-40B4-BE49-F238E27FC236}">
                    <a16:creationId xmlns:a16="http://schemas.microsoft.com/office/drawing/2014/main" id="{4F871EAF-D0B6-49F3-A753-DD418E0F8A52}"/>
                  </a:ext>
                </a:extLst>
              </p:cNvPr>
              <p:cNvSpPr/>
              <p:nvPr/>
            </p:nvSpPr>
            <p:spPr>
              <a:xfrm>
                <a:off x="1324775" y="3408500"/>
                <a:ext cx="82225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839" extrusionOk="0">
                    <a:moveTo>
                      <a:pt x="3289" y="838"/>
                    </a:moveTo>
                    <a:cubicBezTo>
                      <a:pt x="2141" y="683"/>
                      <a:pt x="1024" y="404"/>
                      <a:pt x="0" y="1"/>
                    </a:cubicBezTo>
                    <a:lnTo>
                      <a:pt x="0" y="1"/>
                    </a:lnTo>
                    <a:cubicBezTo>
                      <a:pt x="1024" y="404"/>
                      <a:pt x="2141" y="683"/>
                      <a:pt x="3289" y="838"/>
                    </a:cubicBezTo>
                    <a:lnTo>
                      <a:pt x="3289" y="838"/>
                    </a:ln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4901;p57">
                <a:extLst>
                  <a:ext uri="{FF2B5EF4-FFF2-40B4-BE49-F238E27FC236}">
                    <a16:creationId xmlns:a16="http://schemas.microsoft.com/office/drawing/2014/main" id="{EADD64A6-3948-4223-AE7A-3FA12C04F772}"/>
                  </a:ext>
                </a:extLst>
              </p:cNvPr>
              <p:cNvSpPr/>
              <p:nvPr/>
            </p:nvSpPr>
            <p:spPr>
              <a:xfrm>
                <a:off x="1189050" y="3252625"/>
                <a:ext cx="235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94" h="528" extrusionOk="0">
                    <a:moveTo>
                      <a:pt x="94" y="528"/>
                    </a:moveTo>
                    <a:cubicBezTo>
                      <a:pt x="63" y="373"/>
                      <a:pt x="32" y="187"/>
                      <a:pt x="1" y="0"/>
                    </a:cubicBezTo>
                    <a:lnTo>
                      <a:pt x="1" y="0"/>
                    </a:lnTo>
                    <a:cubicBezTo>
                      <a:pt x="32" y="187"/>
                      <a:pt x="63" y="373"/>
                      <a:pt x="94" y="528"/>
                    </a:cubicBezTo>
                    <a:lnTo>
                      <a:pt x="94" y="528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4902;p57">
                <a:extLst>
                  <a:ext uri="{FF2B5EF4-FFF2-40B4-BE49-F238E27FC236}">
                    <a16:creationId xmlns:a16="http://schemas.microsoft.com/office/drawing/2014/main" id="{A5036449-3F54-4784-8984-EC342C7E0411}"/>
                  </a:ext>
                </a:extLst>
              </p:cNvPr>
              <p:cNvSpPr/>
              <p:nvPr/>
            </p:nvSpPr>
            <p:spPr>
              <a:xfrm>
                <a:off x="1191375" y="3265800"/>
                <a:ext cx="86125" cy="118700"/>
              </a:xfrm>
              <a:custGeom>
                <a:avLst/>
                <a:gdLst/>
                <a:ahLst/>
                <a:cxnLst/>
                <a:rect l="l" t="t" r="r" b="b"/>
                <a:pathLst>
                  <a:path w="3445" h="4748" extrusionOk="0">
                    <a:moveTo>
                      <a:pt x="3444" y="4747"/>
                    </a:moveTo>
                    <a:cubicBezTo>
                      <a:pt x="1769" y="3692"/>
                      <a:pt x="528" y="2172"/>
                      <a:pt x="1" y="1"/>
                    </a:cubicBezTo>
                    <a:lnTo>
                      <a:pt x="1" y="1"/>
                    </a:lnTo>
                    <a:cubicBezTo>
                      <a:pt x="528" y="2172"/>
                      <a:pt x="1769" y="3692"/>
                      <a:pt x="3444" y="4747"/>
                    </a:cubicBezTo>
                    <a:lnTo>
                      <a:pt x="3444" y="4747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4903;p57">
                <a:extLst>
                  <a:ext uri="{FF2B5EF4-FFF2-40B4-BE49-F238E27FC236}">
                    <a16:creationId xmlns:a16="http://schemas.microsoft.com/office/drawing/2014/main" id="{BC2B4F9A-0346-44F4-A06A-F7F1812945A5}"/>
                  </a:ext>
                </a:extLst>
              </p:cNvPr>
              <p:cNvSpPr/>
              <p:nvPr/>
            </p:nvSpPr>
            <p:spPr>
              <a:xfrm>
                <a:off x="1189050" y="2943950"/>
                <a:ext cx="681725" cy="491725"/>
              </a:xfrm>
              <a:custGeom>
                <a:avLst/>
                <a:gdLst/>
                <a:ahLst/>
                <a:cxnLst/>
                <a:rect l="l" t="t" r="r" b="b"/>
                <a:pathLst>
                  <a:path w="27269" h="19669" extrusionOk="0">
                    <a:moveTo>
                      <a:pt x="21685" y="1"/>
                    </a:moveTo>
                    <a:lnTo>
                      <a:pt x="21685" y="1"/>
                    </a:lnTo>
                    <a:cubicBezTo>
                      <a:pt x="22057" y="963"/>
                      <a:pt x="22398" y="2017"/>
                      <a:pt x="22553" y="2886"/>
                    </a:cubicBezTo>
                    <a:cubicBezTo>
                      <a:pt x="22987" y="5399"/>
                      <a:pt x="23980" y="6422"/>
                      <a:pt x="24570" y="8222"/>
                    </a:cubicBezTo>
                    <a:cubicBezTo>
                      <a:pt x="25159" y="9928"/>
                      <a:pt x="17931" y="17218"/>
                      <a:pt x="10610" y="17218"/>
                    </a:cubicBezTo>
                    <a:cubicBezTo>
                      <a:pt x="10362" y="17218"/>
                      <a:pt x="10114" y="17218"/>
                      <a:pt x="9865" y="17187"/>
                    </a:cubicBezTo>
                    <a:cubicBezTo>
                      <a:pt x="9059" y="17156"/>
                      <a:pt x="8283" y="17032"/>
                      <a:pt x="7539" y="16846"/>
                    </a:cubicBezTo>
                    <a:lnTo>
                      <a:pt x="7539" y="16846"/>
                    </a:lnTo>
                    <a:cubicBezTo>
                      <a:pt x="7539" y="16877"/>
                      <a:pt x="7570" y="16908"/>
                      <a:pt x="7570" y="16939"/>
                    </a:cubicBezTo>
                    <a:cubicBezTo>
                      <a:pt x="7601" y="17063"/>
                      <a:pt x="7539" y="17156"/>
                      <a:pt x="7415" y="17187"/>
                    </a:cubicBezTo>
                    <a:lnTo>
                      <a:pt x="7384" y="17187"/>
                    </a:lnTo>
                    <a:cubicBezTo>
                      <a:pt x="7291" y="17187"/>
                      <a:pt x="7198" y="17156"/>
                      <a:pt x="7167" y="17063"/>
                    </a:cubicBezTo>
                    <a:cubicBezTo>
                      <a:pt x="7136" y="16939"/>
                      <a:pt x="7104" y="16846"/>
                      <a:pt x="7073" y="16721"/>
                    </a:cubicBezTo>
                    <a:cubicBezTo>
                      <a:pt x="5522" y="16318"/>
                      <a:pt x="4157" y="15636"/>
                      <a:pt x="3041" y="14922"/>
                    </a:cubicBezTo>
                    <a:lnTo>
                      <a:pt x="3041" y="14922"/>
                    </a:lnTo>
                    <a:cubicBezTo>
                      <a:pt x="3103" y="15263"/>
                      <a:pt x="3227" y="15605"/>
                      <a:pt x="3351" y="15915"/>
                    </a:cubicBezTo>
                    <a:cubicBezTo>
                      <a:pt x="3413" y="16039"/>
                      <a:pt x="3351" y="16194"/>
                      <a:pt x="3227" y="16225"/>
                    </a:cubicBezTo>
                    <a:cubicBezTo>
                      <a:pt x="3196" y="16256"/>
                      <a:pt x="3165" y="16256"/>
                      <a:pt x="3134" y="16256"/>
                    </a:cubicBezTo>
                    <a:cubicBezTo>
                      <a:pt x="3041" y="16256"/>
                      <a:pt x="2979" y="16225"/>
                      <a:pt x="2917" y="16132"/>
                    </a:cubicBezTo>
                    <a:cubicBezTo>
                      <a:pt x="2606" y="15605"/>
                      <a:pt x="2420" y="15046"/>
                      <a:pt x="2358" y="14426"/>
                    </a:cubicBezTo>
                    <a:cubicBezTo>
                      <a:pt x="1366" y="13712"/>
                      <a:pt x="590" y="12968"/>
                      <a:pt x="1" y="12347"/>
                    </a:cubicBezTo>
                    <a:lnTo>
                      <a:pt x="1" y="12347"/>
                    </a:lnTo>
                    <a:cubicBezTo>
                      <a:pt x="32" y="12534"/>
                      <a:pt x="63" y="12720"/>
                      <a:pt x="94" y="12875"/>
                    </a:cubicBezTo>
                    <a:cubicBezTo>
                      <a:pt x="621" y="15046"/>
                      <a:pt x="1862" y="16566"/>
                      <a:pt x="3537" y="17621"/>
                    </a:cubicBezTo>
                    <a:cubicBezTo>
                      <a:pt x="4126" y="17993"/>
                      <a:pt x="4747" y="18304"/>
                      <a:pt x="5429" y="18583"/>
                    </a:cubicBezTo>
                    <a:cubicBezTo>
                      <a:pt x="6453" y="18986"/>
                      <a:pt x="7570" y="19265"/>
                      <a:pt x="8718" y="19420"/>
                    </a:cubicBezTo>
                    <a:cubicBezTo>
                      <a:pt x="9524" y="19575"/>
                      <a:pt x="10362" y="19637"/>
                      <a:pt x="11199" y="19669"/>
                    </a:cubicBezTo>
                    <a:lnTo>
                      <a:pt x="12037" y="19669"/>
                    </a:lnTo>
                    <a:cubicBezTo>
                      <a:pt x="12440" y="19669"/>
                      <a:pt x="12843" y="19669"/>
                      <a:pt x="13247" y="19637"/>
                    </a:cubicBezTo>
                    <a:cubicBezTo>
                      <a:pt x="14146" y="19606"/>
                      <a:pt x="15077" y="19513"/>
                      <a:pt x="15977" y="19327"/>
                    </a:cubicBezTo>
                    <a:cubicBezTo>
                      <a:pt x="16039" y="18583"/>
                      <a:pt x="16194" y="17745"/>
                      <a:pt x="16442" y="17156"/>
                    </a:cubicBezTo>
                    <a:cubicBezTo>
                      <a:pt x="16597" y="16784"/>
                      <a:pt x="16938" y="16659"/>
                      <a:pt x="17342" y="16659"/>
                    </a:cubicBezTo>
                    <a:cubicBezTo>
                      <a:pt x="18303" y="16659"/>
                      <a:pt x="19637" y="17435"/>
                      <a:pt x="19637" y="17435"/>
                    </a:cubicBezTo>
                    <a:cubicBezTo>
                      <a:pt x="19637" y="17435"/>
                      <a:pt x="19513" y="17776"/>
                      <a:pt x="19358" y="18273"/>
                    </a:cubicBezTo>
                    <a:cubicBezTo>
                      <a:pt x="19916" y="18024"/>
                      <a:pt x="20475" y="17745"/>
                      <a:pt x="21002" y="17435"/>
                    </a:cubicBezTo>
                    <a:cubicBezTo>
                      <a:pt x="22026" y="16846"/>
                      <a:pt x="22987" y="16101"/>
                      <a:pt x="23794" y="15232"/>
                    </a:cubicBezTo>
                    <a:cubicBezTo>
                      <a:pt x="25655" y="13309"/>
                      <a:pt x="26958" y="10641"/>
                      <a:pt x="27268" y="7167"/>
                    </a:cubicBezTo>
                    <a:cubicBezTo>
                      <a:pt x="26586" y="6857"/>
                      <a:pt x="25966" y="6422"/>
                      <a:pt x="25407" y="5833"/>
                    </a:cubicBezTo>
                    <a:cubicBezTo>
                      <a:pt x="24383" y="4685"/>
                      <a:pt x="24042" y="3320"/>
                      <a:pt x="23794" y="1924"/>
                    </a:cubicBezTo>
                    <a:lnTo>
                      <a:pt x="23732" y="1924"/>
                    </a:lnTo>
                    <a:cubicBezTo>
                      <a:pt x="23701" y="1924"/>
                      <a:pt x="23639" y="1893"/>
                      <a:pt x="23608" y="1862"/>
                    </a:cubicBezTo>
                    <a:cubicBezTo>
                      <a:pt x="23422" y="1366"/>
                      <a:pt x="22987" y="994"/>
                      <a:pt x="22553" y="652"/>
                    </a:cubicBezTo>
                    <a:cubicBezTo>
                      <a:pt x="22274" y="466"/>
                      <a:pt x="21964" y="249"/>
                      <a:pt x="2168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4904;p57">
                <a:extLst>
                  <a:ext uri="{FF2B5EF4-FFF2-40B4-BE49-F238E27FC236}">
                    <a16:creationId xmlns:a16="http://schemas.microsoft.com/office/drawing/2014/main" id="{0E174099-74D3-47D6-86FE-1C8AE0039A32}"/>
                  </a:ext>
                </a:extLst>
              </p:cNvPr>
              <p:cNvSpPr/>
              <p:nvPr/>
            </p:nvSpPr>
            <p:spPr>
              <a:xfrm>
                <a:off x="1588450" y="3360425"/>
                <a:ext cx="91550" cy="66725"/>
              </a:xfrm>
              <a:custGeom>
                <a:avLst/>
                <a:gdLst/>
                <a:ahLst/>
                <a:cxnLst/>
                <a:rect l="l" t="t" r="r" b="b"/>
                <a:pathLst>
                  <a:path w="3662" h="2669" extrusionOk="0">
                    <a:moveTo>
                      <a:pt x="1366" y="0"/>
                    </a:moveTo>
                    <a:cubicBezTo>
                      <a:pt x="962" y="0"/>
                      <a:pt x="621" y="125"/>
                      <a:pt x="466" y="497"/>
                    </a:cubicBezTo>
                    <a:cubicBezTo>
                      <a:pt x="218" y="1086"/>
                      <a:pt x="63" y="1924"/>
                      <a:pt x="1" y="2668"/>
                    </a:cubicBezTo>
                    <a:cubicBezTo>
                      <a:pt x="1148" y="2420"/>
                      <a:pt x="2296" y="2079"/>
                      <a:pt x="3382" y="1614"/>
                    </a:cubicBezTo>
                    <a:cubicBezTo>
                      <a:pt x="3537" y="1117"/>
                      <a:pt x="3661" y="776"/>
                      <a:pt x="3661" y="776"/>
                    </a:cubicBezTo>
                    <a:cubicBezTo>
                      <a:pt x="3661" y="776"/>
                      <a:pt x="2327" y="0"/>
                      <a:pt x="1366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4905;p57">
                <a:extLst>
                  <a:ext uri="{FF2B5EF4-FFF2-40B4-BE49-F238E27FC236}">
                    <a16:creationId xmlns:a16="http://schemas.microsoft.com/office/drawing/2014/main" id="{4C6378E3-EE6C-4CA4-B6A7-D402EC538605}"/>
                  </a:ext>
                </a:extLst>
              </p:cNvPr>
              <p:cNvSpPr/>
              <p:nvPr/>
            </p:nvSpPr>
            <p:spPr>
              <a:xfrm>
                <a:off x="1699350" y="2803600"/>
                <a:ext cx="17100" cy="667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2668" extrusionOk="0">
                    <a:moveTo>
                      <a:pt x="683" y="0"/>
                    </a:moveTo>
                    <a:cubicBezTo>
                      <a:pt x="683" y="82"/>
                      <a:pt x="611" y="980"/>
                      <a:pt x="193" y="2165"/>
                    </a:cubicBezTo>
                    <a:lnTo>
                      <a:pt x="193" y="2165"/>
                    </a:lnTo>
                    <a:cubicBezTo>
                      <a:pt x="415" y="1545"/>
                      <a:pt x="547" y="1014"/>
                      <a:pt x="621" y="620"/>
                    </a:cubicBezTo>
                    <a:cubicBezTo>
                      <a:pt x="683" y="279"/>
                      <a:pt x="683" y="31"/>
                      <a:pt x="683" y="0"/>
                    </a:cubicBezTo>
                    <a:close/>
                    <a:moveTo>
                      <a:pt x="193" y="2165"/>
                    </a:moveTo>
                    <a:lnTo>
                      <a:pt x="193" y="2165"/>
                    </a:lnTo>
                    <a:cubicBezTo>
                      <a:pt x="135" y="2327"/>
                      <a:pt x="71" y="2495"/>
                      <a:pt x="1" y="2668"/>
                    </a:cubicBezTo>
                    <a:cubicBezTo>
                      <a:pt x="72" y="2496"/>
                      <a:pt x="136" y="2328"/>
                      <a:pt x="193" y="2165"/>
                    </a:cubicBezTo>
                    <a:close/>
                  </a:path>
                </a:pathLst>
              </a:custGeom>
              <a:solidFill>
                <a:srgbClr val="1E2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4906;p57">
                <a:extLst>
                  <a:ext uri="{FF2B5EF4-FFF2-40B4-BE49-F238E27FC236}">
                    <a16:creationId xmlns:a16="http://schemas.microsoft.com/office/drawing/2014/main" id="{8DD47952-3005-4826-958F-AAD9FDBE35F8}"/>
                  </a:ext>
                </a:extLst>
              </p:cNvPr>
              <p:cNvSpPr/>
              <p:nvPr/>
            </p:nvSpPr>
            <p:spPr>
              <a:xfrm>
                <a:off x="1714875" y="2803600"/>
                <a:ext cx="659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6763" extrusionOk="0">
                    <a:moveTo>
                      <a:pt x="62" y="0"/>
                    </a:moveTo>
                    <a:cubicBezTo>
                      <a:pt x="62" y="31"/>
                      <a:pt x="62" y="279"/>
                      <a:pt x="0" y="620"/>
                    </a:cubicBezTo>
                    <a:cubicBezTo>
                      <a:pt x="248" y="745"/>
                      <a:pt x="434" y="962"/>
                      <a:pt x="527" y="1241"/>
                    </a:cubicBezTo>
                    <a:cubicBezTo>
                      <a:pt x="527" y="1303"/>
                      <a:pt x="527" y="1396"/>
                      <a:pt x="527" y="1458"/>
                    </a:cubicBezTo>
                    <a:cubicBezTo>
                      <a:pt x="559" y="2575"/>
                      <a:pt x="559" y="3630"/>
                      <a:pt x="1024" y="4498"/>
                    </a:cubicBezTo>
                    <a:cubicBezTo>
                      <a:pt x="1241" y="4932"/>
                      <a:pt x="1613" y="5367"/>
                      <a:pt x="1985" y="5801"/>
                    </a:cubicBezTo>
                    <a:cubicBezTo>
                      <a:pt x="2234" y="6080"/>
                      <a:pt x="2482" y="6421"/>
                      <a:pt x="2637" y="6763"/>
                    </a:cubicBezTo>
                    <a:cubicBezTo>
                      <a:pt x="2482" y="5677"/>
                      <a:pt x="2296" y="4591"/>
                      <a:pt x="1861" y="3567"/>
                    </a:cubicBezTo>
                    <a:cubicBezTo>
                      <a:pt x="1365" y="2358"/>
                      <a:pt x="621" y="1210"/>
                      <a:pt x="6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4907;p57">
                <a:extLst>
                  <a:ext uri="{FF2B5EF4-FFF2-40B4-BE49-F238E27FC236}">
                    <a16:creationId xmlns:a16="http://schemas.microsoft.com/office/drawing/2014/main" id="{20944183-D12E-41C3-8E83-0DC6ABAF109D}"/>
                  </a:ext>
                </a:extLst>
              </p:cNvPr>
              <p:cNvSpPr/>
              <p:nvPr/>
            </p:nvSpPr>
            <p:spPr>
              <a:xfrm>
                <a:off x="1248000" y="3304575"/>
                <a:ext cx="26375" cy="4580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8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2" y="621"/>
                      <a:pt x="248" y="1180"/>
                      <a:pt x="559" y="1707"/>
                    </a:cubicBezTo>
                    <a:cubicBezTo>
                      <a:pt x="621" y="1800"/>
                      <a:pt x="683" y="1831"/>
                      <a:pt x="776" y="1831"/>
                    </a:cubicBezTo>
                    <a:cubicBezTo>
                      <a:pt x="807" y="1831"/>
                      <a:pt x="838" y="1831"/>
                      <a:pt x="869" y="1800"/>
                    </a:cubicBezTo>
                    <a:cubicBezTo>
                      <a:pt x="993" y="1769"/>
                      <a:pt x="1055" y="1614"/>
                      <a:pt x="993" y="1490"/>
                    </a:cubicBezTo>
                    <a:cubicBezTo>
                      <a:pt x="869" y="1180"/>
                      <a:pt x="745" y="838"/>
                      <a:pt x="683" y="497"/>
                    </a:cubicBezTo>
                    <a:cubicBezTo>
                      <a:pt x="435" y="342"/>
                      <a:pt x="217" y="187"/>
                      <a:pt x="0" y="1"/>
                    </a:cubicBezTo>
                    <a:close/>
                  </a:path>
                </a:pathLst>
              </a:custGeom>
              <a:solidFill>
                <a:srgbClr val="2B36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4908;p57">
                <a:extLst>
                  <a:ext uri="{FF2B5EF4-FFF2-40B4-BE49-F238E27FC236}">
                    <a16:creationId xmlns:a16="http://schemas.microsoft.com/office/drawing/2014/main" id="{72CDD6A7-5873-42B4-B5A5-A9CA3CB656A4}"/>
                  </a:ext>
                </a:extLst>
              </p:cNvPr>
              <p:cNvSpPr/>
              <p:nvPr/>
            </p:nvSpPr>
            <p:spPr>
              <a:xfrm>
                <a:off x="1365875" y="3361975"/>
                <a:ext cx="1320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528" h="466" extrusionOk="0">
                    <a:moveTo>
                      <a:pt x="0" y="0"/>
                    </a:moveTo>
                    <a:cubicBezTo>
                      <a:pt x="31" y="125"/>
                      <a:pt x="63" y="218"/>
                      <a:pt x="94" y="342"/>
                    </a:cubicBezTo>
                    <a:cubicBezTo>
                      <a:pt x="125" y="435"/>
                      <a:pt x="218" y="466"/>
                      <a:pt x="311" y="466"/>
                    </a:cubicBezTo>
                    <a:lnTo>
                      <a:pt x="342" y="466"/>
                    </a:lnTo>
                    <a:cubicBezTo>
                      <a:pt x="466" y="435"/>
                      <a:pt x="528" y="342"/>
                      <a:pt x="497" y="218"/>
                    </a:cubicBezTo>
                    <a:cubicBezTo>
                      <a:pt x="497" y="187"/>
                      <a:pt x="466" y="156"/>
                      <a:pt x="466" y="125"/>
                    </a:cubicBezTo>
                    <a:cubicBezTo>
                      <a:pt x="311" y="94"/>
                      <a:pt x="156" y="63"/>
                      <a:pt x="0" y="0"/>
                    </a:cubicBezTo>
                    <a:close/>
                  </a:path>
                </a:pathLst>
              </a:custGeom>
              <a:solidFill>
                <a:srgbClr val="2B36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4909;p57">
                <a:extLst>
                  <a:ext uri="{FF2B5EF4-FFF2-40B4-BE49-F238E27FC236}">
                    <a16:creationId xmlns:a16="http://schemas.microsoft.com/office/drawing/2014/main" id="{8A203005-3B57-4EE0-92FF-0600801905C7}"/>
                  </a:ext>
                </a:extLst>
              </p:cNvPr>
              <p:cNvSpPr/>
              <p:nvPr/>
            </p:nvSpPr>
            <p:spPr>
              <a:xfrm>
                <a:off x="1699350" y="2819100"/>
                <a:ext cx="84575" cy="172975"/>
              </a:xfrm>
              <a:custGeom>
                <a:avLst/>
                <a:gdLst/>
                <a:ahLst/>
                <a:cxnLst/>
                <a:rect l="l" t="t" r="r" b="b"/>
                <a:pathLst>
                  <a:path w="3383" h="6919" extrusionOk="0">
                    <a:moveTo>
                      <a:pt x="621" y="0"/>
                    </a:moveTo>
                    <a:cubicBezTo>
                      <a:pt x="528" y="497"/>
                      <a:pt x="342" y="1210"/>
                      <a:pt x="1" y="2048"/>
                    </a:cubicBezTo>
                    <a:cubicBezTo>
                      <a:pt x="280" y="2637"/>
                      <a:pt x="807" y="3754"/>
                      <a:pt x="1273" y="4995"/>
                    </a:cubicBezTo>
                    <a:cubicBezTo>
                      <a:pt x="1552" y="5243"/>
                      <a:pt x="1862" y="5460"/>
                      <a:pt x="2141" y="5646"/>
                    </a:cubicBezTo>
                    <a:cubicBezTo>
                      <a:pt x="2575" y="5988"/>
                      <a:pt x="3010" y="6360"/>
                      <a:pt x="3196" y="6856"/>
                    </a:cubicBezTo>
                    <a:cubicBezTo>
                      <a:pt x="3227" y="6887"/>
                      <a:pt x="3289" y="6918"/>
                      <a:pt x="3320" y="6918"/>
                    </a:cubicBezTo>
                    <a:lnTo>
                      <a:pt x="3382" y="6918"/>
                    </a:lnTo>
                    <a:cubicBezTo>
                      <a:pt x="3351" y="6670"/>
                      <a:pt x="3289" y="6422"/>
                      <a:pt x="3258" y="6143"/>
                    </a:cubicBezTo>
                    <a:cubicBezTo>
                      <a:pt x="3103" y="5801"/>
                      <a:pt x="2855" y="5460"/>
                      <a:pt x="2606" y="5181"/>
                    </a:cubicBezTo>
                    <a:cubicBezTo>
                      <a:pt x="2234" y="4747"/>
                      <a:pt x="1862" y="4312"/>
                      <a:pt x="1645" y="3878"/>
                    </a:cubicBezTo>
                    <a:cubicBezTo>
                      <a:pt x="1180" y="3010"/>
                      <a:pt x="1180" y="1955"/>
                      <a:pt x="1148" y="838"/>
                    </a:cubicBezTo>
                    <a:cubicBezTo>
                      <a:pt x="1148" y="776"/>
                      <a:pt x="1148" y="683"/>
                      <a:pt x="1148" y="621"/>
                    </a:cubicBezTo>
                    <a:cubicBezTo>
                      <a:pt x="1055" y="342"/>
                      <a:pt x="869" y="125"/>
                      <a:pt x="6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4910;p57">
                <a:extLst>
                  <a:ext uri="{FF2B5EF4-FFF2-40B4-BE49-F238E27FC236}">
                    <a16:creationId xmlns:a16="http://schemas.microsoft.com/office/drawing/2014/main" id="{94B98F40-D5F9-45CA-ABE4-CF83B12D2350}"/>
                  </a:ext>
                </a:extLst>
              </p:cNvPr>
              <p:cNvSpPr/>
              <p:nvPr/>
            </p:nvSpPr>
            <p:spPr>
              <a:xfrm>
                <a:off x="1869975" y="2456700"/>
                <a:ext cx="143450" cy="161500"/>
              </a:xfrm>
              <a:custGeom>
                <a:avLst/>
                <a:gdLst/>
                <a:ahLst/>
                <a:cxnLst/>
                <a:rect l="l" t="t" r="r" b="b"/>
                <a:pathLst>
                  <a:path w="5738" h="6460" extrusionOk="0">
                    <a:moveTo>
                      <a:pt x="3155" y="0"/>
                    </a:moveTo>
                    <a:cubicBezTo>
                      <a:pt x="3030" y="0"/>
                      <a:pt x="2899" y="13"/>
                      <a:pt x="2761" y="40"/>
                    </a:cubicBezTo>
                    <a:cubicBezTo>
                      <a:pt x="1241" y="320"/>
                      <a:pt x="342" y="1560"/>
                      <a:pt x="156" y="3018"/>
                    </a:cubicBezTo>
                    <a:cubicBezTo>
                      <a:pt x="62" y="3639"/>
                      <a:pt x="0" y="4725"/>
                      <a:pt x="311" y="5314"/>
                    </a:cubicBezTo>
                    <a:cubicBezTo>
                      <a:pt x="311" y="5314"/>
                      <a:pt x="959" y="6459"/>
                      <a:pt x="2346" y="6459"/>
                    </a:cubicBezTo>
                    <a:cubicBezTo>
                      <a:pt x="2621" y="6459"/>
                      <a:pt x="2924" y="6414"/>
                      <a:pt x="3258" y="6307"/>
                    </a:cubicBezTo>
                    <a:cubicBezTo>
                      <a:pt x="5359" y="5596"/>
                      <a:pt x="5738" y="0"/>
                      <a:pt x="3155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4911;p57">
                <a:extLst>
                  <a:ext uri="{FF2B5EF4-FFF2-40B4-BE49-F238E27FC236}">
                    <a16:creationId xmlns:a16="http://schemas.microsoft.com/office/drawing/2014/main" id="{B8D5DD16-A39C-43E8-9D45-2AD8F7D0A728}"/>
                  </a:ext>
                </a:extLst>
              </p:cNvPr>
              <p:cNvSpPr/>
              <p:nvPr/>
            </p:nvSpPr>
            <p:spPr>
              <a:xfrm>
                <a:off x="1549825" y="2604625"/>
                <a:ext cx="209275" cy="131650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5266" extrusionOk="0">
                    <a:moveTo>
                      <a:pt x="3999" y="0"/>
                    </a:moveTo>
                    <a:cubicBezTo>
                      <a:pt x="3270" y="0"/>
                      <a:pt x="2554" y="239"/>
                      <a:pt x="1949" y="762"/>
                    </a:cubicBezTo>
                    <a:cubicBezTo>
                      <a:pt x="0" y="2500"/>
                      <a:pt x="3349" y="5266"/>
                      <a:pt x="5582" y="5266"/>
                    </a:cubicBezTo>
                    <a:cubicBezTo>
                      <a:pt x="5980" y="5266"/>
                      <a:pt x="6342" y="5178"/>
                      <a:pt x="6633" y="4981"/>
                    </a:cubicBezTo>
                    <a:cubicBezTo>
                      <a:pt x="8370" y="3802"/>
                      <a:pt x="7626" y="2065"/>
                      <a:pt x="7626" y="2065"/>
                    </a:cubicBezTo>
                    <a:cubicBezTo>
                      <a:pt x="7378" y="1445"/>
                      <a:pt x="6447" y="855"/>
                      <a:pt x="5920" y="545"/>
                    </a:cubicBezTo>
                    <a:cubicBezTo>
                      <a:pt x="5318" y="193"/>
                      <a:pt x="4654" y="0"/>
                      <a:pt x="3999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4912;p57">
                <a:extLst>
                  <a:ext uri="{FF2B5EF4-FFF2-40B4-BE49-F238E27FC236}">
                    <a16:creationId xmlns:a16="http://schemas.microsoft.com/office/drawing/2014/main" id="{DDDF909A-0620-4C8D-95A7-783A49C6E0CA}"/>
                  </a:ext>
                </a:extLst>
              </p:cNvPr>
              <p:cNvSpPr/>
              <p:nvPr/>
            </p:nvSpPr>
            <p:spPr>
              <a:xfrm>
                <a:off x="1899450" y="2505775"/>
                <a:ext cx="65950" cy="103525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4141" extrusionOk="0">
                    <a:moveTo>
                      <a:pt x="1520" y="1"/>
                    </a:moveTo>
                    <a:cubicBezTo>
                      <a:pt x="466" y="1"/>
                      <a:pt x="0" y="2979"/>
                      <a:pt x="0" y="2979"/>
                    </a:cubicBezTo>
                    <a:cubicBezTo>
                      <a:pt x="43" y="3685"/>
                      <a:pt x="648" y="4141"/>
                      <a:pt x="1242" y="4141"/>
                    </a:cubicBezTo>
                    <a:cubicBezTo>
                      <a:pt x="1509" y="4141"/>
                      <a:pt x="1774" y="4049"/>
                      <a:pt x="1986" y="3847"/>
                    </a:cubicBezTo>
                    <a:cubicBezTo>
                      <a:pt x="2637" y="3165"/>
                      <a:pt x="2513" y="32"/>
                      <a:pt x="1520" y="1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4913;p57">
                <a:extLst>
                  <a:ext uri="{FF2B5EF4-FFF2-40B4-BE49-F238E27FC236}">
                    <a16:creationId xmlns:a16="http://schemas.microsoft.com/office/drawing/2014/main" id="{ECBAD35F-D7BF-45BD-B480-112C5ECCA1BD}"/>
                  </a:ext>
                </a:extLst>
              </p:cNvPr>
              <p:cNvSpPr/>
              <p:nvPr/>
            </p:nvSpPr>
            <p:spPr>
              <a:xfrm>
                <a:off x="1617800" y="2645450"/>
                <a:ext cx="11647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2773" extrusionOk="0">
                    <a:moveTo>
                      <a:pt x="1370" y="0"/>
                    </a:moveTo>
                    <a:cubicBezTo>
                      <a:pt x="981" y="0"/>
                      <a:pt x="656" y="90"/>
                      <a:pt x="502" y="339"/>
                    </a:cubicBezTo>
                    <a:cubicBezTo>
                      <a:pt x="0" y="1135"/>
                      <a:pt x="2358" y="2772"/>
                      <a:pt x="3365" y="2772"/>
                    </a:cubicBezTo>
                    <a:cubicBezTo>
                      <a:pt x="3418" y="2772"/>
                      <a:pt x="3466" y="2768"/>
                      <a:pt x="3511" y="2759"/>
                    </a:cubicBezTo>
                    <a:cubicBezTo>
                      <a:pt x="4410" y="2541"/>
                      <a:pt x="4659" y="1207"/>
                      <a:pt x="3852" y="618"/>
                    </a:cubicBezTo>
                    <a:cubicBezTo>
                      <a:pt x="3852" y="618"/>
                      <a:pt x="2389" y="0"/>
                      <a:pt x="1370" y="0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4914;p57">
                <a:extLst>
                  <a:ext uri="{FF2B5EF4-FFF2-40B4-BE49-F238E27FC236}">
                    <a16:creationId xmlns:a16="http://schemas.microsoft.com/office/drawing/2014/main" id="{CE1B0687-A5ED-4AB1-B915-49207FD3284E}"/>
                  </a:ext>
                </a:extLst>
              </p:cNvPr>
              <p:cNvSpPr/>
              <p:nvPr/>
            </p:nvSpPr>
            <p:spPr>
              <a:xfrm>
                <a:off x="1698575" y="2579725"/>
                <a:ext cx="514200" cy="556850"/>
              </a:xfrm>
              <a:custGeom>
                <a:avLst/>
                <a:gdLst/>
                <a:ahLst/>
                <a:cxnLst/>
                <a:rect l="l" t="t" r="r" b="b"/>
                <a:pathLst>
                  <a:path w="20568" h="22274" extrusionOk="0">
                    <a:moveTo>
                      <a:pt x="7263" y="1"/>
                    </a:moveTo>
                    <a:cubicBezTo>
                      <a:pt x="6603" y="1"/>
                      <a:pt x="5941" y="85"/>
                      <a:pt x="5305" y="238"/>
                    </a:cubicBezTo>
                    <a:cubicBezTo>
                      <a:pt x="4716" y="362"/>
                      <a:pt x="4127" y="548"/>
                      <a:pt x="3599" y="796"/>
                    </a:cubicBezTo>
                    <a:cubicBezTo>
                      <a:pt x="3320" y="889"/>
                      <a:pt x="3041" y="1045"/>
                      <a:pt x="2762" y="1200"/>
                    </a:cubicBezTo>
                    <a:cubicBezTo>
                      <a:pt x="1831" y="1789"/>
                      <a:pt x="993" y="2658"/>
                      <a:pt x="559" y="3588"/>
                    </a:cubicBezTo>
                    <a:cubicBezTo>
                      <a:pt x="156" y="4395"/>
                      <a:pt x="1" y="5294"/>
                      <a:pt x="1" y="6194"/>
                    </a:cubicBezTo>
                    <a:cubicBezTo>
                      <a:pt x="94" y="8552"/>
                      <a:pt x="1614" y="10413"/>
                      <a:pt x="2513" y="12522"/>
                    </a:cubicBezTo>
                    <a:cubicBezTo>
                      <a:pt x="3630" y="15066"/>
                      <a:pt x="3010" y="18168"/>
                      <a:pt x="5026" y="20402"/>
                    </a:cubicBezTo>
                    <a:cubicBezTo>
                      <a:pt x="6264" y="21750"/>
                      <a:pt x="7886" y="22274"/>
                      <a:pt x="9566" y="22274"/>
                    </a:cubicBezTo>
                    <a:cubicBezTo>
                      <a:pt x="10707" y="22274"/>
                      <a:pt x="11876" y="22032"/>
                      <a:pt x="12968" y="21643"/>
                    </a:cubicBezTo>
                    <a:cubicBezTo>
                      <a:pt x="17342" y="20123"/>
                      <a:pt x="20568" y="14973"/>
                      <a:pt x="17621" y="10630"/>
                    </a:cubicBezTo>
                    <a:cubicBezTo>
                      <a:pt x="16907" y="9606"/>
                      <a:pt x="15884" y="8924"/>
                      <a:pt x="15170" y="7900"/>
                    </a:cubicBezTo>
                    <a:cubicBezTo>
                      <a:pt x="14612" y="7063"/>
                      <a:pt x="14177" y="6101"/>
                      <a:pt x="13712" y="5201"/>
                    </a:cubicBezTo>
                    <a:cubicBezTo>
                      <a:pt x="12844" y="3433"/>
                      <a:pt x="11913" y="1448"/>
                      <a:pt x="10021" y="579"/>
                    </a:cubicBezTo>
                    <a:cubicBezTo>
                      <a:pt x="9160" y="176"/>
                      <a:pt x="8213" y="1"/>
                      <a:pt x="7263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4915;p57">
                <a:extLst>
                  <a:ext uri="{FF2B5EF4-FFF2-40B4-BE49-F238E27FC236}">
                    <a16:creationId xmlns:a16="http://schemas.microsoft.com/office/drawing/2014/main" id="{27469C93-E5F6-4DB1-9C74-DFAEC89F8E19}"/>
                  </a:ext>
                </a:extLst>
              </p:cNvPr>
              <p:cNvSpPr/>
              <p:nvPr/>
            </p:nvSpPr>
            <p:spPr>
              <a:xfrm>
                <a:off x="1783125" y="2826525"/>
                <a:ext cx="429650" cy="310050"/>
              </a:xfrm>
              <a:custGeom>
                <a:avLst/>
                <a:gdLst/>
                <a:ahLst/>
                <a:cxnLst/>
                <a:rect l="l" t="t" r="r" b="b"/>
                <a:pathLst>
                  <a:path w="17186" h="12402" extrusionOk="0">
                    <a:moveTo>
                      <a:pt x="12111" y="1"/>
                    </a:moveTo>
                    <a:cubicBezTo>
                      <a:pt x="10568" y="1"/>
                      <a:pt x="8515" y="279"/>
                      <a:pt x="5987" y="1255"/>
                    </a:cubicBezTo>
                    <a:cubicBezTo>
                      <a:pt x="2327" y="2713"/>
                      <a:pt x="713" y="4946"/>
                      <a:pt x="0" y="6466"/>
                    </a:cubicBezTo>
                    <a:cubicBezTo>
                      <a:pt x="248" y="7924"/>
                      <a:pt x="558" y="9351"/>
                      <a:pt x="1644" y="10530"/>
                    </a:cubicBezTo>
                    <a:cubicBezTo>
                      <a:pt x="2882" y="11878"/>
                      <a:pt x="4504" y="12402"/>
                      <a:pt x="6184" y="12402"/>
                    </a:cubicBezTo>
                    <a:cubicBezTo>
                      <a:pt x="7325" y="12402"/>
                      <a:pt x="8494" y="12160"/>
                      <a:pt x="9586" y="11771"/>
                    </a:cubicBezTo>
                    <a:cubicBezTo>
                      <a:pt x="13960" y="10251"/>
                      <a:pt x="17186" y="5101"/>
                      <a:pt x="14239" y="758"/>
                    </a:cubicBezTo>
                    <a:cubicBezTo>
                      <a:pt x="14084" y="541"/>
                      <a:pt x="13898" y="324"/>
                      <a:pt x="13711" y="107"/>
                    </a:cubicBezTo>
                    <a:cubicBezTo>
                      <a:pt x="13260" y="45"/>
                      <a:pt x="12726" y="1"/>
                      <a:pt x="12111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4916;p57">
                <a:extLst>
                  <a:ext uri="{FF2B5EF4-FFF2-40B4-BE49-F238E27FC236}">
                    <a16:creationId xmlns:a16="http://schemas.microsoft.com/office/drawing/2014/main" id="{FB75BB9E-651E-4DA0-AAF2-4E0E519DE4D1}"/>
                  </a:ext>
                </a:extLst>
              </p:cNvPr>
              <p:cNvSpPr/>
              <p:nvPr/>
            </p:nvSpPr>
            <p:spPr>
              <a:xfrm>
                <a:off x="1869975" y="2950900"/>
                <a:ext cx="48100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866" extrusionOk="0">
                    <a:moveTo>
                      <a:pt x="967" y="0"/>
                    </a:moveTo>
                    <a:cubicBezTo>
                      <a:pt x="466" y="0"/>
                      <a:pt x="61" y="393"/>
                      <a:pt x="31" y="902"/>
                    </a:cubicBezTo>
                    <a:cubicBezTo>
                      <a:pt x="0" y="1398"/>
                      <a:pt x="404" y="1832"/>
                      <a:pt x="931" y="1863"/>
                    </a:cubicBezTo>
                    <a:cubicBezTo>
                      <a:pt x="949" y="1865"/>
                      <a:pt x="967" y="1865"/>
                      <a:pt x="985" y="1865"/>
                    </a:cubicBezTo>
                    <a:cubicBezTo>
                      <a:pt x="1458" y="1865"/>
                      <a:pt x="1863" y="1473"/>
                      <a:pt x="1893" y="995"/>
                    </a:cubicBezTo>
                    <a:cubicBezTo>
                      <a:pt x="1924" y="467"/>
                      <a:pt x="1520" y="33"/>
                      <a:pt x="1024" y="2"/>
                    </a:cubicBezTo>
                    <a:cubicBezTo>
                      <a:pt x="1005" y="1"/>
                      <a:pt x="986" y="0"/>
                      <a:pt x="967" y="0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4917;p57">
                <a:extLst>
                  <a:ext uri="{FF2B5EF4-FFF2-40B4-BE49-F238E27FC236}">
                    <a16:creationId xmlns:a16="http://schemas.microsoft.com/office/drawing/2014/main" id="{419634BE-EEBF-41E8-8E18-6423F25B520E}"/>
                  </a:ext>
                </a:extLst>
              </p:cNvPr>
              <p:cNvSpPr/>
              <p:nvPr/>
            </p:nvSpPr>
            <p:spPr>
              <a:xfrm>
                <a:off x="1913400" y="2653625"/>
                <a:ext cx="78350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788" extrusionOk="0">
                    <a:moveTo>
                      <a:pt x="1566" y="0"/>
                    </a:moveTo>
                    <a:cubicBezTo>
                      <a:pt x="1418" y="0"/>
                      <a:pt x="1267" y="24"/>
                      <a:pt x="1117" y="74"/>
                    </a:cubicBezTo>
                    <a:cubicBezTo>
                      <a:pt x="404" y="322"/>
                      <a:pt x="1" y="1129"/>
                      <a:pt x="249" y="1842"/>
                    </a:cubicBezTo>
                    <a:cubicBezTo>
                      <a:pt x="445" y="2431"/>
                      <a:pt x="991" y="2787"/>
                      <a:pt x="1564" y="2787"/>
                    </a:cubicBezTo>
                    <a:cubicBezTo>
                      <a:pt x="1715" y="2787"/>
                      <a:pt x="1868" y="2763"/>
                      <a:pt x="2017" y="2711"/>
                    </a:cubicBezTo>
                    <a:cubicBezTo>
                      <a:pt x="2762" y="2463"/>
                      <a:pt x="3134" y="1687"/>
                      <a:pt x="2886" y="943"/>
                    </a:cubicBezTo>
                    <a:cubicBezTo>
                      <a:pt x="2687" y="372"/>
                      <a:pt x="2152" y="0"/>
                      <a:pt x="1566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4918;p57">
                <a:extLst>
                  <a:ext uri="{FF2B5EF4-FFF2-40B4-BE49-F238E27FC236}">
                    <a16:creationId xmlns:a16="http://schemas.microsoft.com/office/drawing/2014/main" id="{0A0F0895-90C5-48D8-947A-958CA21C4E42}"/>
                  </a:ext>
                </a:extLst>
              </p:cNvPr>
              <p:cNvSpPr/>
              <p:nvPr/>
            </p:nvSpPr>
            <p:spPr>
              <a:xfrm>
                <a:off x="1945200" y="2657400"/>
                <a:ext cx="2717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974" extrusionOk="0">
                    <a:moveTo>
                      <a:pt x="533" y="0"/>
                    </a:moveTo>
                    <a:cubicBezTo>
                      <a:pt x="490" y="0"/>
                      <a:pt x="446" y="5"/>
                      <a:pt x="404" y="16"/>
                    </a:cubicBezTo>
                    <a:cubicBezTo>
                      <a:pt x="156" y="109"/>
                      <a:pt x="0" y="388"/>
                      <a:pt x="94" y="636"/>
                    </a:cubicBezTo>
                    <a:cubicBezTo>
                      <a:pt x="168" y="835"/>
                      <a:pt x="362" y="974"/>
                      <a:pt x="563" y="974"/>
                    </a:cubicBezTo>
                    <a:cubicBezTo>
                      <a:pt x="613" y="974"/>
                      <a:pt x="664" y="965"/>
                      <a:pt x="714" y="947"/>
                    </a:cubicBezTo>
                    <a:cubicBezTo>
                      <a:pt x="962" y="854"/>
                      <a:pt x="1086" y="574"/>
                      <a:pt x="1024" y="326"/>
                    </a:cubicBezTo>
                    <a:cubicBezTo>
                      <a:pt x="947" y="121"/>
                      <a:pt x="742" y="0"/>
                      <a:pt x="5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4919;p57">
                <a:extLst>
                  <a:ext uri="{FF2B5EF4-FFF2-40B4-BE49-F238E27FC236}">
                    <a16:creationId xmlns:a16="http://schemas.microsoft.com/office/drawing/2014/main" id="{D1D8BC80-0691-4BB8-BF64-8113122EF274}"/>
                  </a:ext>
                </a:extLst>
              </p:cNvPr>
              <p:cNvSpPr/>
              <p:nvPr/>
            </p:nvSpPr>
            <p:spPr>
              <a:xfrm>
                <a:off x="1758300" y="2719550"/>
                <a:ext cx="78350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788" extrusionOk="0">
                    <a:moveTo>
                      <a:pt x="1553" y="0"/>
                    </a:moveTo>
                    <a:cubicBezTo>
                      <a:pt x="1408" y="0"/>
                      <a:pt x="1261" y="24"/>
                      <a:pt x="1117" y="74"/>
                    </a:cubicBezTo>
                    <a:cubicBezTo>
                      <a:pt x="373" y="322"/>
                      <a:pt x="0" y="1128"/>
                      <a:pt x="248" y="1842"/>
                    </a:cubicBezTo>
                    <a:cubicBezTo>
                      <a:pt x="445" y="2431"/>
                      <a:pt x="971" y="2787"/>
                      <a:pt x="1552" y="2787"/>
                    </a:cubicBezTo>
                    <a:cubicBezTo>
                      <a:pt x="1705" y="2787"/>
                      <a:pt x="1861" y="2762"/>
                      <a:pt x="2017" y="2711"/>
                    </a:cubicBezTo>
                    <a:cubicBezTo>
                      <a:pt x="2730" y="2462"/>
                      <a:pt x="3133" y="1687"/>
                      <a:pt x="2885" y="942"/>
                    </a:cubicBezTo>
                    <a:cubicBezTo>
                      <a:pt x="2687" y="372"/>
                      <a:pt x="2132" y="0"/>
                      <a:pt x="1553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4920;p57">
                <a:extLst>
                  <a:ext uri="{FF2B5EF4-FFF2-40B4-BE49-F238E27FC236}">
                    <a16:creationId xmlns:a16="http://schemas.microsoft.com/office/drawing/2014/main" id="{47E01CA4-404F-49D0-8223-7FCD868A19AE}"/>
                  </a:ext>
                </a:extLst>
              </p:cNvPr>
              <p:cNvSpPr/>
              <p:nvPr/>
            </p:nvSpPr>
            <p:spPr>
              <a:xfrm>
                <a:off x="1790100" y="2723300"/>
                <a:ext cx="271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975" extrusionOk="0">
                    <a:moveTo>
                      <a:pt x="502" y="1"/>
                    </a:moveTo>
                    <a:cubicBezTo>
                      <a:pt x="459" y="1"/>
                      <a:pt x="415" y="6"/>
                      <a:pt x="372" y="17"/>
                    </a:cubicBezTo>
                    <a:cubicBezTo>
                      <a:pt x="124" y="110"/>
                      <a:pt x="0" y="389"/>
                      <a:pt x="93" y="637"/>
                    </a:cubicBezTo>
                    <a:cubicBezTo>
                      <a:pt x="143" y="836"/>
                      <a:pt x="332" y="975"/>
                      <a:pt x="532" y="975"/>
                    </a:cubicBezTo>
                    <a:cubicBezTo>
                      <a:pt x="582" y="975"/>
                      <a:pt x="633" y="966"/>
                      <a:pt x="683" y="947"/>
                    </a:cubicBezTo>
                    <a:cubicBezTo>
                      <a:pt x="931" y="854"/>
                      <a:pt x="1086" y="575"/>
                      <a:pt x="993" y="327"/>
                    </a:cubicBezTo>
                    <a:cubicBezTo>
                      <a:pt x="916" y="121"/>
                      <a:pt x="711" y="1"/>
                      <a:pt x="5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4921;p57">
                <a:extLst>
                  <a:ext uri="{FF2B5EF4-FFF2-40B4-BE49-F238E27FC236}">
                    <a16:creationId xmlns:a16="http://schemas.microsoft.com/office/drawing/2014/main" id="{F15CBC83-930F-4B4A-B25D-329997DD4FDB}"/>
                  </a:ext>
                </a:extLst>
              </p:cNvPr>
              <p:cNvSpPr/>
              <p:nvPr/>
            </p:nvSpPr>
            <p:spPr>
              <a:xfrm>
                <a:off x="1938225" y="3119225"/>
                <a:ext cx="8842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684" extrusionOk="0">
                    <a:moveTo>
                      <a:pt x="0" y="683"/>
                    </a:moveTo>
                    <a:lnTo>
                      <a:pt x="0" y="683"/>
                    </a:lnTo>
                    <a:lnTo>
                      <a:pt x="0" y="683"/>
                    </a:lnTo>
                    <a:lnTo>
                      <a:pt x="0" y="683"/>
                    </a:lnTo>
                    <a:lnTo>
                      <a:pt x="0" y="683"/>
                    </a:lnTo>
                    <a:close/>
                    <a:moveTo>
                      <a:pt x="3382" y="63"/>
                    </a:moveTo>
                    <a:cubicBezTo>
                      <a:pt x="3382" y="63"/>
                      <a:pt x="3413" y="63"/>
                      <a:pt x="3413" y="63"/>
                    </a:cubicBezTo>
                    <a:lnTo>
                      <a:pt x="3413" y="63"/>
                    </a:lnTo>
                    <a:cubicBezTo>
                      <a:pt x="3413" y="63"/>
                      <a:pt x="3382" y="63"/>
                      <a:pt x="3382" y="63"/>
                    </a:cubicBezTo>
                    <a:close/>
                    <a:moveTo>
                      <a:pt x="3413" y="63"/>
                    </a:move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moveTo>
                      <a:pt x="3413" y="63"/>
                    </a:moveTo>
                    <a:cubicBezTo>
                      <a:pt x="3413" y="63"/>
                      <a:pt x="3413" y="63"/>
                      <a:pt x="3413" y="63"/>
                    </a:cubicBezTo>
                    <a:lnTo>
                      <a:pt x="3413" y="63"/>
                    </a:ln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lose/>
                    <a:moveTo>
                      <a:pt x="3444" y="63"/>
                    </a:moveTo>
                    <a:cubicBezTo>
                      <a:pt x="3444" y="63"/>
                      <a:pt x="3444" y="63"/>
                      <a:pt x="3444" y="63"/>
                    </a:cubicBezTo>
                    <a:lnTo>
                      <a:pt x="3444" y="63"/>
                    </a:lnTo>
                    <a:cubicBezTo>
                      <a:pt x="3444" y="63"/>
                      <a:pt x="3444" y="63"/>
                      <a:pt x="3444" y="63"/>
                    </a:cubicBezTo>
                    <a:lnTo>
                      <a:pt x="3444" y="63"/>
                    </a:lnTo>
                    <a:moveTo>
                      <a:pt x="3444" y="32"/>
                    </a:move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lose/>
                    <a:moveTo>
                      <a:pt x="3444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lose/>
                    <a:moveTo>
                      <a:pt x="3475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lose/>
                    <a:moveTo>
                      <a:pt x="3475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lose/>
                    <a:moveTo>
                      <a:pt x="3537" y="32"/>
                    </a:moveTo>
                    <a:cubicBezTo>
                      <a:pt x="3537" y="32"/>
                      <a:pt x="3537" y="32"/>
                      <a:pt x="3537" y="32"/>
                    </a:cubicBezTo>
                    <a:cubicBezTo>
                      <a:pt x="3537" y="32"/>
                      <a:pt x="3537" y="32"/>
                      <a:pt x="3537" y="32"/>
                    </a:cubicBezTo>
                    <a:close/>
                    <a:moveTo>
                      <a:pt x="3537" y="1"/>
                    </a:moveTo>
                    <a:lnTo>
                      <a:pt x="3537" y="1"/>
                    </a:lnTo>
                    <a:lnTo>
                      <a:pt x="3537" y="1"/>
                    </a:lnTo>
                    <a:close/>
                  </a:path>
                </a:pathLst>
              </a:custGeom>
              <a:solidFill>
                <a:srgbClr val="E7D0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4922;p57">
                <a:extLst>
                  <a:ext uri="{FF2B5EF4-FFF2-40B4-BE49-F238E27FC236}">
                    <a16:creationId xmlns:a16="http://schemas.microsoft.com/office/drawing/2014/main" id="{C3F3C2C0-02AC-46CD-903C-F6418747BA7E}"/>
                  </a:ext>
                </a:extLst>
              </p:cNvPr>
              <p:cNvSpPr/>
              <p:nvPr/>
            </p:nvSpPr>
            <p:spPr>
              <a:xfrm>
                <a:off x="1786225" y="3005225"/>
                <a:ext cx="354425" cy="131100"/>
              </a:xfrm>
              <a:custGeom>
                <a:avLst/>
                <a:gdLst/>
                <a:ahLst/>
                <a:cxnLst/>
                <a:rect l="l" t="t" r="r" b="b"/>
                <a:pathLst>
                  <a:path w="14177" h="5244" extrusionOk="0">
                    <a:moveTo>
                      <a:pt x="0" y="1"/>
                    </a:moveTo>
                    <a:cubicBezTo>
                      <a:pt x="248" y="1210"/>
                      <a:pt x="621" y="2389"/>
                      <a:pt x="1520" y="3382"/>
                    </a:cubicBezTo>
                    <a:cubicBezTo>
                      <a:pt x="2761" y="4716"/>
                      <a:pt x="4374" y="5243"/>
                      <a:pt x="6080" y="5243"/>
                    </a:cubicBezTo>
                    <a:cubicBezTo>
                      <a:pt x="7197" y="5243"/>
                      <a:pt x="8345" y="5026"/>
                      <a:pt x="9431" y="4654"/>
                    </a:cubicBezTo>
                    <a:cubicBezTo>
                      <a:pt x="9431" y="4623"/>
                      <a:pt x="9462" y="4623"/>
                      <a:pt x="9462" y="4623"/>
                    </a:cubicBezTo>
                    <a:lnTo>
                      <a:pt x="9524" y="4623"/>
                    </a:lnTo>
                    <a:cubicBezTo>
                      <a:pt x="9524" y="4623"/>
                      <a:pt x="9524" y="4623"/>
                      <a:pt x="9524" y="4592"/>
                    </a:cubicBezTo>
                    <a:lnTo>
                      <a:pt x="9617" y="4592"/>
                    </a:lnTo>
                    <a:cubicBezTo>
                      <a:pt x="9617" y="4561"/>
                      <a:pt x="9617" y="4561"/>
                      <a:pt x="9617" y="4561"/>
                    </a:cubicBezTo>
                    <a:cubicBezTo>
                      <a:pt x="11509" y="3878"/>
                      <a:pt x="13153" y="2482"/>
                      <a:pt x="14177" y="807"/>
                    </a:cubicBezTo>
                    <a:lnTo>
                      <a:pt x="14177" y="807"/>
                    </a:lnTo>
                    <a:cubicBezTo>
                      <a:pt x="12533" y="2575"/>
                      <a:pt x="9679" y="4002"/>
                      <a:pt x="6763" y="4002"/>
                    </a:cubicBezTo>
                    <a:cubicBezTo>
                      <a:pt x="6266" y="4002"/>
                      <a:pt x="5770" y="3971"/>
                      <a:pt x="5274" y="3878"/>
                    </a:cubicBezTo>
                    <a:cubicBezTo>
                      <a:pt x="2110" y="3320"/>
                      <a:pt x="589" y="1086"/>
                      <a:pt x="0" y="1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4923;p57">
                <a:extLst>
                  <a:ext uri="{FF2B5EF4-FFF2-40B4-BE49-F238E27FC236}">
                    <a16:creationId xmlns:a16="http://schemas.microsoft.com/office/drawing/2014/main" id="{7C4F7702-0771-4FEB-B05C-6918D48BFE7D}"/>
                  </a:ext>
                </a:extLst>
              </p:cNvPr>
              <p:cNvSpPr/>
              <p:nvPr/>
            </p:nvSpPr>
            <p:spPr>
              <a:xfrm>
                <a:off x="1879275" y="3034000"/>
                <a:ext cx="149250" cy="73825"/>
              </a:xfrm>
              <a:custGeom>
                <a:avLst/>
                <a:gdLst/>
                <a:ahLst/>
                <a:cxnLst/>
                <a:rect l="l" t="t" r="r" b="b"/>
                <a:pathLst>
                  <a:path w="5970" h="2953" extrusionOk="0">
                    <a:moveTo>
                      <a:pt x="4949" y="1"/>
                    </a:moveTo>
                    <a:cubicBezTo>
                      <a:pt x="4725" y="1"/>
                      <a:pt x="4491" y="69"/>
                      <a:pt x="4282" y="215"/>
                    </a:cubicBezTo>
                    <a:cubicBezTo>
                      <a:pt x="3971" y="463"/>
                      <a:pt x="3630" y="587"/>
                      <a:pt x="3227" y="649"/>
                    </a:cubicBezTo>
                    <a:cubicBezTo>
                      <a:pt x="3058" y="688"/>
                      <a:pt x="2884" y="705"/>
                      <a:pt x="2708" y="705"/>
                    </a:cubicBezTo>
                    <a:cubicBezTo>
                      <a:pt x="2465" y="705"/>
                      <a:pt x="2220" y="672"/>
                      <a:pt x="1986" y="618"/>
                    </a:cubicBezTo>
                    <a:cubicBezTo>
                      <a:pt x="1777" y="583"/>
                      <a:pt x="1528" y="519"/>
                      <a:pt x="1296" y="519"/>
                    </a:cubicBezTo>
                    <a:cubicBezTo>
                      <a:pt x="1115" y="519"/>
                      <a:pt x="943" y="558"/>
                      <a:pt x="807" y="680"/>
                    </a:cubicBezTo>
                    <a:cubicBezTo>
                      <a:pt x="1" y="1331"/>
                      <a:pt x="683" y="2510"/>
                      <a:pt x="1459" y="2789"/>
                    </a:cubicBezTo>
                    <a:cubicBezTo>
                      <a:pt x="1798" y="2907"/>
                      <a:pt x="2160" y="2953"/>
                      <a:pt x="2525" y="2953"/>
                    </a:cubicBezTo>
                    <a:cubicBezTo>
                      <a:pt x="3027" y="2953"/>
                      <a:pt x="3536" y="2866"/>
                      <a:pt x="4002" y="2758"/>
                    </a:cubicBezTo>
                    <a:cubicBezTo>
                      <a:pt x="4840" y="2572"/>
                      <a:pt x="5895" y="2014"/>
                      <a:pt x="5926" y="1052"/>
                    </a:cubicBezTo>
                    <a:cubicBezTo>
                      <a:pt x="5970" y="395"/>
                      <a:pt x="5487" y="1"/>
                      <a:pt x="4949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4924;p57">
                <a:extLst>
                  <a:ext uri="{FF2B5EF4-FFF2-40B4-BE49-F238E27FC236}">
                    <a16:creationId xmlns:a16="http://schemas.microsoft.com/office/drawing/2014/main" id="{8C1C4110-1B19-4BDB-B20C-B579EBB051A9}"/>
                  </a:ext>
                </a:extLst>
              </p:cNvPr>
              <p:cNvSpPr/>
              <p:nvPr/>
            </p:nvSpPr>
            <p:spPr>
              <a:xfrm>
                <a:off x="1890900" y="3068825"/>
                <a:ext cx="9852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1560" extrusionOk="0">
                    <a:moveTo>
                      <a:pt x="1287" y="0"/>
                    </a:moveTo>
                    <a:cubicBezTo>
                      <a:pt x="757" y="0"/>
                      <a:pt x="289" y="86"/>
                      <a:pt x="1" y="155"/>
                    </a:cubicBezTo>
                    <a:cubicBezTo>
                      <a:pt x="63" y="683"/>
                      <a:pt x="497" y="1210"/>
                      <a:pt x="994" y="1396"/>
                    </a:cubicBezTo>
                    <a:cubicBezTo>
                      <a:pt x="1333" y="1514"/>
                      <a:pt x="1695" y="1560"/>
                      <a:pt x="2060" y="1560"/>
                    </a:cubicBezTo>
                    <a:cubicBezTo>
                      <a:pt x="2562" y="1560"/>
                      <a:pt x="3071" y="1473"/>
                      <a:pt x="3537" y="1365"/>
                    </a:cubicBezTo>
                    <a:cubicBezTo>
                      <a:pt x="3662" y="1334"/>
                      <a:pt x="3786" y="1303"/>
                      <a:pt x="3941" y="1241"/>
                    </a:cubicBezTo>
                    <a:cubicBezTo>
                      <a:pt x="3258" y="247"/>
                      <a:pt x="2184" y="0"/>
                      <a:pt x="1287" y="0"/>
                    </a:cubicBez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4925;p57">
                <a:extLst>
                  <a:ext uri="{FF2B5EF4-FFF2-40B4-BE49-F238E27FC236}">
                    <a16:creationId xmlns:a16="http://schemas.microsoft.com/office/drawing/2014/main" id="{2990EFC9-AACA-4C82-B94F-5015E5ABB895}"/>
                  </a:ext>
                </a:extLst>
              </p:cNvPr>
              <p:cNvSpPr/>
              <p:nvPr/>
            </p:nvSpPr>
            <p:spPr>
              <a:xfrm>
                <a:off x="1734250" y="2619000"/>
                <a:ext cx="53550" cy="597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390" extrusionOk="0">
                    <a:moveTo>
                      <a:pt x="838" y="1"/>
                    </a:moveTo>
                    <a:cubicBezTo>
                      <a:pt x="528" y="218"/>
                      <a:pt x="249" y="497"/>
                      <a:pt x="1" y="776"/>
                    </a:cubicBezTo>
                    <a:cubicBezTo>
                      <a:pt x="466" y="963"/>
                      <a:pt x="1304" y="1459"/>
                      <a:pt x="2141" y="2390"/>
                    </a:cubicBezTo>
                    <a:cubicBezTo>
                      <a:pt x="2141" y="2390"/>
                      <a:pt x="1521" y="838"/>
                      <a:pt x="8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4926;p57">
                <a:extLst>
                  <a:ext uri="{FF2B5EF4-FFF2-40B4-BE49-F238E27FC236}">
                    <a16:creationId xmlns:a16="http://schemas.microsoft.com/office/drawing/2014/main" id="{6AAA205A-2A4B-4125-BB81-6DBD31BF1651}"/>
                  </a:ext>
                </a:extLst>
              </p:cNvPr>
              <p:cNvSpPr/>
              <p:nvPr/>
            </p:nvSpPr>
            <p:spPr>
              <a:xfrm>
                <a:off x="1840500" y="2580225"/>
                <a:ext cx="28725" cy="65950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2638" extrusionOk="0">
                    <a:moveTo>
                      <a:pt x="1148" y="1"/>
                    </a:moveTo>
                    <a:lnTo>
                      <a:pt x="1148" y="1"/>
                    </a:lnTo>
                    <a:cubicBezTo>
                      <a:pt x="776" y="32"/>
                      <a:pt x="373" y="63"/>
                      <a:pt x="1" y="125"/>
                    </a:cubicBezTo>
                    <a:cubicBezTo>
                      <a:pt x="218" y="1211"/>
                      <a:pt x="962" y="2638"/>
                      <a:pt x="962" y="2638"/>
                    </a:cubicBezTo>
                    <a:cubicBezTo>
                      <a:pt x="807" y="1428"/>
                      <a:pt x="993" y="466"/>
                      <a:pt x="11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4927;p57">
                <a:extLst>
                  <a:ext uri="{FF2B5EF4-FFF2-40B4-BE49-F238E27FC236}">
                    <a16:creationId xmlns:a16="http://schemas.microsoft.com/office/drawing/2014/main" id="{0640861A-D3C9-4B75-B5BC-D9B7053329BB}"/>
                  </a:ext>
                </a:extLst>
              </p:cNvPr>
              <p:cNvSpPr/>
              <p:nvPr/>
            </p:nvSpPr>
            <p:spPr>
              <a:xfrm>
                <a:off x="1766050" y="2587225"/>
                <a:ext cx="90775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4085" extrusionOk="0">
                    <a:moveTo>
                      <a:pt x="2420" y="0"/>
                    </a:moveTo>
                    <a:cubicBezTo>
                      <a:pt x="1893" y="124"/>
                      <a:pt x="1396" y="279"/>
                      <a:pt x="900" y="496"/>
                    </a:cubicBezTo>
                    <a:cubicBezTo>
                      <a:pt x="621" y="589"/>
                      <a:pt x="342" y="745"/>
                      <a:pt x="63" y="900"/>
                    </a:cubicBezTo>
                    <a:lnTo>
                      <a:pt x="1" y="962"/>
                    </a:lnTo>
                    <a:cubicBezTo>
                      <a:pt x="501" y="1727"/>
                      <a:pt x="2063" y="4085"/>
                      <a:pt x="2831" y="4085"/>
                    </a:cubicBezTo>
                    <a:cubicBezTo>
                      <a:pt x="2872" y="4085"/>
                      <a:pt x="2911" y="4078"/>
                      <a:pt x="2948" y="4064"/>
                    </a:cubicBezTo>
                    <a:cubicBezTo>
                      <a:pt x="3630" y="3785"/>
                      <a:pt x="2792" y="1055"/>
                      <a:pt x="24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0" name="Google Shape;4928;p57">
              <a:extLst>
                <a:ext uri="{FF2B5EF4-FFF2-40B4-BE49-F238E27FC236}">
                  <a16:creationId xmlns:a16="http://schemas.microsoft.com/office/drawing/2014/main" id="{391DC383-ACB3-40C0-93EA-B3C17DC7B0A6}"/>
                </a:ext>
              </a:extLst>
            </p:cNvPr>
            <p:cNvSpPr/>
            <p:nvPr/>
          </p:nvSpPr>
          <p:spPr>
            <a:xfrm>
              <a:off x="2291534" y="3427490"/>
              <a:ext cx="62684" cy="60794"/>
            </a:xfrm>
            <a:custGeom>
              <a:avLst/>
              <a:gdLst/>
              <a:ahLst/>
              <a:cxnLst/>
              <a:rect l="l" t="t" r="r" b="b"/>
              <a:pathLst>
                <a:path w="1924" h="1866" extrusionOk="0">
                  <a:moveTo>
                    <a:pt x="967" y="0"/>
                  </a:moveTo>
                  <a:cubicBezTo>
                    <a:pt x="466" y="0"/>
                    <a:pt x="61" y="393"/>
                    <a:pt x="31" y="902"/>
                  </a:cubicBezTo>
                  <a:cubicBezTo>
                    <a:pt x="0" y="1398"/>
                    <a:pt x="404" y="1832"/>
                    <a:pt x="931" y="1863"/>
                  </a:cubicBezTo>
                  <a:cubicBezTo>
                    <a:pt x="949" y="1865"/>
                    <a:pt x="967" y="1865"/>
                    <a:pt x="985" y="1865"/>
                  </a:cubicBezTo>
                  <a:cubicBezTo>
                    <a:pt x="1458" y="1865"/>
                    <a:pt x="1863" y="1473"/>
                    <a:pt x="1893" y="995"/>
                  </a:cubicBezTo>
                  <a:cubicBezTo>
                    <a:pt x="1924" y="467"/>
                    <a:pt x="1520" y="33"/>
                    <a:pt x="1024" y="2"/>
                  </a:cubicBezTo>
                  <a:cubicBezTo>
                    <a:pt x="1005" y="1"/>
                    <a:pt x="986" y="0"/>
                    <a:pt x="967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1585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229;p44">
            <a:extLst>
              <a:ext uri="{FF2B5EF4-FFF2-40B4-BE49-F238E27FC236}">
                <a16:creationId xmlns:a16="http://schemas.microsoft.com/office/drawing/2014/main" id="{CFCFC1AC-D981-7D72-7A6D-97B45FEFFC3D}"/>
              </a:ext>
            </a:extLst>
          </p:cNvPr>
          <p:cNvGrpSpPr/>
          <p:nvPr/>
        </p:nvGrpSpPr>
        <p:grpSpPr>
          <a:xfrm>
            <a:off x="-558972" y="763833"/>
            <a:ext cx="9978180" cy="4328564"/>
            <a:chOff x="3675770" y="984300"/>
            <a:chExt cx="4860386" cy="2790300"/>
          </a:xfrm>
        </p:grpSpPr>
        <p:grpSp>
          <p:nvGrpSpPr>
            <p:cNvPr id="3" name="Google Shape;3230;p44">
              <a:extLst>
                <a:ext uri="{FF2B5EF4-FFF2-40B4-BE49-F238E27FC236}">
                  <a16:creationId xmlns:a16="http://schemas.microsoft.com/office/drawing/2014/main" id="{C93C2610-5A4A-5F68-DB05-C1DAB5FE5376}"/>
                </a:ext>
              </a:extLst>
            </p:cNvPr>
            <p:cNvGrpSpPr/>
            <p:nvPr/>
          </p:nvGrpSpPr>
          <p:grpSpPr>
            <a:xfrm rot="2511516" flipH="1">
              <a:off x="7719227" y="1720270"/>
              <a:ext cx="545284" cy="773113"/>
              <a:chOff x="6055204" y="4369368"/>
              <a:chExt cx="545279" cy="773107"/>
            </a:xfrm>
          </p:grpSpPr>
          <p:sp>
            <p:nvSpPr>
              <p:cNvPr id="32" name="Google Shape;3231;p44">
                <a:extLst>
                  <a:ext uri="{FF2B5EF4-FFF2-40B4-BE49-F238E27FC236}">
                    <a16:creationId xmlns:a16="http://schemas.microsoft.com/office/drawing/2014/main" id="{1302EE7E-754A-E78E-A80C-A3D954A0F2FA}"/>
                  </a:ext>
                </a:extLst>
              </p:cNvPr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232;p44">
                <a:extLst>
                  <a:ext uri="{FF2B5EF4-FFF2-40B4-BE49-F238E27FC236}">
                    <a16:creationId xmlns:a16="http://schemas.microsoft.com/office/drawing/2014/main" id="{EC885758-4EAC-9390-57CC-88E7789F2C92}"/>
                  </a:ext>
                </a:extLst>
              </p:cNvPr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233;p44">
                <a:extLst>
                  <a:ext uri="{FF2B5EF4-FFF2-40B4-BE49-F238E27FC236}">
                    <a16:creationId xmlns:a16="http://schemas.microsoft.com/office/drawing/2014/main" id="{EFA57C3F-1F67-4B6E-1AF4-0C5C910E3F17}"/>
                  </a:ext>
                </a:extLst>
              </p:cNvPr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234;p44">
                <a:extLst>
                  <a:ext uri="{FF2B5EF4-FFF2-40B4-BE49-F238E27FC236}">
                    <a16:creationId xmlns:a16="http://schemas.microsoft.com/office/drawing/2014/main" id="{A9B8E1FF-CF68-3FC9-4711-1F38BE785625}"/>
                  </a:ext>
                </a:extLst>
              </p:cNvPr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235;p44">
                <a:extLst>
                  <a:ext uri="{FF2B5EF4-FFF2-40B4-BE49-F238E27FC236}">
                    <a16:creationId xmlns:a16="http://schemas.microsoft.com/office/drawing/2014/main" id="{6579EA7C-690A-48ED-23F4-A88019B28372}"/>
                  </a:ext>
                </a:extLst>
              </p:cNvPr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236;p44">
                <a:extLst>
                  <a:ext uri="{FF2B5EF4-FFF2-40B4-BE49-F238E27FC236}">
                    <a16:creationId xmlns:a16="http://schemas.microsoft.com/office/drawing/2014/main" id="{E5ACE68D-D4BD-94BC-E684-2FF91CD282DD}"/>
                  </a:ext>
                </a:extLst>
              </p:cNvPr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3237;p44">
              <a:extLst>
                <a:ext uri="{FF2B5EF4-FFF2-40B4-BE49-F238E27FC236}">
                  <a16:creationId xmlns:a16="http://schemas.microsoft.com/office/drawing/2014/main" id="{3772E9B8-37F4-F4E6-951D-EFD66C3A86BB}"/>
                </a:ext>
              </a:extLst>
            </p:cNvPr>
            <p:cNvGrpSpPr/>
            <p:nvPr/>
          </p:nvGrpSpPr>
          <p:grpSpPr>
            <a:xfrm rot="1853123">
              <a:off x="3840335" y="2300290"/>
              <a:ext cx="1318386" cy="1005250"/>
              <a:chOff x="5913226" y="4077344"/>
              <a:chExt cx="914289" cy="694967"/>
            </a:xfrm>
          </p:grpSpPr>
          <p:sp>
            <p:nvSpPr>
              <p:cNvPr id="25" name="Google Shape;3238;p44">
                <a:extLst>
                  <a:ext uri="{FF2B5EF4-FFF2-40B4-BE49-F238E27FC236}">
                    <a16:creationId xmlns:a16="http://schemas.microsoft.com/office/drawing/2014/main" id="{5E179AFD-A2FC-88C1-4F15-04441F74CFEA}"/>
                  </a:ext>
                </a:extLst>
              </p:cNvPr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239;p44">
                <a:extLst>
                  <a:ext uri="{FF2B5EF4-FFF2-40B4-BE49-F238E27FC236}">
                    <a16:creationId xmlns:a16="http://schemas.microsoft.com/office/drawing/2014/main" id="{1292EF05-B7BF-487E-8880-32FA306E7A1B}"/>
                  </a:ext>
                </a:extLst>
              </p:cNvPr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240;p44">
                <a:extLst>
                  <a:ext uri="{FF2B5EF4-FFF2-40B4-BE49-F238E27FC236}">
                    <a16:creationId xmlns:a16="http://schemas.microsoft.com/office/drawing/2014/main" id="{82E6176A-7FF0-44A7-DCCA-088E624DDDCC}"/>
                  </a:ext>
                </a:extLst>
              </p:cNvPr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241;p44">
                <a:extLst>
                  <a:ext uri="{FF2B5EF4-FFF2-40B4-BE49-F238E27FC236}">
                    <a16:creationId xmlns:a16="http://schemas.microsoft.com/office/drawing/2014/main" id="{55430938-98E3-E5E6-4DB9-8F1C1508E31F}"/>
                  </a:ext>
                </a:extLst>
              </p:cNvPr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242;p44">
                <a:extLst>
                  <a:ext uri="{FF2B5EF4-FFF2-40B4-BE49-F238E27FC236}">
                    <a16:creationId xmlns:a16="http://schemas.microsoft.com/office/drawing/2014/main" id="{A1F53E2D-48AF-3882-3BF1-1C5E3C077552}"/>
                  </a:ext>
                </a:extLst>
              </p:cNvPr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243;p44">
                <a:extLst>
                  <a:ext uri="{FF2B5EF4-FFF2-40B4-BE49-F238E27FC236}">
                    <a16:creationId xmlns:a16="http://schemas.microsoft.com/office/drawing/2014/main" id="{9CAFBA6E-D437-5B2E-3654-195769F87EC8}"/>
                  </a:ext>
                </a:extLst>
              </p:cNvPr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244;p44">
                <a:extLst>
                  <a:ext uri="{FF2B5EF4-FFF2-40B4-BE49-F238E27FC236}">
                    <a16:creationId xmlns:a16="http://schemas.microsoft.com/office/drawing/2014/main" id="{BA215551-9821-6C9D-E0EA-256774D0C9AB}"/>
                  </a:ext>
                </a:extLst>
              </p:cNvPr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3245;p44">
              <a:extLst>
                <a:ext uri="{FF2B5EF4-FFF2-40B4-BE49-F238E27FC236}">
                  <a16:creationId xmlns:a16="http://schemas.microsoft.com/office/drawing/2014/main" id="{6865B3BA-C479-D097-FC02-730E441CCBB9}"/>
                </a:ext>
              </a:extLst>
            </p:cNvPr>
            <p:cNvGrpSpPr/>
            <p:nvPr/>
          </p:nvGrpSpPr>
          <p:grpSpPr>
            <a:xfrm rot="2700000">
              <a:off x="7560281" y="1180530"/>
              <a:ext cx="545274" cy="773099"/>
              <a:chOff x="6055204" y="4369368"/>
              <a:chExt cx="545279" cy="773107"/>
            </a:xfrm>
          </p:grpSpPr>
          <p:sp>
            <p:nvSpPr>
              <p:cNvPr id="19" name="Google Shape;3246;p44">
                <a:extLst>
                  <a:ext uri="{FF2B5EF4-FFF2-40B4-BE49-F238E27FC236}">
                    <a16:creationId xmlns:a16="http://schemas.microsoft.com/office/drawing/2014/main" id="{5900538E-A785-D41D-D1C4-F04317A9320D}"/>
                  </a:ext>
                </a:extLst>
              </p:cNvPr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247;p44">
                <a:extLst>
                  <a:ext uri="{FF2B5EF4-FFF2-40B4-BE49-F238E27FC236}">
                    <a16:creationId xmlns:a16="http://schemas.microsoft.com/office/drawing/2014/main" id="{76646415-C3A1-C750-C347-5FAD61D85953}"/>
                  </a:ext>
                </a:extLst>
              </p:cNvPr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248;p44">
                <a:extLst>
                  <a:ext uri="{FF2B5EF4-FFF2-40B4-BE49-F238E27FC236}">
                    <a16:creationId xmlns:a16="http://schemas.microsoft.com/office/drawing/2014/main" id="{64BD0F5C-5FE9-E284-E3B7-41B5C1E3561B}"/>
                  </a:ext>
                </a:extLst>
              </p:cNvPr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249;p44">
                <a:extLst>
                  <a:ext uri="{FF2B5EF4-FFF2-40B4-BE49-F238E27FC236}">
                    <a16:creationId xmlns:a16="http://schemas.microsoft.com/office/drawing/2014/main" id="{362EC041-3DEA-9D6E-F75B-4327F8EC3438}"/>
                  </a:ext>
                </a:extLst>
              </p:cNvPr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250;p44">
                <a:extLst>
                  <a:ext uri="{FF2B5EF4-FFF2-40B4-BE49-F238E27FC236}">
                    <a16:creationId xmlns:a16="http://schemas.microsoft.com/office/drawing/2014/main" id="{499FE88C-FFEE-145F-2D83-E237CC927452}"/>
                  </a:ext>
                </a:extLst>
              </p:cNvPr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251;p44">
                <a:extLst>
                  <a:ext uri="{FF2B5EF4-FFF2-40B4-BE49-F238E27FC236}">
                    <a16:creationId xmlns:a16="http://schemas.microsoft.com/office/drawing/2014/main" id="{E3CFE77E-0D94-4B32-7C67-00D8F2CA801E}"/>
                  </a:ext>
                </a:extLst>
              </p:cNvPr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3252;p44">
              <a:extLst>
                <a:ext uri="{FF2B5EF4-FFF2-40B4-BE49-F238E27FC236}">
                  <a16:creationId xmlns:a16="http://schemas.microsoft.com/office/drawing/2014/main" id="{81C9B630-4D61-21C0-8358-EE4EF6342022}"/>
                </a:ext>
              </a:extLst>
            </p:cNvPr>
            <p:cNvGrpSpPr/>
            <p:nvPr/>
          </p:nvGrpSpPr>
          <p:grpSpPr>
            <a:xfrm rot="6289554">
              <a:off x="7571793" y="2559197"/>
              <a:ext cx="967210" cy="738607"/>
              <a:chOff x="1530147" y="3725108"/>
              <a:chExt cx="864149" cy="672973"/>
            </a:xfrm>
          </p:grpSpPr>
          <p:sp>
            <p:nvSpPr>
              <p:cNvPr id="14" name="Google Shape;3253;p44">
                <a:extLst>
                  <a:ext uri="{FF2B5EF4-FFF2-40B4-BE49-F238E27FC236}">
                    <a16:creationId xmlns:a16="http://schemas.microsoft.com/office/drawing/2014/main" id="{17613FDC-0FF7-4992-0395-33B5511979FA}"/>
                  </a:ext>
                </a:extLst>
              </p:cNvPr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254;p44">
                <a:extLst>
                  <a:ext uri="{FF2B5EF4-FFF2-40B4-BE49-F238E27FC236}">
                    <a16:creationId xmlns:a16="http://schemas.microsoft.com/office/drawing/2014/main" id="{668AD47C-39F3-313D-84BA-6B1E13D2350C}"/>
                  </a:ext>
                </a:extLst>
              </p:cNvPr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255;p44">
                <a:extLst>
                  <a:ext uri="{FF2B5EF4-FFF2-40B4-BE49-F238E27FC236}">
                    <a16:creationId xmlns:a16="http://schemas.microsoft.com/office/drawing/2014/main" id="{9285B29A-0468-8918-BE4A-770C54A16FB0}"/>
                  </a:ext>
                </a:extLst>
              </p:cNvPr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256;p44">
                <a:extLst>
                  <a:ext uri="{FF2B5EF4-FFF2-40B4-BE49-F238E27FC236}">
                    <a16:creationId xmlns:a16="http://schemas.microsoft.com/office/drawing/2014/main" id="{AB9CB588-3FEA-24B1-450C-053867721B1B}"/>
                  </a:ext>
                </a:extLst>
              </p:cNvPr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257;p44">
                <a:extLst>
                  <a:ext uri="{FF2B5EF4-FFF2-40B4-BE49-F238E27FC236}">
                    <a16:creationId xmlns:a16="http://schemas.microsoft.com/office/drawing/2014/main" id="{B4DB90FF-F637-7FCD-BA2F-2FC65008882A}"/>
                  </a:ext>
                </a:extLst>
              </p:cNvPr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3258;p44">
              <a:extLst>
                <a:ext uri="{FF2B5EF4-FFF2-40B4-BE49-F238E27FC236}">
                  <a16:creationId xmlns:a16="http://schemas.microsoft.com/office/drawing/2014/main" id="{04F1DF21-0B2A-4ADB-77E8-1A289F1029B5}"/>
                </a:ext>
              </a:extLst>
            </p:cNvPr>
            <p:cNvGrpSpPr/>
            <p:nvPr/>
          </p:nvGrpSpPr>
          <p:grpSpPr>
            <a:xfrm rot="-6434609" flipH="1">
              <a:off x="3945513" y="1197787"/>
              <a:ext cx="967250" cy="738599"/>
              <a:chOff x="1530147" y="3725108"/>
              <a:chExt cx="864149" cy="672973"/>
            </a:xfrm>
          </p:grpSpPr>
          <p:sp>
            <p:nvSpPr>
              <p:cNvPr id="9" name="Google Shape;3259;p44">
                <a:extLst>
                  <a:ext uri="{FF2B5EF4-FFF2-40B4-BE49-F238E27FC236}">
                    <a16:creationId xmlns:a16="http://schemas.microsoft.com/office/drawing/2014/main" id="{8BF44FC1-68A8-7AC3-B1C9-B7E95D677375}"/>
                  </a:ext>
                </a:extLst>
              </p:cNvPr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3260;p44">
                <a:extLst>
                  <a:ext uri="{FF2B5EF4-FFF2-40B4-BE49-F238E27FC236}">
                    <a16:creationId xmlns:a16="http://schemas.microsoft.com/office/drawing/2014/main" id="{18ED14E9-71D9-777E-E8B9-998BF44D5432}"/>
                  </a:ext>
                </a:extLst>
              </p:cNvPr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261;p44">
                <a:extLst>
                  <a:ext uri="{FF2B5EF4-FFF2-40B4-BE49-F238E27FC236}">
                    <a16:creationId xmlns:a16="http://schemas.microsoft.com/office/drawing/2014/main" id="{5BA62D74-BCAE-A7CB-0DB8-A585A5EE1682}"/>
                  </a:ext>
                </a:extLst>
              </p:cNvPr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262;p44">
                <a:extLst>
                  <a:ext uri="{FF2B5EF4-FFF2-40B4-BE49-F238E27FC236}">
                    <a16:creationId xmlns:a16="http://schemas.microsoft.com/office/drawing/2014/main" id="{27F2DB10-120C-854B-D9AC-40C283741D93}"/>
                  </a:ext>
                </a:extLst>
              </p:cNvPr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263;p44">
                <a:extLst>
                  <a:ext uri="{FF2B5EF4-FFF2-40B4-BE49-F238E27FC236}">
                    <a16:creationId xmlns:a16="http://schemas.microsoft.com/office/drawing/2014/main" id="{1C67E1F2-3AB1-C7D2-7825-D61704BE6AEA}"/>
                  </a:ext>
                </a:extLst>
              </p:cNvPr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Google Shape;3264;p44">
              <a:extLst>
                <a:ext uri="{FF2B5EF4-FFF2-40B4-BE49-F238E27FC236}">
                  <a16:creationId xmlns:a16="http://schemas.microsoft.com/office/drawing/2014/main" id="{6EEDC5E3-D7A4-558C-C521-20D47B1AE3CC}"/>
                </a:ext>
              </a:extLst>
            </p:cNvPr>
            <p:cNvSpPr/>
            <p:nvPr/>
          </p:nvSpPr>
          <p:spPr>
            <a:xfrm>
              <a:off x="4722325" y="984300"/>
              <a:ext cx="3011400" cy="2790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756;p27">
            <a:extLst>
              <a:ext uri="{FF2B5EF4-FFF2-40B4-BE49-F238E27FC236}">
                <a16:creationId xmlns:a16="http://schemas.microsoft.com/office/drawing/2014/main" id="{AC3C0A55-73B6-02A9-86C3-B47139192B29}"/>
              </a:ext>
            </a:extLst>
          </p:cNvPr>
          <p:cNvSpPr/>
          <p:nvPr/>
        </p:nvSpPr>
        <p:spPr>
          <a:xfrm rot="16200000" flipH="1">
            <a:off x="8178380" y="4356089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760;p27">
            <a:extLst>
              <a:ext uri="{FF2B5EF4-FFF2-40B4-BE49-F238E27FC236}">
                <a16:creationId xmlns:a16="http://schemas.microsoft.com/office/drawing/2014/main" id="{12738A58-3E5B-21AB-0DD4-F846463CB541}"/>
              </a:ext>
            </a:extLst>
          </p:cNvPr>
          <p:cNvSpPr/>
          <p:nvPr/>
        </p:nvSpPr>
        <p:spPr>
          <a:xfrm rot="16200000" flipH="1">
            <a:off x="8367310" y="4688353"/>
            <a:ext cx="428838" cy="481466"/>
          </a:xfrm>
          <a:custGeom>
            <a:avLst/>
            <a:gdLst/>
            <a:ahLst/>
            <a:cxnLst/>
            <a:rect l="l" t="t" r="r" b="b"/>
            <a:pathLst>
              <a:path w="14066" h="12275" extrusionOk="0">
                <a:moveTo>
                  <a:pt x="5947" y="1"/>
                </a:moveTo>
                <a:cubicBezTo>
                  <a:pt x="4617" y="1"/>
                  <a:pt x="3672" y="406"/>
                  <a:pt x="5187" y="1853"/>
                </a:cubicBezTo>
                <a:cubicBezTo>
                  <a:pt x="6556" y="3131"/>
                  <a:pt x="9113" y="4090"/>
                  <a:pt x="10916" y="4615"/>
                </a:cubicBezTo>
                <a:cubicBezTo>
                  <a:pt x="10195" y="4556"/>
                  <a:pt x="7242" y="4063"/>
                  <a:pt x="4615" y="4063"/>
                </a:cubicBezTo>
                <a:cubicBezTo>
                  <a:pt x="2167" y="4063"/>
                  <a:pt x="1" y="4491"/>
                  <a:pt x="188" y="6099"/>
                </a:cubicBezTo>
                <a:cubicBezTo>
                  <a:pt x="346" y="7488"/>
                  <a:pt x="5300" y="7875"/>
                  <a:pt x="8923" y="7875"/>
                </a:cubicBezTo>
                <a:cubicBezTo>
                  <a:pt x="10003" y="7875"/>
                  <a:pt x="10965" y="7840"/>
                  <a:pt x="11646" y="7788"/>
                </a:cubicBezTo>
                <a:lnTo>
                  <a:pt x="11646" y="7788"/>
                </a:lnTo>
                <a:cubicBezTo>
                  <a:pt x="8793" y="8861"/>
                  <a:pt x="5598" y="9180"/>
                  <a:pt x="3680" y="9591"/>
                </a:cubicBezTo>
                <a:cubicBezTo>
                  <a:pt x="537" y="10202"/>
                  <a:pt x="796" y="12275"/>
                  <a:pt x="3980" y="12275"/>
                </a:cubicBezTo>
                <a:cubicBezTo>
                  <a:pt x="4125" y="12275"/>
                  <a:pt x="4276" y="12271"/>
                  <a:pt x="4434" y="12262"/>
                </a:cubicBezTo>
                <a:cubicBezTo>
                  <a:pt x="7355" y="12079"/>
                  <a:pt x="10825" y="11508"/>
                  <a:pt x="14066" y="10846"/>
                </a:cubicBezTo>
                <a:lnTo>
                  <a:pt x="14066" y="2150"/>
                </a:lnTo>
                <a:cubicBezTo>
                  <a:pt x="12194" y="1511"/>
                  <a:pt x="10277" y="917"/>
                  <a:pt x="8565" y="370"/>
                </a:cubicBezTo>
                <a:cubicBezTo>
                  <a:pt x="7960" y="193"/>
                  <a:pt x="6863" y="1"/>
                  <a:pt x="5947" y="1"/>
                </a:cubicBezTo>
                <a:close/>
              </a:path>
            </a:pathLst>
          </a:custGeom>
          <a:solidFill>
            <a:srgbClr val="A53A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" name="Google Shape;758;p27">
            <a:extLst>
              <a:ext uri="{FF2B5EF4-FFF2-40B4-BE49-F238E27FC236}">
                <a16:creationId xmlns:a16="http://schemas.microsoft.com/office/drawing/2014/main" id="{A691A5CF-66BE-B37D-0455-29104AB69308}"/>
              </a:ext>
            </a:extLst>
          </p:cNvPr>
          <p:cNvSpPr/>
          <p:nvPr/>
        </p:nvSpPr>
        <p:spPr>
          <a:xfrm rot="16200000" flipH="1">
            <a:off x="8206266" y="4704797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5A79A2A-AD02-C829-B3B3-9C0C7DFBEFDE}"/>
              </a:ext>
            </a:extLst>
          </p:cNvPr>
          <p:cNvSpPr txBox="1"/>
          <p:nvPr/>
        </p:nvSpPr>
        <p:spPr>
          <a:xfrm>
            <a:off x="1330083" y="831592"/>
            <a:ext cx="478598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50" b="1" dirty="0">
                <a:solidFill>
                  <a:srgbClr val="002060"/>
                </a:solidFill>
                <a:latin typeface="UTM Avo" panose="02040603050506020204" pitchFamily="18" charset="0"/>
              </a:rPr>
              <a:t>241324 x 2 = ?</a:t>
            </a:r>
          </a:p>
        </p:txBody>
      </p:sp>
      <p:graphicFrame>
        <p:nvGraphicFramePr>
          <p:cNvPr id="69" name="Table 68">
            <a:extLst>
              <a:ext uri="{FF2B5EF4-FFF2-40B4-BE49-F238E27FC236}">
                <a16:creationId xmlns:a16="http://schemas.microsoft.com/office/drawing/2014/main" id="{9F5D0D6C-41BC-B98B-13D6-56CE713F5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721661"/>
              </p:ext>
            </p:extLst>
          </p:nvPr>
        </p:nvGraphicFramePr>
        <p:xfrm>
          <a:off x="1901235" y="1472596"/>
          <a:ext cx="5232115" cy="2674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7445">
                  <a:extLst>
                    <a:ext uri="{9D8B030D-6E8A-4147-A177-3AD203B41FA5}">
                      <a16:colId xmlns:a16="http://schemas.microsoft.com/office/drawing/2014/main" val="564939177"/>
                    </a:ext>
                  </a:extLst>
                </a:gridCol>
                <a:gridCol w="747445">
                  <a:extLst>
                    <a:ext uri="{9D8B030D-6E8A-4147-A177-3AD203B41FA5}">
                      <a16:colId xmlns:a16="http://schemas.microsoft.com/office/drawing/2014/main" val="1404657290"/>
                    </a:ext>
                  </a:extLst>
                </a:gridCol>
                <a:gridCol w="747445">
                  <a:extLst>
                    <a:ext uri="{9D8B030D-6E8A-4147-A177-3AD203B41FA5}">
                      <a16:colId xmlns:a16="http://schemas.microsoft.com/office/drawing/2014/main" val="1561975063"/>
                    </a:ext>
                  </a:extLst>
                </a:gridCol>
                <a:gridCol w="747445">
                  <a:extLst>
                    <a:ext uri="{9D8B030D-6E8A-4147-A177-3AD203B41FA5}">
                      <a16:colId xmlns:a16="http://schemas.microsoft.com/office/drawing/2014/main" val="2980313418"/>
                    </a:ext>
                  </a:extLst>
                </a:gridCol>
                <a:gridCol w="747445">
                  <a:extLst>
                    <a:ext uri="{9D8B030D-6E8A-4147-A177-3AD203B41FA5}">
                      <a16:colId xmlns:a16="http://schemas.microsoft.com/office/drawing/2014/main" val="1382029875"/>
                    </a:ext>
                  </a:extLst>
                </a:gridCol>
                <a:gridCol w="747445">
                  <a:extLst>
                    <a:ext uri="{9D8B030D-6E8A-4147-A177-3AD203B41FA5}">
                      <a16:colId xmlns:a16="http://schemas.microsoft.com/office/drawing/2014/main" val="1128801878"/>
                    </a:ext>
                  </a:extLst>
                </a:gridCol>
                <a:gridCol w="747445">
                  <a:extLst>
                    <a:ext uri="{9D8B030D-6E8A-4147-A177-3AD203B41FA5}">
                      <a16:colId xmlns:a16="http://schemas.microsoft.com/office/drawing/2014/main" val="2376240591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7264135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6820083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7631257"/>
                  </a:ext>
                </a:extLst>
              </a:tr>
            </a:tbl>
          </a:graphicData>
        </a:graphic>
      </p:graphicFrame>
      <p:sp>
        <p:nvSpPr>
          <p:cNvPr id="70" name="TextBox 69">
            <a:extLst>
              <a:ext uri="{FF2B5EF4-FFF2-40B4-BE49-F238E27FC236}">
                <a16:creationId xmlns:a16="http://schemas.microsoft.com/office/drawing/2014/main" id="{2F0BEC44-CA66-AACE-6DB5-CA61E394FE7E}"/>
              </a:ext>
            </a:extLst>
          </p:cNvPr>
          <p:cNvSpPr txBox="1"/>
          <p:nvPr/>
        </p:nvSpPr>
        <p:spPr>
          <a:xfrm>
            <a:off x="1464940" y="4010480"/>
            <a:ext cx="65148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thứ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phải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sang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trái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0AE42D1-5E27-3355-F60A-E3E2D1E65CE9}"/>
              </a:ext>
            </a:extLst>
          </p:cNvPr>
          <p:cNvSpPr txBox="1"/>
          <p:nvPr/>
        </p:nvSpPr>
        <p:spPr>
          <a:xfrm>
            <a:off x="6479445" y="1466822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E61AC39-F252-5B34-B280-9FBCA958AA31}"/>
              </a:ext>
            </a:extLst>
          </p:cNvPr>
          <p:cNvSpPr txBox="1"/>
          <p:nvPr/>
        </p:nvSpPr>
        <p:spPr>
          <a:xfrm>
            <a:off x="6479444" y="2367069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19BEEAC-6528-9BF7-A895-BFE97D994058}"/>
              </a:ext>
            </a:extLst>
          </p:cNvPr>
          <p:cNvSpPr/>
          <p:nvPr/>
        </p:nvSpPr>
        <p:spPr>
          <a:xfrm>
            <a:off x="6531762" y="3347492"/>
            <a:ext cx="524751" cy="680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724D9E7-2AAC-AEF7-C568-86BD68F2C09F}"/>
              </a:ext>
            </a:extLst>
          </p:cNvPr>
          <p:cNvSpPr txBox="1"/>
          <p:nvPr/>
        </p:nvSpPr>
        <p:spPr>
          <a:xfrm>
            <a:off x="5732508" y="1472595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E6CBFD1-4E57-35C2-5596-B0CE3192B925}"/>
              </a:ext>
            </a:extLst>
          </p:cNvPr>
          <p:cNvSpPr txBox="1"/>
          <p:nvPr/>
        </p:nvSpPr>
        <p:spPr>
          <a:xfrm>
            <a:off x="6479444" y="2367069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FD0765A-19A7-3E7D-E35E-CAA6A4B16492}"/>
              </a:ext>
            </a:extLst>
          </p:cNvPr>
          <p:cNvSpPr/>
          <p:nvPr/>
        </p:nvSpPr>
        <p:spPr>
          <a:xfrm>
            <a:off x="5723908" y="3332268"/>
            <a:ext cx="524751" cy="680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CFC4A8-B221-E9A5-B7D2-1125A7E59186}"/>
              </a:ext>
            </a:extLst>
          </p:cNvPr>
          <p:cNvSpPr txBox="1"/>
          <p:nvPr/>
        </p:nvSpPr>
        <p:spPr>
          <a:xfrm>
            <a:off x="4985571" y="1472595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3174720-16C9-76EE-C1CE-8E3576A26CA6}"/>
              </a:ext>
            </a:extLst>
          </p:cNvPr>
          <p:cNvSpPr/>
          <p:nvPr/>
        </p:nvSpPr>
        <p:spPr>
          <a:xfrm>
            <a:off x="5011654" y="3347492"/>
            <a:ext cx="524751" cy="680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A9D66E6-2EB9-987D-0785-41D0ED56595D}"/>
              </a:ext>
            </a:extLst>
          </p:cNvPr>
          <p:cNvSpPr txBox="1"/>
          <p:nvPr/>
        </p:nvSpPr>
        <p:spPr>
          <a:xfrm>
            <a:off x="6479444" y="2361901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9251737-8404-DB75-56F8-4A75B85D7855}"/>
              </a:ext>
            </a:extLst>
          </p:cNvPr>
          <p:cNvSpPr txBox="1"/>
          <p:nvPr/>
        </p:nvSpPr>
        <p:spPr>
          <a:xfrm>
            <a:off x="4238634" y="1472595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1019126-DBA8-83E5-13CF-2487643CBB2C}"/>
              </a:ext>
            </a:extLst>
          </p:cNvPr>
          <p:cNvSpPr txBox="1"/>
          <p:nvPr/>
        </p:nvSpPr>
        <p:spPr>
          <a:xfrm>
            <a:off x="6478342" y="2364261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53D7857-1501-7067-A5AE-CF0D07F60388}"/>
              </a:ext>
            </a:extLst>
          </p:cNvPr>
          <p:cNvSpPr/>
          <p:nvPr/>
        </p:nvSpPr>
        <p:spPr>
          <a:xfrm>
            <a:off x="4301694" y="3335985"/>
            <a:ext cx="524751" cy="680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1EF5539-7C8B-9F30-D20E-0E091A0CE58A}"/>
              </a:ext>
            </a:extLst>
          </p:cNvPr>
          <p:cNvSpPr txBox="1"/>
          <p:nvPr/>
        </p:nvSpPr>
        <p:spPr>
          <a:xfrm>
            <a:off x="3491697" y="1472595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AB7E6E9-0F0F-5916-D489-078A9AF446F6}"/>
              </a:ext>
            </a:extLst>
          </p:cNvPr>
          <p:cNvSpPr txBox="1"/>
          <p:nvPr/>
        </p:nvSpPr>
        <p:spPr>
          <a:xfrm>
            <a:off x="6479444" y="2367068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045AA47-D0D3-EE60-CE64-2EE25672FA32}"/>
              </a:ext>
            </a:extLst>
          </p:cNvPr>
          <p:cNvSpPr/>
          <p:nvPr/>
        </p:nvSpPr>
        <p:spPr>
          <a:xfrm>
            <a:off x="3568971" y="3360071"/>
            <a:ext cx="524751" cy="680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B055A09-7D5F-B8B1-D1F6-45DBE07A01D7}"/>
              </a:ext>
            </a:extLst>
          </p:cNvPr>
          <p:cNvSpPr txBox="1"/>
          <p:nvPr/>
        </p:nvSpPr>
        <p:spPr>
          <a:xfrm>
            <a:off x="2744760" y="1472595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5FB77D9-327A-1009-8920-3BF9EBEC2D2D}"/>
              </a:ext>
            </a:extLst>
          </p:cNvPr>
          <p:cNvSpPr txBox="1"/>
          <p:nvPr/>
        </p:nvSpPr>
        <p:spPr>
          <a:xfrm>
            <a:off x="6477240" y="2364261"/>
            <a:ext cx="6220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52C091B-D71C-9D5D-C924-3E8040060EE6}"/>
              </a:ext>
            </a:extLst>
          </p:cNvPr>
          <p:cNvSpPr/>
          <p:nvPr/>
        </p:nvSpPr>
        <p:spPr>
          <a:xfrm>
            <a:off x="2791889" y="3347835"/>
            <a:ext cx="524751" cy="6803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E5A5186A-1118-418D-1291-59706D948DBA}"/>
              </a:ext>
            </a:extLst>
          </p:cNvPr>
          <p:cNvSpPr txBox="1"/>
          <p:nvPr/>
        </p:nvSpPr>
        <p:spPr>
          <a:xfrm>
            <a:off x="5214059" y="831592"/>
            <a:ext cx="2158507" cy="7155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50" b="1" dirty="0">
                <a:solidFill>
                  <a:srgbClr val="FF0000"/>
                </a:solidFill>
                <a:latin typeface="UTM Avo" panose="02040603050506020204" pitchFamily="18" charset="0"/>
              </a:rPr>
              <a:t>482648</a:t>
            </a:r>
          </a:p>
        </p:txBody>
      </p:sp>
      <p:grpSp>
        <p:nvGrpSpPr>
          <p:cNvPr id="204" name="Google Shape;4862;p57">
            <a:extLst>
              <a:ext uri="{FF2B5EF4-FFF2-40B4-BE49-F238E27FC236}">
                <a16:creationId xmlns:a16="http://schemas.microsoft.com/office/drawing/2014/main" id="{0DEB04D4-528C-212B-0281-40A1CC4FB86F}"/>
              </a:ext>
            </a:extLst>
          </p:cNvPr>
          <p:cNvGrpSpPr/>
          <p:nvPr/>
        </p:nvGrpSpPr>
        <p:grpSpPr>
          <a:xfrm>
            <a:off x="321537" y="3580528"/>
            <a:ext cx="2157469" cy="1563840"/>
            <a:chOff x="885690" y="2872761"/>
            <a:chExt cx="1584756" cy="1563840"/>
          </a:xfrm>
        </p:grpSpPr>
        <p:grpSp>
          <p:nvGrpSpPr>
            <p:cNvPr id="205" name="Google Shape;4863;p57">
              <a:extLst>
                <a:ext uri="{FF2B5EF4-FFF2-40B4-BE49-F238E27FC236}">
                  <a16:creationId xmlns:a16="http://schemas.microsoft.com/office/drawing/2014/main" id="{D72B866A-27F8-8498-A2B4-12243613CF01}"/>
                </a:ext>
              </a:extLst>
            </p:cNvPr>
            <p:cNvGrpSpPr/>
            <p:nvPr/>
          </p:nvGrpSpPr>
          <p:grpSpPr>
            <a:xfrm>
              <a:off x="885690" y="2872761"/>
              <a:ext cx="1584756" cy="1563840"/>
              <a:chOff x="996725" y="2456700"/>
              <a:chExt cx="1216050" cy="1200000"/>
            </a:xfrm>
          </p:grpSpPr>
          <p:sp>
            <p:nvSpPr>
              <p:cNvPr id="207" name="Google Shape;4864;p57">
                <a:extLst>
                  <a:ext uri="{FF2B5EF4-FFF2-40B4-BE49-F238E27FC236}">
                    <a16:creationId xmlns:a16="http://schemas.microsoft.com/office/drawing/2014/main" id="{8D8A1796-442C-A744-D5BC-5B8AF8F57197}"/>
                  </a:ext>
                </a:extLst>
              </p:cNvPr>
              <p:cNvSpPr/>
              <p:nvPr/>
            </p:nvSpPr>
            <p:spPr>
              <a:xfrm>
                <a:off x="1698575" y="3299925"/>
                <a:ext cx="162900" cy="269925"/>
              </a:xfrm>
              <a:custGeom>
                <a:avLst/>
                <a:gdLst/>
                <a:ahLst/>
                <a:cxnLst/>
                <a:rect l="l" t="t" r="r" b="b"/>
                <a:pathLst>
                  <a:path w="6516" h="10797" extrusionOk="0">
                    <a:moveTo>
                      <a:pt x="3196" y="1"/>
                    </a:moveTo>
                    <a:lnTo>
                      <a:pt x="1" y="1614"/>
                    </a:lnTo>
                    <a:lnTo>
                      <a:pt x="1676" y="5895"/>
                    </a:lnTo>
                    <a:cubicBezTo>
                      <a:pt x="1676" y="5895"/>
                      <a:pt x="4530" y="10796"/>
                      <a:pt x="5119" y="10796"/>
                    </a:cubicBezTo>
                    <a:cubicBezTo>
                      <a:pt x="5709" y="10796"/>
                      <a:pt x="6515" y="10393"/>
                      <a:pt x="6515" y="10393"/>
                    </a:cubicBezTo>
                    <a:lnTo>
                      <a:pt x="4530" y="5802"/>
                    </a:lnTo>
                    <a:lnTo>
                      <a:pt x="3196" y="1"/>
                    </a:lnTo>
                    <a:close/>
                  </a:path>
                </a:pathLst>
              </a:cu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4865;p57">
                <a:extLst>
                  <a:ext uri="{FF2B5EF4-FFF2-40B4-BE49-F238E27FC236}">
                    <a16:creationId xmlns:a16="http://schemas.microsoft.com/office/drawing/2014/main" id="{68421C47-2884-7A5C-B84D-B34099A1508F}"/>
                  </a:ext>
                </a:extLst>
              </p:cNvPr>
              <p:cNvSpPr/>
              <p:nvPr/>
            </p:nvSpPr>
            <p:spPr>
              <a:xfrm>
                <a:off x="1320125" y="3367950"/>
                <a:ext cx="10162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4065" h="8665" extrusionOk="0">
                    <a:moveTo>
                      <a:pt x="863" y="1"/>
                    </a:moveTo>
                    <a:cubicBezTo>
                      <a:pt x="522" y="1"/>
                      <a:pt x="272" y="130"/>
                      <a:pt x="217" y="475"/>
                    </a:cubicBezTo>
                    <a:cubicBezTo>
                      <a:pt x="0" y="1840"/>
                      <a:pt x="652" y="4229"/>
                      <a:pt x="652" y="4229"/>
                    </a:cubicBezTo>
                    <a:lnTo>
                      <a:pt x="2637" y="8665"/>
                    </a:lnTo>
                    <a:lnTo>
                      <a:pt x="4064" y="8416"/>
                    </a:lnTo>
                    <a:cubicBezTo>
                      <a:pt x="4064" y="8416"/>
                      <a:pt x="3568" y="5811"/>
                      <a:pt x="3351" y="5035"/>
                    </a:cubicBezTo>
                    <a:cubicBezTo>
                      <a:pt x="3133" y="4291"/>
                      <a:pt x="3692" y="1126"/>
                      <a:pt x="3692" y="1126"/>
                    </a:cubicBezTo>
                    <a:cubicBezTo>
                      <a:pt x="3692" y="1126"/>
                      <a:pt x="1874" y="1"/>
                      <a:pt x="863" y="1"/>
                    </a:cubicBezTo>
                    <a:close/>
                  </a:path>
                </a:pathLst>
              </a:cu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4866;p57">
                <a:extLst>
                  <a:ext uri="{FF2B5EF4-FFF2-40B4-BE49-F238E27FC236}">
                    <a16:creationId xmlns:a16="http://schemas.microsoft.com/office/drawing/2014/main" id="{4F425BF3-A9C6-EAA4-87CF-A488CA5CD10D}"/>
                  </a:ext>
                </a:extLst>
              </p:cNvPr>
              <p:cNvSpPr/>
              <p:nvPr/>
            </p:nvSpPr>
            <p:spPr>
              <a:xfrm>
                <a:off x="1432575" y="2760925"/>
                <a:ext cx="298600" cy="255675"/>
              </a:xfrm>
              <a:custGeom>
                <a:avLst/>
                <a:gdLst/>
                <a:ahLst/>
                <a:cxnLst/>
                <a:rect l="l" t="t" r="r" b="b"/>
                <a:pathLst>
                  <a:path w="11944" h="10227" extrusionOk="0">
                    <a:moveTo>
                      <a:pt x="10361" y="1"/>
                    </a:moveTo>
                    <a:cubicBezTo>
                      <a:pt x="10424" y="218"/>
                      <a:pt x="9989" y="683"/>
                      <a:pt x="9896" y="838"/>
                    </a:cubicBezTo>
                    <a:cubicBezTo>
                      <a:pt x="9524" y="1366"/>
                      <a:pt x="9462" y="1583"/>
                      <a:pt x="9400" y="2234"/>
                    </a:cubicBezTo>
                    <a:cubicBezTo>
                      <a:pt x="9400" y="2327"/>
                      <a:pt x="9400" y="2421"/>
                      <a:pt x="9338" y="2452"/>
                    </a:cubicBezTo>
                    <a:cubicBezTo>
                      <a:pt x="9276" y="2545"/>
                      <a:pt x="9183" y="2545"/>
                      <a:pt x="9090" y="2545"/>
                    </a:cubicBezTo>
                    <a:cubicBezTo>
                      <a:pt x="8779" y="2576"/>
                      <a:pt x="8469" y="2700"/>
                      <a:pt x="8221" y="2886"/>
                    </a:cubicBezTo>
                    <a:cubicBezTo>
                      <a:pt x="8159" y="2917"/>
                      <a:pt x="8097" y="2979"/>
                      <a:pt x="8066" y="3072"/>
                    </a:cubicBezTo>
                    <a:cubicBezTo>
                      <a:pt x="7942" y="3320"/>
                      <a:pt x="8252" y="3692"/>
                      <a:pt x="8066" y="3941"/>
                    </a:cubicBezTo>
                    <a:cubicBezTo>
                      <a:pt x="8004" y="4023"/>
                      <a:pt x="7900" y="4037"/>
                      <a:pt x="7792" y="4037"/>
                    </a:cubicBezTo>
                    <a:cubicBezTo>
                      <a:pt x="7738" y="4037"/>
                      <a:pt x="7683" y="4034"/>
                      <a:pt x="7632" y="4034"/>
                    </a:cubicBezTo>
                    <a:lnTo>
                      <a:pt x="7383" y="4034"/>
                    </a:lnTo>
                    <a:cubicBezTo>
                      <a:pt x="7104" y="4096"/>
                      <a:pt x="6918" y="4313"/>
                      <a:pt x="6794" y="4561"/>
                    </a:cubicBezTo>
                    <a:cubicBezTo>
                      <a:pt x="6701" y="4809"/>
                      <a:pt x="6639" y="5088"/>
                      <a:pt x="6515" y="5337"/>
                    </a:cubicBezTo>
                    <a:cubicBezTo>
                      <a:pt x="6484" y="5399"/>
                      <a:pt x="6422" y="5492"/>
                      <a:pt x="6360" y="5523"/>
                    </a:cubicBezTo>
                    <a:cubicBezTo>
                      <a:pt x="6320" y="5549"/>
                      <a:pt x="6275" y="5558"/>
                      <a:pt x="6230" y="5558"/>
                    </a:cubicBezTo>
                    <a:cubicBezTo>
                      <a:pt x="6167" y="5558"/>
                      <a:pt x="6103" y="5541"/>
                      <a:pt x="6049" y="5523"/>
                    </a:cubicBezTo>
                    <a:cubicBezTo>
                      <a:pt x="5770" y="5461"/>
                      <a:pt x="5522" y="5368"/>
                      <a:pt x="5243" y="5243"/>
                    </a:cubicBezTo>
                    <a:cubicBezTo>
                      <a:pt x="4995" y="5678"/>
                      <a:pt x="4747" y="6081"/>
                      <a:pt x="4436" y="6453"/>
                    </a:cubicBezTo>
                    <a:cubicBezTo>
                      <a:pt x="4374" y="6546"/>
                      <a:pt x="4312" y="6608"/>
                      <a:pt x="4219" y="6639"/>
                    </a:cubicBezTo>
                    <a:cubicBezTo>
                      <a:pt x="4202" y="6644"/>
                      <a:pt x="4186" y="6646"/>
                      <a:pt x="4170" y="6646"/>
                    </a:cubicBezTo>
                    <a:cubicBezTo>
                      <a:pt x="4069" y="6646"/>
                      <a:pt x="3985" y="6569"/>
                      <a:pt x="3878" y="6515"/>
                    </a:cubicBezTo>
                    <a:cubicBezTo>
                      <a:pt x="3599" y="6298"/>
                      <a:pt x="3289" y="6112"/>
                      <a:pt x="3009" y="5895"/>
                    </a:cubicBezTo>
                    <a:cubicBezTo>
                      <a:pt x="2854" y="6174"/>
                      <a:pt x="2668" y="6453"/>
                      <a:pt x="2358" y="6546"/>
                    </a:cubicBezTo>
                    <a:cubicBezTo>
                      <a:pt x="2289" y="6569"/>
                      <a:pt x="2229" y="6579"/>
                      <a:pt x="2177" y="6579"/>
                    </a:cubicBezTo>
                    <a:cubicBezTo>
                      <a:pt x="1877" y="6579"/>
                      <a:pt x="1816" y="6249"/>
                      <a:pt x="1551" y="6143"/>
                    </a:cubicBezTo>
                    <a:lnTo>
                      <a:pt x="683" y="6205"/>
                    </a:lnTo>
                    <a:lnTo>
                      <a:pt x="0" y="8873"/>
                    </a:lnTo>
                    <a:cubicBezTo>
                      <a:pt x="764" y="9845"/>
                      <a:pt x="2322" y="10226"/>
                      <a:pt x="4011" y="10226"/>
                    </a:cubicBezTo>
                    <a:cubicBezTo>
                      <a:pt x="6097" y="10226"/>
                      <a:pt x="8383" y="9644"/>
                      <a:pt x="9617" y="8873"/>
                    </a:cubicBezTo>
                    <a:cubicBezTo>
                      <a:pt x="11882" y="7477"/>
                      <a:pt x="11944" y="2855"/>
                      <a:pt x="11633" y="1521"/>
                    </a:cubicBezTo>
                    <a:cubicBezTo>
                      <a:pt x="11354" y="218"/>
                      <a:pt x="10362" y="1"/>
                      <a:pt x="103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4867;p57">
                <a:extLst>
                  <a:ext uri="{FF2B5EF4-FFF2-40B4-BE49-F238E27FC236}">
                    <a16:creationId xmlns:a16="http://schemas.microsoft.com/office/drawing/2014/main" id="{660A24B4-7CA2-C448-7461-822A1493DB4A}"/>
                  </a:ext>
                </a:extLst>
              </p:cNvPr>
              <p:cNvSpPr/>
              <p:nvPr/>
            </p:nvSpPr>
            <p:spPr>
              <a:xfrm>
                <a:off x="1191375" y="3265800"/>
                <a:ext cx="99300" cy="322650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12906" extrusionOk="0">
                    <a:moveTo>
                      <a:pt x="1" y="1"/>
                    </a:moveTo>
                    <a:lnTo>
                      <a:pt x="63" y="7911"/>
                    </a:lnTo>
                    <a:lnTo>
                      <a:pt x="1831" y="12906"/>
                    </a:lnTo>
                    <a:lnTo>
                      <a:pt x="3289" y="12906"/>
                    </a:lnTo>
                    <a:lnTo>
                      <a:pt x="2575" y="8066"/>
                    </a:lnTo>
                    <a:lnTo>
                      <a:pt x="3971" y="2762"/>
                    </a:lnTo>
                    <a:cubicBezTo>
                      <a:pt x="3971" y="2762"/>
                      <a:pt x="1521" y="528"/>
                      <a:pt x="1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4868;p57">
                <a:extLst>
                  <a:ext uri="{FF2B5EF4-FFF2-40B4-BE49-F238E27FC236}">
                    <a16:creationId xmlns:a16="http://schemas.microsoft.com/office/drawing/2014/main" id="{B193BAF1-69CF-AB6C-511D-775C3C1F8697}"/>
                  </a:ext>
                </a:extLst>
              </p:cNvPr>
              <p:cNvSpPr/>
              <p:nvPr/>
            </p:nvSpPr>
            <p:spPr>
              <a:xfrm>
                <a:off x="996725" y="2789325"/>
                <a:ext cx="887225" cy="646375"/>
              </a:xfrm>
              <a:custGeom>
                <a:avLst/>
                <a:gdLst/>
                <a:ahLst/>
                <a:cxnLst/>
                <a:rect l="l" t="t" r="r" b="b"/>
                <a:pathLst>
                  <a:path w="35489" h="25855" extrusionOk="0">
                    <a:moveTo>
                      <a:pt x="30363" y="1"/>
                    </a:moveTo>
                    <a:cubicBezTo>
                      <a:pt x="29797" y="1"/>
                      <a:pt x="29255" y="214"/>
                      <a:pt x="28788" y="571"/>
                    </a:cubicBezTo>
                    <a:cubicBezTo>
                      <a:pt x="28788" y="571"/>
                      <a:pt x="28478" y="6124"/>
                      <a:pt x="23080" y="7799"/>
                    </a:cubicBezTo>
                    <a:cubicBezTo>
                      <a:pt x="22936" y="7818"/>
                      <a:pt x="22759" y="7826"/>
                      <a:pt x="22553" y="7826"/>
                    </a:cubicBezTo>
                    <a:cubicBezTo>
                      <a:pt x="22094" y="7826"/>
                      <a:pt x="21491" y="7789"/>
                      <a:pt x="20785" y="7768"/>
                    </a:cubicBezTo>
                    <a:cubicBezTo>
                      <a:pt x="20133" y="7742"/>
                      <a:pt x="19397" y="7716"/>
                      <a:pt x="18614" y="7716"/>
                    </a:cubicBezTo>
                    <a:cubicBezTo>
                      <a:pt x="15597" y="7716"/>
                      <a:pt x="11883" y="8115"/>
                      <a:pt x="9617" y="10529"/>
                    </a:cubicBezTo>
                    <a:cubicBezTo>
                      <a:pt x="9338" y="10591"/>
                      <a:pt x="9059" y="10746"/>
                      <a:pt x="8841" y="10994"/>
                    </a:cubicBezTo>
                    <a:cubicBezTo>
                      <a:pt x="8810" y="11025"/>
                      <a:pt x="8686" y="11118"/>
                      <a:pt x="8562" y="11211"/>
                    </a:cubicBezTo>
                    <a:cubicBezTo>
                      <a:pt x="8469" y="11273"/>
                      <a:pt x="8345" y="11366"/>
                      <a:pt x="8221" y="11429"/>
                    </a:cubicBezTo>
                    <a:cubicBezTo>
                      <a:pt x="7973" y="11584"/>
                      <a:pt x="7725" y="11739"/>
                      <a:pt x="7445" y="11863"/>
                    </a:cubicBezTo>
                    <a:cubicBezTo>
                      <a:pt x="6918" y="12080"/>
                      <a:pt x="6360" y="12266"/>
                      <a:pt x="5801" y="12359"/>
                    </a:cubicBezTo>
                    <a:cubicBezTo>
                      <a:pt x="5567" y="12398"/>
                      <a:pt x="5328" y="12415"/>
                      <a:pt x="5086" y="12415"/>
                    </a:cubicBezTo>
                    <a:cubicBezTo>
                      <a:pt x="4749" y="12415"/>
                      <a:pt x="4407" y="12382"/>
                      <a:pt x="4064" y="12328"/>
                    </a:cubicBezTo>
                    <a:lnTo>
                      <a:pt x="3661" y="12235"/>
                    </a:lnTo>
                    <a:lnTo>
                      <a:pt x="3227" y="12111"/>
                    </a:lnTo>
                    <a:cubicBezTo>
                      <a:pt x="3071" y="12080"/>
                      <a:pt x="2947" y="12018"/>
                      <a:pt x="2823" y="11956"/>
                    </a:cubicBezTo>
                    <a:cubicBezTo>
                      <a:pt x="2730" y="11894"/>
                      <a:pt x="2575" y="11863"/>
                      <a:pt x="2482" y="11770"/>
                    </a:cubicBezTo>
                    <a:cubicBezTo>
                      <a:pt x="2048" y="11522"/>
                      <a:pt x="1768" y="11118"/>
                      <a:pt x="1613" y="10622"/>
                    </a:cubicBezTo>
                    <a:cubicBezTo>
                      <a:pt x="1458" y="10095"/>
                      <a:pt x="1489" y="9505"/>
                      <a:pt x="1644" y="8885"/>
                    </a:cubicBezTo>
                    <a:cubicBezTo>
                      <a:pt x="1768" y="8264"/>
                      <a:pt x="2048" y="7675"/>
                      <a:pt x="2389" y="7086"/>
                    </a:cubicBezTo>
                    <a:cubicBezTo>
                      <a:pt x="2699" y="6527"/>
                      <a:pt x="3133" y="6000"/>
                      <a:pt x="3630" y="5628"/>
                    </a:cubicBezTo>
                    <a:lnTo>
                      <a:pt x="3661" y="5596"/>
                    </a:lnTo>
                    <a:cubicBezTo>
                      <a:pt x="3754" y="5534"/>
                      <a:pt x="3816" y="5348"/>
                      <a:pt x="3723" y="5224"/>
                    </a:cubicBezTo>
                    <a:cubicBezTo>
                      <a:pt x="3680" y="5118"/>
                      <a:pt x="3580" y="5070"/>
                      <a:pt x="3471" y="5070"/>
                    </a:cubicBezTo>
                    <a:cubicBezTo>
                      <a:pt x="3421" y="5070"/>
                      <a:pt x="3369" y="5081"/>
                      <a:pt x="3320" y="5100"/>
                    </a:cubicBezTo>
                    <a:cubicBezTo>
                      <a:pt x="2606" y="5472"/>
                      <a:pt x="2110" y="6000"/>
                      <a:pt x="1644" y="6589"/>
                    </a:cubicBezTo>
                    <a:cubicBezTo>
                      <a:pt x="1179" y="7148"/>
                      <a:pt x="776" y="7799"/>
                      <a:pt x="497" y="8513"/>
                    </a:cubicBezTo>
                    <a:cubicBezTo>
                      <a:pt x="217" y="9226"/>
                      <a:pt x="0" y="10002"/>
                      <a:pt x="124" y="10901"/>
                    </a:cubicBezTo>
                    <a:cubicBezTo>
                      <a:pt x="186" y="11739"/>
                      <a:pt x="652" y="12638"/>
                      <a:pt x="1365" y="13228"/>
                    </a:cubicBezTo>
                    <a:cubicBezTo>
                      <a:pt x="1520" y="13383"/>
                      <a:pt x="1706" y="13476"/>
                      <a:pt x="1862" y="13600"/>
                    </a:cubicBezTo>
                    <a:cubicBezTo>
                      <a:pt x="2048" y="13724"/>
                      <a:pt x="2234" y="13848"/>
                      <a:pt x="2420" y="13941"/>
                    </a:cubicBezTo>
                    <a:lnTo>
                      <a:pt x="2947" y="14189"/>
                    </a:lnTo>
                    <a:lnTo>
                      <a:pt x="3537" y="14407"/>
                    </a:lnTo>
                    <a:cubicBezTo>
                      <a:pt x="4312" y="14655"/>
                      <a:pt x="5119" y="14810"/>
                      <a:pt x="5956" y="14810"/>
                    </a:cubicBezTo>
                    <a:cubicBezTo>
                      <a:pt x="6546" y="14810"/>
                      <a:pt x="7135" y="14748"/>
                      <a:pt x="7725" y="14624"/>
                    </a:cubicBezTo>
                    <a:lnTo>
                      <a:pt x="7725" y="14624"/>
                    </a:lnTo>
                    <a:lnTo>
                      <a:pt x="7694" y="14748"/>
                    </a:lnTo>
                    <a:cubicBezTo>
                      <a:pt x="6412" y="23282"/>
                      <a:pt x="13170" y="25854"/>
                      <a:pt x="19676" y="25854"/>
                    </a:cubicBezTo>
                    <a:cubicBezTo>
                      <a:pt x="20099" y="25854"/>
                      <a:pt x="20521" y="25843"/>
                      <a:pt x="20940" y="25822"/>
                    </a:cubicBezTo>
                    <a:cubicBezTo>
                      <a:pt x="27795" y="25512"/>
                      <a:pt x="35489" y="21355"/>
                      <a:pt x="34992" y="10839"/>
                    </a:cubicBezTo>
                    <a:cubicBezTo>
                      <a:pt x="34630" y="2628"/>
                      <a:pt x="32350" y="1"/>
                      <a:pt x="30363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4869;p57">
                <a:extLst>
                  <a:ext uri="{FF2B5EF4-FFF2-40B4-BE49-F238E27FC236}">
                    <a16:creationId xmlns:a16="http://schemas.microsoft.com/office/drawing/2014/main" id="{7ED1DEA2-BBFC-E663-9447-ED2787449BD3}"/>
                  </a:ext>
                </a:extLst>
              </p:cNvPr>
              <p:cNvSpPr/>
              <p:nvPr/>
            </p:nvSpPr>
            <p:spPr>
              <a:xfrm>
                <a:off x="1040925" y="2840250"/>
                <a:ext cx="115575" cy="100350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4014" extrusionOk="0">
                    <a:moveTo>
                      <a:pt x="4361" y="1"/>
                    </a:moveTo>
                    <a:cubicBezTo>
                      <a:pt x="4246" y="1"/>
                      <a:pt x="4109" y="73"/>
                      <a:pt x="4002" y="116"/>
                    </a:cubicBezTo>
                    <a:cubicBezTo>
                      <a:pt x="2917" y="364"/>
                      <a:pt x="1521" y="395"/>
                      <a:pt x="838" y="1419"/>
                    </a:cubicBezTo>
                    <a:cubicBezTo>
                      <a:pt x="0" y="2660"/>
                      <a:pt x="1179" y="3497"/>
                      <a:pt x="1179" y="3497"/>
                    </a:cubicBezTo>
                    <a:cubicBezTo>
                      <a:pt x="1600" y="3772"/>
                      <a:pt x="2128" y="4014"/>
                      <a:pt x="2624" y="4014"/>
                    </a:cubicBezTo>
                    <a:cubicBezTo>
                      <a:pt x="2970" y="4014"/>
                      <a:pt x="3300" y="3896"/>
                      <a:pt x="3568" y="3591"/>
                    </a:cubicBezTo>
                    <a:cubicBezTo>
                      <a:pt x="3816" y="3311"/>
                      <a:pt x="3940" y="3001"/>
                      <a:pt x="4002" y="2629"/>
                    </a:cubicBezTo>
                    <a:cubicBezTo>
                      <a:pt x="4126" y="1977"/>
                      <a:pt x="4281" y="1326"/>
                      <a:pt x="4468" y="674"/>
                    </a:cubicBezTo>
                    <a:cubicBezTo>
                      <a:pt x="4499" y="519"/>
                      <a:pt x="4623" y="209"/>
                      <a:pt x="4499" y="54"/>
                    </a:cubicBezTo>
                    <a:cubicBezTo>
                      <a:pt x="4460" y="16"/>
                      <a:pt x="4413" y="1"/>
                      <a:pt x="43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4870;p57">
                <a:extLst>
                  <a:ext uri="{FF2B5EF4-FFF2-40B4-BE49-F238E27FC236}">
                    <a16:creationId xmlns:a16="http://schemas.microsoft.com/office/drawing/2014/main" id="{9D4F7E91-82D8-7C90-D229-E19639A14861}"/>
                  </a:ext>
                </a:extLst>
              </p:cNvPr>
              <p:cNvSpPr/>
              <p:nvPr/>
            </p:nvSpPr>
            <p:spPr>
              <a:xfrm>
                <a:off x="1664875" y="2474600"/>
                <a:ext cx="201250" cy="195625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7825" extrusionOk="0">
                    <a:moveTo>
                      <a:pt x="6609" y="0"/>
                    </a:moveTo>
                    <a:cubicBezTo>
                      <a:pt x="5944" y="0"/>
                      <a:pt x="5195" y="1527"/>
                      <a:pt x="5195" y="1527"/>
                    </a:cubicBezTo>
                    <a:cubicBezTo>
                      <a:pt x="5195" y="1527"/>
                      <a:pt x="4704" y="1057"/>
                      <a:pt x="3898" y="1057"/>
                    </a:cubicBezTo>
                    <a:cubicBezTo>
                      <a:pt x="3733" y="1057"/>
                      <a:pt x="3555" y="1076"/>
                      <a:pt x="3365" y="1124"/>
                    </a:cubicBezTo>
                    <a:cubicBezTo>
                      <a:pt x="2279" y="1372"/>
                      <a:pt x="2465" y="2861"/>
                      <a:pt x="2465" y="2861"/>
                    </a:cubicBezTo>
                    <a:cubicBezTo>
                      <a:pt x="2301" y="2675"/>
                      <a:pt x="1908" y="2589"/>
                      <a:pt x="1506" y="2589"/>
                    </a:cubicBezTo>
                    <a:cubicBezTo>
                      <a:pt x="769" y="2589"/>
                      <a:pt x="0" y="2876"/>
                      <a:pt x="542" y="3357"/>
                    </a:cubicBezTo>
                    <a:cubicBezTo>
                      <a:pt x="1380" y="4102"/>
                      <a:pt x="3830" y="6646"/>
                      <a:pt x="4606" y="7824"/>
                    </a:cubicBezTo>
                    <a:cubicBezTo>
                      <a:pt x="6330" y="6378"/>
                      <a:pt x="7730" y="6303"/>
                      <a:pt x="8002" y="6303"/>
                    </a:cubicBezTo>
                    <a:cubicBezTo>
                      <a:pt x="8033" y="6303"/>
                      <a:pt x="8049" y="6304"/>
                      <a:pt x="8049" y="6304"/>
                    </a:cubicBezTo>
                    <a:cubicBezTo>
                      <a:pt x="7150" y="4536"/>
                      <a:pt x="7336" y="162"/>
                      <a:pt x="6684" y="7"/>
                    </a:cubicBezTo>
                    <a:cubicBezTo>
                      <a:pt x="6660" y="2"/>
                      <a:pt x="6635" y="0"/>
                      <a:pt x="6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4871;p57">
                <a:extLst>
                  <a:ext uri="{FF2B5EF4-FFF2-40B4-BE49-F238E27FC236}">
                    <a16:creationId xmlns:a16="http://schemas.microsoft.com/office/drawing/2014/main" id="{E8F266F3-CB16-78AC-A382-F2AB742862FF}"/>
                  </a:ext>
                </a:extLst>
              </p:cNvPr>
              <p:cNvSpPr/>
              <p:nvPr/>
            </p:nvSpPr>
            <p:spPr>
              <a:xfrm>
                <a:off x="1586125" y="3360650"/>
                <a:ext cx="93875" cy="228575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9143" extrusionOk="0">
                    <a:moveTo>
                      <a:pt x="1454" y="0"/>
                    </a:moveTo>
                    <a:cubicBezTo>
                      <a:pt x="1057" y="0"/>
                      <a:pt x="721" y="128"/>
                      <a:pt x="559" y="488"/>
                    </a:cubicBezTo>
                    <a:cubicBezTo>
                      <a:pt x="1" y="1760"/>
                      <a:pt x="1" y="4210"/>
                      <a:pt x="1" y="4210"/>
                    </a:cubicBezTo>
                    <a:lnTo>
                      <a:pt x="807" y="9050"/>
                    </a:lnTo>
                    <a:lnTo>
                      <a:pt x="2234" y="9143"/>
                    </a:lnTo>
                    <a:cubicBezTo>
                      <a:pt x="2234" y="9143"/>
                      <a:pt x="2451" y="6506"/>
                      <a:pt x="2420" y="5699"/>
                    </a:cubicBezTo>
                    <a:cubicBezTo>
                      <a:pt x="2420" y="4924"/>
                      <a:pt x="3754" y="767"/>
                      <a:pt x="3754" y="767"/>
                    </a:cubicBezTo>
                    <a:cubicBezTo>
                      <a:pt x="3754" y="767"/>
                      <a:pt x="2424" y="0"/>
                      <a:pt x="1454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4872;p57">
                <a:extLst>
                  <a:ext uri="{FF2B5EF4-FFF2-40B4-BE49-F238E27FC236}">
                    <a16:creationId xmlns:a16="http://schemas.microsoft.com/office/drawing/2014/main" id="{5D096408-53B5-7AEB-AFCC-B3020767A629}"/>
                  </a:ext>
                </a:extLst>
              </p:cNvPr>
              <p:cNvSpPr/>
              <p:nvPr/>
            </p:nvSpPr>
            <p:spPr>
              <a:xfrm>
                <a:off x="1730375" y="3358250"/>
                <a:ext cx="64400" cy="78200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128" extrusionOk="0">
                    <a:moveTo>
                      <a:pt x="1974" y="0"/>
                    </a:moveTo>
                    <a:cubicBezTo>
                      <a:pt x="1853" y="0"/>
                      <a:pt x="1731" y="17"/>
                      <a:pt x="1614" y="56"/>
                    </a:cubicBezTo>
                    <a:cubicBezTo>
                      <a:pt x="1303" y="149"/>
                      <a:pt x="1086" y="429"/>
                      <a:pt x="993" y="708"/>
                    </a:cubicBezTo>
                    <a:cubicBezTo>
                      <a:pt x="900" y="956"/>
                      <a:pt x="869" y="1204"/>
                      <a:pt x="776" y="1452"/>
                    </a:cubicBezTo>
                    <a:cubicBezTo>
                      <a:pt x="590" y="1887"/>
                      <a:pt x="311" y="2166"/>
                      <a:pt x="1" y="2507"/>
                    </a:cubicBezTo>
                    <a:lnTo>
                      <a:pt x="249" y="3128"/>
                    </a:lnTo>
                    <a:cubicBezTo>
                      <a:pt x="311" y="3097"/>
                      <a:pt x="373" y="3034"/>
                      <a:pt x="435" y="2972"/>
                    </a:cubicBezTo>
                    <a:cubicBezTo>
                      <a:pt x="807" y="2631"/>
                      <a:pt x="1148" y="2073"/>
                      <a:pt x="1086" y="1514"/>
                    </a:cubicBezTo>
                    <a:cubicBezTo>
                      <a:pt x="1086" y="1235"/>
                      <a:pt x="1055" y="987"/>
                      <a:pt x="1179" y="770"/>
                    </a:cubicBezTo>
                    <a:cubicBezTo>
                      <a:pt x="1303" y="584"/>
                      <a:pt x="1521" y="553"/>
                      <a:pt x="1707" y="553"/>
                    </a:cubicBezTo>
                    <a:lnTo>
                      <a:pt x="2575" y="553"/>
                    </a:lnTo>
                    <a:lnTo>
                      <a:pt x="2482" y="87"/>
                    </a:lnTo>
                    <a:lnTo>
                      <a:pt x="2451" y="87"/>
                    </a:lnTo>
                    <a:cubicBezTo>
                      <a:pt x="2307" y="33"/>
                      <a:pt x="2142" y="0"/>
                      <a:pt x="19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4873;p57">
                <a:extLst>
                  <a:ext uri="{FF2B5EF4-FFF2-40B4-BE49-F238E27FC236}">
                    <a16:creationId xmlns:a16="http://schemas.microsoft.com/office/drawing/2014/main" id="{D5800C00-9F2B-09A1-A51C-18123DB1D205}"/>
                  </a:ext>
                </a:extLst>
              </p:cNvPr>
              <p:cNvSpPr/>
              <p:nvPr/>
            </p:nvSpPr>
            <p:spPr>
              <a:xfrm>
                <a:off x="1757525" y="3423250"/>
                <a:ext cx="51975" cy="6437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575" extrusionOk="0">
                    <a:moveTo>
                      <a:pt x="1955" y="0"/>
                    </a:moveTo>
                    <a:cubicBezTo>
                      <a:pt x="1737" y="0"/>
                      <a:pt x="1520" y="124"/>
                      <a:pt x="1334" y="279"/>
                    </a:cubicBezTo>
                    <a:cubicBezTo>
                      <a:pt x="1179" y="434"/>
                      <a:pt x="1024" y="652"/>
                      <a:pt x="993" y="869"/>
                    </a:cubicBezTo>
                    <a:cubicBezTo>
                      <a:pt x="962" y="1055"/>
                      <a:pt x="962" y="1272"/>
                      <a:pt x="962" y="1458"/>
                    </a:cubicBezTo>
                    <a:cubicBezTo>
                      <a:pt x="931" y="1613"/>
                      <a:pt x="838" y="1799"/>
                      <a:pt x="714" y="1892"/>
                    </a:cubicBezTo>
                    <a:cubicBezTo>
                      <a:pt x="559" y="1986"/>
                      <a:pt x="342" y="2017"/>
                      <a:pt x="186" y="2048"/>
                    </a:cubicBezTo>
                    <a:cubicBezTo>
                      <a:pt x="124" y="2079"/>
                      <a:pt x="62" y="2110"/>
                      <a:pt x="0" y="2110"/>
                    </a:cubicBezTo>
                    <a:cubicBezTo>
                      <a:pt x="93" y="2265"/>
                      <a:pt x="186" y="2420"/>
                      <a:pt x="279" y="2575"/>
                    </a:cubicBezTo>
                    <a:lnTo>
                      <a:pt x="404" y="2513"/>
                    </a:lnTo>
                    <a:cubicBezTo>
                      <a:pt x="590" y="2389"/>
                      <a:pt x="714" y="2172"/>
                      <a:pt x="838" y="2048"/>
                    </a:cubicBezTo>
                    <a:cubicBezTo>
                      <a:pt x="962" y="1892"/>
                      <a:pt x="1117" y="1768"/>
                      <a:pt x="1241" y="1582"/>
                    </a:cubicBezTo>
                    <a:cubicBezTo>
                      <a:pt x="1396" y="1396"/>
                      <a:pt x="1458" y="1241"/>
                      <a:pt x="1520" y="1055"/>
                    </a:cubicBezTo>
                    <a:cubicBezTo>
                      <a:pt x="1613" y="931"/>
                      <a:pt x="1675" y="838"/>
                      <a:pt x="1769" y="745"/>
                    </a:cubicBezTo>
                    <a:cubicBezTo>
                      <a:pt x="1862" y="652"/>
                      <a:pt x="1955" y="559"/>
                      <a:pt x="2079" y="465"/>
                    </a:cubicBezTo>
                    <a:lnTo>
                      <a:pt x="19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4874;p57">
                <a:extLst>
                  <a:ext uri="{FF2B5EF4-FFF2-40B4-BE49-F238E27FC236}">
                    <a16:creationId xmlns:a16="http://schemas.microsoft.com/office/drawing/2014/main" id="{52280629-3643-2D6E-2BAE-02B0CE57F6F3}"/>
                  </a:ext>
                </a:extLst>
              </p:cNvPr>
              <p:cNvSpPr/>
              <p:nvPr/>
            </p:nvSpPr>
            <p:spPr>
              <a:xfrm>
                <a:off x="1795525" y="3499250"/>
                <a:ext cx="45775" cy="45775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831" extrusionOk="0">
                    <a:moveTo>
                      <a:pt x="1582" y="0"/>
                    </a:moveTo>
                    <a:cubicBezTo>
                      <a:pt x="1520" y="31"/>
                      <a:pt x="1427" y="31"/>
                      <a:pt x="1365" y="62"/>
                    </a:cubicBezTo>
                    <a:cubicBezTo>
                      <a:pt x="993" y="217"/>
                      <a:pt x="714" y="559"/>
                      <a:pt x="621" y="869"/>
                    </a:cubicBezTo>
                    <a:cubicBezTo>
                      <a:pt x="590" y="1055"/>
                      <a:pt x="497" y="1210"/>
                      <a:pt x="404" y="1303"/>
                    </a:cubicBezTo>
                    <a:cubicBezTo>
                      <a:pt x="280" y="1396"/>
                      <a:pt x="124" y="1427"/>
                      <a:pt x="0" y="1458"/>
                    </a:cubicBezTo>
                    <a:cubicBezTo>
                      <a:pt x="93" y="1582"/>
                      <a:pt x="186" y="1706"/>
                      <a:pt x="280" y="1831"/>
                    </a:cubicBezTo>
                    <a:cubicBezTo>
                      <a:pt x="373" y="1706"/>
                      <a:pt x="466" y="1551"/>
                      <a:pt x="528" y="1427"/>
                    </a:cubicBezTo>
                    <a:cubicBezTo>
                      <a:pt x="621" y="1303"/>
                      <a:pt x="745" y="1179"/>
                      <a:pt x="900" y="1086"/>
                    </a:cubicBezTo>
                    <a:cubicBezTo>
                      <a:pt x="1024" y="993"/>
                      <a:pt x="1179" y="900"/>
                      <a:pt x="1272" y="838"/>
                    </a:cubicBezTo>
                    <a:cubicBezTo>
                      <a:pt x="1396" y="776"/>
                      <a:pt x="1520" y="714"/>
                      <a:pt x="1613" y="652"/>
                    </a:cubicBezTo>
                    <a:cubicBezTo>
                      <a:pt x="1676" y="621"/>
                      <a:pt x="1738" y="590"/>
                      <a:pt x="1831" y="559"/>
                    </a:cubicBezTo>
                    <a:lnTo>
                      <a:pt x="158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4875;p57">
                <a:extLst>
                  <a:ext uri="{FF2B5EF4-FFF2-40B4-BE49-F238E27FC236}">
                    <a16:creationId xmlns:a16="http://schemas.microsoft.com/office/drawing/2014/main" id="{2B282261-9CC6-D76A-A1E1-6B1AA885F9E5}"/>
                  </a:ext>
                </a:extLst>
              </p:cNvPr>
              <p:cNvSpPr/>
              <p:nvPr/>
            </p:nvSpPr>
            <p:spPr>
              <a:xfrm>
                <a:off x="1586125" y="3441000"/>
                <a:ext cx="73700" cy="41200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1648" extrusionOk="0">
                    <a:moveTo>
                      <a:pt x="2257" y="1"/>
                    </a:moveTo>
                    <a:cubicBezTo>
                      <a:pt x="2087" y="1"/>
                      <a:pt x="1922" y="27"/>
                      <a:pt x="1769" y="66"/>
                    </a:cubicBezTo>
                    <a:cubicBezTo>
                      <a:pt x="1521" y="128"/>
                      <a:pt x="1303" y="221"/>
                      <a:pt x="1055" y="345"/>
                    </a:cubicBezTo>
                    <a:cubicBezTo>
                      <a:pt x="838" y="469"/>
                      <a:pt x="652" y="593"/>
                      <a:pt x="466" y="717"/>
                    </a:cubicBezTo>
                    <a:cubicBezTo>
                      <a:pt x="311" y="841"/>
                      <a:pt x="156" y="934"/>
                      <a:pt x="1" y="996"/>
                    </a:cubicBezTo>
                    <a:lnTo>
                      <a:pt x="125" y="1648"/>
                    </a:lnTo>
                    <a:lnTo>
                      <a:pt x="218" y="1617"/>
                    </a:lnTo>
                    <a:cubicBezTo>
                      <a:pt x="466" y="1524"/>
                      <a:pt x="683" y="1338"/>
                      <a:pt x="838" y="1151"/>
                    </a:cubicBezTo>
                    <a:cubicBezTo>
                      <a:pt x="1024" y="965"/>
                      <a:pt x="1148" y="779"/>
                      <a:pt x="1272" y="593"/>
                    </a:cubicBezTo>
                    <a:cubicBezTo>
                      <a:pt x="1397" y="438"/>
                      <a:pt x="1583" y="283"/>
                      <a:pt x="1800" y="283"/>
                    </a:cubicBezTo>
                    <a:cubicBezTo>
                      <a:pt x="1823" y="280"/>
                      <a:pt x="1845" y="278"/>
                      <a:pt x="1868" y="278"/>
                    </a:cubicBezTo>
                    <a:cubicBezTo>
                      <a:pt x="2056" y="278"/>
                      <a:pt x="2219" y="389"/>
                      <a:pt x="2358" y="500"/>
                    </a:cubicBezTo>
                    <a:cubicBezTo>
                      <a:pt x="2513" y="562"/>
                      <a:pt x="2637" y="686"/>
                      <a:pt x="2792" y="779"/>
                    </a:cubicBezTo>
                    <a:cubicBezTo>
                      <a:pt x="2824" y="593"/>
                      <a:pt x="2886" y="407"/>
                      <a:pt x="2948" y="221"/>
                    </a:cubicBezTo>
                    <a:cubicBezTo>
                      <a:pt x="2824" y="159"/>
                      <a:pt x="2699" y="66"/>
                      <a:pt x="2575" y="35"/>
                    </a:cubicBezTo>
                    <a:cubicBezTo>
                      <a:pt x="2469" y="11"/>
                      <a:pt x="2362" y="1"/>
                      <a:pt x="2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4876;p57">
                <a:extLst>
                  <a:ext uri="{FF2B5EF4-FFF2-40B4-BE49-F238E27FC236}">
                    <a16:creationId xmlns:a16="http://schemas.microsoft.com/office/drawing/2014/main" id="{1F7A398B-DD5F-B78D-E706-86A385CCE328}"/>
                  </a:ext>
                </a:extLst>
              </p:cNvPr>
              <p:cNvSpPr/>
              <p:nvPr/>
            </p:nvSpPr>
            <p:spPr>
              <a:xfrm>
                <a:off x="1596200" y="3500025"/>
                <a:ext cx="5122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552" extrusionOk="0">
                    <a:moveTo>
                      <a:pt x="2048" y="0"/>
                    </a:moveTo>
                    <a:cubicBezTo>
                      <a:pt x="1831" y="0"/>
                      <a:pt x="1614" y="93"/>
                      <a:pt x="1459" y="155"/>
                    </a:cubicBezTo>
                    <a:cubicBezTo>
                      <a:pt x="1242" y="217"/>
                      <a:pt x="1056" y="279"/>
                      <a:pt x="838" y="373"/>
                    </a:cubicBezTo>
                    <a:cubicBezTo>
                      <a:pt x="652" y="466"/>
                      <a:pt x="466" y="590"/>
                      <a:pt x="342" y="714"/>
                    </a:cubicBezTo>
                    <a:cubicBezTo>
                      <a:pt x="218" y="807"/>
                      <a:pt x="94" y="869"/>
                      <a:pt x="1" y="931"/>
                    </a:cubicBezTo>
                    <a:lnTo>
                      <a:pt x="94" y="1551"/>
                    </a:lnTo>
                    <a:lnTo>
                      <a:pt x="218" y="1551"/>
                    </a:lnTo>
                    <a:cubicBezTo>
                      <a:pt x="435" y="1427"/>
                      <a:pt x="621" y="1272"/>
                      <a:pt x="745" y="1117"/>
                    </a:cubicBezTo>
                    <a:cubicBezTo>
                      <a:pt x="869" y="962"/>
                      <a:pt x="963" y="776"/>
                      <a:pt x="1056" y="621"/>
                    </a:cubicBezTo>
                    <a:cubicBezTo>
                      <a:pt x="1149" y="466"/>
                      <a:pt x="1304" y="373"/>
                      <a:pt x="1490" y="342"/>
                    </a:cubicBezTo>
                    <a:cubicBezTo>
                      <a:pt x="1510" y="338"/>
                      <a:pt x="1530" y="337"/>
                      <a:pt x="1550" y="337"/>
                    </a:cubicBezTo>
                    <a:cubicBezTo>
                      <a:pt x="1716" y="337"/>
                      <a:pt x="1876" y="441"/>
                      <a:pt x="1986" y="497"/>
                    </a:cubicBezTo>
                    <a:lnTo>
                      <a:pt x="2017" y="497"/>
                    </a:lnTo>
                    <a:cubicBezTo>
                      <a:pt x="2017" y="342"/>
                      <a:pt x="2017" y="217"/>
                      <a:pt x="2017" y="124"/>
                    </a:cubicBezTo>
                    <a:lnTo>
                      <a:pt x="204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4877;p57">
                <a:extLst>
                  <a:ext uri="{FF2B5EF4-FFF2-40B4-BE49-F238E27FC236}">
                    <a16:creationId xmlns:a16="http://schemas.microsoft.com/office/drawing/2014/main" id="{2575CBA6-306C-AAF3-0EA2-C701F70C2CE6}"/>
                  </a:ext>
                </a:extLst>
              </p:cNvPr>
              <p:cNvSpPr/>
              <p:nvPr/>
            </p:nvSpPr>
            <p:spPr>
              <a:xfrm>
                <a:off x="1602425" y="3551200"/>
                <a:ext cx="42675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994" extrusionOk="0">
                    <a:moveTo>
                      <a:pt x="1551" y="1"/>
                    </a:moveTo>
                    <a:cubicBezTo>
                      <a:pt x="1396" y="1"/>
                      <a:pt x="1241" y="94"/>
                      <a:pt x="1117" y="125"/>
                    </a:cubicBezTo>
                    <a:lnTo>
                      <a:pt x="714" y="125"/>
                    </a:lnTo>
                    <a:cubicBezTo>
                      <a:pt x="672" y="116"/>
                      <a:pt x="630" y="113"/>
                      <a:pt x="589" y="113"/>
                    </a:cubicBezTo>
                    <a:cubicBezTo>
                      <a:pt x="475" y="113"/>
                      <a:pt x="362" y="141"/>
                      <a:pt x="248" y="187"/>
                    </a:cubicBezTo>
                    <a:cubicBezTo>
                      <a:pt x="155" y="218"/>
                      <a:pt x="62" y="280"/>
                      <a:pt x="0" y="342"/>
                    </a:cubicBezTo>
                    <a:lnTo>
                      <a:pt x="93" y="993"/>
                    </a:lnTo>
                    <a:cubicBezTo>
                      <a:pt x="155" y="962"/>
                      <a:pt x="217" y="931"/>
                      <a:pt x="279" y="900"/>
                    </a:cubicBezTo>
                    <a:cubicBezTo>
                      <a:pt x="403" y="838"/>
                      <a:pt x="496" y="745"/>
                      <a:pt x="558" y="683"/>
                    </a:cubicBezTo>
                    <a:cubicBezTo>
                      <a:pt x="651" y="590"/>
                      <a:pt x="714" y="528"/>
                      <a:pt x="807" y="435"/>
                    </a:cubicBezTo>
                    <a:cubicBezTo>
                      <a:pt x="883" y="358"/>
                      <a:pt x="981" y="303"/>
                      <a:pt x="1065" y="303"/>
                    </a:cubicBezTo>
                    <a:cubicBezTo>
                      <a:pt x="1083" y="303"/>
                      <a:pt x="1100" y="305"/>
                      <a:pt x="1117" y="311"/>
                    </a:cubicBezTo>
                    <a:cubicBezTo>
                      <a:pt x="1241" y="311"/>
                      <a:pt x="1365" y="435"/>
                      <a:pt x="1458" y="497"/>
                    </a:cubicBezTo>
                    <a:cubicBezTo>
                      <a:pt x="1520" y="528"/>
                      <a:pt x="1582" y="559"/>
                      <a:pt x="1675" y="559"/>
                    </a:cubicBezTo>
                    <a:cubicBezTo>
                      <a:pt x="1675" y="404"/>
                      <a:pt x="1675" y="218"/>
                      <a:pt x="1706" y="32"/>
                    </a:cubicBezTo>
                    <a:cubicBezTo>
                      <a:pt x="1644" y="32"/>
                      <a:pt x="1613" y="1"/>
                      <a:pt x="15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4878;p57">
                <a:extLst>
                  <a:ext uri="{FF2B5EF4-FFF2-40B4-BE49-F238E27FC236}">
                    <a16:creationId xmlns:a16="http://schemas.microsoft.com/office/drawing/2014/main" id="{E328940D-768B-B67D-B74B-E11BD1B3038D}"/>
                  </a:ext>
                </a:extLst>
              </p:cNvPr>
              <p:cNvSpPr/>
              <p:nvPr/>
            </p:nvSpPr>
            <p:spPr>
              <a:xfrm>
                <a:off x="1328650" y="3440300"/>
                <a:ext cx="76800" cy="1757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703" extrusionOk="0">
                    <a:moveTo>
                      <a:pt x="3010" y="1"/>
                    </a:moveTo>
                    <a:cubicBezTo>
                      <a:pt x="2761" y="1"/>
                      <a:pt x="2544" y="94"/>
                      <a:pt x="2327" y="125"/>
                    </a:cubicBezTo>
                    <a:cubicBezTo>
                      <a:pt x="2110" y="156"/>
                      <a:pt x="1893" y="156"/>
                      <a:pt x="1645" y="156"/>
                    </a:cubicBezTo>
                    <a:cubicBezTo>
                      <a:pt x="1210" y="94"/>
                      <a:pt x="807" y="94"/>
                      <a:pt x="435" y="63"/>
                    </a:cubicBezTo>
                    <a:cubicBezTo>
                      <a:pt x="280" y="32"/>
                      <a:pt x="156" y="32"/>
                      <a:pt x="0" y="1"/>
                    </a:cubicBezTo>
                    <a:lnTo>
                      <a:pt x="0" y="1"/>
                    </a:lnTo>
                    <a:cubicBezTo>
                      <a:pt x="62" y="249"/>
                      <a:pt x="94" y="435"/>
                      <a:pt x="125" y="621"/>
                    </a:cubicBezTo>
                    <a:cubicBezTo>
                      <a:pt x="218" y="652"/>
                      <a:pt x="280" y="683"/>
                      <a:pt x="342" y="683"/>
                    </a:cubicBezTo>
                    <a:cubicBezTo>
                      <a:pt x="445" y="696"/>
                      <a:pt x="548" y="702"/>
                      <a:pt x="648" y="702"/>
                    </a:cubicBezTo>
                    <a:cubicBezTo>
                      <a:pt x="1030" y="702"/>
                      <a:pt x="1388" y="613"/>
                      <a:pt x="1707" y="466"/>
                    </a:cubicBezTo>
                    <a:cubicBezTo>
                      <a:pt x="1924" y="373"/>
                      <a:pt x="2110" y="311"/>
                      <a:pt x="2327" y="311"/>
                    </a:cubicBezTo>
                    <a:cubicBezTo>
                      <a:pt x="2544" y="311"/>
                      <a:pt x="2761" y="435"/>
                      <a:pt x="2916" y="497"/>
                    </a:cubicBezTo>
                    <a:lnTo>
                      <a:pt x="3010" y="528"/>
                    </a:lnTo>
                    <a:cubicBezTo>
                      <a:pt x="3041" y="342"/>
                      <a:pt x="3072" y="187"/>
                      <a:pt x="30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4879;p57">
                <a:extLst>
                  <a:ext uri="{FF2B5EF4-FFF2-40B4-BE49-F238E27FC236}">
                    <a16:creationId xmlns:a16="http://schemas.microsoft.com/office/drawing/2014/main" id="{9090DDE6-6293-5DB4-6BF7-843864D2C872}"/>
                  </a:ext>
                </a:extLst>
              </p:cNvPr>
              <p:cNvSpPr/>
              <p:nvPr/>
            </p:nvSpPr>
            <p:spPr>
              <a:xfrm>
                <a:off x="1348025" y="3488375"/>
                <a:ext cx="57425" cy="27175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1087" extrusionOk="0">
                    <a:moveTo>
                      <a:pt x="2204" y="1"/>
                    </a:moveTo>
                    <a:cubicBezTo>
                      <a:pt x="2017" y="32"/>
                      <a:pt x="1862" y="94"/>
                      <a:pt x="1707" y="125"/>
                    </a:cubicBezTo>
                    <a:cubicBezTo>
                      <a:pt x="1521" y="187"/>
                      <a:pt x="1304" y="218"/>
                      <a:pt x="1118" y="249"/>
                    </a:cubicBezTo>
                    <a:cubicBezTo>
                      <a:pt x="901" y="280"/>
                      <a:pt x="714" y="342"/>
                      <a:pt x="528" y="373"/>
                    </a:cubicBezTo>
                    <a:cubicBezTo>
                      <a:pt x="342" y="435"/>
                      <a:pt x="187" y="466"/>
                      <a:pt x="32" y="497"/>
                    </a:cubicBezTo>
                    <a:lnTo>
                      <a:pt x="1" y="497"/>
                    </a:lnTo>
                    <a:lnTo>
                      <a:pt x="280" y="1087"/>
                    </a:lnTo>
                    <a:cubicBezTo>
                      <a:pt x="435" y="1056"/>
                      <a:pt x="621" y="994"/>
                      <a:pt x="745" y="901"/>
                    </a:cubicBezTo>
                    <a:cubicBezTo>
                      <a:pt x="932" y="808"/>
                      <a:pt x="1087" y="683"/>
                      <a:pt x="1242" y="559"/>
                    </a:cubicBezTo>
                    <a:cubicBezTo>
                      <a:pt x="1397" y="435"/>
                      <a:pt x="1552" y="342"/>
                      <a:pt x="1738" y="342"/>
                    </a:cubicBezTo>
                    <a:cubicBezTo>
                      <a:pt x="1763" y="338"/>
                      <a:pt x="1788" y="336"/>
                      <a:pt x="1813" y="336"/>
                    </a:cubicBezTo>
                    <a:cubicBezTo>
                      <a:pt x="1974" y="336"/>
                      <a:pt x="2131" y="417"/>
                      <a:pt x="2266" y="497"/>
                    </a:cubicBezTo>
                    <a:lnTo>
                      <a:pt x="2297" y="497"/>
                    </a:lnTo>
                    <a:cubicBezTo>
                      <a:pt x="2297" y="404"/>
                      <a:pt x="2266" y="311"/>
                      <a:pt x="2235" y="218"/>
                    </a:cubicBezTo>
                    <a:cubicBezTo>
                      <a:pt x="2235" y="156"/>
                      <a:pt x="2204" y="94"/>
                      <a:pt x="22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4880;p57">
                <a:extLst>
                  <a:ext uri="{FF2B5EF4-FFF2-40B4-BE49-F238E27FC236}">
                    <a16:creationId xmlns:a16="http://schemas.microsoft.com/office/drawing/2014/main" id="{4D8A55D4-02EF-59E2-2D36-56F4D1C6DBE1}"/>
                  </a:ext>
                </a:extLst>
              </p:cNvPr>
              <p:cNvSpPr/>
              <p:nvPr/>
            </p:nvSpPr>
            <p:spPr>
              <a:xfrm>
                <a:off x="1370525" y="3543450"/>
                <a:ext cx="47325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839" extrusionOk="0">
                    <a:moveTo>
                      <a:pt x="1676" y="0"/>
                    </a:moveTo>
                    <a:cubicBezTo>
                      <a:pt x="1490" y="32"/>
                      <a:pt x="1335" y="125"/>
                      <a:pt x="1179" y="156"/>
                    </a:cubicBezTo>
                    <a:cubicBezTo>
                      <a:pt x="1024" y="187"/>
                      <a:pt x="838" y="187"/>
                      <a:pt x="683" y="187"/>
                    </a:cubicBezTo>
                    <a:cubicBezTo>
                      <a:pt x="621" y="179"/>
                      <a:pt x="561" y="175"/>
                      <a:pt x="502" y="175"/>
                    </a:cubicBezTo>
                    <a:cubicBezTo>
                      <a:pt x="326" y="175"/>
                      <a:pt x="163" y="210"/>
                      <a:pt x="1" y="280"/>
                    </a:cubicBezTo>
                    <a:lnTo>
                      <a:pt x="249" y="838"/>
                    </a:lnTo>
                    <a:cubicBezTo>
                      <a:pt x="435" y="745"/>
                      <a:pt x="590" y="621"/>
                      <a:pt x="745" y="497"/>
                    </a:cubicBezTo>
                    <a:cubicBezTo>
                      <a:pt x="847" y="420"/>
                      <a:pt x="970" y="365"/>
                      <a:pt x="1097" y="365"/>
                    </a:cubicBezTo>
                    <a:cubicBezTo>
                      <a:pt x="1124" y="365"/>
                      <a:pt x="1152" y="367"/>
                      <a:pt x="1179" y="373"/>
                    </a:cubicBezTo>
                    <a:cubicBezTo>
                      <a:pt x="1335" y="373"/>
                      <a:pt x="1490" y="466"/>
                      <a:pt x="1614" y="528"/>
                    </a:cubicBezTo>
                    <a:cubicBezTo>
                      <a:pt x="1707" y="528"/>
                      <a:pt x="1800" y="559"/>
                      <a:pt x="1893" y="559"/>
                    </a:cubicBezTo>
                    <a:cubicBezTo>
                      <a:pt x="1862" y="404"/>
                      <a:pt x="1831" y="218"/>
                      <a:pt x="1769" y="32"/>
                    </a:cubicBezTo>
                    <a:lnTo>
                      <a:pt x="167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4881;p57">
                <a:extLst>
                  <a:ext uri="{FF2B5EF4-FFF2-40B4-BE49-F238E27FC236}">
                    <a16:creationId xmlns:a16="http://schemas.microsoft.com/office/drawing/2014/main" id="{059FF63D-126D-D547-6D9B-812067505E3A}"/>
                  </a:ext>
                </a:extLst>
              </p:cNvPr>
              <p:cNvSpPr/>
              <p:nvPr/>
            </p:nvSpPr>
            <p:spPr>
              <a:xfrm>
                <a:off x="1192150" y="3405400"/>
                <a:ext cx="78350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203" extrusionOk="0">
                    <a:moveTo>
                      <a:pt x="2141" y="1"/>
                    </a:moveTo>
                    <a:cubicBezTo>
                      <a:pt x="1893" y="1"/>
                      <a:pt x="1645" y="63"/>
                      <a:pt x="1397" y="125"/>
                    </a:cubicBezTo>
                    <a:cubicBezTo>
                      <a:pt x="1148" y="187"/>
                      <a:pt x="931" y="280"/>
                      <a:pt x="745" y="373"/>
                    </a:cubicBezTo>
                    <a:cubicBezTo>
                      <a:pt x="528" y="466"/>
                      <a:pt x="373" y="528"/>
                      <a:pt x="187" y="559"/>
                    </a:cubicBezTo>
                    <a:cubicBezTo>
                      <a:pt x="125" y="590"/>
                      <a:pt x="63" y="590"/>
                      <a:pt x="1" y="590"/>
                    </a:cubicBezTo>
                    <a:lnTo>
                      <a:pt x="1" y="1179"/>
                    </a:lnTo>
                    <a:cubicBezTo>
                      <a:pt x="63" y="1195"/>
                      <a:pt x="117" y="1203"/>
                      <a:pt x="167" y="1203"/>
                    </a:cubicBezTo>
                    <a:cubicBezTo>
                      <a:pt x="218" y="1203"/>
                      <a:pt x="264" y="1195"/>
                      <a:pt x="311" y="1179"/>
                    </a:cubicBezTo>
                    <a:cubicBezTo>
                      <a:pt x="590" y="1148"/>
                      <a:pt x="838" y="1024"/>
                      <a:pt x="1024" y="869"/>
                    </a:cubicBezTo>
                    <a:cubicBezTo>
                      <a:pt x="1242" y="745"/>
                      <a:pt x="1397" y="559"/>
                      <a:pt x="1552" y="404"/>
                    </a:cubicBezTo>
                    <a:cubicBezTo>
                      <a:pt x="1690" y="293"/>
                      <a:pt x="1879" y="182"/>
                      <a:pt x="2072" y="182"/>
                    </a:cubicBezTo>
                    <a:cubicBezTo>
                      <a:pt x="2095" y="182"/>
                      <a:pt x="2118" y="184"/>
                      <a:pt x="2141" y="187"/>
                    </a:cubicBezTo>
                    <a:cubicBezTo>
                      <a:pt x="2358" y="218"/>
                      <a:pt x="2513" y="404"/>
                      <a:pt x="2637" y="528"/>
                    </a:cubicBezTo>
                    <a:cubicBezTo>
                      <a:pt x="2762" y="621"/>
                      <a:pt x="2855" y="745"/>
                      <a:pt x="2979" y="869"/>
                    </a:cubicBezTo>
                    <a:lnTo>
                      <a:pt x="3134" y="280"/>
                    </a:lnTo>
                    <a:cubicBezTo>
                      <a:pt x="3072" y="218"/>
                      <a:pt x="3010" y="156"/>
                      <a:pt x="2917" y="125"/>
                    </a:cubicBezTo>
                    <a:cubicBezTo>
                      <a:pt x="2669" y="1"/>
                      <a:pt x="2389" y="1"/>
                      <a:pt x="2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4882;p57">
                <a:extLst>
                  <a:ext uri="{FF2B5EF4-FFF2-40B4-BE49-F238E27FC236}">
                    <a16:creationId xmlns:a16="http://schemas.microsoft.com/office/drawing/2014/main" id="{9B121127-2E08-5436-F34E-56A3CB056C6A}"/>
                  </a:ext>
                </a:extLst>
              </p:cNvPr>
              <p:cNvSpPr/>
              <p:nvPr/>
            </p:nvSpPr>
            <p:spPr>
              <a:xfrm>
                <a:off x="1206900" y="3481400"/>
                <a:ext cx="527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1521" extrusionOk="0">
                    <a:moveTo>
                      <a:pt x="2047" y="1"/>
                    </a:moveTo>
                    <a:cubicBezTo>
                      <a:pt x="1799" y="1"/>
                      <a:pt x="1582" y="94"/>
                      <a:pt x="1396" y="156"/>
                    </a:cubicBezTo>
                    <a:cubicBezTo>
                      <a:pt x="1210" y="218"/>
                      <a:pt x="993" y="280"/>
                      <a:pt x="807" y="373"/>
                    </a:cubicBezTo>
                    <a:cubicBezTo>
                      <a:pt x="621" y="466"/>
                      <a:pt x="434" y="590"/>
                      <a:pt x="310" y="714"/>
                    </a:cubicBezTo>
                    <a:cubicBezTo>
                      <a:pt x="186" y="776"/>
                      <a:pt x="93" y="838"/>
                      <a:pt x="0" y="900"/>
                    </a:cubicBezTo>
                    <a:lnTo>
                      <a:pt x="217" y="1521"/>
                    </a:lnTo>
                    <a:cubicBezTo>
                      <a:pt x="434" y="1397"/>
                      <a:pt x="589" y="1242"/>
                      <a:pt x="683" y="1118"/>
                    </a:cubicBezTo>
                    <a:cubicBezTo>
                      <a:pt x="838" y="962"/>
                      <a:pt x="931" y="807"/>
                      <a:pt x="1024" y="652"/>
                    </a:cubicBezTo>
                    <a:cubicBezTo>
                      <a:pt x="1117" y="497"/>
                      <a:pt x="1272" y="373"/>
                      <a:pt x="1458" y="342"/>
                    </a:cubicBezTo>
                    <a:cubicBezTo>
                      <a:pt x="1644" y="342"/>
                      <a:pt x="1799" y="435"/>
                      <a:pt x="1954" y="497"/>
                    </a:cubicBezTo>
                    <a:cubicBezTo>
                      <a:pt x="2016" y="528"/>
                      <a:pt x="2047" y="528"/>
                      <a:pt x="2110" y="559"/>
                    </a:cubicBezTo>
                    <a:lnTo>
                      <a:pt x="204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4883;p57">
                <a:extLst>
                  <a:ext uri="{FF2B5EF4-FFF2-40B4-BE49-F238E27FC236}">
                    <a16:creationId xmlns:a16="http://schemas.microsoft.com/office/drawing/2014/main" id="{FDDF186C-DDDE-0E24-5DC8-D49B67E1D512}"/>
                  </a:ext>
                </a:extLst>
              </p:cNvPr>
              <p:cNvSpPr/>
              <p:nvPr/>
            </p:nvSpPr>
            <p:spPr>
              <a:xfrm>
                <a:off x="1226275" y="3551200"/>
                <a:ext cx="4345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839" extrusionOk="0">
                    <a:moveTo>
                      <a:pt x="1366" y="1"/>
                    </a:moveTo>
                    <a:cubicBezTo>
                      <a:pt x="1210" y="1"/>
                      <a:pt x="1055" y="94"/>
                      <a:pt x="931" y="125"/>
                    </a:cubicBezTo>
                    <a:lnTo>
                      <a:pt x="528" y="125"/>
                    </a:lnTo>
                    <a:cubicBezTo>
                      <a:pt x="486" y="116"/>
                      <a:pt x="443" y="113"/>
                      <a:pt x="398" y="113"/>
                    </a:cubicBezTo>
                    <a:cubicBezTo>
                      <a:pt x="278" y="113"/>
                      <a:pt x="153" y="141"/>
                      <a:pt x="63" y="187"/>
                    </a:cubicBezTo>
                    <a:lnTo>
                      <a:pt x="1" y="249"/>
                    </a:lnTo>
                    <a:lnTo>
                      <a:pt x="218" y="838"/>
                    </a:lnTo>
                    <a:cubicBezTo>
                      <a:pt x="280" y="776"/>
                      <a:pt x="311" y="714"/>
                      <a:pt x="373" y="683"/>
                    </a:cubicBezTo>
                    <a:cubicBezTo>
                      <a:pt x="466" y="590"/>
                      <a:pt x="528" y="528"/>
                      <a:pt x="621" y="435"/>
                    </a:cubicBezTo>
                    <a:cubicBezTo>
                      <a:pt x="698" y="358"/>
                      <a:pt x="774" y="303"/>
                      <a:pt x="868" y="303"/>
                    </a:cubicBezTo>
                    <a:cubicBezTo>
                      <a:pt x="888" y="303"/>
                      <a:pt x="909" y="305"/>
                      <a:pt x="931" y="311"/>
                    </a:cubicBezTo>
                    <a:cubicBezTo>
                      <a:pt x="1055" y="311"/>
                      <a:pt x="1179" y="435"/>
                      <a:pt x="1241" y="497"/>
                    </a:cubicBezTo>
                    <a:cubicBezTo>
                      <a:pt x="1397" y="559"/>
                      <a:pt x="1552" y="590"/>
                      <a:pt x="1738" y="590"/>
                    </a:cubicBezTo>
                    <a:lnTo>
                      <a:pt x="1676" y="94"/>
                    </a:lnTo>
                    <a:cubicBezTo>
                      <a:pt x="1583" y="63"/>
                      <a:pt x="1490" y="1"/>
                      <a:pt x="13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4884;p57">
                <a:extLst>
                  <a:ext uri="{FF2B5EF4-FFF2-40B4-BE49-F238E27FC236}">
                    <a16:creationId xmlns:a16="http://schemas.microsoft.com/office/drawing/2014/main" id="{357F25A8-8A07-CAC7-30D2-92521F4CD0AF}"/>
                  </a:ext>
                </a:extLst>
              </p:cNvPr>
              <p:cNvSpPr/>
              <p:nvPr/>
            </p:nvSpPr>
            <p:spPr>
              <a:xfrm>
                <a:off x="1813350" y="3559050"/>
                <a:ext cx="88450" cy="6585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634" extrusionOk="0">
                    <a:moveTo>
                      <a:pt x="1553" y="0"/>
                    </a:moveTo>
                    <a:cubicBezTo>
                      <a:pt x="1215" y="0"/>
                      <a:pt x="737" y="70"/>
                      <a:pt x="528" y="431"/>
                    </a:cubicBezTo>
                    <a:cubicBezTo>
                      <a:pt x="1" y="1951"/>
                      <a:pt x="2483" y="2634"/>
                      <a:pt x="2483" y="2634"/>
                    </a:cubicBezTo>
                    <a:lnTo>
                      <a:pt x="2483" y="1951"/>
                    </a:lnTo>
                    <a:lnTo>
                      <a:pt x="3227" y="2106"/>
                    </a:lnTo>
                    <a:cubicBezTo>
                      <a:pt x="3227" y="2106"/>
                      <a:pt x="3537" y="1300"/>
                      <a:pt x="3227" y="897"/>
                    </a:cubicBezTo>
                    <a:cubicBezTo>
                      <a:pt x="2733" y="91"/>
                      <a:pt x="2152" y="25"/>
                      <a:pt x="1977" y="25"/>
                    </a:cubicBezTo>
                    <a:cubicBezTo>
                      <a:pt x="1943" y="25"/>
                      <a:pt x="1924" y="28"/>
                      <a:pt x="1924" y="28"/>
                    </a:cubicBezTo>
                    <a:cubicBezTo>
                      <a:pt x="1924" y="28"/>
                      <a:pt x="1766" y="0"/>
                      <a:pt x="15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4885;p57">
                <a:extLst>
                  <a:ext uri="{FF2B5EF4-FFF2-40B4-BE49-F238E27FC236}">
                    <a16:creationId xmlns:a16="http://schemas.microsoft.com/office/drawing/2014/main" id="{EB222F59-AD88-DEEF-189D-57BD93BE30B0}"/>
                  </a:ext>
                </a:extLst>
              </p:cNvPr>
              <p:cNvSpPr/>
              <p:nvPr/>
            </p:nvSpPr>
            <p:spPr>
              <a:xfrm>
                <a:off x="1207675" y="3584650"/>
                <a:ext cx="106275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2882" extrusionOk="0">
                    <a:moveTo>
                      <a:pt x="1736" y="0"/>
                    </a:moveTo>
                    <a:cubicBezTo>
                      <a:pt x="1520" y="0"/>
                      <a:pt x="1313" y="38"/>
                      <a:pt x="1179" y="152"/>
                    </a:cubicBezTo>
                    <a:cubicBezTo>
                      <a:pt x="0" y="1858"/>
                      <a:pt x="2637" y="2882"/>
                      <a:pt x="2637" y="2882"/>
                    </a:cubicBezTo>
                    <a:lnTo>
                      <a:pt x="2823" y="1982"/>
                    </a:lnTo>
                    <a:cubicBezTo>
                      <a:pt x="2823" y="1982"/>
                      <a:pt x="3381" y="2199"/>
                      <a:pt x="3692" y="2478"/>
                    </a:cubicBezTo>
                    <a:cubicBezTo>
                      <a:pt x="4250" y="834"/>
                      <a:pt x="2637" y="152"/>
                      <a:pt x="2637" y="152"/>
                    </a:cubicBezTo>
                    <a:cubicBezTo>
                      <a:pt x="2637" y="152"/>
                      <a:pt x="2168" y="0"/>
                      <a:pt x="17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4886;p57">
                <a:extLst>
                  <a:ext uri="{FF2B5EF4-FFF2-40B4-BE49-F238E27FC236}">
                    <a16:creationId xmlns:a16="http://schemas.microsoft.com/office/drawing/2014/main" id="{29E13DA8-D589-6EE1-FB26-D162EE93D6F2}"/>
                  </a:ext>
                </a:extLst>
              </p:cNvPr>
              <p:cNvSpPr/>
              <p:nvPr/>
            </p:nvSpPr>
            <p:spPr>
              <a:xfrm>
                <a:off x="1358900" y="3575125"/>
                <a:ext cx="106275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2891" extrusionOk="0">
                    <a:moveTo>
                      <a:pt x="1756" y="0"/>
                    </a:moveTo>
                    <a:cubicBezTo>
                      <a:pt x="1546" y="0"/>
                      <a:pt x="1333" y="39"/>
                      <a:pt x="1179" y="160"/>
                    </a:cubicBezTo>
                    <a:cubicBezTo>
                      <a:pt x="0" y="1836"/>
                      <a:pt x="2637" y="2890"/>
                      <a:pt x="2637" y="2890"/>
                    </a:cubicBezTo>
                    <a:lnTo>
                      <a:pt x="2823" y="1991"/>
                    </a:lnTo>
                    <a:cubicBezTo>
                      <a:pt x="2823" y="1991"/>
                      <a:pt x="3382" y="2208"/>
                      <a:pt x="3692" y="2456"/>
                    </a:cubicBezTo>
                    <a:cubicBezTo>
                      <a:pt x="4250" y="843"/>
                      <a:pt x="2513" y="129"/>
                      <a:pt x="2513" y="129"/>
                    </a:cubicBezTo>
                    <a:cubicBezTo>
                      <a:pt x="2513" y="129"/>
                      <a:pt x="2139" y="0"/>
                      <a:pt x="1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4887;p57">
                <a:extLst>
                  <a:ext uri="{FF2B5EF4-FFF2-40B4-BE49-F238E27FC236}">
                    <a16:creationId xmlns:a16="http://schemas.microsoft.com/office/drawing/2014/main" id="{4823807A-F010-8810-46DF-D3DB9513BB2A}"/>
                  </a:ext>
                </a:extLst>
              </p:cNvPr>
              <p:cNvSpPr/>
              <p:nvPr/>
            </p:nvSpPr>
            <p:spPr>
              <a:xfrm>
                <a:off x="1570625" y="3580150"/>
                <a:ext cx="109375" cy="76550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3062" extrusionOk="0">
                    <a:moveTo>
                      <a:pt x="1856" y="0"/>
                    </a:moveTo>
                    <a:cubicBezTo>
                      <a:pt x="1760" y="0"/>
                      <a:pt x="1667" y="15"/>
                      <a:pt x="1582" y="53"/>
                    </a:cubicBezTo>
                    <a:cubicBezTo>
                      <a:pt x="0" y="1386"/>
                      <a:pt x="2265" y="3062"/>
                      <a:pt x="2265" y="3062"/>
                    </a:cubicBezTo>
                    <a:lnTo>
                      <a:pt x="2699" y="2255"/>
                    </a:lnTo>
                    <a:cubicBezTo>
                      <a:pt x="2699" y="2255"/>
                      <a:pt x="3164" y="2596"/>
                      <a:pt x="3412" y="2938"/>
                    </a:cubicBezTo>
                    <a:cubicBezTo>
                      <a:pt x="4374" y="1511"/>
                      <a:pt x="2854" y="363"/>
                      <a:pt x="2854" y="363"/>
                    </a:cubicBezTo>
                    <a:cubicBezTo>
                      <a:pt x="2854" y="363"/>
                      <a:pt x="2321" y="0"/>
                      <a:pt x="18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4888;p57">
                <a:extLst>
                  <a:ext uri="{FF2B5EF4-FFF2-40B4-BE49-F238E27FC236}">
                    <a16:creationId xmlns:a16="http://schemas.microsoft.com/office/drawing/2014/main" id="{ACF236E6-D8DD-FC0D-6874-C371C392BB2E}"/>
                  </a:ext>
                </a:extLst>
              </p:cNvPr>
              <p:cNvSpPr/>
              <p:nvPr/>
            </p:nvSpPr>
            <p:spPr>
              <a:xfrm>
                <a:off x="1237900" y="3019975"/>
                <a:ext cx="67500" cy="330400"/>
              </a:xfrm>
              <a:custGeom>
                <a:avLst/>
                <a:gdLst/>
                <a:ahLst/>
                <a:cxnLst/>
                <a:rect l="l" t="t" r="r" b="b"/>
                <a:pathLst>
                  <a:path w="2700" h="13216" extrusionOk="0">
                    <a:moveTo>
                      <a:pt x="1645" y="0"/>
                    </a:moveTo>
                    <a:cubicBezTo>
                      <a:pt x="1056" y="341"/>
                      <a:pt x="497" y="745"/>
                      <a:pt x="1" y="1272"/>
                    </a:cubicBezTo>
                    <a:cubicBezTo>
                      <a:pt x="125" y="1644"/>
                      <a:pt x="280" y="1923"/>
                      <a:pt x="404" y="2172"/>
                    </a:cubicBezTo>
                    <a:cubicBezTo>
                      <a:pt x="994" y="3226"/>
                      <a:pt x="1459" y="4374"/>
                      <a:pt x="1552" y="5553"/>
                    </a:cubicBezTo>
                    <a:cubicBezTo>
                      <a:pt x="1614" y="6142"/>
                      <a:pt x="1552" y="6732"/>
                      <a:pt x="1397" y="7290"/>
                    </a:cubicBezTo>
                    <a:cubicBezTo>
                      <a:pt x="1211" y="7817"/>
                      <a:pt x="870" y="8407"/>
                      <a:pt x="652" y="9058"/>
                    </a:cubicBezTo>
                    <a:cubicBezTo>
                      <a:pt x="156" y="10392"/>
                      <a:pt x="280" y="11881"/>
                      <a:pt x="963" y="13091"/>
                    </a:cubicBezTo>
                    <a:cubicBezTo>
                      <a:pt x="1004" y="13174"/>
                      <a:pt x="1087" y="13215"/>
                      <a:pt x="1165" y="13215"/>
                    </a:cubicBezTo>
                    <a:cubicBezTo>
                      <a:pt x="1204" y="13215"/>
                      <a:pt x="1242" y="13205"/>
                      <a:pt x="1273" y="13184"/>
                    </a:cubicBezTo>
                    <a:cubicBezTo>
                      <a:pt x="1397" y="13153"/>
                      <a:pt x="1459" y="12998"/>
                      <a:pt x="1397" y="12874"/>
                    </a:cubicBezTo>
                    <a:cubicBezTo>
                      <a:pt x="901" y="11757"/>
                      <a:pt x="901" y="10423"/>
                      <a:pt x="1397" y="9368"/>
                    </a:cubicBezTo>
                    <a:cubicBezTo>
                      <a:pt x="1645" y="8841"/>
                      <a:pt x="2048" y="8283"/>
                      <a:pt x="2328" y="7631"/>
                    </a:cubicBezTo>
                    <a:cubicBezTo>
                      <a:pt x="2576" y="6949"/>
                      <a:pt x="2700" y="6235"/>
                      <a:pt x="2700" y="5522"/>
                    </a:cubicBezTo>
                    <a:cubicBezTo>
                      <a:pt x="2700" y="4095"/>
                      <a:pt x="2297" y="2730"/>
                      <a:pt x="1738" y="1489"/>
                    </a:cubicBezTo>
                    <a:cubicBezTo>
                      <a:pt x="1428" y="869"/>
                      <a:pt x="1397" y="589"/>
                      <a:pt x="1552" y="186"/>
                    </a:cubicBezTo>
                    <a:cubicBezTo>
                      <a:pt x="1552" y="124"/>
                      <a:pt x="1614" y="62"/>
                      <a:pt x="16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4889;p57">
                <a:extLst>
                  <a:ext uri="{FF2B5EF4-FFF2-40B4-BE49-F238E27FC236}">
                    <a16:creationId xmlns:a16="http://schemas.microsoft.com/office/drawing/2014/main" id="{632CDE59-DF24-7B36-79A3-1DF002A755F9}"/>
                  </a:ext>
                </a:extLst>
              </p:cNvPr>
              <p:cNvSpPr/>
              <p:nvPr/>
            </p:nvSpPr>
            <p:spPr>
              <a:xfrm>
                <a:off x="1323225" y="2989725"/>
                <a:ext cx="93850" cy="38410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15364" extrusionOk="0">
                    <a:moveTo>
                      <a:pt x="1644" y="0"/>
                    </a:moveTo>
                    <a:cubicBezTo>
                      <a:pt x="1086" y="124"/>
                      <a:pt x="528" y="248"/>
                      <a:pt x="0" y="434"/>
                    </a:cubicBezTo>
                    <a:cubicBezTo>
                      <a:pt x="0" y="497"/>
                      <a:pt x="31" y="559"/>
                      <a:pt x="31" y="621"/>
                    </a:cubicBezTo>
                    <a:cubicBezTo>
                      <a:pt x="248" y="1551"/>
                      <a:pt x="714" y="2265"/>
                      <a:pt x="1117" y="2885"/>
                    </a:cubicBezTo>
                    <a:cubicBezTo>
                      <a:pt x="1893" y="4033"/>
                      <a:pt x="2482" y="5305"/>
                      <a:pt x="2606" y="6670"/>
                    </a:cubicBezTo>
                    <a:cubicBezTo>
                      <a:pt x="2699" y="7321"/>
                      <a:pt x="2637" y="7973"/>
                      <a:pt x="2420" y="8655"/>
                    </a:cubicBezTo>
                    <a:cubicBezTo>
                      <a:pt x="2203" y="9307"/>
                      <a:pt x="1893" y="9989"/>
                      <a:pt x="1644" y="10703"/>
                    </a:cubicBezTo>
                    <a:cubicBezTo>
                      <a:pt x="1427" y="11447"/>
                      <a:pt x="1272" y="12223"/>
                      <a:pt x="1334" y="12998"/>
                    </a:cubicBezTo>
                    <a:cubicBezTo>
                      <a:pt x="1396" y="13774"/>
                      <a:pt x="1582" y="14518"/>
                      <a:pt x="1800" y="15232"/>
                    </a:cubicBezTo>
                    <a:cubicBezTo>
                      <a:pt x="1825" y="15308"/>
                      <a:pt x="1914" y="15364"/>
                      <a:pt x="1996" y="15364"/>
                    </a:cubicBezTo>
                    <a:cubicBezTo>
                      <a:pt x="2014" y="15364"/>
                      <a:pt x="2031" y="15361"/>
                      <a:pt x="2048" y="15356"/>
                    </a:cubicBezTo>
                    <a:cubicBezTo>
                      <a:pt x="2172" y="15325"/>
                      <a:pt x="2234" y="15232"/>
                      <a:pt x="2203" y="15108"/>
                    </a:cubicBezTo>
                    <a:cubicBezTo>
                      <a:pt x="2017" y="14425"/>
                      <a:pt x="1893" y="13712"/>
                      <a:pt x="1924" y="12998"/>
                    </a:cubicBezTo>
                    <a:cubicBezTo>
                      <a:pt x="1924" y="12285"/>
                      <a:pt x="2110" y="11633"/>
                      <a:pt x="2358" y="10982"/>
                    </a:cubicBezTo>
                    <a:cubicBezTo>
                      <a:pt x="2637" y="10299"/>
                      <a:pt x="3009" y="9679"/>
                      <a:pt x="3289" y="8965"/>
                    </a:cubicBezTo>
                    <a:cubicBezTo>
                      <a:pt x="3599" y="8221"/>
                      <a:pt x="3754" y="7414"/>
                      <a:pt x="3723" y="6608"/>
                    </a:cubicBezTo>
                    <a:cubicBezTo>
                      <a:pt x="3692" y="4995"/>
                      <a:pt x="3102" y="3444"/>
                      <a:pt x="2358" y="2110"/>
                    </a:cubicBezTo>
                    <a:cubicBezTo>
                      <a:pt x="2017" y="1489"/>
                      <a:pt x="1706" y="900"/>
                      <a:pt x="1644" y="341"/>
                    </a:cubicBezTo>
                    <a:cubicBezTo>
                      <a:pt x="1644" y="248"/>
                      <a:pt x="1644" y="124"/>
                      <a:pt x="16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4890;p57">
                <a:extLst>
                  <a:ext uri="{FF2B5EF4-FFF2-40B4-BE49-F238E27FC236}">
                    <a16:creationId xmlns:a16="http://schemas.microsoft.com/office/drawing/2014/main" id="{F983B981-C1C7-CFE6-2763-2BE5472DD9E1}"/>
                  </a:ext>
                </a:extLst>
              </p:cNvPr>
              <p:cNvSpPr/>
              <p:nvPr/>
            </p:nvSpPr>
            <p:spPr>
              <a:xfrm>
                <a:off x="1532625" y="2983500"/>
                <a:ext cx="93075" cy="33135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3254" extrusionOk="0">
                    <a:moveTo>
                      <a:pt x="1675" y="1"/>
                    </a:moveTo>
                    <a:lnTo>
                      <a:pt x="1644" y="32"/>
                    </a:lnTo>
                    <a:cubicBezTo>
                      <a:pt x="1458" y="48"/>
                      <a:pt x="1233" y="55"/>
                      <a:pt x="966" y="55"/>
                    </a:cubicBezTo>
                    <a:cubicBezTo>
                      <a:pt x="698" y="55"/>
                      <a:pt x="388" y="48"/>
                      <a:pt x="31" y="32"/>
                    </a:cubicBezTo>
                    <a:cubicBezTo>
                      <a:pt x="0" y="404"/>
                      <a:pt x="0" y="777"/>
                      <a:pt x="0" y="1149"/>
                    </a:cubicBezTo>
                    <a:cubicBezTo>
                      <a:pt x="31" y="1924"/>
                      <a:pt x="217" y="2700"/>
                      <a:pt x="496" y="3413"/>
                    </a:cubicBezTo>
                    <a:cubicBezTo>
                      <a:pt x="807" y="4127"/>
                      <a:pt x="1210" y="4747"/>
                      <a:pt x="1582" y="5306"/>
                    </a:cubicBezTo>
                    <a:cubicBezTo>
                      <a:pt x="2327" y="6391"/>
                      <a:pt x="2730" y="7632"/>
                      <a:pt x="2916" y="8966"/>
                    </a:cubicBezTo>
                    <a:cubicBezTo>
                      <a:pt x="3102" y="10300"/>
                      <a:pt x="3102" y="11665"/>
                      <a:pt x="3071" y="13061"/>
                    </a:cubicBezTo>
                    <a:cubicBezTo>
                      <a:pt x="3071" y="13154"/>
                      <a:pt x="3133" y="13247"/>
                      <a:pt x="3257" y="13247"/>
                    </a:cubicBezTo>
                    <a:cubicBezTo>
                      <a:pt x="3270" y="13251"/>
                      <a:pt x="3282" y="13253"/>
                      <a:pt x="3295" y="13253"/>
                    </a:cubicBezTo>
                    <a:cubicBezTo>
                      <a:pt x="3374" y="13253"/>
                      <a:pt x="3448" y="13173"/>
                      <a:pt x="3474" y="13092"/>
                    </a:cubicBezTo>
                    <a:cubicBezTo>
                      <a:pt x="3599" y="11696"/>
                      <a:pt x="3723" y="10331"/>
                      <a:pt x="3661" y="8904"/>
                    </a:cubicBezTo>
                    <a:cubicBezTo>
                      <a:pt x="3630" y="8191"/>
                      <a:pt x="3537" y="7477"/>
                      <a:pt x="3350" y="6764"/>
                    </a:cubicBezTo>
                    <a:cubicBezTo>
                      <a:pt x="3195" y="6050"/>
                      <a:pt x="2885" y="5368"/>
                      <a:pt x="2575" y="4747"/>
                    </a:cubicBezTo>
                    <a:cubicBezTo>
                      <a:pt x="2234" y="4096"/>
                      <a:pt x="1923" y="3537"/>
                      <a:pt x="1737" y="2948"/>
                    </a:cubicBezTo>
                    <a:cubicBezTo>
                      <a:pt x="1551" y="2390"/>
                      <a:pt x="1489" y="1769"/>
                      <a:pt x="1520" y="1149"/>
                    </a:cubicBezTo>
                    <a:cubicBezTo>
                      <a:pt x="1520" y="777"/>
                      <a:pt x="1582" y="373"/>
                      <a:pt x="16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4891;p57">
                <a:extLst>
                  <a:ext uri="{FF2B5EF4-FFF2-40B4-BE49-F238E27FC236}">
                    <a16:creationId xmlns:a16="http://schemas.microsoft.com/office/drawing/2014/main" id="{C7DFAC56-746E-E8F4-A08B-A5E841E8ADB9}"/>
                  </a:ext>
                </a:extLst>
              </p:cNvPr>
              <p:cNvSpPr/>
              <p:nvPr/>
            </p:nvSpPr>
            <p:spPr>
              <a:xfrm>
                <a:off x="1431800" y="2981950"/>
                <a:ext cx="112475" cy="368625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14745" extrusionOk="0">
                    <a:moveTo>
                      <a:pt x="1986" y="1"/>
                    </a:moveTo>
                    <a:cubicBezTo>
                      <a:pt x="1396" y="1"/>
                      <a:pt x="776" y="1"/>
                      <a:pt x="155" y="32"/>
                    </a:cubicBezTo>
                    <a:cubicBezTo>
                      <a:pt x="31" y="590"/>
                      <a:pt x="0" y="1180"/>
                      <a:pt x="0" y="1738"/>
                    </a:cubicBezTo>
                    <a:cubicBezTo>
                      <a:pt x="31" y="3413"/>
                      <a:pt x="528" y="4933"/>
                      <a:pt x="1210" y="6329"/>
                    </a:cubicBezTo>
                    <a:cubicBezTo>
                      <a:pt x="1551" y="7012"/>
                      <a:pt x="1924" y="7694"/>
                      <a:pt x="2327" y="8315"/>
                    </a:cubicBezTo>
                    <a:cubicBezTo>
                      <a:pt x="2699" y="8966"/>
                      <a:pt x="3071" y="9587"/>
                      <a:pt x="3320" y="10238"/>
                    </a:cubicBezTo>
                    <a:cubicBezTo>
                      <a:pt x="3785" y="11541"/>
                      <a:pt x="3785" y="13030"/>
                      <a:pt x="3506" y="14488"/>
                    </a:cubicBezTo>
                    <a:cubicBezTo>
                      <a:pt x="3506" y="14581"/>
                      <a:pt x="3568" y="14705"/>
                      <a:pt x="3692" y="14736"/>
                    </a:cubicBezTo>
                    <a:cubicBezTo>
                      <a:pt x="3708" y="14741"/>
                      <a:pt x="3725" y="14744"/>
                      <a:pt x="3742" y="14744"/>
                    </a:cubicBezTo>
                    <a:cubicBezTo>
                      <a:pt x="3825" y="14744"/>
                      <a:pt x="3914" y="14684"/>
                      <a:pt x="3940" y="14581"/>
                    </a:cubicBezTo>
                    <a:cubicBezTo>
                      <a:pt x="4343" y="13123"/>
                      <a:pt x="4498" y="11541"/>
                      <a:pt x="4095" y="9990"/>
                    </a:cubicBezTo>
                    <a:cubicBezTo>
                      <a:pt x="3909" y="9214"/>
                      <a:pt x="3537" y="8501"/>
                      <a:pt x="3196" y="7849"/>
                    </a:cubicBezTo>
                    <a:cubicBezTo>
                      <a:pt x="2885" y="7167"/>
                      <a:pt x="2575" y="6515"/>
                      <a:pt x="2327" y="5833"/>
                    </a:cubicBezTo>
                    <a:cubicBezTo>
                      <a:pt x="1800" y="4499"/>
                      <a:pt x="1489" y="3103"/>
                      <a:pt x="1582" y="1769"/>
                    </a:cubicBezTo>
                    <a:cubicBezTo>
                      <a:pt x="1613" y="1180"/>
                      <a:pt x="1769" y="559"/>
                      <a:pt x="19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4892;p57">
                <a:extLst>
                  <a:ext uri="{FF2B5EF4-FFF2-40B4-BE49-F238E27FC236}">
                    <a16:creationId xmlns:a16="http://schemas.microsoft.com/office/drawing/2014/main" id="{909F4D43-94FA-DD74-5FCF-B5E102E742A7}"/>
                  </a:ext>
                </a:extLst>
              </p:cNvPr>
              <p:cNvSpPr/>
              <p:nvPr/>
            </p:nvSpPr>
            <p:spPr>
              <a:xfrm>
                <a:off x="1627225" y="2930000"/>
                <a:ext cx="114025" cy="29240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11696" extrusionOk="0">
                    <a:moveTo>
                      <a:pt x="1335" y="1"/>
                    </a:moveTo>
                    <a:cubicBezTo>
                      <a:pt x="962" y="404"/>
                      <a:pt x="528" y="776"/>
                      <a:pt x="1" y="1148"/>
                    </a:cubicBezTo>
                    <a:cubicBezTo>
                      <a:pt x="342" y="2327"/>
                      <a:pt x="900" y="3413"/>
                      <a:pt x="1490" y="4406"/>
                    </a:cubicBezTo>
                    <a:cubicBezTo>
                      <a:pt x="2172" y="5553"/>
                      <a:pt x="2855" y="6608"/>
                      <a:pt x="3289" y="7756"/>
                    </a:cubicBezTo>
                    <a:cubicBezTo>
                      <a:pt x="3723" y="8935"/>
                      <a:pt x="4002" y="10207"/>
                      <a:pt x="3847" y="11447"/>
                    </a:cubicBezTo>
                    <a:cubicBezTo>
                      <a:pt x="3816" y="11540"/>
                      <a:pt x="3909" y="11665"/>
                      <a:pt x="4002" y="11696"/>
                    </a:cubicBezTo>
                    <a:cubicBezTo>
                      <a:pt x="4127" y="11696"/>
                      <a:pt x="4251" y="11634"/>
                      <a:pt x="4282" y="11509"/>
                    </a:cubicBezTo>
                    <a:cubicBezTo>
                      <a:pt x="4561" y="10207"/>
                      <a:pt x="4406" y="8811"/>
                      <a:pt x="4065" y="7508"/>
                    </a:cubicBezTo>
                    <a:cubicBezTo>
                      <a:pt x="3692" y="6205"/>
                      <a:pt x="3072" y="5026"/>
                      <a:pt x="2544" y="3847"/>
                    </a:cubicBezTo>
                    <a:cubicBezTo>
                      <a:pt x="1986" y="2699"/>
                      <a:pt x="1521" y="1552"/>
                      <a:pt x="1366" y="373"/>
                    </a:cubicBezTo>
                    <a:cubicBezTo>
                      <a:pt x="1366" y="249"/>
                      <a:pt x="1366" y="125"/>
                      <a:pt x="13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4893;p57">
                <a:extLst>
                  <a:ext uri="{FF2B5EF4-FFF2-40B4-BE49-F238E27FC236}">
                    <a16:creationId xmlns:a16="http://schemas.microsoft.com/office/drawing/2014/main" id="{DCE33B62-0133-C199-6B7C-F837E09B7A2B}"/>
                  </a:ext>
                </a:extLst>
              </p:cNvPr>
              <p:cNvSpPr/>
              <p:nvPr/>
            </p:nvSpPr>
            <p:spPr>
              <a:xfrm>
                <a:off x="1693925" y="2819100"/>
                <a:ext cx="92325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6927" extrusionOk="0">
                    <a:moveTo>
                      <a:pt x="838" y="0"/>
                    </a:moveTo>
                    <a:cubicBezTo>
                      <a:pt x="714" y="590"/>
                      <a:pt x="497" y="1520"/>
                      <a:pt x="1" y="2544"/>
                    </a:cubicBezTo>
                    <a:cubicBezTo>
                      <a:pt x="1" y="2606"/>
                      <a:pt x="32" y="2699"/>
                      <a:pt x="63" y="2792"/>
                    </a:cubicBezTo>
                    <a:cubicBezTo>
                      <a:pt x="280" y="3382"/>
                      <a:pt x="559" y="3971"/>
                      <a:pt x="993" y="4468"/>
                    </a:cubicBezTo>
                    <a:cubicBezTo>
                      <a:pt x="1428" y="4995"/>
                      <a:pt x="1924" y="5305"/>
                      <a:pt x="2358" y="5646"/>
                    </a:cubicBezTo>
                    <a:cubicBezTo>
                      <a:pt x="2792" y="5988"/>
                      <a:pt x="3227" y="6360"/>
                      <a:pt x="3413" y="6856"/>
                    </a:cubicBezTo>
                    <a:cubicBezTo>
                      <a:pt x="3438" y="6881"/>
                      <a:pt x="3483" y="6927"/>
                      <a:pt x="3533" y="6927"/>
                    </a:cubicBezTo>
                    <a:cubicBezTo>
                      <a:pt x="3544" y="6927"/>
                      <a:pt x="3556" y="6924"/>
                      <a:pt x="3568" y="6918"/>
                    </a:cubicBezTo>
                    <a:cubicBezTo>
                      <a:pt x="3630" y="6918"/>
                      <a:pt x="3692" y="6856"/>
                      <a:pt x="3692" y="6763"/>
                    </a:cubicBezTo>
                    <a:cubicBezTo>
                      <a:pt x="3568" y="6143"/>
                      <a:pt x="3196" y="5615"/>
                      <a:pt x="2823" y="5181"/>
                    </a:cubicBezTo>
                    <a:cubicBezTo>
                      <a:pt x="2451" y="4747"/>
                      <a:pt x="2079" y="4312"/>
                      <a:pt x="1862" y="3878"/>
                    </a:cubicBezTo>
                    <a:cubicBezTo>
                      <a:pt x="1397" y="3010"/>
                      <a:pt x="1397" y="1955"/>
                      <a:pt x="1365" y="838"/>
                    </a:cubicBezTo>
                    <a:cubicBezTo>
                      <a:pt x="1365" y="776"/>
                      <a:pt x="1365" y="683"/>
                      <a:pt x="1365" y="621"/>
                    </a:cubicBezTo>
                    <a:cubicBezTo>
                      <a:pt x="1272" y="342"/>
                      <a:pt x="1086" y="125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4894;p57">
                <a:extLst>
                  <a:ext uri="{FF2B5EF4-FFF2-40B4-BE49-F238E27FC236}">
                    <a16:creationId xmlns:a16="http://schemas.microsoft.com/office/drawing/2014/main" id="{5C42E7AA-41E6-C882-EE99-4DDC074BCFC6}"/>
                  </a:ext>
                </a:extLst>
              </p:cNvPr>
              <p:cNvSpPr/>
              <p:nvPr/>
            </p:nvSpPr>
            <p:spPr>
              <a:xfrm>
                <a:off x="1124675" y="3098300"/>
                <a:ext cx="24850" cy="6050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2420" extrusionOk="0">
                    <a:moveTo>
                      <a:pt x="528" y="0"/>
                    </a:moveTo>
                    <a:cubicBezTo>
                      <a:pt x="342" y="31"/>
                      <a:pt x="187" y="62"/>
                      <a:pt x="1" y="62"/>
                    </a:cubicBezTo>
                    <a:cubicBezTo>
                      <a:pt x="1" y="186"/>
                      <a:pt x="32" y="341"/>
                      <a:pt x="63" y="434"/>
                    </a:cubicBezTo>
                    <a:cubicBezTo>
                      <a:pt x="156" y="869"/>
                      <a:pt x="435" y="1117"/>
                      <a:pt x="497" y="1396"/>
                    </a:cubicBezTo>
                    <a:cubicBezTo>
                      <a:pt x="590" y="1675"/>
                      <a:pt x="435" y="1986"/>
                      <a:pt x="249" y="2296"/>
                    </a:cubicBezTo>
                    <a:lnTo>
                      <a:pt x="156" y="2420"/>
                    </a:lnTo>
                    <a:lnTo>
                      <a:pt x="528" y="2420"/>
                    </a:lnTo>
                    <a:cubicBezTo>
                      <a:pt x="652" y="2296"/>
                      <a:pt x="745" y="2172"/>
                      <a:pt x="838" y="2017"/>
                    </a:cubicBezTo>
                    <a:cubicBezTo>
                      <a:pt x="931" y="1830"/>
                      <a:pt x="993" y="1582"/>
                      <a:pt x="993" y="1334"/>
                    </a:cubicBezTo>
                    <a:cubicBezTo>
                      <a:pt x="931" y="900"/>
                      <a:pt x="776" y="528"/>
                      <a:pt x="621" y="248"/>
                    </a:cubicBezTo>
                    <a:cubicBezTo>
                      <a:pt x="559" y="155"/>
                      <a:pt x="559" y="93"/>
                      <a:pt x="5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4895;p57">
                <a:extLst>
                  <a:ext uri="{FF2B5EF4-FFF2-40B4-BE49-F238E27FC236}">
                    <a16:creationId xmlns:a16="http://schemas.microsoft.com/office/drawing/2014/main" id="{C71833FC-AC0F-7315-06C6-078906C5FD36}"/>
                  </a:ext>
                </a:extLst>
              </p:cNvPr>
              <p:cNvSpPr/>
              <p:nvPr/>
            </p:nvSpPr>
            <p:spPr>
              <a:xfrm>
                <a:off x="1051775" y="3091300"/>
                <a:ext cx="34925" cy="47350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1894" extrusionOk="0">
                    <a:moveTo>
                      <a:pt x="900" y="1"/>
                    </a:moveTo>
                    <a:cubicBezTo>
                      <a:pt x="838" y="32"/>
                      <a:pt x="776" y="94"/>
                      <a:pt x="745" y="156"/>
                    </a:cubicBezTo>
                    <a:cubicBezTo>
                      <a:pt x="683" y="249"/>
                      <a:pt x="652" y="311"/>
                      <a:pt x="621" y="404"/>
                    </a:cubicBezTo>
                    <a:cubicBezTo>
                      <a:pt x="621" y="497"/>
                      <a:pt x="621" y="559"/>
                      <a:pt x="590" y="621"/>
                    </a:cubicBezTo>
                    <a:lnTo>
                      <a:pt x="590" y="839"/>
                    </a:lnTo>
                    <a:cubicBezTo>
                      <a:pt x="590" y="901"/>
                      <a:pt x="559" y="963"/>
                      <a:pt x="559" y="1025"/>
                    </a:cubicBezTo>
                    <a:cubicBezTo>
                      <a:pt x="466" y="1242"/>
                      <a:pt x="249" y="1490"/>
                      <a:pt x="94" y="1676"/>
                    </a:cubicBezTo>
                    <a:lnTo>
                      <a:pt x="1" y="1738"/>
                    </a:lnTo>
                    <a:cubicBezTo>
                      <a:pt x="63" y="1769"/>
                      <a:pt x="156" y="1831"/>
                      <a:pt x="218" y="1862"/>
                    </a:cubicBezTo>
                    <a:lnTo>
                      <a:pt x="311" y="1893"/>
                    </a:lnTo>
                    <a:cubicBezTo>
                      <a:pt x="559" y="1707"/>
                      <a:pt x="776" y="1521"/>
                      <a:pt x="962" y="1242"/>
                    </a:cubicBezTo>
                    <a:cubicBezTo>
                      <a:pt x="1025" y="1180"/>
                      <a:pt x="1056" y="1087"/>
                      <a:pt x="1087" y="1025"/>
                    </a:cubicBezTo>
                    <a:lnTo>
                      <a:pt x="1180" y="808"/>
                    </a:lnTo>
                    <a:lnTo>
                      <a:pt x="1273" y="435"/>
                    </a:lnTo>
                    <a:cubicBezTo>
                      <a:pt x="1304" y="342"/>
                      <a:pt x="1366" y="249"/>
                      <a:pt x="1397" y="156"/>
                    </a:cubicBezTo>
                    <a:lnTo>
                      <a:pt x="1025" y="32"/>
                    </a:lnTo>
                    <a:cubicBezTo>
                      <a:pt x="962" y="32"/>
                      <a:pt x="931" y="1"/>
                      <a:pt x="9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4896;p57">
                <a:extLst>
                  <a:ext uri="{FF2B5EF4-FFF2-40B4-BE49-F238E27FC236}">
                    <a16:creationId xmlns:a16="http://schemas.microsoft.com/office/drawing/2014/main" id="{3B3B30A3-BDFA-A87F-F5A8-924A78F7FDC4}"/>
                  </a:ext>
                </a:extLst>
              </p:cNvPr>
              <p:cNvSpPr/>
              <p:nvPr/>
            </p:nvSpPr>
            <p:spPr>
              <a:xfrm>
                <a:off x="1000600" y="3047875"/>
                <a:ext cx="38800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134" extrusionOk="0">
                    <a:moveTo>
                      <a:pt x="1396" y="1"/>
                    </a:moveTo>
                    <a:cubicBezTo>
                      <a:pt x="1334" y="1"/>
                      <a:pt x="1272" y="1"/>
                      <a:pt x="1210" y="32"/>
                    </a:cubicBezTo>
                    <a:cubicBezTo>
                      <a:pt x="869" y="125"/>
                      <a:pt x="745" y="373"/>
                      <a:pt x="590" y="528"/>
                    </a:cubicBezTo>
                    <a:cubicBezTo>
                      <a:pt x="435" y="683"/>
                      <a:pt x="311" y="807"/>
                      <a:pt x="124" y="807"/>
                    </a:cubicBezTo>
                    <a:lnTo>
                      <a:pt x="0" y="807"/>
                    </a:lnTo>
                    <a:cubicBezTo>
                      <a:pt x="0" y="900"/>
                      <a:pt x="31" y="993"/>
                      <a:pt x="62" y="1118"/>
                    </a:cubicBezTo>
                    <a:lnTo>
                      <a:pt x="93" y="1118"/>
                    </a:lnTo>
                    <a:cubicBezTo>
                      <a:pt x="144" y="1129"/>
                      <a:pt x="195" y="1134"/>
                      <a:pt x="247" y="1134"/>
                    </a:cubicBezTo>
                    <a:cubicBezTo>
                      <a:pt x="481" y="1134"/>
                      <a:pt x="722" y="1028"/>
                      <a:pt x="900" y="900"/>
                    </a:cubicBezTo>
                    <a:cubicBezTo>
                      <a:pt x="1117" y="745"/>
                      <a:pt x="1334" y="652"/>
                      <a:pt x="1427" y="590"/>
                    </a:cubicBezTo>
                    <a:lnTo>
                      <a:pt x="1551" y="497"/>
                    </a:lnTo>
                    <a:cubicBezTo>
                      <a:pt x="1520" y="435"/>
                      <a:pt x="1489" y="342"/>
                      <a:pt x="1458" y="280"/>
                    </a:cubicBezTo>
                    <a:cubicBezTo>
                      <a:pt x="1427" y="187"/>
                      <a:pt x="1427" y="94"/>
                      <a:pt x="13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4897;p57">
                <a:extLst>
                  <a:ext uri="{FF2B5EF4-FFF2-40B4-BE49-F238E27FC236}">
                    <a16:creationId xmlns:a16="http://schemas.microsoft.com/office/drawing/2014/main" id="{0F32F3E3-37CD-C9A0-E04D-68626B02781D}"/>
                  </a:ext>
                </a:extLst>
              </p:cNvPr>
              <p:cNvSpPr/>
              <p:nvPr/>
            </p:nvSpPr>
            <p:spPr>
              <a:xfrm>
                <a:off x="1007575" y="2994700"/>
                <a:ext cx="34150" cy="1552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621" extrusionOk="0">
                    <a:moveTo>
                      <a:pt x="957" y="1"/>
                    </a:moveTo>
                    <a:cubicBezTo>
                      <a:pt x="754" y="1"/>
                      <a:pt x="590" y="80"/>
                      <a:pt x="466" y="80"/>
                    </a:cubicBezTo>
                    <a:cubicBezTo>
                      <a:pt x="439" y="89"/>
                      <a:pt x="409" y="93"/>
                      <a:pt x="378" y="93"/>
                    </a:cubicBezTo>
                    <a:cubicBezTo>
                      <a:pt x="303" y="93"/>
                      <a:pt x="221" y="71"/>
                      <a:pt x="156" y="49"/>
                    </a:cubicBezTo>
                    <a:cubicBezTo>
                      <a:pt x="125" y="142"/>
                      <a:pt x="94" y="204"/>
                      <a:pt x="63" y="298"/>
                    </a:cubicBezTo>
                    <a:lnTo>
                      <a:pt x="1" y="422"/>
                    </a:lnTo>
                    <a:cubicBezTo>
                      <a:pt x="125" y="484"/>
                      <a:pt x="249" y="546"/>
                      <a:pt x="404" y="577"/>
                    </a:cubicBezTo>
                    <a:cubicBezTo>
                      <a:pt x="601" y="599"/>
                      <a:pt x="783" y="621"/>
                      <a:pt x="917" y="621"/>
                    </a:cubicBezTo>
                    <a:cubicBezTo>
                      <a:pt x="972" y="621"/>
                      <a:pt x="1019" y="617"/>
                      <a:pt x="1055" y="608"/>
                    </a:cubicBezTo>
                    <a:lnTo>
                      <a:pt x="1241" y="608"/>
                    </a:lnTo>
                    <a:cubicBezTo>
                      <a:pt x="1272" y="453"/>
                      <a:pt x="1303" y="266"/>
                      <a:pt x="1366" y="111"/>
                    </a:cubicBezTo>
                    <a:cubicBezTo>
                      <a:pt x="1303" y="80"/>
                      <a:pt x="1210" y="18"/>
                      <a:pt x="1117" y="18"/>
                    </a:cubicBezTo>
                    <a:cubicBezTo>
                      <a:pt x="1062" y="6"/>
                      <a:pt x="1008" y="1"/>
                      <a:pt x="9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4898;p57">
                <a:extLst>
                  <a:ext uri="{FF2B5EF4-FFF2-40B4-BE49-F238E27FC236}">
                    <a16:creationId xmlns:a16="http://schemas.microsoft.com/office/drawing/2014/main" id="{126B7938-D3C2-E0BA-3A3A-34FFEFFC4739}"/>
                  </a:ext>
                </a:extLst>
              </p:cNvPr>
              <p:cNvSpPr/>
              <p:nvPr/>
            </p:nvSpPr>
            <p:spPr>
              <a:xfrm>
                <a:off x="1037825" y="2946275"/>
                <a:ext cx="27175" cy="1865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746" extrusionOk="0">
                    <a:moveTo>
                      <a:pt x="249" y="1"/>
                    </a:moveTo>
                    <a:cubicBezTo>
                      <a:pt x="156" y="94"/>
                      <a:pt x="62" y="187"/>
                      <a:pt x="0" y="311"/>
                    </a:cubicBezTo>
                    <a:cubicBezTo>
                      <a:pt x="93" y="373"/>
                      <a:pt x="249" y="435"/>
                      <a:pt x="342" y="466"/>
                    </a:cubicBezTo>
                    <a:cubicBezTo>
                      <a:pt x="528" y="528"/>
                      <a:pt x="528" y="621"/>
                      <a:pt x="621" y="652"/>
                    </a:cubicBezTo>
                    <a:cubicBezTo>
                      <a:pt x="683" y="683"/>
                      <a:pt x="745" y="714"/>
                      <a:pt x="807" y="745"/>
                    </a:cubicBezTo>
                    <a:cubicBezTo>
                      <a:pt x="869" y="590"/>
                      <a:pt x="962" y="435"/>
                      <a:pt x="1086" y="311"/>
                    </a:cubicBezTo>
                    <a:lnTo>
                      <a:pt x="1024" y="218"/>
                    </a:lnTo>
                    <a:cubicBezTo>
                      <a:pt x="900" y="32"/>
                      <a:pt x="590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4899;p57">
                <a:extLst>
                  <a:ext uri="{FF2B5EF4-FFF2-40B4-BE49-F238E27FC236}">
                    <a16:creationId xmlns:a16="http://schemas.microsoft.com/office/drawing/2014/main" id="{5A2810CF-3E7E-B3C5-A410-BEAEEEA52AED}"/>
                  </a:ext>
                </a:extLst>
              </p:cNvPr>
              <p:cNvSpPr/>
              <p:nvPr/>
            </p:nvSpPr>
            <p:spPr>
              <a:xfrm>
                <a:off x="1277475" y="3384475"/>
                <a:ext cx="19700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880" h="2048" extrusionOk="0">
                    <a:moveTo>
                      <a:pt x="7879" y="2048"/>
                    </a:moveTo>
                    <a:lnTo>
                      <a:pt x="7879" y="2048"/>
                    </a:lnTo>
                    <a:lnTo>
                      <a:pt x="7879" y="2048"/>
                    </a:lnTo>
                    <a:close/>
                    <a:moveTo>
                      <a:pt x="7879" y="2048"/>
                    </a:moveTo>
                    <a:lnTo>
                      <a:pt x="7879" y="2048"/>
                    </a:lnTo>
                    <a:lnTo>
                      <a:pt x="7879" y="2048"/>
                    </a:lnTo>
                    <a:close/>
                    <a:moveTo>
                      <a:pt x="7817" y="2048"/>
                    </a:moveTo>
                    <a:lnTo>
                      <a:pt x="7817" y="2048"/>
                    </a:lnTo>
                    <a:lnTo>
                      <a:pt x="7817" y="2048"/>
                    </a:lnTo>
                    <a:close/>
                    <a:moveTo>
                      <a:pt x="7786" y="2048"/>
                    </a:moveTo>
                    <a:lnTo>
                      <a:pt x="7786" y="2048"/>
                    </a:lnTo>
                    <a:lnTo>
                      <a:pt x="7786" y="2048"/>
                    </a:lnTo>
                    <a:close/>
                    <a:moveTo>
                      <a:pt x="7786" y="2048"/>
                    </a:moveTo>
                    <a:lnTo>
                      <a:pt x="7755" y="2048"/>
                    </a:lnTo>
                    <a:lnTo>
                      <a:pt x="7786" y="2048"/>
                    </a:lnTo>
                    <a:close/>
                    <a:moveTo>
                      <a:pt x="7755" y="2048"/>
                    </a:moveTo>
                    <a:cubicBezTo>
                      <a:pt x="7755" y="2048"/>
                      <a:pt x="7724" y="2048"/>
                      <a:pt x="7724" y="2048"/>
                    </a:cubicBezTo>
                    <a:cubicBezTo>
                      <a:pt x="7724" y="2048"/>
                      <a:pt x="7755" y="2048"/>
                      <a:pt x="7755" y="2048"/>
                    </a:cubicBezTo>
                    <a:close/>
                    <a:moveTo>
                      <a:pt x="7693" y="2048"/>
                    </a:moveTo>
                    <a:cubicBezTo>
                      <a:pt x="7693" y="2048"/>
                      <a:pt x="7693" y="2048"/>
                      <a:pt x="7693" y="2048"/>
                    </a:cubicBezTo>
                    <a:cubicBezTo>
                      <a:pt x="7693" y="2048"/>
                      <a:pt x="7693" y="2048"/>
                      <a:pt x="7693" y="2048"/>
                    </a:cubicBezTo>
                    <a:close/>
                    <a:moveTo>
                      <a:pt x="7693" y="2048"/>
                    </a:moveTo>
                    <a:cubicBezTo>
                      <a:pt x="7693" y="2048"/>
                      <a:pt x="7662" y="2048"/>
                      <a:pt x="7662" y="2048"/>
                    </a:cubicBezTo>
                    <a:cubicBezTo>
                      <a:pt x="7662" y="2048"/>
                      <a:pt x="7693" y="2048"/>
                      <a:pt x="7693" y="2048"/>
                    </a:cubicBezTo>
                    <a:close/>
                    <a:moveTo>
                      <a:pt x="7662" y="2048"/>
                    </a:moveTo>
                    <a:cubicBezTo>
                      <a:pt x="6825" y="2016"/>
                      <a:pt x="5987" y="1954"/>
                      <a:pt x="5181" y="1799"/>
                    </a:cubicBezTo>
                    <a:lnTo>
                      <a:pt x="5181" y="1799"/>
                    </a:lnTo>
                    <a:cubicBezTo>
                      <a:pt x="5987" y="1954"/>
                      <a:pt x="6825" y="2016"/>
                      <a:pt x="7662" y="2048"/>
                    </a:cubicBezTo>
                    <a:close/>
                    <a:moveTo>
                      <a:pt x="1892" y="962"/>
                    </a:moveTo>
                    <a:cubicBezTo>
                      <a:pt x="1210" y="683"/>
                      <a:pt x="589" y="372"/>
                      <a:pt x="0" y="0"/>
                    </a:cubicBezTo>
                    <a:lnTo>
                      <a:pt x="0" y="0"/>
                    </a:lnTo>
                    <a:cubicBezTo>
                      <a:pt x="589" y="372"/>
                      <a:pt x="1210" y="683"/>
                      <a:pt x="1892" y="962"/>
                    </a:cubicBezTo>
                    <a:lnTo>
                      <a:pt x="1892" y="962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4900;p57">
                <a:extLst>
                  <a:ext uri="{FF2B5EF4-FFF2-40B4-BE49-F238E27FC236}">
                    <a16:creationId xmlns:a16="http://schemas.microsoft.com/office/drawing/2014/main" id="{442033CA-355B-FEC7-D0E5-A54C3EF50953}"/>
                  </a:ext>
                </a:extLst>
              </p:cNvPr>
              <p:cNvSpPr/>
              <p:nvPr/>
            </p:nvSpPr>
            <p:spPr>
              <a:xfrm>
                <a:off x="1324775" y="3408500"/>
                <a:ext cx="82225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839" extrusionOk="0">
                    <a:moveTo>
                      <a:pt x="3289" y="838"/>
                    </a:moveTo>
                    <a:cubicBezTo>
                      <a:pt x="2141" y="683"/>
                      <a:pt x="1024" y="404"/>
                      <a:pt x="0" y="1"/>
                    </a:cubicBezTo>
                    <a:lnTo>
                      <a:pt x="0" y="1"/>
                    </a:lnTo>
                    <a:cubicBezTo>
                      <a:pt x="1024" y="404"/>
                      <a:pt x="2141" y="683"/>
                      <a:pt x="3289" y="838"/>
                    </a:cubicBezTo>
                    <a:lnTo>
                      <a:pt x="3289" y="838"/>
                    </a:ln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4901;p57">
                <a:extLst>
                  <a:ext uri="{FF2B5EF4-FFF2-40B4-BE49-F238E27FC236}">
                    <a16:creationId xmlns:a16="http://schemas.microsoft.com/office/drawing/2014/main" id="{5EBBF6A5-0586-563F-E1C8-1CAD60BD326F}"/>
                  </a:ext>
                </a:extLst>
              </p:cNvPr>
              <p:cNvSpPr/>
              <p:nvPr/>
            </p:nvSpPr>
            <p:spPr>
              <a:xfrm>
                <a:off x="1189050" y="3252625"/>
                <a:ext cx="235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94" h="528" extrusionOk="0">
                    <a:moveTo>
                      <a:pt x="94" y="528"/>
                    </a:moveTo>
                    <a:cubicBezTo>
                      <a:pt x="63" y="373"/>
                      <a:pt x="32" y="187"/>
                      <a:pt x="1" y="0"/>
                    </a:cubicBezTo>
                    <a:lnTo>
                      <a:pt x="1" y="0"/>
                    </a:lnTo>
                    <a:cubicBezTo>
                      <a:pt x="32" y="187"/>
                      <a:pt x="63" y="373"/>
                      <a:pt x="94" y="528"/>
                    </a:cubicBezTo>
                    <a:lnTo>
                      <a:pt x="94" y="528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4902;p57">
                <a:extLst>
                  <a:ext uri="{FF2B5EF4-FFF2-40B4-BE49-F238E27FC236}">
                    <a16:creationId xmlns:a16="http://schemas.microsoft.com/office/drawing/2014/main" id="{F9E0E683-7D45-A4DF-6D22-0F2D89BB7C77}"/>
                  </a:ext>
                </a:extLst>
              </p:cNvPr>
              <p:cNvSpPr/>
              <p:nvPr/>
            </p:nvSpPr>
            <p:spPr>
              <a:xfrm>
                <a:off x="1191375" y="3265800"/>
                <a:ext cx="86125" cy="118700"/>
              </a:xfrm>
              <a:custGeom>
                <a:avLst/>
                <a:gdLst/>
                <a:ahLst/>
                <a:cxnLst/>
                <a:rect l="l" t="t" r="r" b="b"/>
                <a:pathLst>
                  <a:path w="3445" h="4748" extrusionOk="0">
                    <a:moveTo>
                      <a:pt x="3444" y="4747"/>
                    </a:moveTo>
                    <a:cubicBezTo>
                      <a:pt x="1769" y="3692"/>
                      <a:pt x="528" y="2172"/>
                      <a:pt x="1" y="1"/>
                    </a:cubicBezTo>
                    <a:lnTo>
                      <a:pt x="1" y="1"/>
                    </a:lnTo>
                    <a:cubicBezTo>
                      <a:pt x="528" y="2172"/>
                      <a:pt x="1769" y="3692"/>
                      <a:pt x="3444" y="4747"/>
                    </a:cubicBezTo>
                    <a:lnTo>
                      <a:pt x="3444" y="4747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4903;p57">
                <a:extLst>
                  <a:ext uri="{FF2B5EF4-FFF2-40B4-BE49-F238E27FC236}">
                    <a16:creationId xmlns:a16="http://schemas.microsoft.com/office/drawing/2014/main" id="{F2E37067-7313-AEF6-3F1F-2123D8EBBC2E}"/>
                  </a:ext>
                </a:extLst>
              </p:cNvPr>
              <p:cNvSpPr/>
              <p:nvPr/>
            </p:nvSpPr>
            <p:spPr>
              <a:xfrm>
                <a:off x="1189050" y="2943950"/>
                <a:ext cx="681725" cy="491725"/>
              </a:xfrm>
              <a:custGeom>
                <a:avLst/>
                <a:gdLst/>
                <a:ahLst/>
                <a:cxnLst/>
                <a:rect l="l" t="t" r="r" b="b"/>
                <a:pathLst>
                  <a:path w="27269" h="19669" extrusionOk="0">
                    <a:moveTo>
                      <a:pt x="21685" y="1"/>
                    </a:moveTo>
                    <a:lnTo>
                      <a:pt x="21685" y="1"/>
                    </a:lnTo>
                    <a:cubicBezTo>
                      <a:pt x="22057" y="963"/>
                      <a:pt x="22398" y="2017"/>
                      <a:pt x="22553" y="2886"/>
                    </a:cubicBezTo>
                    <a:cubicBezTo>
                      <a:pt x="22987" y="5399"/>
                      <a:pt x="23980" y="6422"/>
                      <a:pt x="24570" y="8222"/>
                    </a:cubicBezTo>
                    <a:cubicBezTo>
                      <a:pt x="25159" y="9928"/>
                      <a:pt x="17931" y="17218"/>
                      <a:pt x="10610" y="17218"/>
                    </a:cubicBezTo>
                    <a:cubicBezTo>
                      <a:pt x="10362" y="17218"/>
                      <a:pt x="10114" y="17218"/>
                      <a:pt x="9865" y="17187"/>
                    </a:cubicBezTo>
                    <a:cubicBezTo>
                      <a:pt x="9059" y="17156"/>
                      <a:pt x="8283" y="17032"/>
                      <a:pt x="7539" y="16846"/>
                    </a:cubicBezTo>
                    <a:lnTo>
                      <a:pt x="7539" y="16846"/>
                    </a:lnTo>
                    <a:cubicBezTo>
                      <a:pt x="7539" y="16877"/>
                      <a:pt x="7570" y="16908"/>
                      <a:pt x="7570" y="16939"/>
                    </a:cubicBezTo>
                    <a:cubicBezTo>
                      <a:pt x="7601" y="17063"/>
                      <a:pt x="7539" y="17156"/>
                      <a:pt x="7415" y="17187"/>
                    </a:cubicBezTo>
                    <a:lnTo>
                      <a:pt x="7384" y="17187"/>
                    </a:lnTo>
                    <a:cubicBezTo>
                      <a:pt x="7291" y="17187"/>
                      <a:pt x="7198" y="17156"/>
                      <a:pt x="7167" y="17063"/>
                    </a:cubicBezTo>
                    <a:cubicBezTo>
                      <a:pt x="7136" y="16939"/>
                      <a:pt x="7104" y="16846"/>
                      <a:pt x="7073" y="16721"/>
                    </a:cubicBezTo>
                    <a:cubicBezTo>
                      <a:pt x="5522" y="16318"/>
                      <a:pt x="4157" y="15636"/>
                      <a:pt x="3041" y="14922"/>
                    </a:cubicBezTo>
                    <a:lnTo>
                      <a:pt x="3041" y="14922"/>
                    </a:lnTo>
                    <a:cubicBezTo>
                      <a:pt x="3103" y="15263"/>
                      <a:pt x="3227" y="15605"/>
                      <a:pt x="3351" y="15915"/>
                    </a:cubicBezTo>
                    <a:cubicBezTo>
                      <a:pt x="3413" y="16039"/>
                      <a:pt x="3351" y="16194"/>
                      <a:pt x="3227" y="16225"/>
                    </a:cubicBezTo>
                    <a:cubicBezTo>
                      <a:pt x="3196" y="16256"/>
                      <a:pt x="3165" y="16256"/>
                      <a:pt x="3134" y="16256"/>
                    </a:cubicBezTo>
                    <a:cubicBezTo>
                      <a:pt x="3041" y="16256"/>
                      <a:pt x="2979" y="16225"/>
                      <a:pt x="2917" y="16132"/>
                    </a:cubicBezTo>
                    <a:cubicBezTo>
                      <a:pt x="2606" y="15605"/>
                      <a:pt x="2420" y="15046"/>
                      <a:pt x="2358" y="14426"/>
                    </a:cubicBezTo>
                    <a:cubicBezTo>
                      <a:pt x="1366" y="13712"/>
                      <a:pt x="590" y="12968"/>
                      <a:pt x="1" y="12347"/>
                    </a:cubicBezTo>
                    <a:lnTo>
                      <a:pt x="1" y="12347"/>
                    </a:lnTo>
                    <a:cubicBezTo>
                      <a:pt x="32" y="12534"/>
                      <a:pt x="63" y="12720"/>
                      <a:pt x="94" y="12875"/>
                    </a:cubicBezTo>
                    <a:cubicBezTo>
                      <a:pt x="621" y="15046"/>
                      <a:pt x="1862" y="16566"/>
                      <a:pt x="3537" y="17621"/>
                    </a:cubicBezTo>
                    <a:cubicBezTo>
                      <a:pt x="4126" y="17993"/>
                      <a:pt x="4747" y="18304"/>
                      <a:pt x="5429" y="18583"/>
                    </a:cubicBezTo>
                    <a:cubicBezTo>
                      <a:pt x="6453" y="18986"/>
                      <a:pt x="7570" y="19265"/>
                      <a:pt x="8718" y="19420"/>
                    </a:cubicBezTo>
                    <a:cubicBezTo>
                      <a:pt x="9524" y="19575"/>
                      <a:pt x="10362" y="19637"/>
                      <a:pt x="11199" y="19669"/>
                    </a:cubicBezTo>
                    <a:lnTo>
                      <a:pt x="12037" y="19669"/>
                    </a:lnTo>
                    <a:cubicBezTo>
                      <a:pt x="12440" y="19669"/>
                      <a:pt x="12843" y="19669"/>
                      <a:pt x="13247" y="19637"/>
                    </a:cubicBezTo>
                    <a:cubicBezTo>
                      <a:pt x="14146" y="19606"/>
                      <a:pt x="15077" y="19513"/>
                      <a:pt x="15977" y="19327"/>
                    </a:cubicBezTo>
                    <a:cubicBezTo>
                      <a:pt x="16039" y="18583"/>
                      <a:pt x="16194" y="17745"/>
                      <a:pt x="16442" y="17156"/>
                    </a:cubicBezTo>
                    <a:cubicBezTo>
                      <a:pt x="16597" y="16784"/>
                      <a:pt x="16938" y="16659"/>
                      <a:pt x="17342" y="16659"/>
                    </a:cubicBezTo>
                    <a:cubicBezTo>
                      <a:pt x="18303" y="16659"/>
                      <a:pt x="19637" y="17435"/>
                      <a:pt x="19637" y="17435"/>
                    </a:cubicBezTo>
                    <a:cubicBezTo>
                      <a:pt x="19637" y="17435"/>
                      <a:pt x="19513" y="17776"/>
                      <a:pt x="19358" y="18273"/>
                    </a:cubicBezTo>
                    <a:cubicBezTo>
                      <a:pt x="19916" y="18024"/>
                      <a:pt x="20475" y="17745"/>
                      <a:pt x="21002" y="17435"/>
                    </a:cubicBezTo>
                    <a:cubicBezTo>
                      <a:pt x="22026" y="16846"/>
                      <a:pt x="22987" y="16101"/>
                      <a:pt x="23794" y="15232"/>
                    </a:cubicBezTo>
                    <a:cubicBezTo>
                      <a:pt x="25655" y="13309"/>
                      <a:pt x="26958" y="10641"/>
                      <a:pt x="27268" y="7167"/>
                    </a:cubicBezTo>
                    <a:cubicBezTo>
                      <a:pt x="26586" y="6857"/>
                      <a:pt x="25966" y="6422"/>
                      <a:pt x="25407" y="5833"/>
                    </a:cubicBezTo>
                    <a:cubicBezTo>
                      <a:pt x="24383" y="4685"/>
                      <a:pt x="24042" y="3320"/>
                      <a:pt x="23794" y="1924"/>
                    </a:cubicBezTo>
                    <a:lnTo>
                      <a:pt x="23732" y="1924"/>
                    </a:lnTo>
                    <a:cubicBezTo>
                      <a:pt x="23701" y="1924"/>
                      <a:pt x="23639" y="1893"/>
                      <a:pt x="23608" y="1862"/>
                    </a:cubicBezTo>
                    <a:cubicBezTo>
                      <a:pt x="23422" y="1366"/>
                      <a:pt x="22987" y="994"/>
                      <a:pt x="22553" y="652"/>
                    </a:cubicBezTo>
                    <a:cubicBezTo>
                      <a:pt x="22274" y="466"/>
                      <a:pt x="21964" y="249"/>
                      <a:pt x="2168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4904;p57">
                <a:extLst>
                  <a:ext uri="{FF2B5EF4-FFF2-40B4-BE49-F238E27FC236}">
                    <a16:creationId xmlns:a16="http://schemas.microsoft.com/office/drawing/2014/main" id="{A5E3FDDF-64A9-0953-1FA3-657231A829D0}"/>
                  </a:ext>
                </a:extLst>
              </p:cNvPr>
              <p:cNvSpPr/>
              <p:nvPr/>
            </p:nvSpPr>
            <p:spPr>
              <a:xfrm>
                <a:off x="1588450" y="3360425"/>
                <a:ext cx="91550" cy="66725"/>
              </a:xfrm>
              <a:custGeom>
                <a:avLst/>
                <a:gdLst/>
                <a:ahLst/>
                <a:cxnLst/>
                <a:rect l="l" t="t" r="r" b="b"/>
                <a:pathLst>
                  <a:path w="3662" h="2669" extrusionOk="0">
                    <a:moveTo>
                      <a:pt x="1366" y="0"/>
                    </a:moveTo>
                    <a:cubicBezTo>
                      <a:pt x="962" y="0"/>
                      <a:pt x="621" y="125"/>
                      <a:pt x="466" y="497"/>
                    </a:cubicBezTo>
                    <a:cubicBezTo>
                      <a:pt x="218" y="1086"/>
                      <a:pt x="63" y="1924"/>
                      <a:pt x="1" y="2668"/>
                    </a:cubicBezTo>
                    <a:cubicBezTo>
                      <a:pt x="1148" y="2420"/>
                      <a:pt x="2296" y="2079"/>
                      <a:pt x="3382" y="1614"/>
                    </a:cubicBezTo>
                    <a:cubicBezTo>
                      <a:pt x="3537" y="1117"/>
                      <a:pt x="3661" y="776"/>
                      <a:pt x="3661" y="776"/>
                    </a:cubicBezTo>
                    <a:cubicBezTo>
                      <a:pt x="3661" y="776"/>
                      <a:pt x="2327" y="0"/>
                      <a:pt x="1366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4905;p57">
                <a:extLst>
                  <a:ext uri="{FF2B5EF4-FFF2-40B4-BE49-F238E27FC236}">
                    <a16:creationId xmlns:a16="http://schemas.microsoft.com/office/drawing/2014/main" id="{49E33725-73AA-AA67-6EED-826D14567CA1}"/>
                  </a:ext>
                </a:extLst>
              </p:cNvPr>
              <p:cNvSpPr/>
              <p:nvPr/>
            </p:nvSpPr>
            <p:spPr>
              <a:xfrm>
                <a:off x="1699350" y="2803600"/>
                <a:ext cx="17100" cy="667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2668" extrusionOk="0">
                    <a:moveTo>
                      <a:pt x="683" y="0"/>
                    </a:moveTo>
                    <a:cubicBezTo>
                      <a:pt x="683" y="82"/>
                      <a:pt x="611" y="980"/>
                      <a:pt x="193" y="2165"/>
                    </a:cubicBezTo>
                    <a:lnTo>
                      <a:pt x="193" y="2165"/>
                    </a:lnTo>
                    <a:cubicBezTo>
                      <a:pt x="415" y="1545"/>
                      <a:pt x="547" y="1014"/>
                      <a:pt x="621" y="620"/>
                    </a:cubicBezTo>
                    <a:cubicBezTo>
                      <a:pt x="683" y="279"/>
                      <a:pt x="683" y="31"/>
                      <a:pt x="683" y="0"/>
                    </a:cubicBezTo>
                    <a:close/>
                    <a:moveTo>
                      <a:pt x="193" y="2165"/>
                    </a:moveTo>
                    <a:lnTo>
                      <a:pt x="193" y="2165"/>
                    </a:lnTo>
                    <a:cubicBezTo>
                      <a:pt x="135" y="2327"/>
                      <a:pt x="71" y="2495"/>
                      <a:pt x="1" y="2668"/>
                    </a:cubicBezTo>
                    <a:cubicBezTo>
                      <a:pt x="72" y="2496"/>
                      <a:pt x="136" y="2328"/>
                      <a:pt x="193" y="2165"/>
                    </a:cubicBezTo>
                    <a:close/>
                  </a:path>
                </a:pathLst>
              </a:custGeom>
              <a:solidFill>
                <a:srgbClr val="1E2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4906;p57">
                <a:extLst>
                  <a:ext uri="{FF2B5EF4-FFF2-40B4-BE49-F238E27FC236}">
                    <a16:creationId xmlns:a16="http://schemas.microsoft.com/office/drawing/2014/main" id="{3574544A-3A66-6923-85EE-8EA6836BA842}"/>
                  </a:ext>
                </a:extLst>
              </p:cNvPr>
              <p:cNvSpPr/>
              <p:nvPr/>
            </p:nvSpPr>
            <p:spPr>
              <a:xfrm>
                <a:off x="1714875" y="2803600"/>
                <a:ext cx="659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6763" extrusionOk="0">
                    <a:moveTo>
                      <a:pt x="62" y="0"/>
                    </a:moveTo>
                    <a:cubicBezTo>
                      <a:pt x="62" y="31"/>
                      <a:pt x="62" y="279"/>
                      <a:pt x="0" y="620"/>
                    </a:cubicBezTo>
                    <a:cubicBezTo>
                      <a:pt x="248" y="745"/>
                      <a:pt x="434" y="962"/>
                      <a:pt x="527" y="1241"/>
                    </a:cubicBezTo>
                    <a:cubicBezTo>
                      <a:pt x="527" y="1303"/>
                      <a:pt x="527" y="1396"/>
                      <a:pt x="527" y="1458"/>
                    </a:cubicBezTo>
                    <a:cubicBezTo>
                      <a:pt x="559" y="2575"/>
                      <a:pt x="559" y="3630"/>
                      <a:pt x="1024" y="4498"/>
                    </a:cubicBezTo>
                    <a:cubicBezTo>
                      <a:pt x="1241" y="4932"/>
                      <a:pt x="1613" y="5367"/>
                      <a:pt x="1985" y="5801"/>
                    </a:cubicBezTo>
                    <a:cubicBezTo>
                      <a:pt x="2234" y="6080"/>
                      <a:pt x="2482" y="6421"/>
                      <a:pt x="2637" y="6763"/>
                    </a:cubicBezTo>
                    <a:cubicBezTo>
                      <a:pt x="2482" y="5677"/>
                      <a:pt x="2296" y="4591"/>
                      <a:pt x="1861" y="3567"/>
                    </a:cubicBezTo>
                    <a:cubicBezTo>
                      <a:pt x="1365" y="2358"/>
                      <a:pt x="621" y="1210"/>
                      <a:pt x="6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4907;p57">
                <a:extLst>
                  <a:ext uri="{FF2B5EF4-FFF2-40B4-BE49-F238E27FC236}">
                    <a16:creationId xmlns:a16="http://schemas.microsoft.com/office/drawing/2014/main" id="{C91ED4C9-2D2B-06A0-2ACE-262F8B9FA88A}"/>
                  </a:ext>
                </a:extLst>
              </p:cNvPr>
              <p:cNvSpPr/>
              <p:nvPr/>
            </p:nvSpPr>
            <p:spPr>
              <a:xfrm>
                <a:off x="1248000" y="3304575"/>
                <a:ext cx="26375" cy="4580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8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2" y="621"/>
                      <a:pt x="248" y="1180"/>
                      <a:pt x="559" y="1707"/>
                    </a:cubicBezTo>
                    <a:cubicBezTo>
                      <a:pt x="621" y="1800"/>
                      <a:pt x="683" y="1831"/>
                      <a:pt x="776" y="1831"/>
                    </a:cubicBezTo>
                    <a:cubicBezTo>
                      <a:pt x="807" y="1831"/>
                      <a:pt x="838" y="1831"/>
                      <a:pt x="869" y="1800"/>
                    </a:cubicBezTo>
                    <a:cubicBezTo>
                      <a:pt x="993" y="1769"/>
                      <a:pt x="1055" y="1614"/>
                      <a:pt x="993" y="1490"/>
                    </a:cubicBezTo>
                    <a:cubicBezTo>
                      <a:pt x="869" y="1180"/>
                      <a:pt x="745" y="838"/>
                      <a:pt x="683" y="497"/>
                    </a:cubicBezTo>
                    <a:cubicBezTo>
                      <a:pt x="435" y="342"/>
                      <a:pt x="217" y="187"/>
                      <a:pt x="0" y="1"/>
                    </a:cubicBezTo>
                    <a:close/>
                  </a:path>
                </a:pathLst>
              </a:custGeom>
              <a:solidFill>
                <a:srgbClr val="2B36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4908;p57">
                <a:extLst>
                  <a:ext uri="{FF2B5EF4-FFF2-40B4-BE49-F238E27FC236}">
                    <a16:creationId xmlns:a16="http://schemas.microsoft.com/office/drawing/2014/main" id="{31DBF530-D15F-ECDF-8BE9-72765A2AFF6F}"/>
                  </a:ext>
                </a:extLst>
              </p:cNvPr>
              <p:cNvSpPr/>
              <p:nvPr/>
            </p:nvSpPr>
            <p:spPr>
              <a:xfrm>
                <a:off x="1365875" y="3361975"/>
                <a:ext cx="1320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528" h="466" extrusionOk="0">
                    <a:moveTo>
                      <a:pt x="0" y="0"/>
                    </a:moveTo>
                    <a:cubicBezTo>
                      <a:pt x="31" y="125"/>
                      <a:pt x="63" y="218"/>
                      <a:pt x="94" y="342"/>
                    </a:cubicBezTo>
                    <a:cubicBezTo>
                      <a:pt x="125" y="435"/>
                      <a:pt x="218" y="466"/>
                      <a:pt x="311" y="466"/>
                    </a:cubicBezTo>
                    <a:lnTo>
                      <a:pt x="342" y="466"/>
                    </a:lnTo>
                    <a:cubicBezTo>
                      <a:pt x="466" y="435"/>
                      <a:pt x="528" y="342"/>
                      <a:pt x="497" y="218"/>
                    </a:cubicBezTo>
                    <a:cubicBezTo>
                      <a:pt x="497" y="187"/>
                      <a:pt x="466" y="156"/>
                      <a:pt x="466" y="125"/>
                    </a:cubicBezTo>
                    <a:cubicBezTo>
                      <a:pt x="311" y="94"/>
                      <a:pt x="156" y="63"/>
                      <a:pt x="0" y="0"/>
                    </a:cubicBezTo>
                    <a:close/>
                  </a:path>
                </a:pathLst>
              </a:custGeom>
              <a:solidFill>
                <a:srgbClr val="2B36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4909;p57">
                <a:extLst>
                  <a:ext uri="{FF2B5EF4-FFF2-40B4-BE49-F238E27FC236}">
                    <a16:creationId xmlns:a16="http://schemas.microsoft.com/office/drawing/2014/main" id="{F91DB559-E76A-04CE-C460-7FCCC37E1F72}"/>
                  </a:ext>
                </a:extLst>
              </p:cNvPr>
              <p:cNvSpPr/>
              <p:nvPr/>
            </p:nvSpPr>
            <p:spPr>
              <a:xfrm>
                <a:off x="1699350" y="2819100"/>
                <a:ext cx="84575" cy="172975"/>
              </a:xfrm>
              <a:custGeom>
                <a:avLst/>
                <a:gdLst/>
                <a:ahLst/>
                <a:cxnLst/>
                <a:rect l="l" t="t" r="r" b="b"/>
                <a:pathLst>
                  <a:path w="3383" h="6919" extrusionOk="0">
                    <a:moveTo>
                      <a:pt x="621" y="0"/>
                    </a:moveTo>
                    <a:cubicBezTo>
                      <a:pt x="528" y="497"/>
                      <a:pt x="342" y="1210"/>
                      <a:pt x="1" y="2048"/>
                    </a:cubicBezTo>
                    <a:cubicBezTo>
                      <a:pt x="280" y="2637"/>
                      <a:pt x="807" y="3754"/>
                      <a:pt x="1273" y="4995"/>
                    </a:cubicBezTo>
                    <a:cubicBezTo>
                      <a:pt x="1552" y="5243"/>
                      <a:pt x="1862" y="5460"/>
                      <a:pt x="2141" y="5646"/>
                    </a:cubicBezTo>
                    <a:cubicBezTo>
                      <a:pt x="2575" y="5988"/>
                      <a:pt x="3010" y="6360"/>
                      <a:pt x="3196" y="6856"/>
                    </a:cubicBezTo>
                    <a:cubicBezTo>
                      <a:pt x="3227" y="6887"/>
                      <a:pt x="3289" y="6918"/>
                      <a:pt x="3320" y="6918"/>
                    </a:cubicBezTo>
                    <a:lnTo>
                      <a:pt x="3382" y="6918"/>
                    </a:lnTo>
                    <a:cubicBezTo>
                      <a:pt x="3351" y="6670"/>
                      <a:pt x="3289" y="6422"/>
                      <a:pt x="3258" y="6143"/>
                    </a:cubicBezTo>
                    <a:cubicBezTo>
                      <a:pt x="3103" y="5801"/>
                      <a:pt x="2855" y="5460"/>
                      <a:pt x="2606" y="5181"/>
                    </a:cubicBezTo>
                    <a:cubicBezTo>
                      <a:pt x="2234" y="4747"/>
                      <a:pt x="1862" y="4312"/>
                      <a:pt x="1645" y="3878"/>
                    </a:cubicBezTo>
                    <a:cubicBezTo>
                      <a:pt x="1180" y="3010"/>
                      <a:pt x="1180" y="1955"/>
                      <a:pt x="1148" y="838"/>
                    </a:cubicBezTo>
                    <a:cubicBezTo>
                      <a:pt x="1148" y="776"/>
                      <a:pt x="1148" y="683"/>
                      <a:pt x="1148" y="621"/>
                    </a:cubicBezTo>
                    <a:cubicBezTo>
                      <a:pt x="1055" y="342"/>
                      <a:pt x="869" y="125"/>
                      <a:pt x="6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4910;p57">
                <a:extLst>
                  <a:ext uri="{FF2B5EF4-FFF2-40B4-BE49-F238E27FC236}">
                    <a16:creationId xmlns:a16="http://schemas.microsoft.com/office/drawing/2014/main" id="{A4577E2F-083F-8D22-86B0-6DB049E41B14}"/>
                  </a:ext>
                </a:extLst>
              </p:cNvPr>
              <p:cNvSpPr/>
              <p:nvPr/>
            </p:nvSpPr>
            <p:spPr>
              <a:xfrm>
                <a:off x="1869975" y="2456700"/>
                <a:ext cx="143450" cy="161500"/>
              </a:xfrm>
              <a:custGeom>
                <a:avLst/>
                <a:gdLst/>
                <a:ahLst/>
                <a:cxnLst/>
                <a:rect l="l" t="t" r="r" b="b"/>
                <a:pathLst>
                  <a:path w="5738" h="6460" extrusionOk="0">
                    <a:moveTo>
                      <a:pt x="3155" y="0"/>
                    </a:moveTo>
                    <a:cubicBezTo>
                      <a:pt x="3030" y="0"/>
                      <a:pt x="2899" y="13"/>
                      <a:pt x="2761" y="40"/>
                    </a:cubicBezTo>
                    <a:cubicBezTo>
                      <a:pt x="1241" y="320"/>
                      <a:pt x="342" y="1560"/>
                      <a:pt x="156" y="3018"/>
                    </a:cubicBezTo>
                    <a:cubicBezTo>
                      <a:pt x="62" y="3639"/>
                      <a:pt x="0" y="4725"/>
                      <a:pt x="311" y="5314"/>
                    </a:cubicBezTo>
                    <a:cubicBezTo>
                      <a:pt x="311" y="5314"/>
                      <a:pt x="959" y="6459"/>
                      <a:pt x="2346" y="6459"/>
                    </a:cubicBezTo>
                    <a:cubicBezTo>
                      <a:pt x="2621" y="6459"/>
                      <a:pt x="2924" y="6414"/>
                      <a:pt x="3258" y="6307"/>
                    </a:cubicBezTo>
                    <a:cubicBezTo>
                      <a:pt x="5359" y="5596"/>
                      <a:pt x="5738" y="0"/>
                      <a:pt x="3155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4911;p57">
                <a:extLst>
                  <a:ext uri="{FF2B5EF4-FFF2-40B4-BE49-F238E27FC236}">
                    <a16:creationId xmlns:a16="http://schemas.microsoft.com/office/drawing/2014/main" id="{630A6366-080E-5B71-6C32-81133B41C06F}"/>
                  </a:ext>
                </a:extLst>
              </p:cNvPr>
              <p:cNvSpPr/>
              <p:nvPr/>
            </p:nvSpPr>
            <p:spPr>
              <a:xfrm>
                <a:off x="1549825" y="2604625"/>
                <a:ext cx="209275" cy="131650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5266" extrusionOk="0">
                    <a:moveTo>
                      <a:pt x="3999" y="0"/>
                    </a:moveTo>
                    <a:cubicBezTo>
                      <a:pt x="3270" y="0"/>
                      <a:pt x="2554" y="239"/>
                      <a:pt x="1949" y="762"/>
                    </a:cubicBezTo>
                    <a:cubicBezTo>
                      <a:pt x="0" y="2500"/>
                      <a:pt x="3349" y="5266"/>
                      <a:pt x="5582" y="5266"/>
                    </a:cubicBezTo>
                    <a:cubicBezTo>
                      <a:pt x="5980" y="5266"/>
                      <a:pt x="6342" y="5178"/>
                      <a:pt x="6633" y="4981"/>
                    </a:cubicBezTo>
                    <a:cubicBezTo>
                      <a:pt x="8370" y="3802"/>
                      <a:pt x="7626" y="2065"/>
                      <a:pt x="7626" y="2065"/>
                    </a:cubicBezTo>
                    <a:cubicBezTo>
                      <a:pt x="7378" y="1445"/>
                      <a:pt x="6447" y="855"/>
                      <a:pt x="5920" y="545"/>
                    </a:cubicBezTo>
                    <a:cubicBezTo>
                      <a:pt x="5318" y="193"/>
                      <a:pt x="4654" y="0"/>
                      <a:pt x="3999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4912;p57">
                <a:extLst>
                  <a:ext uri="{FF2B5EF4-FFF2-40B4-BE49-F238E27FC236}">
                    <a16:creationId xmlns:a16="http://schemas.microsoft.com/office/drawing/2014/main" id="{D31B9653-FBF4-E703-F4B8-9E61A5712514}"/>
                  </a:ext>
                </a:extLst>
              </p:cNvPr>
              <p:cNvSpPr/>
              <p:nvPr/>
            </p:nvSpPr>
            <p:spPr>
              <a:xfrm>
                <a:off x="1899450" y="2505775"/>
                <a:ext cx="65950" cy="103525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4141" extrusionOk="0">
                    <a:moveTo>
                      <a:pt x="1520" y="1"/>
                    </a:moveTo>
                    <a:cubicBezTo>
                      <a:pt x="466" y="1"/>
                      <a:pt x="0" y="2979"/>
                      <a:pt x="0" y="2979"/>
                    </a:cubicBezTo>
                    <a:cubicBezTo>
                      <a:pt x="43" y="3685"/>
                      <a:pt x="648" y="4141"/>
                      <a:pt x="1242" y="4141"/>
                    </a:cubicBezTo>
                    <a:cubicBezTo>
                      <a:pt x="1509" y="4141"/>
                      <a:pt x="1774" y="4049"/>
                      <a:pt x="1986" y="3847"/>
                    </a:cubicBezTo>
                    <a:cubicBezTo>
                      <a:pt x="2637" y="3165"/>
                      <a:pt x="2513" y="32"/>
                      <a:pt x="1520" y="1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4913;p57">
                <a:extLst>
                  <a:ext uri="{FF2B5EF4-FFF2-40B4-BE49-F238E27FC236}">
                    <a16:creationId xmlns:a16="http://schemas.microsoft.com/office/drawing/2014/main" id="{FB57B00B-AF34-7B66-7F7A-7CDED9F6C9BD}"/>
                  </a:ext>
                </a:extLst>
              </p:cNvPr>
              <p:cNvSpPr/>
              <p:nvPr/>
            </p:nvSpPr>
            <p:spPr>
              <a:xfrm>
                <a:off x="1617800" y="2645450"/>
                <a:ext cx="11647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2773" extrusionOk="0">
                    <a:moveTo>
                      <a:pt x="1370" y="0"/>
                    </a:moveTo>
                    <a:cubicBezTo>
                      <a:pt x="981" y="0"/>
                      <a:pt x="656" y="90"/>
                      <a:pt x="502" y="339"/>
                    </a:cubicBezTo>
                    <a:cubicBezTo>
                      <a:pt x="0" y="1135"/>
                      <a:pt x="2358" y="2772"/>
                      <a:pt x="3365" y="2772"/>
                    </a:cubicBezTo>
                    <a:cubicBezTo>
                      <a:pt x="3418" y="2772"/>
                      <a:pt x="3466" y="2768"/>
                      <a:pt x="3511" y="2759"/>
                    </a:cubicBezTo>
                    <a:cubicBezTo>
                      <a:pt x="4410" y="2541"/>
                      <a:pt x="4659" y="1207"/>
                      <a:pt x="3852" y="618"/>
                    </a:cubicBezTo>
                    <a:cubicBezTo>
                      <a:pt x="3852" y="618"/>
                      <a:pt x="2389" y="0"/>
                      <a:pt x="1370" y="0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4914;p57">
                <a:extLst>
                  <a:ext uri="{FF2B5EF4-FFF2-40B4-BE49-F238E27FC236}">
                    <a16:creationId xmlns:a16="http://schemas.microsoft.com/office/drawing/2014/main" id="{7CDCF55B-58D0-E93B-67B1-ED2573E47D35}"/>
                  </a:ext>
                </a:extLst>
              </p:cNvPr>
              <p:cNvSpPr/>
              <p:nvPr/>
            </p:nvSpPr>
            <p:spPr>
              <a:xfrm>
                <a:off x="1698575" y="2579725"/>
                <a:ext cx="514200" cy="556850"/>
              </a:xfrm>
              <a:custGeom>
                <a:avLst/>
                <a:gdLst/>
                <a:ahLst/>
                <a:cxnLst/>
                <a:rect l="l" t="t" r="r" b="b"/>
                <a:pathLst>
                  <a:path w="20568" h="22274" extrusionOk="0">
                    <a:moveTo>
                      <a:pt x="7263" y="1"/>
                    </a:moveTo>
                    <a:cubicBezTo>
                      <a:pt x="6603" y="1"/>
                      <a:pt x="5941" y="85"/>
                      <a:pt x="5305" y="238"/>
                    </a:cubicBezTo>
                    <a:cubicBezTo>
                      <a:pt x="4716" y="362"/>
                      <a:pt x="4127" y="548"/>
                      <a:pt x="3599" y="796"/>
                    </a:cubicBezTo>
                    <a:cubicBezTo>
                      <a:pt x="3320" y="889"/>
                      <a:pt x="3041" y="1045"/>
                      <a:pt x="2762" y="1200"/>
                    </a:cubicBezTo>
                    <a:cubicBezTo>
                      <a:pt x="1831" y="1789"/>
                      <a:pt x="993" y="2658"/>
                      <a:pt x="559" y="3588"/>
                    </a:cubicBezTo>
                    <a:cubicBezTo>
                      <a:pt x="156" y="4395"/>
                      <a:pt x="1" y="5294"/>
                      <a:pt x="1" y="6194"/>
                    </a:cubicBezTo>
                    <a:cubicBezTo>
                      <a:pt x="94" y="8552"/>
                      <a:pt x="1614" y="10413"/>
                      <a:pt x="2513" y="12522"/>
                    </a:cubicBezTo>
                    <a:cubicBezTo>
                      <a:pt x="3630" y="15066"/>
                      <a:pt x="3010" y="18168"/>
                      <a:pt x="5026" y="20402"/>
                    </a:cubicBezTo>
                    <a:cubicBezTo>
                      <a:pt x="6264" y="21750"/>
                      <a:pt x="7886" y="22274"/>
                      <a:pt x="9566" y="22274"/>
                    </a:cubicBezTo>
                    <a:cubicBezTo>
                      <a:pt x="10707" y="22274"/>
                      <a:pt x="11876" y="22032"/>
                      <a:pt x="12968" y="21643"/>
                    </a:cubicBezTo>
                    <a:cubicBezTo>
                      <a:pt x="17342" y="20123"/>
                      <a:pt x="20568" y="14973"/>
                      <a:pt x="17621" y="10630"/>
                    </a:cubicBezTo>
                    <a:cubicBezTo>
                      <a:pt x="16907" y="9606"/>
                      <a:pt x="15884" y="8924"/>
                      <a:pt x="15170" y="7900"/>
                    </a:cubicBezTo>
                    <a:cubicBezTo>
                      <a:pt x="14612" y="7063"/>
                      <a:pt x="14177" y="6101"/>
                      <a:pt x="13712" y="5201"/>
                    </a:cubicBezTo>
                    <a:cubicBezTo>
                      <a:pt x="12844" y="3433"/>
                      <a:pt x="11913" y="1448"/>
                      <a:pt x="10021" y="579"/>
                    </a:cubicBezTo>
                    <a:cubicBezTo>
                      <a:pt x="9160" y="176"/>
                      <a:pt x="8213" y="1"/>
                      <a:pt x="7263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4915;p57">
                <a:extLst>
                  <a:ext uri="{FF2B5EF4-FFF2-40B4-BE49-F238E27FC236}">
                    <a16:creationId xmlns:a16="http://schemas.microsoft.com/office/drawing/2014/main" id="{852F3B2B-60A9-0BDC-6607-3BE7D09ADBFE}"/>
                  </a:ext>
                </a:extLst>
              </p:cNvPr>
              <p:cNvSpPr/>
              <p:nvPr/>
            </p:nvSpPr>
            <p:spPr>
              <a:xfrm>
                <a:off x="1783125" y="2826525"/>
                <a:ext cx="429650" cy="310050"/>
              </a:xfrm>
              <a:custGeom>
                <a:avLst/>
                <a:gdLst/>
                <a:ahLst/>
                <a:cxnLst/>
                <a:rect l="l" t="t" r="r" b="b"/>
                <a:pathLst>
                  <a:path w="17186" h="12402" extrusionOk="0">
                    <a:moveTo>
                      <a:pt x="12111" y="1"/>
                    </a:moveTo>
                    <a:cubicBezTo>
                      <a:pt x="10568" y="1"/>
                      <a:pt x="8515" y="279"/>
                      <a:pt x="5987" y="1255"/>
                    </a:cubicBezTo>
                    <a:cubicBezTo>
                      <a:pt x="2327" y="2713"/>
                      <a:pt x="713" y="4946"/>
                      <a:pt x="0" y="6466"/>
                    </a:cubicBezTo>
                    <a:cubicBezTo>
                      <a:pt x="248" y="7924"/>
                      <a:pt x="558" y="9351"/>
                      <a:pt x="1644" y="10530"/>
                    </a:cubicBezTo>
                    <a:cubicBezTo>
                      <a:pt x="2882" y="11878"/>
                      <a:pt x="4504" y="12402"/>
                      <a:pt x="6184" y="12402"/>
                    </a:cubicBezTo>
                    <a:cubicBezTo>
                      <a:pt x="7325" y="12402"/>
                      <a:pt x="8494" y="12160"/>
                      <a:pt x="9586" y="11771"/>
                    </a:cubicBezTo>
                    <a:cubicBezTo>
                      <a:pt x="13960" y="10251"/>
                      <a:pt x="17186" y="5101"/>
                      <a:pt x="14239" y="758"/>
                    </a:cubicBezTo>
                    <a:cubicBezTo>
                      <a:pt x="14084" y="541"/>
                      <a:pt x="13898" y="324"/>
                      <a:pt x="13711" y="107"/>
                    </a:cubicBezTo>
                    <a:cubicBezTo>
                      <a:pt x="13260" y="45"/>
                      <a:pt x="12726" y="1"/>
                      <a:pt x="12111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4916;p57">
                <a:extLst>
                  <a:ext uri="{FF2B5EF4-FFF2-40B4-BE49-F238E27FC236}">
                    <a16:creationId xmlns:a16="http://schemas.microsoft.com/office/drawing/2014/main" id="{33F05F9B-877A-12C5-E1FA-AC2F80DC7AF1}"/>
                  </a:ext>
                </a:extLst>
              </p:cNvPr>
              <p:cNvSpPr/>
              <p:nvPr/>
            </p:nvSpPr>
            <p:spPr>
              <a:xfrm>
                <a:off x="1869975" y="2950900"/>
                <a:ext cx="48100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866" extrusionOk="0">
                    <a:moveTo>
                      <a:pt x="967" y="0"/>
                    </a:moveTo>
                    <a:cubicBezTo>
                      <a:pt x="466" y="0"/>
                      <a:pt x="61" y="393"/>
                      <a:pt x="31" y="902"/>
                    </a:cubicBezTo>
                    <a:cubicBezTo>
                      <a:pt x="0" y="1398"/>
                      <a:pt x="404" y="1832"/>
                      <a:pt x="931" y="1863"/>
                    </a:cubicBezTo>
                    <a:cubicBezTo>
                      <a:pt x="949" y="1865"/>
                      <a:pt x="967" y="1865"/>
                      <a:pt x="985" y="1865"/>
                    </a:cubicBezTo>
                    <a:cubicBezTo>
                      <a:pt x="1458" y="1865"/>
                      <a:pt x="1863" y="1473"/>
                      <a:pt x="1893" y="995"/>
                    </a:cubicBezTo>
                    <a:cubicBezTo>
                      <a:pt x="1924" y="467"/>
                      <a:pt x="1520" y="33"/>
                      <a:pt x="1024" y="2"/>
                    </a:cubicBezTo>
                    <a:cubicBezTo>
                      <a:pt x="1005" y="1"/>
                      <a:pt x="986" y="0"/>
                      <a:pt x="967" y="0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4917;p57">
                <a:extLst>
                  <a:ext uri="{FF2B5EF4-FFF2-40B4-BE49-F238E27FC236}">
                    <a16:creationId xmlns:a16="http://schemas.microsoft.com/office/drawing/2014/main" id="{13DAC122-18FD-4446-D981-164A1A6B46D1}"/>
                  </a:ext>
                </a:extLst>
              </p:cNvPr>
              <p:cNvSpPr/>
              <p:nvPr/>
            </p:nvSpPr>
            <p:spPr>
              <a:xfrm>
                <a:off x="1913400" y="2653625"/>
                <a:ext cx="78350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788" extrusionOk="0">
                    <a:moveTo>
                      <a:pt x="1566" y="0"/>
                    </a:moveTo>
                    <a:cubicBezTo>
                      <a:pt x="1418" y="0"/>
                      <a:pt x="1267" y="24"/>
                      <a:pt x="1117" y="74"/>
                    </a:cubicBezTo>
                    <a:cubicBezTo>
                      <a:pt x="404" y="322"/>
                      <a:pt x="1" y="1129"/>
                      <a:pt x="249" y="1842"/>
                    </a:cubicBezTo>
                    <a:cubicBezTo>
                      <a:pt x="445" y="2431"/>
                      <a:pt x="991" y="2787"/>
                      <a:pt x="1564" y="2787"/>
                    </a:cubicBezTo>
                    <a:cubicBezTo>
                      <a:pt x="1715" y="2787"/>
                      <a:pt x="1868" y="2763"/>
                      <a:pt x="2017" y="2711"/>
                    </a:cubicBezTo>
                    <a:cubicBezTo>
                      <a:pt x="2762" y="2463"/>
                      <a:pt x="3134" y="1687"/>
                      <a:pt x="2886" y="943"/>
                    </a:cubicBezTo>
                    <a:cubicBezTo>
                      <a:pt x="2687" y="372"/>
                      <a:pt x="2152" y="0"/>
                      <a:pt x="1566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4918;p57">
                <a:extLst>
                  <a:ext uri="{FF2B5EF4-FFF2-40B4-BE49-F238E27FC236}">
                    <a16:creationId xmlns:a16="http://schemas.microsoft.com/office/drawing/2014/main" id="{09B7521D-E6AA-496F-EF69-1AFFC2A8FB99}"/>
                  </a:ext>
                </a:extLst>
              </p:cNvPr>
              <p:cNvSpPr/>
              <p:nvPr/>
            </p:nvSpPr>
            <p:spPr>
              <a:xfrm>
                <a:off x="1945200" y="2657400"/>
                <a:ext cx="2717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974" extrusionOk="0">
                    <a:moveTo>
                      <a:pt x="533" y="0"/>
                    </a:moveTo>
                    <a:cubicBezTo>
                      <a:pt x="490" y="0"/>
                      <a:pt x="446" y="5"/>
                      <a:pt x="404" y="16"/>
                    </a:cubicBezTo>
                    <a:cubicBezTo>
                      <a:pt x="156" y="109"/>
                      <a:pt x="0" y="388"/>
                      <a:pt x="94" y="636"/>
                    </a:cubicBezTo>
                    <a:cubicBezTo>
                      <a:pt x="168" y="835"/>
                      <a:pt x="362" y="974"/>
                      <a:pt x="563" y="974"/>
                    </a:cubicBezTo>
                    <a:cubicBezTo>
                      <a:pt x="613" y="974"/>
                      <a:pt x="664" y="965"/>
                      <a:pt x="714" y="947"/>
                    </a:cubicBezTo>
                    <a:cubicBezTo>
                      <a:pt x="962" y="854"/>
                      <a:pt x="1086" y="574"/>
                      <a:pt x="1024" y="326"/>
                    </a:cubicBezTo>
                    <a:cubicBezTo>
                      <a:pt x="947" y="121"/>
                      <a:pt x="742" y="0"/>
                      <a:pt x="5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4919;p57">
                <a:extLst>
                  <a:ext uri="{FF2B5EF4-FFF2-40B4-BE49-F238E27FC236}">
                    <a16:creationId xmlns:a16="http://schemas.microsoft.com/office/drawing/2014/main" id="{0BD51F9D-4F09-1FE4-1819-FFD22FF13C52}"/>
                  </a:ext>
                </a:extLst>
              </p:cNvPr>
              <p:cNvSpPr/>
              <p:nvPr/>
            </p:nvSpPr>
            <p:spPr>
              <a:xfrm>
                <a:off x="1758300" y="2719550"/>
                <a:ext cx="78350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788" extrusionOk="0">
                    <a:moveTo>
                      <a:pt x="1553" y="0"/>
                    </a:moveTo>
                    <a:cubicBezTo>
                      <a:pt x="1408" y="0"/>
                      <a:pt x="1261" y="24"/>
                      <a:pt x="1117" y="74"/>
                    </a:cubicBezTo>
                    <a:cubicBezTo>
                      <a:pt x="373" y="322"/>
                      <a:pt x="0" y="1128"/>
                      <a:pt x="248" y="1842"/>
                    </a:cubicBezTo>
                    <a:cubicBezTo>
                      <a:pt x="445" y="2431"/>
                      <a:pt x="971" y="2787"/>
                      <a:pt x="1552" y="2787"/>
                    </a:cubicBezTo>
                    <a:cubicBezTo>
                      <a:pt x="1705" y="2787"/>
                      <a:pt x="1861" y="2762"/>
                      <a:pt x="2017" y="2711"/>
                    </a:cubicBezTo>
                    <a:cubicBezTo>
                      <a:pt x="2730" y="2462"/>
                      <a:pt x="3133" y="1687"/>
                      <a:pt x="2885" y="942"/>
                    </a:cubicBezTo>
                    <a:cubicBezTo>
                      <a:pt x="2687" y="372"/>
                      <a:pt x="2132" y="0"/>
                      <a:pt x="1553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4920;p57">
                <a:extLst>
                  <a:ext uri="{FF2B5EF4-FFF2-40B4-BE49-F238E27FC236}">
                    <a16:creationId xmlns:a16="http://schemas.microsoft.com/office/drawing/2014/main" id="{3B7A9360-A8AE-B354-8A8B-3906D0565146}"/>
                  </a:ext>
                </a:extLst>
              </p:cNvPr>
              <p:cNvSpPr/>
              <p:nvPr/>
            </p:nvSpPr>
            <p:spPr>
              <a:xfrm>
                <a:off x="1790100" y="2723300"/>
                <a:ext cx="271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975" extrusionOk="0">
                    <a:moveTo>
                      <a:pt x="502" y="1"/>
                    </a:moveTo>
                    <a:cubicBezTo>
                      <a:pt x="459" y="1"/>
                      <a:pt x="415" y="6"/>
                      <a:pt x="372" y="17"/>
                    </a:cubicBezTo>
                    <a:cubicBezTo>
                      <a:pt x="124" y="110"/>
                      <a:pt x="0" y="389"/>
                      <a:pt x="93" y="637"/>
                    </a:cubicBezTo>
                    <a:cubicBezTo>
                      <a:pt x="143" y="836"/>
                      <a:pt x="332" y="975"/>
                      <a:pt x="532" y="975"/>
                    </a:cubicBezTo>
                    <a:cubicBezTo>
                      <a:pt x="582" y="975"/>
                      <a:pt x="633" y="966"/>
                      <a:pt x="683" y="947"/>
                    </a:cubicBezTo>
                    <a:cubicBezTo>
                      <a:pt x="931" y="854"/>
                      <a:pt x="1086" y="575"/>
                      <a:pt x="993" y="327"/>
                    </a:cubicBezTo>
                    <a:cubicBezTo>
                      <a:pt x="916" y="121"/>
                      <a:pt x="711" y="1"/>
                      <a:pt x="5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4921;p57">
                <a:extLst>
                  <a:ext uri="{FF2B5EF4-FFF2-40B4-BE49-F238E27FC236}">
                    <a16:creationId xmlns:a16="http://schemas.microsoft.com/office/drawing/2014/main" id="{855B221F-30BC-E7FA-0B60-AF1B110A3C34}"/>
                  </a:ext>
                </a:extLst>
              </p:cNvPr>
              <p:cNvSpPr/>
              <p:nvPr/>
            </p:nvSpPr>
            <p:spPr>
              <a:xfrm>
                <a:off x="1938225" y="3119225"/>
                <a:ext cx="8842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684" extrusionOk="0">
                    <a:moveTo>
                      <a:pt x="0" y="683"/>
                    </a:moveTo>
                    <a:lnTo>
                      <a:pt x="0" y="683"/>
                    </a:lnTo>
                    <a:lnTo>
                      <a:pt x="0" y="683"/>
                    </a:lnTo>
                    <a:lnTo>
                      <a:pt x="0" y="683"/>
                    </a:lnTo>
                    <a:lnTo>
                      <a:pt x="0" y="683"/>
                    </a:lnTo>
                    <a:close/>
                    <a:moveTo>
                      <a:pt x="3382" y="63"/>
                    </a:moveTo>
                    <a:cubicBezTo>
                      <a:pt x="3382" y="63"/>
                      <a:pt x="3413" y="63"/>
                      <a:pt x="3413" y="63"/>
                    </a:cubicBezTo>
                    <a:lnTo>
                      <a:pt x="3413" y="63"/>
                    </a:lnTo>
                    <a:cubicBezTo>
                      <a:pt x="3413" y="63"/>
                      <a:pt x="3382" y="63"/>
                      <a:pt x="3382" y="63"/>
                    </a:cubicBezTo>
                    <a:close/>
                    <a:moveTo>
                      <a:pt x="3413" y="63"/>
                    </a:move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moveTo>
                      <a:pt x="3413" y="63"/>
                    </a:moveTo>
                    <a:cubicBezTo>
                      <a:pt x="3413" y="63"/>
                      <a:pt x="3413" y="63"/>
                      <a:pt x="3413" y="63"/>
                    </a:cubicBezTo>
                    <a:lnTo>
                      <a:pt x="3413" y="63"/>
                    </a:ln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lose/>
                    <a:moveTo>
                      <a:pt x="3444" y="63"/>
                    </a:moveTo>
                    <a:cubicBezTo>
                      <a:pt x="3444" y="63"/>
                      <a:pt x="3444" y="63"/>
                      <a:pt x="3444" y="63"/>
                    </a:cubicBezTo>
                    <a:lnTo>
                      <a:pt x="3444" y="63"/>
                    </a:lnTo>
                    <a:cubicBezTo>
                      <a:pt x="3444" y="63"/>
                      <a:pt x="3444" y="63"/>
                      <a:pt x="3444" y="63"/>
                    </a:cubicBezTo>
                    <a:lnTo>
                      <a:pt x="3444" y="63"/>
                    </a:lnTo>
                    <a:moveTo>
                      <a:pt x="3444" y="32"/>
                    </a:move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lose/>
                    <a:moveTo>
                      <a:pt x="3444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lose/>
                    <a:moveTo>
                      <a:pt x="3475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lose/>
                    <a:moveTo>
                      <a:pt x="3475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lose/>
                    <a:moveTo>
                      <a:pt x="3537" y="32"/>
                    </a:moveTo>
                    <a:cubicBezTo>
                      <a:pt x="3537" y="32"/>
                      <a:pt x="3537" y="32"/>
                      <a:pt x="3537" y="32"/>
                    </a:cubicBezTo>
                    <a:cubicBezTo>
                      <a:pt x="3537" y="32"/>
                      <a:pt x="3537" y="32"/>
                      <a:pt x="3537" y="32"/>
                    </a:cubicBezTo>
                    <a:close/>
                    <a:moveTo>
                      <a:pt x="3537" y="1"/>
                    </a:moveTo>
                    <a:lnTo>
                      <a:pt x="3537" y="1"/>
                    </a:lnTo>
                    <a:lnTo>
                      <a:pt x="3537" y="1"/>
                    </a:lnTo>
                    <a:close/>
                  </a:path>
                </a:pathLst>
              </a:custGeom>
              <a:solidFill>
                <a:srgbClr val="E7D0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4922;p57">
                <a:extLst>
                  <a:ext uri="{FF2B5EF4-FFF2-40B4-BE49-F238E27FC236}">
                    <a16:creationId xmlns:a16="http://schemas.microsoft.com/office/drawing/2014/main" id="{EBDDB753-D274-9F78-6D6C-B48F92BB5614}"/>
                  </a:ext>
                </a:extLst>
              </p:cNvPr>
              <p:cNvSpPr/>
              <p:nvPr/>
            </p:nvSpPr>
            <p:spPr>
              <a:xfrm>
                <a:off x="1786225" y="3005225"/>
                <a:ext cx="354425" cy="131100"/>
              </a:xfrm>
              <a:custGeom>
                <a:avLst/>
                <a:gdLst/>
                <a:ahLst/>
                <a:cxnLst/>
                <a:rect l="l" t="t" r="r" b="b"/>
                <a:pathLst>
                  <a:path w="14177" h="5244" extrusionOk="0">
                    <a:moveTo>
                      <a:pt x="0" y="1"/>
                    </a:moveTo>
                    <a:cubicBezTo>
                      <a:pt x="248" y="1210"/>
                      <a:pt x="621" y="2389"/>
                      <a:pt x="1520" y="3382"/>
                    </a:cubicBezTo>
                    <a:cubicBezTo>
                      <a:pt x="2761" y="4716"/>
                      <a:pt x="4374" y="5243"/>
                      <a:pt x="6080" y="5243"/>
                    </a:cubicBezTo>
                    <a:cubicBezTo>
                      <a:pt x="7197" y="5243"/>
                      <a:pt x="8345" y="5026"/>
                      <a:pt x="9431" y="4654"/>
                    </a:cubicBezTo>
                    <a:cubicBezTo>
                      <a:pt x="9431" y="4623"/>
                      <a:pt x="9462" y="4623"/>
                      <a:pt x="9462" y="4623"/>
                    </a:cubicBezTo>
                    <a:lnTo>
                      <a:pt x="9524" y="4623"/>
                    </a:lnTo>
                    <a:cubicBezTo>
                      <a:pt x="9524" y="4623"/>
                      <a:pt x="9524" y="4623"/>
                      <a:pt x="9524" y="4592"/>
                    </a:cubicBezTo>
                    <a:lnTo>
                      <a:pt x="9617" y="4592"/>
                    </a:lnTo>
                    <a:cubicBezTo>
                      <a:pt x="9617" y="4561"/>
                      <a:pt x="9617" y="4561"/>
                      <a:pt x="9617" y="4561"/>
                    </a:cubicBezTo>
                    <a:cubicBezTo>
                      <a:pt x="11509" y="3878"/>
                      <a:pt x="13153" y="2482"/>
                      <a:pt x="14177" y="807"/>
                    </a:cubicBezTo>
                    <a:lnTo>
                      <a:pt x="14177" y="807"/>
                    </a:lnTo>
                    <a:cubicBezTo>
                      <a:pt x="12533" y="2575"/>
                      <a:pt x="9679" y="4002"/>
                      <a:pt x="6763" y="4002"/>
                    </a:cubicBezTo>
                    <a:cubicBezTo>
                      <a:pt x="6266" y="4002"/>
                      <a:pt x="5770" y="3971"/>
                      <a:pt x="5274" y="3878"/>
                    </a:cubicBezTo>
                    <a:cubicBezTo>
                      <a:pt x="2110" y="3320"/>
                      <a:pt x="589" y="1086"/>
                      <a:pt x="0" y="1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4923;p57">
                <a:extLst>
                  <a:ext uri="{FF2B5EF4-FFF2-40B4-BE49-F238E27FC236}">
                    <a16:creationId xmlns:a16="http://schemas.microsoft.com/office/drawing/2014/main" id="{2F4ACED7-8352-73FB-3EB5-8482322B1B2A}"/>
                  </a:ext>
                </a:extLst>
              </p:cNvPr>
              <p:cNvSpPr/>
              <p:nvPr/>
            </p:nvSpPr>
            <p:spPr>
              <a:xfrm>
                <a:off x="1879275" y="3034000"/>
                <a:ext cx="149250" cy="73825"/>
              </a:xfrm>
              <a:custGeom>
                <a:avLst/>
                <a:gdLst/>
                <a:ahLst/>
                <a:cxnLst/>
                <a:rect l="l" t="t" r="r" b="b"/>
                <a:pathLst>
                  <a:path w="5970" h="2953" extrusionOk="0">
                    <a:moveTo>
                      <a:pt x="4949" y="1"/>
                    </a:moveTo>
                    <a:cubicBezTo>
                      <a:pt x="4725" y="1"/>
                      <a:pt x="4491" y="69"/>
                      <a:pt x="4282" y="215"/>
                    </a:cubicBezTo>
                    <a:cubicBezTo>
                      <a:pt x="3971" y="463"/>
                      <a:pt x="3630" y="587"/>
                      <a:pt x="3227" y="649"/>
                    </a:cubicBezTo>
                    <a:cubicBezTo>
                      <a:pt x="3058" y="688"/>
                      <a:pt x="2884" y="705"/>
                      <a:pt x="2708" y="705"/>
                    </a:cubicBezTo>
                    <a:cubicBezTo>
                      <a:pt x="2465" y="705"/>
                      <a:pt x="2220" y="672"/>
                      <a:pt x="1986" y="618"/>
                    </a:cubicBezTo>
                    <a:cubicBezTo>
                      <a:pt x="1777" y="583"/>
                      <a:pt x="1528" y="519"/>
                      <a:pt x="1296" y="519"/>
                    </a:cubicBezTo>
                    <a:cubicBezTo>
                      <a:pt x="1115" y="519"/>
                      <a:pt x="943" y="558"/>
                      <a:pt x="807" y="680"/>
                    </a:cubicBezTo>
                    <a:cubicBezTo>
                      <a:pt x="1" y="1331"/>
                      <a:pt x="683" y="2510"/>
                      <a:pt x="1459" y="2789"/>
                    </a:cubicBezTo>
                    <a:cubicBezTo>
                      <a:pt x="1798" y="2907"/>
                      <a:pt x="2160" y="2953"/>
                      <a:pt x="2525" y="2953"/>
                    </a:cubicBezTo>
                    <a:cubicBezTo>
                      <a:pt x="3027" y="2953"/>
                      <a:pt x="3536" y="2866"/>
                      <a:pt x="4002" y="2758"/>
                    </a:cubicBezTo>
                    <a:cubicBezTo>
                      <a:pt x="4840" y="2572"/>
                      <a:pt x="5895" y="2014"/>
                      <a:pt x="5926" y="1052"/>
                    </a:cubicBezTo>
                    <a:cubicBezTo>
                      <a:pt x="5970" y="395"/>
                      <a:pt x="5487" y="1"/>
                      <a:pt x="4949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4924;p57">
                <a:extLst>
                  <a:ext uri="{FF2B5EF4-FFF2-40B4-BE49-F238E27FC236}">
                    <a16:creationId xmlns:a16="http://schemas.microsoft.com/office/drawing/2014/main" id="{4FAF2428-7E49-B30A-3DC0-22870ACAF845}"/>
                  </a:ext>
                </a:extLst>
              </p:cNvPr>
              <p:cNvSpPr/>
              <p:nvPr/>
            </p:nvSpPr>
            <p:spPr>
              <a:xfrm>
                <a:off x="1890900" y="3068825"/>
                <a:ext cx="9852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1560" extrusionOk="0">
                    <a:moveTo>
                      <a:pt x="1287" y="0"/>
                    </a:moveTo>
                    <a:cubicBezTo>
                      <a:pt x="757" y="0"/>
                      <a:pt x="289" y="86"/>
                      <a:pt x="1" y="155"/>
                    </a:cubicBezTo>
                    <a:cubicBezTo>
                      <a:pt x="63" y="683"/>
                      <a:pt x="497" y="1210"/>
                      <a:pt x="994" y="1396"/>
                    </a:cubicBezTo>
                    <a:cubicBezTo>
                      <a:pt x="1333" y="1514"/>
                      <a:pt x="1695" y="1560"/>
                      <a:pt x="2060" y="1560"/>
                    </a:cubicBezTo>
                    <a:cubicBezTo>
                      <a:pt x="2562" y="1560"/>
                      <a:pt x="3071" y="1473"/>
                      <a:pt x="3537" y="1365"/>
                    </a:cubicBezTo>
                    <a:cubicBezTo>
                      <a:pt x="3662" y="1334"/>
                      <a:pt x="3786" y="1303"/>
                      <a:pt x="3941" y="1241"/>
                    </a:cubicBezTo>
                    <a:cubicBezTo>
                      <a:pt x="3258" y="247"/>
                      <a:pt x="2184" y="0"/>
                      <a:pt x="1287" y="0"/>
                    </a:cubicBez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4925;p57">
                <a:extLst>
                  <a:ext uri="{FF2B5EF4-FFF2-40B4-BE49-F238E27FC236}">
                    <a16:creationId xmlns:a16="http://schemas.microsoft.com/office/drawing/2014/main" id="{704B3EB3-E480-0E1F-4B18-440993F382DC}"/>
                  </a:ext>
                </a:extLst>
              </p:cNvPr>
              <p:cNvSpPr/>
              <p:nvPr/>
            </p:nvSpPr>
            <p:spPr>
              <a:xfrm>
                <a:off x="1734250" y="2619000"/>
                <a:ext cx="53550" cy="597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390" extrusionOk="0">
                    <a:moveTo>
                      <a:pt x="838" y="1"/>
                    </a:moveTo>
                    <a:cubicBezTo>
                      <a:pt x="528" y="218"/>
                      <a:pt x="249" y="497"/>
                      <a:pt x="1" y="776"/>
                    </a:cubicBezTo>
                    <a:cubicBezTo>
                      <a:pt x="466" y="963"/>
                      <a:pt x="1304" y="1459"/>
                      <a:pt x="2141" y="2390"/>
                    </a:cubicBezTo>
                    <a:cubicBezTo>
                      <a:pt x="2141" y="2390"/>
                      <a:pt x="1521" y="838"/>
                      <a:pt x="8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4926;p57">
                <a:extLst>
                  <a:ext uri="{FF2B5EF4-FFF2-40B4-BE49-F238E27FC236}">
                    <a16:creationId xmlns:a16="http://schemas.microsoft.com/office/drawing/2014/main" id="{681DA3C0-0BCC-CDD2-5AD1-3CD1EAC76DEB}"/>
                  </a:ext>
                </a:extLst>
              </p:cNvPr>
              <p:cNvSpPr/>
              <p:nvPr/>
            </p:nvSpPr>
            <p:spPr>
              <a:xfrm>
                <a:off x="1840500" y="2580225"/>
                <a:ext cx="28725" cy="65950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2638" extrusionOk="0">
                    <a:moveTo>
                      <a:pt x="1148" y="1"/>
                    </a:moveTo>
                    <a:lnTo>
                      <a:pt x="1148" y="1"/>
                    </a:lnTo>
                    <a:cubicBezTo>
                      <a:pt x="776" y="32"/>
                      <a:pt x="373" y="63"/>
                      <a:pt x="1" y="125"/>
                    </a:cubicBezTo>
                    <a:cubicBezTo>
                      <a:pt x="218" y="1211"/>
                      <a:pt x="962" y="2638"/>
                      <a:pt x="962" y="2638"/>
                    </a:cubicBezTo>
                    <a:cubicBezTo>
                      <a:pt x="807" y="1428"/>
                      <a:pt x="993" y="466"/>
                      <a:pt x="11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4927;p57">
                <a:extLst>
                  <a:ext uri="{FF2B5EF4-FFF2-40B4-BE49-F238E27FC236}">
                    <a16:creationId xmlns:a16="http://schemas.microsoft.com/office/drawing/2014/main" id="{91F7FE63-76C6-8DD1-AE18-C3357A7B20D2}"/>
                  </a:ext>
                </a:extLst>
              </p:cNvPr>
              <p:cNvSpPr/>
              <p:nvPr/>
            </p:nvSpPr>
            <p:spPr>
              <a:xfrm>
                <a:off x="1766050" y="2587225"/>
                <a:ext cx="90775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4085" extrusionOk="0">
                    <a:moveTo>
                      <a:pt x="2420" y="0"/>
                    </a:moveTo>
                    <a:cubicBezTo>
                      <a:pt x="1893" y="124"/>
                      <a:pt x="1396" y="279"/>
                      <a:pt x="900" y="496"/>
                    </a:cubicBezTo>
                    <a:cubicBezTo>
                      <a:pt x="621" y="589"/>
                      <a:pt x="342" y="745"/>
                      <a:pt x="63" y="900"/>
                    </a:cubicBezTo>
                    <a:lnTo>
                      <a:pt x="1" y="962"/>
                    </a:lnTo>
                    <a:cubicBezTo>
                      <a:pt x="501" y="1727"/>
                      <a:pt x="2063" y="4085"/>
                      <a:pt x="2831" y="4085"/>
                    </a:cubicBezTo>
                    <a:cubicBezTo>
                      <a:pt x="2872" y="4085"/>
                      <a:pt x="2911" y="4078"/>
                      <a:pt x="2948" y="4064"/>
                    </a:cubicBezTo>
                    <a:cubicBezTo>
                      <a:pt x="3630" y="3785"/>
                      <a:pt x="2792" y="1055"/>
                      <a:pt x="24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6" name="Google Shape;4928;p57">
              <a:extLst>
                <a:ext uri="{FF2B5EF4-FFF2-40B4-BE49-F238E27FC236}">
                  <a16:creationId xmlns:a16="http://schemas.microsoft.com/office/drawing/2014/main" id="{DEBE6D39-1028-82AC-D9D4-5E88C8850575}"/>
                </a:ext>
              </a:extLst>
            </p:cNvPr>
            <p:cNvSpPr/>
            <p:nvPr/>
          </p:nvSpPr>
          <p:spPr>
            <a:xfrm>
              <a:off x="2291534" y="3427490"/>
              <a:ext cx="62684" cy="60794"/>
            </a:xfrm>
            <a:custGeom>
              <a:avLst/>
              <a:gdLst/>
              <a:ahLst/>
              <a:cxnLst/>
              <a:rect l="l" t="t" r="r" b="b"/>
              <a:pathLst>
                <a:path w="1924" h="1866" extrusionOk="0">
                  <a:moveTo>
                    <a:pt x="967" y="0"/>
                  </a:moveTo>
                  <a:cubicBezTo>
                    <a:pt x="466" y="0"/>
                    <a:pt x="61" y="393"/>
                    <a:pt x="31" y="902"/>
                  </a:cubicBezTo>
                  <a:cubicBezTo>
                    <a:pt x="0" y="1398"/>
                    <a:pt x="404" y="1832"/>
                    <a:pt x="931" y="1863"/>
                  </a:cubicBezTo>
                  <a:cubicBezTo>
                    <a:pt x="949" y="1865"/>
                    <a:pt x="967" y="1865"/>
                    <a:pt x="985" y="1865"/>
                  </a:cubicBezTo>
                  <a:cubicBezTo>
                    <a:pt x="1458" y="1865"/>
                    <a:pt x="1863" y="1473"/>
                    <a:pt x="1893" y="995"/>
                  </a:cubicBezTo>
                  <a:cubicBezTo>
                    <a:pt x="1924" y="467"/>
                    <a:pt x="1520" y="33"/>
                    <a:pt x="1024" y="2"/>
                  </a:cubicBezTo>
                  <a:cubicBezTo>
                    <a:pt x="1005" y="1"/>
                    <a:pt x="986" y="0"/>
                    <a:pt x="967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CE53039A-7EF3-43F5-98CA-71BC08705A18}"/>
              </a:ext>
            </a:extLst>
          </p:cNvPr>
          <p:cNvSpPr txBox="1"/>
          <p:nvPr/>
        </p:nvSpPr>
        <p:spPr>
          <a:xfrm>
            <a:off x="401375" y="63849"/>
            <a:ext cx="8026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1.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chứ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2540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0"/>
                            </p:stCondLst>
                            <p:childTnLst>
                              <p:par>
                                <p:cTn id="13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500"/>
                            </p:stCondLst>
                            <p:childTnLst>
                              <p:par>
                                <p:cTn id="15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500"/>
                            </p:stCondLst>
                            <p:childTnLst>
                              <p:par>
                                <p:cTn id="16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500"/>
                            </p:stCondLst>
                            <p:childTnLst>
                              <p:par>
                                <p:cTn id="18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500"/>
                            </p:stCondLst>
                            <p:childTnLst>
                              <p:par>
                                <p:cTn id="18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0" grpId="0"/>
      <p:bldP spid="71" grpId="0"/>
      <p:bldP spid="71" grpId="1"/>
      <p:bldP spid="71" grpId="2"/>
      <p:bldP spid="72" grpId="0"/>
      <p:bldP spid="72" grpId="1"/>
      <p:bldP spid="72" grpId="2"/>
      <p:bldP spid="73" grpId="0" animBg="1"/>
      <p:bldP spid="74" grpId="0"/>
      <p:bldP spid="74" grpId="1"/>
      <p:bldP spid="74" grpId="2"/>
      <p:bldP spid="75" grpId="0"/>
      <p:bldP spid="75" grpId="1"/>
      <p:bldP spid="75" grpId="2"/>
      <p:bldP spid="76" grpId="0" animBg="1"/>
      <p:bldP spid="77" grpId="0"/>
      <p:bldP spid="77" grpId="1"/>
      <p:bldP spid="77" grpId="2"/>
      <p:bldP spid="78" grpId="0" animBg="1"/>
      <p:bldP spid="79" grpId="0"/>
      <p:bldP spid="79" grpId="1"/>
      <p:bldP spid="79" grpId="2"/>
      <p:bldP spid="80" grpId="0"/>
      <p:bldP spid="80" grpId="1"/>
      <p:bldP spid="80" grpId="2"/>
      <p:bldP spid="81" grpId="0"/>
      <p:bldP spid="81" grpId="1"/>
      <p:bldP spid="81" grpId="2"/>
      <p:bldP spid="82" grpId="0" animBg="1"/>
      <p:bldP spid="83" grpId="0"/>
      <p:bldP spid="83" grpId="1"/>
      <p:bldP spid="83" grpId="2"/>
      <p:bldP spid="84" grpId="0"/>
      <p:bldP spid="84" grpId="1"/>
      <p:bldP spid="84" grpId="2"/>
      <p:bldP spid="85" grpId="0" animBg="1"/>
      <p:bldP spid="86" grpId="0"/>
      <p:bldP spid="86" grpId="1"/>
      <p:bldP spid="86" grpId="2"/>
      <p:bldP spid="87" grpId="0"/>
      <p:bldP spid="87" grpId="1"/>
      <p:bldP spid="87" grpId="2"/>
      <p:bldP spid="88" grpId="0" animBg="1"/>
      <p:bldP spid="89" grpId="0" animBg="1"/>
      <p:bldP spid="1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229;p44">
            <a:extLst>
              <a:ext uri="{FF2B5EF4-FFF2-40B4-BE49-F238E27FC236}">
                <a16:creationId xmlns:a16="http://schemas.microsoft.com/office/drawing/2014/main" id="{CFCFC1AC-D981-7D72-7A6D-97B45FEFFC3D}"/>
              </a:ext>
            </a:extLst>
          </p:cNvPr>
          <p:cNvGrpSpPr/>
          <p:nvPr/>
        </p:nvGrpSpPr>
        <p:grpSpPr>
          <a:xfrm>
            <a:off x="-61290" y="608962"/>
            <a:ext cx="9413369" cy="4482693"/>
            <a:chOff x="4059838" y="984300"/>
            <a:chExt cx="4364863" cy="2790300"/>
          </a:xfrm>
        </p:grpSpPr>
        <p:grpSp>
          <p:nvGrpSpPr>
            <p:cNvPr id="3" name="Google Shape;3230;p44">
              <a:extLst>
                <a:ext uri="{FF2B5EF4-FFF2-40B4-BE49-F238E27FC236}">
                  <a16:creationId xmlns:a16="http://schemas.microsoft.com/office/drawing/2014/main" id="{C93C2610-5A4A-5F68-DB05-C1DAB5FE5376}"/>
                </a:ext>
              </a:extLst>
            </p:cNvPr>
            <p:cNvGrpSpPr/>
            <p:nvPr/>
          </p:nvGrpSpPr>
          <p:grpSpPr>
            <a:xfrm rot="2511516" flipH="1">
              <a:off x="7719227" y="1720270"/>
              <a:ext cx="545284" cy="773113"/>
              <a:chOff x="6055204" y="4369368"/>
              <a:chExt cx="545279" cy="773107"/>
            </a:xfrm>
          </p:grpSpPr>
          <p:sp>
            <p:nvSpPr>
              <p:cNvPr id="32" name="Google Shape;3231;p44">
                <a:extLst>
                  <a:ext uri="{FF2B5EF4-FFF2-40B4-BE49-F238E27FC236}">
                    <a16:creationId xmlns:a16="http://schemas.microsoft.com/office/drawing/2014/main" id="{1302EE7E-754A-E78E-A80C-A3D954A0F2FA}"/>
                  </a:ext>
                </a:extLst>
              </p:cNvPr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232;p44">
                <a:extLst>
                  <a:ext uri="{FF2B5EF4-FFF2-40B4-BE49-F238E27FC236}">
                    <a16:creationId xmlns:a16="http://schemas.microsoft.com/office/drawing/2014/main" id="{EC885758-4EAC-9390-57CC-88E7789F2C92}"/>
                  </a:ext>
                </a:extLst>
              </p:cNvPr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233;p44">
                <a:extLst>
                  <a:ext uri="{FF2B5EF4-FFF2-40B4-BE49-F238E27FC236}">
                    <a16:creationId xmlns:a16="http://schemas.microsoft.com/office/drawing/2014/main" id="{EFA57C3F-1F67-4B6E-1AF4-0C5C910E3F17}"/>
                  </a:ext>
                </a:extLst>
              </p:cNvPr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234;p44">
                <a:extLst>
                  <a:ext uri="{FF2B5EF4-FFF2-40B4-BE49-F238E27FC236}">
                    <a16:creationId xmlns:a16="http://schemas.microsoft.com/office/drawing/2014/main" id="{A9B8E1FF-CF68-3FC9-4711-1F38BE785625}"/>
                  </a:ext>
                </a:extLst>
              </p:cNvPr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235;p44">
                <a:extLst>
                  <a:ext uri="{FF2B5EF4-FFF2-40B4-BE49-F238E27FC236}">
                    <a16:creationId xmlns:a16="http://schemas.microsoft.com/office/drawing/2014/main" id="{6579EA7C-690A-48ED-23F4-A88019B28372}"/>
                  </a:ext>
                </a:extLst>
              </p:cNvPr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236;p44">
                <a:extLst>
                  <a:ext uri="{FF2B5EF4-FFF2-40B4-BE49-F238E27FC236}">
                    <a16:creationId xmlns:a16="http://schemas.microsoft.com/office/drawing/2014/main" id="{E5ACE68D-D4BD-94BC-E684-2FF91CD282DD}"/>
                  </a:ext>
                </a:extLst>
              </p:cNvPr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3237;p44">
              <a:extLst>
                <a:ext uri="{FF2B5EF4-FFF2-40B4-BE49-F238E27FC236}">
                  <a16:creationId xmlns:a16="http://schemas.microsoft.com/office/drawing/2014/main" id="{3772E9B8-37F4-F4E6-951D-EFD66C3A86BB}"/>
                </a:ext>
              </a:extLst>
            </p:cNvPr>
            <p:cNvGrpSpPr/>
            <p:nvPr/>
          </p:nvGrpSpPr>
          <p:grpSpPr>
            <a:xfrm rot="1853123">
              <a:off x="4372620" y="2955168"/>
              <a:ext cx="422464" cy="321818"/>
              <a:chOff x="6385548" y="4469464"/>
              <a:chExt cx="292975" cy="222485"/>
            </a:xfrm>
          </p:grpSpPr>
          <p:sp>
            <p:nvSpPr>
              <p:cNvPr id="27" name="Google Shape;3240;p44">
                <a:extLst>
                  <a:ext uri="{FF2B5EF4-FFF2-40B4-BE49-F238E27FC236}">
                    <a16:creationId xmlns:a16="http://schemas.microsoft.com/office/drawing/2014/main" id="{82E6176A-7FF0-44A7-DCCA-088E624DDDCC}"/>
                  </a:ext>
                </a:extLst>
              </p:cNvPr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243;p44">
                <a:extLst>
                  <a:ext uri="{FF2B5EF4-FFF2-40B4-BE49-F238E27FC236}">
                    <a16:creationId xmlns:a16="http://schemas.microsoft.com/office/drawing/2014/main" id="{9CAFBA6E-D437-5B2E-3654-195769F87EC8}"/>
                  </a:ext>
                </a:extLst>
              </p:cNvPr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" name="Google Shape;3245;p44">
              <a:extLst>
                <a:ext uri="{FF2B5EF4-FFF2-40B4-BE49-F238E27FC236}">
                  <a16:creationId xmlns:a16="http://schemas.microsoft.com/office/drawing/2014/main" id="{6865B3BA-C479-D097-FC02-730E441CCBB9}"/>
                </a:ext>
              </a:extLst>
            </p:cNvPr>
            <p:cNvGrpSpPr/>
            <p:nvPr/>
          </p:nvGrpSpPr>
          <p:grpSpPr>
            <a:xfrm rot="2700000">
              <a:off x="7560281" y="1180530"/>
              <a:ext cx="545274" cy="773099"/>
              <a:chOff x="6055204" y="4369368"/>
              <a:chExt cx="545279" cy="773107"/>
            </a:xfrm>
          </p:grpSpPr>
          <p:sp>
            <p:nvSpPr>
              <p:cNvPr id="19" name="Google Shape;3246;p44">
                <a:extLst>
                  <a:ext uri="{FF2B5EF4-FFF2-40B4-BE49-F238E27FC236}">
                    <a16:creationId xmlns:a16="http://schemas.microsoft.com/office/drawing/2014/main" id="{5900538E-A785-D41D-D1C4-F04317A9320D}"/>
                  </a:ext>
                </a:extLst>
              </p:cNvPr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247;p44">
                <a:extLst>
                  <a:ext uri="{FF2B5EF4-FFF2-40B4-BE49-F238E27FC236}">
                    <a16:creationId xmlns:a16="http://schemas.microsoft.com/office/drawing/2014/main" id="{76646415-C3A1-C750-C347-5FAD61D85953}"/>
                  </a:ext>
                </a:extLst>
              </p:cNvPr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248;p44">
                <a:extLst>
                  <a:ext uri="{FF2B5EF4-FFF2-40B4-BE49-F238E27FC236}">
                    <a16:creationId xmlns:a16="http://schemas.microsoft.com/office/drawing/2014/main" id="{64BD0F5C-5FE9-E284-E3B7-41B5C1E3561B}"/>
                  </a:ext>
                </a:extLst>
              </p:cNvPr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249;p44">
                <a:extLst>
                  <a:ext uri="{FF2B5EF4-FFF2-40B4-BE49-F238E27FC236}">
                    <a16:creationId xmlns:a16="http://schemas.microsoft.com/office/drawing/2014/main" id="{362EC041-3DEA-9D6E-F75B-4327F8EC3438}"/>
                  </a:ext>
                </a:extLst>
              </p:cNvPr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250;p44">
                <a:extLst>
                  <a:ext uri="{FF2B5EF4-FFF2-40B4-BE49-F238E27FC236}">
                    <a16:creationId xmlns:a16="http://schemas.microsoft.com/office/drawing/2014/main" id="{499FE88C-FFEE-145F-2D83-E237CC927452}"/>
                  </a:ext>
                </a:extLst>
              </p:cNvPr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251;p44">
                <a:extLst>
                  <a:ext uri="{FF2B5EF4-FFF2-40B4-BE49-F238E27FC236}">
                    <a16:creationId xmlns:a16="http://schemas.microsoft.com/office/drawing/2014/main" id="{E3CFE77E-0D94-4B32-7C67-00D8F2CA801E}"/>
                  </a:ext>
                </a:extLst>
              </p:cNvPr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3252;p44">
              <a:extLst>
                <a:ext uri="{FF2B5EF4-FFF2-40B4-BE49-F238E27FC236}">
                  <a16:creationId xmlns:a16="http://schemas.microsoft.com/office/drawing/2014/main" id="{81C9B630-4D61-21C0-8358-EE4EF6342022}"/>
                </a:ext>
              </a:extLst>
            </p:cNvPr>
            <p:cNvGrpSpPr/>
            <p:nvPr/>
          </p:nvGrpSpPr>
          <p:grpSpPr>
            <a:xfrm rot="6289554">
              <a:off x="7571793" y="2559197"/>
              <a:ext cx="967210" cy="738607"/>
              <a:chOff x="1530147" y="3725108"/>
              <a:chExt cx="864149" cy="672973"/>
            </a:xfrm>
          </p:grpSpPr>
          <p:sp>
            <p:nvSpPr>
              <p:cNvPr id="14" name="Google Shape;3253;p44">
                <a:extLst>
                  <a:ext uri="{FF2B5EF4-FFF2-40B4-BE49-F238E27FC236}">
                    <a16:creationId xmlns:a16="http://schemas.microsoft.com/office/drawing/2014/main" id="{17613FDC-0FF7-4992-0395-33B5511979FA}"/>
                  </a:ext>
                </a:extLst>
              </p:cNvPr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254;p44">
                <a:extLst>
                  <a:ext uri="{FF2B5EF4-FFF2-40B4-BE49-F238E27FC236}">
                    <a16:creationId xmlns:a16="http://schemas.microsoft.com/office/drawing/2014/main" id="{668AD47C-39F3-313D-84BA-6B1E13D2350C}"/>
                  </a:ext>
                </a:extLst>
              </p:cNvPr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255;p44">
                <a:extLst>
                  <a:ext uri="{FF2B5EF4-FFF2-40B4-BE49-F238E27FC236}">
                    <a16:creationId xmlns:a16="http://schemas.microsoft.com/office/drawing/2014/main" id="{9285B29A-0468-8918-BE4A-770C54A16FB0}"/>
                  </a:ext>
                </a:extLst>
              </p:cNvPr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256;p44">
                <a:extLst>
                  <a:ext uri="{FF2B5EF4-FFF2-40B4-BE49-F238E27FC236}">
                    <a16:creationId xmlns:a16="http://schemas.microsoft.com/office/drawing/2014/main" id="{AB9CB588-3FEA-24B1-450C-053867721B1B}"/>
                  </a:ext>
                </a:extLst>
              </p:cNvPr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257;p44">
                <a:extLst>
                  <a:ext uri="{FF2B5EF4-FFF2-40B4-BE49-F238E27FC236}">
                    <a16:creationId xmlns:a16="http://schemas.microsoft.com/office/drawing/2014/main" id="{B4DB90FF-F637-7FCD-BA2F-2FC65008882A}"/>
                  </a:ext>
                </a:extLst>
              </p:cNvPr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3258;p44">
              <a:extLst>
                <a:ext uri="{FF2B5EF4-FFF2-40B4-BE49-F238E27FC236}">
                  <a16:creationId xmlns:a16="http://schemas.microsoft.com/office/drawing/2014/main" id="{04F1DF21-0B2A-4ADB-77E8-1A289F1029B5}"/>
                </a:ext>
              </a:extLst>
            </p:cNvPr>
            <p:cNvGrpSpPr/>
            <p:nvPr/>
          </p:nvGrpSpPr>
          <p:grpSpPr>
            <a:xfrm rot="-6434609" flipH="1">
              <a:off x="3945513" y="1197787"/>
              <a:ext cx="967250" cy="738599"/>
              <a:chOff x="1530147" y="3725108"/>
              <a:chExt cx="864149" cy="672973"/>
            </a:xfrm>
          </p:grpSpPr>
          <p:sp>
            <p:nvSpPr>
              <p:cNvPr id="9" name="Google Shape;3259;p44">
                <a:extLst>
                  <a:ext uri="{FF2B5EF4-FFF2-40B4-BE49-F238E27FC236}">
                    <a16:creationId xmlns:a16="http://schemas.microsoft.com/office/drawing/2014/main" id="{8BF44FC1-68A8-7AC3-B1C9-B7E95D677375}"/>
                  </a:ext>
                </a:extLst>
              </p:cNvPr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3260;p44">
                <a:extLst>
                  <a:ext uri="{FF2B5EF4-FFF2-40B4-BE49-F238E27FC236}">
                    <a16:creationId xmlns:a16="http://schemas.microsoft.com/office/drawing/2014/main" id="{18ED14E9-71D9-777E-E8B9-998BF44D5432}"/>
                  </a:ext>
                </a:extLst>
              </p:cNvPr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261;p44">
                <a:extLst>
                  <a:ext uri="{FF2B5EF4-FFF2-40B4-BE49-F238E27FC236}">
                    <a16:creationId xmlns:a16="http://schemas.microsoft.com/office/drawing/2014/main" id="{5BA62D74-BCAE-A7CB-0DB8-A585A5EE1682}"/>
                  </a:ext>
                </a:extLst>
              </p:cNvPr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262;p44">
                <a:extLst>
                  <a:ext uri="{FF2B5EF4-FFF2-40B4-BE49-F238E27FC236}">
                    <a16:creationId xmlns:a16="http://schemas.microsoft.com/office/drawing/2014/main" id="{27F2DB10-120C-854B-D9AC-40C283741D93}"/>
                  </a:ext>
                </a:extLst>
              </p:cNvPr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263;p44">
                <a:extLst>
                  <a:ext uri="{FF2B5EF4-FFF2-40B4-BE49-F238E27FC236}">
                    <a16:creationId xmlns:a16="http://schemas.microsoft.com/office/drawing/2014/main" id="{1C67E1F2-3AB1-C7D2-7825-D61704BE6AEA}"/>
                  </a:ext>
                </a:extLst>
              </p:cNvPr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Google Shape;3264;p44">
              <a:extLst>
                <a:ext uri="{FF2B5EF4-FFF2-40B4-BE49-F238E27FC236}">
                  <a16:creationId xmlns:a16="http://schemas.microsoft.com/office/drawing/2014/main" id="{6EEDC5E3-D7A4-558C-C521-20D47B1AE3CC}"/>
                </a:ext>
              </a:extLst>
            </p:cNvPr>
            <p:cNvSpPr/>
            <p:nvPr/>
          </p:nvSpPr>
          <p:spPr>
            <a:xfrm>
              <a:off x="4722325" y="984300"/>
              <a:ext cx="3011400" cy="2790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756;p27">
            <a:extLst>
              <a:ext uri="{FF2B5EF4-FFF2-40B4-BE49-F238E27FC236}">
                <a16:creationId xmlns:a16="http://schemas.microsoft.com/office/drawing/2014/main" id="{AC3C0A55-73B6-02A9-86C3-B47139192B29}"/>
              </a:ext>
            </a:extLst>
          </p:cNvPr>
          <p:cNvSpPr/>
          <p:nvPr/>
        </p:nvSpPr>
        <p:spPr>
          <a:xfrm rot="16200000" flipH="1">
            <a:off x="8178380" y="4356089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760;p27">
            <a:extLst>
              <a:ext uri="{FF2B5EF4-FFF2-40B4-BE49-F238E27FC236}">
                <a16:creationId xmlns:a16="http://schemas.microsoft.com/office/drawing/2014/main" id="{12738A58-3E5B-21AB-0DD4-F846463CB541}"/>
              </a:ext>
            </a:extLst>
          </p:cNvPr>
          <p:cNvSpPr/>
          <p:nvPr/>
        </p:nvSpPr>
        <p:spPr>
          <a:xfrm rot="16200000" flipH="1">
            <a:off x="8367310" y="4688353"/>
            <a:ext cx="428838" cy="481466"/>
          </a:xfrm>
          <a:custGeom>
            <a:avLst/>
            <a:gdLst/>
            <a:ahLst/>
            <a:cxnLst/>
            <a:rect l="l" t="t" r="r" b="b"/>
            <a:pathLst>
              <a:path w="14066" h="12275" extrusionOk="0">
                <a:moveTo>
                  <a:pt x="5947" y="1"/>
                </a:moveTo>
                <a:cubicBezTo>
                  <a:pt x="4617" y="1"/>
                  <a:pt x="3672" y="406"/>
                  <a:pt x="5187" y="1853"/>
                </a:cubicBezTo>
                <a:cubicBezTo>
                  <a:pt x="6556" y="3131"/>
                  <a:pt x="9113" y="4090"/>
                  <a:pt x="10916" y="4615"/>
                </a:cubicBezTo>
                <a:cubicBezTo>
                  <a:pt x="10195" y="4556"/>
                  <a:pt x="7242" y="4063"/>
                  <a:pt x="4615" y="4063"/>
                </a:cubicBezTo>
                <a:cubicBezTo>
                  <a:pt x="2167" y="4063"/>
                  <a:pt x="1" y="4491"/>
                  <a:pt x="188" y="6099"/>
                </a:cubicBezTo>
                <a:cubicBezTo>
                  <a:pt x="346" y="7488"/>
                  <a:pt x="5300" y="7875"/>
                  <a:pt x="8923" y="7875"/>
                </a:cubicBezTo>
                <a:cubicBezTo>
                  <a:pt x="10003" y="7875"/>
                  <a:pt x="10965" y="7840"/>
                  <a:pt x="11646" y="7788"/>
                </a:cubicBezTo>
                <a:lnTo>
                  <a:pt x="11646" y="7788"/>
                </a:lnTo>
                <a:cubicBezTo>
                  <a:pt x="8793" y="8861"/>
                  <a:pt x="5598" y="9180"/>
                  <a:pt x="3680" y="9591"/>
                </a:cubicBezTo>
                <a:cubicBezTo>
                  <a:pt x="537" y="10202"/>
                  <a:pt x="796" y="12275"/>
                  <a:pt x="3980" y="12275"/>
                </a:cubicBezTo>
                <a:cubicBezTo>
                  <a:pt x="4125" y="12275"/>
                  <a:pt x="4276" y="12271"/>
                  <a:pt x="4434" y="12262"/>
                </a:cubicBezTo>
                <a:cubicBezTo>
                  <a:pt x="7355" y="12079"/>
                  <a:pt x="10825" y="11508"/>
                  <a:pt x="14066" y="10846"/>
                </a:cubicBezTo>
                <a:lnTo>
                  <a:pt x="14066" y="2150"/>
                </a:lnTo>
                <a:cubicBezTo>
                  <a:pt x="12194" y="1511"/>
                  <a:pt x="10277" y="917"/>
                  <a:pt x="8565" y="370"/>
                </a:cubicBezTo>
                <a:cubicBezTo>
                  <a:pt x="7960" y="193"/>
                  <a:pt x="6863" y="1"/>
                  <a:pt x="5947" y="1"/>
                </a:cubicBezTo>
                <a:close/>
              </a:path>
            </a:pathLst>
          </a:custGeom>
          <a:solidFill>
            <a:srgbClr val="A53A3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" name="Google Shape;758;p27">
            <a:extLst>
              <a:ext uri="{FF2B5EF4-FFF2-40B4-BE49-F238E27FC236}">
                <a16:creationId xmlns:a16="http://schemas.microsoft.com/office/drawing/2014/main" id="{A691A5CF-66BE-B37D-0455-29104AB69308}"/>
              </a:ext>
            </a:extLst>
          </p:cNvPr>
          <p:cNvSpPr/>
          <p:nvPr/>
        </p:nvSpPr>
        <p:spPr>
          <a:xfrm rot="16200000" flipH="1">
            <a:off x="8206266" y="4704797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2" name="Google Shape;756;p27">
            <a:extLst>
              <a:ext uri="{FF2B5EF4-FFF2-40B4-BE49-F238E27FC236}">
                <a16:creationId xmlns:a16="http://schemas.microsoft.com/office/drawing/2014/main" id="{3EAA1A8D-78F1-B364-EA05-2634C2C47A31}"/>
              </a:ext>
            </a:extLst>
          </p:cNvPr>
          <p:cNvSpPr/>
          <p:nvPr/>
        </p:nvSpPr>
        <p:spPr>
          <a:xfrm rot="16200000" flipH="1">
            <a:off x="8178381" y="4356090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758;p27">
            <a:extLst>
              <a:ext uri="{FF2B5EF4-FFF2-40B4-BE49-F238E27FC236}">
                <a16:creationId xmlns:a16="http://schemas.microsoft.com/office/drawing/2014/main" id="{C315D3CA-4B1F-4927-9952-168337B9D940}"/>
              </a:ext>
            </a:extLst>
          </p:cNvPr>
          <p:cNvSpPr/>
          <p:nvPr/>
        </p:nvSpPr>
        <p:spPr>
          <a:xfrm rot="16200000" flipH="1">
            <a:off x="8206267" y="4704798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756;p27">
            <a:extLst>
              <a:ext uri="{FF2B5EF4-FFF2-40B4-BE49-F238E27FC236}">
                <a16:creationId xmlns:a16="http://schemas.microsoft.com/office/drawing/2014/main" id="{35789A68-E00F-89F6-1ADC-EC50CF9B9633}"/>
              </a:ext>
            </a:extLst>
          </p:cNvPr>
          <p:cNvSpPr/>
          <p:nvPr/>
        </p:nvSpPr>
        <p:spPr>
          <a:xfrm rot="16200000" flipH="1">
            <a:off x="8178382" y="4356091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758;p27">
            <a:extLst>
              <a:ext uri="{FF2B5EF4-FFF2-40B4-BE49-F238E27FC236}">
                <a16:creationId xmlns:a16="http://schemas.microsoft.com/office/drawing/2014/main" id="{8477BC0C-5663-1782-45C0-E3400D0DDCFF}"/>
              </a:ext>
            </a:extLst>
          </p:cNvPr>
          <p:cNvSpPr/>
          <p:nvPr/>
        </p:nvSpPr>
        <p:spPr>
          <a:xfrm rot="16200000" flipH="1">
            <a:off x="8206268" y="4704799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756;p27">
            <a:extLst>
              <a:ext uri="{FF2B5EF4-FFF2-40B4-BE49-F238E27FC236}">
                <a16:creationId xmlns:a16="http://schemas.microsoft.com/office/drawing/2014/main" id="{243FAB60-55A0-669A-E305-E50BCAD1D683}"/>
              </a:ext>
            </a:extLst>
          </p:cNvPr>
          <p:cNvSpPr/>
          <p:nvPr/>
        </p:nvSpPr>
        <p:spPr>
          <a:xfrm rot="16200000" flipH="1">
            <a:off x="8178383" y="4356092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758;p27">
            <a:extLst>
              <a:ext uri="{FF2B5EF4-FFF2-40B4-BE49-F238E27FC236}">
                <a16:creationId xmlns:a16="http://schemas.microsoft.com/office/drawing/2014/main" id="{E9002767-55BF-923D-2D66-76411E186D7A}"/>
              </a:ext>
            </a:extLst>
          </p:cNvPr>
          <p:cNvSpPr/>
          <p:nvPr/>
        </p:nvSpPr>
        <p:spPr>
          <a:xfrm rot="16200000" flipH="1">
            <a:off x="8206269" y="4704800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7" name="Google Shape;756;p27">
            <a:extLst>
              <a:ext uri="{FF2B5EF4-FFF2-40B4-BE49-F238E27FC236}">
                <a16:creationId xmlns:a16="http://schemas.microsoft.com/office/drawing/2014/main" id="{AE1D742A-DA86-635C-4D7B-41779AAE624F}"/>
              </a:ext>
            </a:extLst>
          </p:cNvPr>
          <p:cNvSpPr/>
          <p:nvPr/>
        </p:nvSpPr>
        <p:spPr>
          <a:xfrm rot="16200000" flipH="1">
            <a:off x="8178384" y="4356093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758;p27">
            <a:extLst>
              <a:ext uri="{FF2B5EF4-FFF2-40B4-BE49-F238E27FC236}">
                <a16:creationId xmlns:a16="http://schemas.microsoft.com/office/drawing/2014/main" id="{ED492112-8388-2947-BC16-64CF7192C91A}"/>
              </a:ext>
            </a:extLst>
          </p:cNvPr>
          <p:cNvSpPr/>
          <p:nvPr/>
        </p:nvSpPr>
        <p:spPr>
          <a:xfrm rot="16200000" flipH="1">
            <a:off x="8206270" y="4704801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3" name="Google Shape;756;p27">
            <a:extLst>
              <a:ext uri="{FF2B5EF4-FFF2-40B4-BE49-F238E27FC236}">
                <a16:creationId xmlns:a16="http://schemas.microsoft.com/office/drawing/2014/main" id="{4B837639-0DBF-FB55-0774-A33B480E1980}"/>
              </a:ext>
            </a:extLst>
          </p:cNvPr>
          <p:cNvSpPr/>
          <p:nvPr/>
        </p:nvSpPr>
        <p:spPr>
          <a:xfrm rot="16200000" flipH="1">
            <a:off x="8178385" y="4356094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758;p27">
            <a:extLst>
              <a:ext uri="{FF2B5EF4-FFF2-40B4-BE49-F238E27FC236}">
                <a16:creationId xmlns:a16="http://schemas.microsoft.com/office/drawing/2014/main" id="{89E262D3-C2FC-3DEE-DD20-5FB205BFD175}"/>
              </a:ext>
            </a:extLst>
          </p:cNvPr>
          <p:cNvSpPr/>
          <p:nvPr/>
        </p:nvSpPr>
        <p:spPr>
          <a:xfrm rot="16200000" flipH="1">
            <a:off x="8206271" y="4704802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9" name="Google Shape;756;p27">
            <a:extLst>
              <a:ext uri="{FF2B5EF4-FFF2-40B4-BE49-F238E27FC236}">
                <a16:creationId xmlns:a16="http://schemas.microsoft.com/office/drawing/2014/main" id="{F41475E9-5D68-903A-F7B0-E5C6E7C9F501}"/>
              </a:ext>
            </a:extLst>
          </p:cNvPr>
          <p:cNvSpPr/>
          <p:nvPr/>
        </p:nvSpPr>
        <p:spPr>
          <a:xfrm rot="16200000" flipH="1">
            <a:off x="8178386" y="4356095"/>
            <a:ext cx="790909" cy="783330"/>
          </a:xfrm>
          <a:custGeom>
            <a:avLst/>
            <a:gdLst/>
            <a:ahLst/>
            <a:cxnLst/>
            <a:rect l="l" t="t" r="r" b="b"/>
            <a:pathLst>
              <a:path w="25942" h="19971" extrusionOk="0">
                <a:moveTo>
                  <a:pt x="9705" y="1"/>
                </a:moveTo>
                <a:cubicBezTo>
                  <a:pt x="7527" y="1"/>
                  <a:pt x="5973" y="655"/>
                  <a:pt x="8435" y="3009"/>
                </a:cubicBezTo>
                <a:cubicBezTo>
                  <a:pt x="10695" y="5086"/>
                  <a:pt x="14849" y="6638"/>
                  <a:pt x="17770" y="7505"/>
                </a:cubicBezTo>
                <a:cubicBezTo>
                  <a:pt x="16612" y="7411"/>
                  <a:pt x="11802" y="6606"/>
                  <a:pt x="7521" y="6606"/>
                </a:cubicBezTo>
                <a:cubicBezTo>
                  <a:pt x="3532" y="6606"/>
                  <a:pt x="1" y="7304"/>
                  <a:pt x="309" y="9925"/>
                </a:cubicBezTo>
                <a:cubicBezTo>
                  <a:pt x="574" y="12205"/>
                  <a:pt x="8728" y="12815"/>
                  <a:pt x="14639" y="12815"/>
                </a:cubicBezTo>
                <a:cubicBezTo>
                  <a:pt x="16359" y="12815"/>
                  <a:pt x="17889" y="12764"/>
                  <a:pt x="18980" y="12686"/>
                </a:cubicBezTo>
                <a:lnTo>
                  <a:pt x="18980" y="12686"/>
                </a:lnTo>
                <a:cubicBezTo>
                  <a:pt x="14324" y="14421"/>
                  <a:pt x="9142" y="14946"/>
                  <a:pt x="6015" y="15631"/>
                </a:cubicBezTo>
                <a:cubicBezTo>
                  <a:pt x="905" y="16609"/>
                  <a:pt x="1306" y="19970"/>
                  <a:pt x="6427" y="19970"/>
                </a:cubicBezTo>
                <a:cubicBezTo>
                  <a:pt x="6682" y="19970"/>
                  <a:pt x="6948" y="19962"/>
                  <a:pt x="7225" y="19945"/>
                </a:cubicBezTo>
                <a:cubicBezTo>
                  <a:pt x="12931" y="19625"/>
                  <a:pt x="19893" y="18347"/>
                  <a:pt x="25942" y="17023"/>
                </a:cubicBezTo>
                <a:lnTo>
                  <a:pt x="25942" y="4629"/>
                </a:lnTo>
                <a:cubicBezTo>
                  <a:pt x="22016" y="3077"/>
                  <a:pt x="17702" y="1799"/>
                  <a:pt x="13981" y="589"/>
                </a:cubicBezTo>
                <a:cubicBezTo>
                  <a:pt x="12996" y="310"/>
                  <a:pt x="11203" y="1"/>
                  <a:pt x="9705" y="1"/>
                </a:cubicBezTo>
                <a:close/>
              </a:path>
            </a:pathLst>
          </a:custGeom>
          <a:solidFill>
            <a:srgbClr val="FF88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758;p27">
            <a:extLst>
              <a:ext uri="{FF2B5EF4-FFF2-40B4-BE49-F238E27FC236}">
                <a16:creationId xmlns:a16="http://schemas.microsoft.com/office/drawing/2014/main" id="{F79DF0FB-4E26-1E00-E100-8719D28CF6E8}"/>
              </a:ext>
            </a:extLst>
          </p:cNvPr>
          <p:cNvSpPr/>
          <p:nvPr/>
        </p:nvSpPr>
        <p:spPr>
          <a:xfrm rot="16200000" flipH="1">
            <a:off x="8206272" y="4704803"/>
            <a:ext cx="716092" cy="59109"/>
          </a:xfrm>
          <a:custGeom>
            <a:avLst/>
            <a:gdLst/>
            <a:ahLst/>
            <a:cxnLst/>
            <a:rect l="l" t="t" r="r" b="b"/>
            <a:pathLst>
              <a:path w="23488" h="1507" extrusionOk="0">
                <a:moveTo>
                  <a:pt x="11990" y="0"/>
                </a:moveTo>
                <a:cubicBezTo>
                  <a:pt x="8126" y="0"/>
                  <a:pt x="4258" y="160"/>
                  <a:pt x="457" y="160"/>
                </a:cubicBezTo>
                <a:cubicBezTo>
                  <a:pt x="1" y="160"/>
                  <a:pt x="1" y="868"/>
                  <a:pt x="457" y="868"/>
                </a:cubicBezTo>
                <a:cubicBezTo>
                  <a:pt x="4258" y="856"/>
                  <a:pt x="8126" y="691"/>
                  <a:pt x="11990" y="691"/>
                </a:cubicBezTo>
                <a:cubicBezTo>
                  <a:pt x="15853" y="691"/>
                  <a:pt x="19710" y="856"/>
                  <a:pt x="23488" y="1507"/>
                </a:cubicBezTo>
                <a:lnTo>
                  <a:pt x="23488" y="799"/>
                </a:lnTo>
                <a:cubicBezTo>
                  <a:pt x="19710" y="160"/>
                  <a:pt x="15853" y="0"/>
                  <a:pt x="11990" y="0"/>
                </a:cubicBezTo>
                <a:close/>
              </a:path>
            </a:pathLst>
          </a:custGeom>
          <a:solidFill>
            <a:srgbClr val="A551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67F22B22-E02C-BD0E-15F8-5F18AB10C044}"/>
              </a:ext>
            </a:extLst>
          </p:cNvPr>
          <p:cNvSpPr txBox="1"/>
          <p:nvPr/>
        </p:nvSpPr>
        <p:spPr>
          <a:xfrm>
            <a:off x="1378663" y="635899"/>
            <a:ext cx="478598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50" b="1" dirty="0">
                <a:solidFill>
                  <a:srgbClr val="002060"/>
                </a:solidFill>
                <a:latin typeface="UTM Avo" panose="02040603050506020204" pitchFamily="18" charset="0"/>
              </a:rPr>
              <a:t>136204 x 4 = ?</a:t>
            </a:r>
          </a:p>
        </p:txBody>
      </p:sp>
      <p:graphicFrame>
        <p:nvGraphicFramePr>
          <p:cNvPr id="356" name="Table 355">
            <a:extLst>
              <a:ext uri="{FF2B5EF4-FFF2-40B4-BE49-F238E27FC236}">
                <a16:creationId xmlns:a16="http://schemas.microsoft.com/office/drawing/2014/main" id="{DB3805F3-2703-9F01-D537-607EB8210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050000"/>
              </p:ext>
            </p:extLst>
          </p:nvPr>
        </p:nvGraphicFramePr>
        <p:xfrm>
          <a:off x="1589456" y="1448986"/>
          <a:ext cx="6089251" cy="2674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9893">
                  <a:extLst>
                    <a:ext uri="{9D8B030D-6E8A-4147-A177-3AD203B41FA5}">
                      <a16:colId xmlns:a16="http://schemas.microsoft.com/office/drawing/2014/main" val="548271119"/>
                    </a:ext>
                  </a:extLst>
                </a:gridCol>
                <a:gridCol w="869893">
                  <a:extLst>
                    <a:ext uri="{9D8B030D-6E8A-4147-A177-3AD203B41FA5}">
                      <a16:colId xmlns:a16="http://schemas.microsoft.com/office/drawing/2014/main" val="2531014255"/>
                    </a:ext>
                  </a:extLst>
                </a:gridCol>
                <a:gridCol w="869893">
                  <a:extLst>
                    <a:ext uri="{9D8B030D-6E8A-4147-A177-3AD203B41FA5}">
                      <a16:colId xmlns:a16="http://schemas.microsoft.com/office/drawing/2014/main" val="1281650064"/>
                    </a:ext>
                  </a:extLst>
                </a:gridCol>
                <a:gridCol w="869893">
                  <a:extLst>
                    <a:ext uri="{9D8B030D-6E8A-4147-A177-3AD203B41FA5}">
                      <a16:colId xmlns:a16="http://schemas.microsoft.com/office/drawing/2014/main" val="3246826884"/>
                    </a:ext>
                  </a:extLst>
                </a:gridCol>
                <a:gridCol w="869893">
                  <a:extLst>
                    <a:ext uri="{9D8B030D-6E8A-4147-A177-3AD203B41FA5}">
                      <a16:colId xmlns:a16="http://schemas.microsoft.com/office/drawing/2014/main" val="3647380935"/>
                    </a:ext>
                  </a:extLst>
                </a:gridCol>
                <a:gridCol w="869893">
                  <a:extLst>
                    <a:ext uri="{9D8B030D-6E8A-4147-A177-3AD203B41FA5}">
                      <a16:colId xmlns:a16="http://schemas.microsoft.com/office/drawing/2014/main" val="213405365"/>
                    </a:ext>
                  </a:extLst>
                </a:gridCol>
                <a:gridCol w="869893">
                  <a:extLst>
                    <a:ext uri="{9D8B030D-6E8A-4147-A177-3AD203B41FA5}">
                      <a16:colId xmlns:a16="http://schemas.microsoft.com/office/drawing/2014/main" val="2810797054"/>
                    </a:ext>
                  </a:extLst>
                </a:gridCol>
              </a:tblGrid>
              <a:tr h="891540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6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616682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9053622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263986"/>
                  </a:ext>
                </a:extLst>
              </a:tr>
            </a:tbl>
          </a:graphicData>
        </a:graphic>
      </p:graphicFrame>
      <p:sp>
        <p:nvSpPr>
          <p:cNvPr id="357" name="TextBox 356">
            <a:extLst>
              <a:ext uri="{FF2B5EF4-FFF2-40B4-BE49-F238E27FC236}">
                <a16:creationId xmlns:a16="http://schemas.microsoft.com/office/drawing/2014/main" id="{215F32DA-3A4A-1D54-0B7E-0DF530C60688}"/>
              </a:ext>
            </a:extLst>
          </p:cNvPr>
          <p:cNvSpPr txBox="1"/>
          <p:nvPr/>
        </p:nvSpPr>
        <p:spPr>
          <a:xfrm>
            <a:off x="1489970" y="4047706"/>
            <a:ext cx="65148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thứ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tự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từ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phải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sang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trái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A068710F-9C99-ED0A-9B27-279622DB034E}"/>
              </a:ext>
            </a:extLst>
          </p:cNvPr>
          <p:cNvSpPr txBox="1"/>
          <p:nvPr/>
        </p:nvSpPr>
        <p:spPr>
          <a:xfrm>
            <a:off x="6966452" y="1445641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94E74C42-C424-90E3-811C-0DA0AD531A79}"/>
              </a:ext>
            </a:extLst>
          </p:cNvPr>
          <p:cNvSpPr txBox="1"/>
          <p:nvPr/>
        </p:nvSpPr>
        <p:spPr>
          <a:xfrm>
            <a:off x="6966452" y="2334496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58B68FE0-42DF-6156-E8AD-9CE183303A69}"/>
              </a:ext>
            </a:extLst>
          </p:cNvPr>
          <p:cNvSpPr/>
          <p:nvPr/>
        </p:nvSpPr>
        <p:spPr>
          <a:xfrm>
            <a:off x="6943959" y="3335068"/>
            <a:ext cx="546698" cy="720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pic>
        <p:nvPicPr>
          <p:cNvPr id="361" name="Picture 360">
            <a:extLst>
              <a:ext uri="{FF2B5EF4-FFF2-40B4-BE49-F238E27FC236}">
                <a16:creationId xmlns:a16="http://schemas.microsoft.com/office/drawing/2014/main" id="{3D74ACC7-76D5-CDC5-EEB9-EBA7A899F4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99" b="49546" l="24935" r="502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55" t="-844" r="49939" b="49873"/>
          <a:stretch/>
        </p:blipFill>
        <p:spPr>
          <a:xfrm>
            <a:off x="284112" y="2031278"/>
            <a:ext cx="793795" cy="1762691"/>
          </a:xfrm>
          <a:prstGeom prst="rect">
            <a:avLst/>
          </a:prstGeom>
        </p:spPr>
      </p:pic>
      <p:sp>
        <p:nvSpPr>
          <p:cNvPr id="362" name="TextBox 361">
            <a:extLst>
              <a:ext uri="{FF2B5EF4-FFF2-40B4-BE49-F238E27FC236}">
                <a16:creationId xmlns:a16="http://schemas.microsoft.com/office/drawing/2014/main" id="{73578D33-2FB7-AD99-1257-4515142499A7}"/>
              </a:ext>
            </a:extLst>
          </p:cNvPr>
          <p:cNvSpPr txBox="1"/>
          <p:nvPr/>
        </p:nvSpPr>
        <p:spPr>
          <a:xfrm>
            <a:off x="6966452" y="2334496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7E58D98D-EADB-C08E-36C7-81063CC36C3D}"/>
              </a:ext>
            </a:extLst>
          </p:cNvPr>
          <p:cNvSpPr txBox="1"/>
          <p:nvPr/>
        </p:nvSpPr>
        <p:spPr>
          <a:xfrm>
            <a:off x="6091470" y="1450568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364" name="Rectangle 363">
            <a:extLst>
              <a:ext uri="{FF2B5EF4-FFF2-40B4-BE49-F238E27FC236}">
                <a16:creationId xmlns:a16="http://schemas.microsoft.com/office/drawing/2014/main" id="{79DC965A-759E-626D-731C-621413A93B6E}"/>
              </a:ext>
            </a:extLst>
          </p:cNvPr>
          <p:cNvSpPr/>
          <p:nvPr/>
        </p:nvSpPr>
        <p:spPr>
          <a:xfrm>
            <a:off x="6104264" y="3336360"/>
            <a:ext cx="546698" cy="720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305EC683-23AC-A803-5CA5-0658340993FA}"/>
              </a:ext>
            </a:extLst>
          </p:cNvPr>
          <p:cNvSpPr txBox="1"/>
          <p:nvPr/>
        </p:nvSpPr>
        <p:spPr>
          <a:xfrm>
            <a:off x="6966792" y="2328104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4E88A867-857B-0AB8-722F-849518BBCE53}"/>
              </a:ext>
            </a:extLst>
          </p:cNvPr>
          <p:cNvSpPr txBox="1"/>
          <p:nvPr/>
        </p:nvSpPr>
        <p:spPr>
          <a:xfrm>
            <a:off x="5223576" y="1445008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77247D1-FD9B-3C43-F863-746C4BFC9382}"/>
              </a:ext>
            </a:extLst>
          </p:cNvPr>
          <p:cNvSpPr/>
          <p:nvPr/>
        </p:nvSpPr>
        <p:spPr>
          <a:xfrm>
            <a:off x="5226049" y="3332775"/>
            <a:ext cx="546698" cy="720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E2A73E62-2635-544A-6023-C118D4352001}"/>
              </a:ext>
            </a:extLst>
          </p:cNvPr>
          <p:cNvSpPr txBox="1"/>
          <p:nvPr/>
        </p:nvSpPr>
        <p:spPr>
          <a:xfrm>
            <a:off x="6968045" y="2328104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FA078087-C68C-6707-2A06-9BF014869256}"/>
              </a:ext>
            </a:extLst>
          </p:cNvPr>
          <p:cNvSpPr txBox="1"/>
          <p:nvPr/>
        </p:nvSpPr>
        <p:spPr>
          <a:xfrm>
            <a:off x="4357275" y="1443251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370" name="Rectangle 369">
            <a:extLst>
              <a:ext uri="{FF2B5EF4-FFF2-40B4-BE49-F238E27FC236}">
                <a16:creationId xmlns:a16="http://schemas.microsoft.com/office/drawing/2014/main" id="{4137AB9C-43D5-28BA-E11D-306A90912FF0}"/>
              </a:ext>
            </a:extLst>
          </p:cNvPr>
          <p:cNvSpPr/>
          <p:nvPr/>
        </p:nvSpPr>
        <p:spPr>
          <a:xfrm>
            <a:off x="4324517" y="3346709"/>
            <a:ext cx="546698" cy="720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pic>
        <p:nvPicPr>
          <p:cNvPr id="371" name="Picture 370">
            <a:extLst>
              <a:ext uri="{FF2B5EF4-FFF2-40B4-BE49-F238E27FC236}">
                <a16:creationId xmlns:a16="http://schemas.microsoft.com/office/drawing/2014/main" id="{22AEF05E-4473-1DEA-56B3-0B92F6E6B1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49122" l="49156" r="74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17" r="26059" b="50717"/>
          <a:stretch/>
        </p:blipFill>
        <p:spPr>
          <a:xfrm>
            <a:off x="292829" y="2027386"/>
            <a:ext cx="819850" cy="1773305"/>
          </a:xfrm>
          <a:prstGeom prst="rect">
            <a:avLst/>
          </a:prstGeom>
        </p:spPr>
      </p:pic>
      <p:sp>
        <p:nvSpPr>
          <p:cNvPr id="372" name="TextBox 371">
            <a:extLst>
              <a:ext uri="{FF2B5EF4-FFF2-40B4-BE49-F238E27FC236}">
                <a16:creationId xmlns:a16="http://schemas.microsoft.com/office/drawing/2014/main" id="{896E7F0D-8735-B7FC-E507-B9E5EF82A909}"/>
              </a:ext>
            </a:extLst>
          </p:cNvPr>
          <p:cNvSpPr txBox="1"/>
          <p:nvPr/>
        </p:nvSpPr>
        <p:spPr>
          <a:xfrm>
            <a:off x="6968045" y="2330820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DE232DBE-0298-9C2C-75A8-24252EB2A0F6}"/>
              </a:ext>
            </a:extLst>
          </p:cNvPr>
          <p:cNvSpPr txBox="1"/>
          <p:nvPr/>
        </p:nvSpPr>
        <p:spPr>
          <a:xfrm>
            <a:off x="3479063" y="1455495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374" name="Rectangle 373">
            <a:extLst>
              <a:ext uri="{FF2B5EF4-FFF2-40B4-BE49-F238E27FC236}">
                <a16:creationId xmlns:a16="http://schemas.microsoft.com/office/drawing/2014/main" id="{6B172424-DD84-A77E-8888-2953671FE2AA}"/>
              </a:ext>
            </a:extLst>
          </p:cNvPr>
          <p:cNvSpPr/>
          <p:nvPr/>
        </p:nvSpPr>
        <p:spPr>
          <a:xfrm>
            <a:off x="3485448" y="3362824"/>
            <a:ext cx="546698" cy="720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79978151-9AD9-AB4F-30F2-8897E180DDE0}"/>
              </a:ext>
            </a:extLst>
          </p:cNvPr>
          <p:cNvSpPr txBox="1"/>
          <p:nvPr/>
        </p:nvSpPr>
        <p:spPr>
          <a:xfrm>
            <a:off x="6975133" y="2333535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9ABE8E06-9AF0-A015-DED5-B7626512FFBA}"/>
              </a:ext>
            </a:extLst>
          </p:cNvPr>
          <p:cNvSpPr txBox="1"/>
          <p:nvPr/>
        </p:nvSpPr>
        <p:spPr>
          <a:xfrm>
            <a:off x="2610507" y="1448986"/>
            <a:ext cx="780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4F24AA53-32AD-6EF5-E23C-29F41B010406}"/>
              </a:ext>
            </a:extLst>
          </p:cNvPr>
          <p:cNvSpPr/>
          <p:nvPr/>
        </p:nvSpPr>
        <p:spPr>
          <a:xfrm>
            <a:off x="2643990" y="3332775"/>
            <a:ext cx="546698" cy="720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BDC5D2D7-B1B7-6E08-76E8-5D06D698C1CB}"/>
              </a:ext>
            </a:extLst>
          </p:cNvPr>
          <p:cNvSpPr txBox="1"/>
          <p:nvPr/>
        </p:nvSpPr>
        <p:spPr>
          <a:xfrm>
            <a:off x="5313238" y="687991"/>
            <a:ext cx="2158507" cy="7155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50" b="1" dirty="0">
                <a:solidFill>
                  <a:srgbClr val="FF0000"/>
                </a:solidFill>
                <a:latin typeface="UTM Avo" panose="02040603050506020204" pitchFamily="18" charset="0"/>
              </a:rPr>
              <a:t>544816</a:t>
            </a:r>
          </a:p>
        </p:txBody>
      </p:sp>
      <p:grpSp>
        <p:nvGrpSpPr>
          <p:cNvPr id="380" name="Google Shape;783;p27">
            <a:extLst>
              <a:ext uri="{FF2B5EF4-FFF2-40B4-BE49-F238E27FC236}">
                <a16:creationId xmlns:a16="http://schemas.microsoft.com/office/drawing/2014/main" id="{1D325842-CF9E-D239-B49F-0658827433C4}"/>
              </a:ext>
            </a:extLst>
          </p:cNvPr>
          <p:cNvGrpSpPr/>
          <p:nvPr/>
        </p:nvGrpSpPr>
        <p:grpSpPr>
          <a:xfrm>
            <a:off x="46062" y="3661088"/>
            <a:ext cx="2369339" cy="1508551"/>
            <a:chOff x="1876100" y="1405375"/>
            <a:chExt cx="3742450" cy="2887100"/>
          </a:xfrm>
        </p:grpSpPr>
        <p:sp>
          <p:nvSpPr>
            <p:cNvPr id="381" name="Google Shape;784;p27">
              <a:extLst>
                <a:ext uri="{FF2B5EF4-FFF2-40B4-BE49-F238E27FC236}">
                  <a16:creationId xmlns:a16="http://schemas.microsoft.com/office/drawing/2014/main" id="{74DAA935-6661-E705-018B-D32F2932E8D7}"/>
                </a:ext>
              </a:extLst>
            </p:cNvPr>
            <p:cNvSpPr/>
            <p:nvPr/>
          </p:nvSpPr>
          <p:spPr>
            <a:xfrm>
              <a:off x="1876100" y="1858975"/>
              <a:ext cx="3726925" cy="2433500"/>
            </a:xfrm>
            <a:custGeom>
              <a:avLst/>
              <a:gdLst/>
              <a:ahLst/>
              <a:cxnLst/>
              <a:rect l="l" t="t" r="r" b="b"/>
              <a:pathLst>
                <a:path w="149077" h="97340" extrusionOk="0">
                  <a:moveTo>
                    <a:pt x="53732" y="0"/>
                  </a:moveTo>
                  <a:cubicBezTo>
                    <a:pt x="37541" y="0"/>
                    <a:pt x="20572" y="5102"/>
                    <a:pt x="12513" y="21506"/>
                  </a:cubicBezTo>
                  <a:cubicBezTo>
                    <a:pt x="1" y="47018"/>
                    <a:pt x="24137" y="93471"/>
                    <a:pt x="26843" y="95290"/>
                  </a:cubicBezTo>
                  <a:cubicBezTo>
                    <a:pt x="28380" y="96315"/>
                    <a:pt x="37519" y="97339"/>
                    <a:pt x="44542" y="97339"/>
                  </a:cubicBezTo>
                  <a:cubicBezTo>
                    <a:pt x="49684" y="97339"/>
                    <a:pt x="53692" y="96790"/>
                    <a:pt x="52754" y="95290"/>
                  </a:cubicBezTo>
                  <a:cubicBezTo>
                    <a:pt x="50536" y="91696"/>
                    <a:pt x="42017" y="89478"/>
                    <a:pt x="42017" y="89478"/>
                  </a:cubicBezTo>
                  <a:cubicBezTo>
                    <a:pt x="42017" y="89478"/>
                    <a:pt x="39133" y="72263"/>
                    <a:pt x="43126" y="70488"/>
                  </a:cubicBezTo>
                  <a:cubicBezTo>
                    <a:pt x="43822" y="70170"/>
                    <a:pt x="45054" y="70057"/>
                    <a:pt x="46720" y="70057"/>
                  </a:cubicBezTo>
                  <a:cubicBezTo>
                    <a:pt x="48771" y="70057"/>
                    <a:pt x="51480" y="70228"/>
                    <a:pt x="54662" y="70400"/>
                  </a:cubicBezTo>
                  <a:cubicBezTo>
                    <a:pt x="57853" y="70568"/>
                    <a:pt x="61527" y="70737"/>
                    <a:pt x="65502" y="70737"/>
                  </a:cubicBezTo>
                  <a:cubicBezTo>
                    <a:pt x="73022" y="70737"/>
                    <a:pt x="81621" y="70133"/>
                    <a:pt x="90067" y="67782"/>
                  </a:cubicBezTo>
                  <a:lnTo>
                    <a:pt x="90067" y="67782"/>
                  </a:lnTo>
                  <a:cubicBezTo>
                    <a:pt x="90067" y="67782"/>
                    <a:pt x="86074" y="92805"/>
                    <a:pt x="91443" y="95512"/>
                  </a:cubicBezTo>
                  <a:cubicBezTo>
                    <a:pt x="93960" y="96771"/>
                    <a:pt x="98292" y="97236"/>
                    <a:pt x="102207" y="97236"/>
                  </a:cubicBezTo>
                  <a:cubicBezTo>
                    <a:pt x="106573" y="97236"/>
                    <a:pt x="110420" y="96657"/>
                    <a:pt x="110654" y="95956"/>
                  </a:cubicBezTo>
                  <a:cubicBezTo>
                    <a:pt x="111098" y="94625"/>
                    <a:pt x="103067" y="91031"/>
                    <a:pt x="103067" y="91031"/>
                  </a:cubicBezTo>
                  <a:cubicBezTo>
                    <a:pt x="103067" y="91031"/>
                    <a:pt x="106617" y="65564"/>
                    <a:pt x="112429" y="60195"/>
                  </a:cubicBezTo>
                  <a:cubicBezTo>
                    <a:pt x="118241" y="54826"/>
                    <a:pt x="149076" y="32909"/>
                    <a:pt x="142821" y="13697"/>
                  </a:cubicBezTo>
                  <a:cubicBezTo>
                    <a:pt x="139370" y="3101"/>
                    <a:pt x="130007" y="725"/>
                    <a:pt x="122303" y="725"/>
                  </a:cubicBezTo>
                  <a:cubicBezTo>
                    <a:pt x="116041" y="725"/>
                    <a:pt x="110876" y="2295"/>
                    <a:pt x="110876" y="2295"/>
                  </a:cubicBezTo>
                  <a:cubicBezTo>
                    <a:pt x="110876" y="2295"/>
                    <a:pt x="104106" y="5904"/>
                    <a:pt x="93275" y="5904"/>
                  </a:cubicBezTo>
                  <a:cubicBezTo>
                    <a:pt x="88868" y="5904"/>
                    <a:pt x="83790" y="5307"/>
                    <a:pt x="78221" y="3626"/>
                  </a:cubicBezTo>
                  <a:cubicBezTo>
                    <a:pt x="71385" y="1557"/>
                    <a:pt x="62677" y="0"/>
                    <a:pt x="53732" y="0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785;p27">
              <a:extLst>
                <a:ext uri="{FF2B5EF4-FFF2-40B4-BE49-F238E27FC236}">
                  <a16:creationId xmlns:a16="http://schemas.microsoft.com/office/drawing/2014/main" id="{58DE4C78-4FD5-501D-5853-C5D1275AC1B2}"/>
                </a:ext>
              </a:extLst>
            </p:cNvPr>
            <p:cNvSpPr/>
            <p:nvPr/>
          </p:nvSpPr>
          <p:spPr>
            <a:xfrm>
              <a:off x="3685200" y="3553500"/>
              <a:ext cx="442600" cy="660675"/>
            </a:xfrm>
            <a:custGeom>
              <a:avLst/>
              <a:gdLst/>
              <a:ahLst/>
              <a:cxnLst/>
              <a:rect l="l" t="t" r="r" b="b"/>
              <a:pathLst>
                <a:path w="17704" h="26427" extrusionOk="0">
                  <a:moveTo>
                    <a:pt x="17703" y="1"/>
                  </a:moveTo>
                  <a:lnTo>
                    <a:pt x="17703" y="1"/>
                  </a:lnTo>
                  <a:cubicBezTo>
                    <a:pt x="13799" y="1110"/>
                    <a:pt x="9850" y="1820"/>
                    <a:pt x="5990" y="2264"/>
                  </a:cubicBezTo>
                  <a:cubicBezTo>
                    <a:pt x="3195" y="9496"/>
                    <a:pt x="1" y="19035"/>
                    <a:pt x="1731" y="21342"/>
                  </a:cubicBezTo>
                  <a:cubicBezTo>
                    <a:pt x="4029" y="24465"/>
                    <a:pt x="10772" y="26427"/>
                    <a:pt x="13637" y="26427"/>
                  </a:cubicBezTo>
                  <a:cubicBezTo>
                    <a:pt x="14313" y="26427"/>
                    <a:pt x="14773" y="26318"/>
                    <a:pt x="14908" y="26089"/>
                  </a:cubicBezTo>
                  <a:cubicBezTo>
                    <a:pt x="15662" y="24847"/>
                    <a:pt x="11181" y="19523"/>
                    <a:pt x="11181" y="19523"/>
                  </a:cubicBezTo>
                  <a:cubicBezTo>
                    <a:pt x="11181" y="19523"/>
                    <a:pt x="13622" y="13932"/>
                    <a:pt x="16772" y="7677"/>
                  </a:cubicBezTo>
                  <a:cubicBezTo>
                    <a:pt x="17171" y="3329"/>
                    <a:pt x="17703" y="1"/>
                    <a:pt x="17703" y="1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786;p27">
              <a:extLst>
                <a:ext uri="{FF2B5EF4-FFF2-40B4-BE49-F238E27FC236}">
                  <a16:creationId xmlns:a16="http://schemas.microsoft.com/office/drawing/2014/main" id="{3E3673A4-6997-8252-CC10-B0208EE83380}"/>
                </a:ext>
              </a:extLst>
            </p:cNvPr>
            <p:cNvSpPr/>
            <p:nvPr/>
          </p:nvSpPr>
          <p:spPr>
            <a:xfrm>
              <a:off x="3834950" y="3438625"/>
              <a:ext cx="430375" cy="306800"/>
            </a:xfrm>
            <a:custGeom>
              <a:avLst/>
              <a:gdLst/>
              <a:ahLst/>
              <a:cxnLst/>
              <a:rect l="l" t="t" r="r" b="b"/>
              <a:pathLst>
                <a:path w="17215" h="12272" extrusionOk="0">
                  <a:moveTo>
                    <a:pt x="9457" y="0"/>
                  </a:moveTo>
                  <a:cubicBezTo>
                    <a:pt x="7443" y="0"/>
                    <a:pt x="5204" y="64"/>
                    <a:pt x="2795" y="115"/>
                  </a:cubicBezTo>
                  <a:cubicBezTo>
                    <a:pt x="2086" y="1668"/>
                    <a:pt x="1065" y="4108"/>
                    <a:pt x="0" y="6859"/>
                  </a:cubicBezTo>
                  <a:cubicBezTo>
                    <a:pt x="3860" y="6415"/>
                    <a:pt x="7809" y="5705"/>
                    <a:pt x="11713" y="4596"/>
                  </a:cubicBezTo>
                  <a:lnTo>
                    <a:pt x="11713" y="4596"/>
                  </a:lnTo>
                  <a:cubicBezTo>
                    <a:pt x="11713" y="4596"/>
                    <a:pt x="11181" y="7924"/>
                    <a:pt x="10782" y="12272"/>
                  </a:cubicBezTo>
                  <a:cubicBezTo>
                    <a:pt x="12778" y="8323"/>
                    <a:pt x="15041" y="4108"/>
                    <a:pt x="17215" y="825"/>
                  </a:cubicBezTo>
                  <a:cubicBezTo>
                    <a:pt x="15379" y="167"/>
                    <a:pt x="12712" y="0"/>
                    <a:pt x="9457" y="0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787;p27">
              <a:extLst>
                <a:ext uri="{FF2B5EF4-FFF2-40B4-BE49-F238E27FC236}">
                  <a16:creationId xmlns:a16="http://schemas.microsoft.com/office/drawing/2014/main" id="{A45B88FF-A7A7-2BE5-EA74-E0FB0A0ECDDC}"/>
                </a:ext>
              </a:extLst>
            </p:cNvPr>
            <p:cNvSpPr/>
            <p:nvPr/>
          </p:nvSpPr>
          <p:spPr>
            <a:xfrm>
              <a:off x="3716250" y="3553500"/>
              <a:ext cx="411550" cy="661125"/>
            </a:xfrm>
            <a:custGeom>
              <a:avLst/>
              <a:gdLst/>
              <a:ahLst/>
              <a:cxnLst/>
              <a:rect l="l" t="t" r="r" b="b"/>
              <a:pathLst>
                <a:path w="16462" h="26445" extrusionOk="0">
                  <a:moveTo>
                    <a:pt x="16461" y="1"/>
                  </a:moveTo>
                  <a:cubicBezTo>
                    <a:pt x="12557" y="1110"/>
                    <a:pt x="8608" y="1820"/>
                    <a:pt x="4748" y="2264"/>
                  </a:cubicBezTo>
                  <a:cubicBezTo>
                    <a:pt x="2486" y="8076"/>
                    <a:pt x="1" y="15397"/>
                    <a:pt x="1" y="19212"/>
                  </a:cubicBezTo>
                  <a:cubicBezTo>
                    <a:pt x="1" y="20144"/>
                    <a:pt x="134" y="20898"/>
                    <a:pt x="489" y="21342"/>
                  </a:cubicBezTo>
                  <a:cubicBezTo>
                    <a:pt x="2796" y="24448"/>
                    <a:pt x="9496" y="26444"/>
                    <a:pt x="12380" y="26444"/>
                  </a:cubicBezTo>
                  <a:cubicBezTo>
                    <a:pt x="13045" y="26444"/>
                    <a:pt x="13533" y="26311"/>
                    <a:pt x="13666" y="26089"/>
                  </a:cubicBezTo>
                  <a:cubicBezTo>
                    <a:pt x="13711" y="26001"/>
                    <a:pt x="13755" y="25867"/>
                    <a:pt x="13755" y="25734"/>
                  </a:cubicBezTo>
                  <a:cubicBezTo>
                    <a:pt x="13755" y="24048"/>
                    <a:pt x="9939" y="19523"/>
                    <a:pt x="9939" y="19523"/>
                  </a:cubicBezTo>
                  <a:cubicBezTo>
                    <a:pt x="9939" y="19523"/>
                    <a:pt x="12380" y="13932"/>
                    <a:pt x="15530" y="7721"/>
                  </a:cubicBezTo>
                  <a:cubicBezTo>
                    <a:pt x="15530" y="7677"/>
                    <a:pt x="15530" y="7677"/>
                    <a:pt x="15530" y="7677"/>
                  </a:cubicBezTo>
                  <a:cubicBezTo>
                    <a:pt x="15929" y="3373"/>
                    <a:pt x="16461" y="45"/>
                    <a:pt x="16461" y="1"/>
                  </a:cubicBezTo>
                  <a:close/>
                </a:path>
              </a:pathLst>
            </a:custGeom>
            <a:solidFill>
              <a:srgbClr val="887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788;p27">
              <a:extLst>
                <a:ext uri="{FF2B5EF4-FFF2-40B4-BE49-F238E27FC236}">
                  <a16:creationId xmlns:a16="http://schemas.microsoft.com/office/drawing/2014/main" id="{435C7246-567B-1863-3171-030B89193FEA}"/>
                </a:ext>
              </a:extLst>
            </p:cNvPr>
            <p:cNvSpPr/>
            <p:nvPr/>
          </p:nvSpPr>
          <p:spPr>
            <a:xfrm>
              <a:off x="4104475" y="3553500"/>
              <a:ext cx="23325" cy="191925"/>
            </a:xfrm>
            <a:custGeom>
              <a:avLst/>
              <a:gdLst/>
              <a:ahLst/>
              <a:cxnLst/>
              <a:rect l="l" t="t" r="r" b="b"/>
              <a:pathLst>
                <a:path w="933" h="7677" extrusionOk="0">
                  <a:moveTo>
                    <a:pt x="932" y="1"/>
                  </a:moveTo>
                  <a:cubicBezTo>
                    <a:pt x="932" y="2"/>
                    <a:pt x="400" y="3329"/>
                    <a:pt x="1" y="7677"/>
                  </a:cubicBezTo>
                  <a:cubicBezTo>
                    <a:pt x="400" y="3373"/>
                    <a:pt x="932" y="45"/>
                    <a:pt x="932" y="1"/>
                  </a:cubicBezTo>
                  <a:close/>
                </a:path>
              </a:pathLst>
            </a:custGeom>
            <a:solidFill>
              <a:srgbClr val="887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789;p27">
              <a:extLst>
                <a:ext uri="{FF2B5EF4-FFF2-40B4-BE49-F238E27FC236}">
                  <a16:creationId xmlns:a16="http://schemas.microsoft.com/office/drawing/2014/main" id="{55EAADFA-DB31-8454-7B2D-83361DD04E3F}"/>
                </a:ext>
              </a:extLst>
            </p:cNvPr>
            <p:cNvSpPr/>
            <p:nvPr/>
          </p:nvSpPr>
          <p:spPr>
            <a:xfrm>
              <a:off x="2906550" y="3610400"/>
              <a:ext cx="713700" cy="606300"/>
            </a:xfrm>
            <a:custGeom>
              <a:avLst/>
              <a:gdLst/>
              <a:ahLst/>
              <a:cxnLst/>
              <a:rect l="l" t="t" r="r" b="b"/>
              <a:pathLst>
                <a:path w="28548" h="24252" extrusionOk="0">
                  <a:moveTo>
                    <a:pt x="5587" y="1"/>
                  </a:moveTo>
                  <a:cubicBezTo>
                    <a:pt x="3882" y="1"/>
                    <a:pt x="2623" y="114"/>
                    <a:pt x="1908" y="431"/>
                  </a:cubicBezTo>
                  <a:cubicBezTo>
                    <a:pt x="888" y="875"/>
                    <a:pt x="311" y="2428"/>
                    <a:pt x="0" y="4424"/>
                  </a:cubicBezTo>
                  <a:cubicBezTo>
                    <a:pt x="2751" y="13165"/>
                    <a:pt x="5458" y="19643"/>
                    <a:pt x="6611" y="21551"/>
                  </a:cubicBezTo>
                  <a:cubicBezTo>
                    <a:pt x="7454" y="21950"/>
                    <a:pt x="8297" y="22394"/>
                    <a:pt x="9052" y="22926"/>
                  </a:cubicBezTo>
                  <a:cubicBezTo>
                    <a:pt x="11949" y="23661"/>
                    <a:pt x="17053" y="24251"/>
                    <a:pt x="21218" y="24251"/>
                  </a:cubicBezTo>
                  <a:cubicBezTo>
                    <a:pt x="25343" y="24251"/>
                    <a:pt x="28547" y="23673"/>
                    <a:pt x="27775" y="22083"/>
                  </a:cubicBezTo>
                  <a:cubicBezTo>
                    <a:pt x="26000" y="18267"/>
                    <a:pt x="19167" y="15916"/>
                    <a:pt x="19167" y="15916"/>
                  </a:cubicBezTo>
                  <a:cubicBezTo>
                    <a:pt x="19167" y="15916"/>
                    <a:pt x="17969" y="6599"/>
                    <a:pt x="18502" y="564"/>
                  </a:cubicBezTo>
                  <a:cubicBezTo>
                    <a:pt x="13145" y="365"/>
                    <a:pt x="8648" y="1"/>
                    <a:pt x="5587" y="1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790;p27">
              <a:extLst>
                <a:ext uri="{FF2B5EF4-FFF2-40B4-BE49-F238E27FC236}">
                  <a16:creationId xmlns:a16="http://schemas.microsoft.com/office/drawing/2014/main" id="{2395FB5F-BAB2-B8B8-9394-15123F6754ED}"/>
                </a:ext>
              </a:extLst>
            </p:cNvPr>
            <p:cNvSpPr/>
            <p:nvPr/>
          </p:nvSpPr>
          <p:spPr>
            <a:xfrm>
              <a:off x="3071825" y="4149150"/>
              <a:ext cx="61025" cy="34400"/>
            </a:xfrm>
            <a:custGeom>
              <a:avLst/>
              <a:gdLst/>
              <a:ahLst/>
              <a:cxnLst/>
              <a:rect l="l" t="t" r="r" b="b"/>
              <a:pathLst>
                <a:path w="2441" h="1376" extrusionOk="0">
                  <a:moveTo>
                    <a:pt x="0" y="1"/>
                  </a:moveTo>
                  <a:lnTo>
                    <a:pt x="0" y="1"/>
                  </a:lnTo>
                  <a:cubicBezTo>
                    <a:pt x="133" y="267"/>
                    <a:pt x="266" y="444"/>
                    <a:pt x="355" y="533"/>
                  </a:cubicBezTo>
                  <a:cubicBezTo>
                    <a:pt x="710" y="799"/>
                    <a:pt x="1420" y="1110"/>
                    <a:pt x="2441" y="1376"/>
                  </a:cubicBezTo>
                  <a:cubicBezTo>
                    <a:pt x="1686" y="844"/>
                    <a:pt x="843" y="400"/>
                    <a:pt x="0" y="1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791;p27">
              <a:extLst>
                <a:ext uri="{FF2B5EF4-FFF2-40B4-BE49-F238E27FC236}">
                  <a16:creationId xmlns:a16="http://schemas.microsoft.com/office/drawing/2014/main" id="{D2B7A5E4-40E3-1F8E-F1F1-437C92C0AFAD}"/>
                </a:ext>
              </a:extLst>
            </p:cNvPr>
            <p:cNvSpPr/>
            <p:nvPr/>
          </p:nvSpPr>
          <p:spPr>
            <a:xfrm>
              <a:off x="2828900" y="3444800"/>
              <a:ext cx="542425" cy="276225"/>
            </a:xfrm>
            <a:custGeom>
              <a:avLst/>
              <a:gdLst/>
              <a:ahLst/>
              <a:cxnLst/>
              <a:rect l="l" t="t" r="r" b="b"/>
              <a:pathLst>
                <a:path w="21697" h="11049" extrusionOk="0">
                  <a:moveTo>
                    <a:pt x="1" y="1"/>
                  </a:moveTo>
                  <a:lnTo>
                    <a:pt x="1" y="1"/>
                  </a:lnTo>
                  <a:cubicBezTo>
                    <a:pt x="977" y="3950"/>
                    <a:pt x="2042" y="7677"/>
                    <a:pt x="3106" y="11048"/>
                  </a:cubicBezTo>
                  <a:cubicBezTo>
                    <a:pt x="3417" y="9052"/>
                    <a:pt x="3994" y="7499"/>
                    <a:pt x="5014" y="7055"/>
                  </a:cubicBezTo>
                  <a:cubicBezTo>
                    <a:pt x="5729" y="6738"/>
                    <a:pt x="6988" y="6625"/>
                    <a:pt x="8693" y="6625"/>
                  </a:cubicBezTo>
                  <a:cubicBezTo>
                    <a:pt x="11754" y="6625"/>
                    <a:pt x="16251" y="6989"/>
                    <a:pt x="21608" y="7188"/>
                  </a:cubicBezTo>
                  <a:cubicBezTo>
                    <a:pt x="21608" y="6878"/>
                    <a:pt x="21652" y="6612"/>
                    <a:pt x="21697" y="6301"/>
                  </a:cubicBezTo>
                  <a:cubicBezTo>
                    <a:pt x="11980" y="4926"/>
                    <a:pt x="4127" y="1864"/>
                    <a:pt x="1" y="1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792;p27">
              <a:extLst>
                <a:ext uri="{FF2B5EF4-FFF2-40B4-BE49-F238E27FC236}">
                  <a16:creationId xmlns:a16="http://schemas.microsoft.com/office/drawing/2014/main" id="{3D86C0D7-37B4-F471-B980-65FA0101DB32}"/>
                </a:ext>
              </a:extLst>
            </p:cNvPr>
            <p:cNvSpPr/>
            <p:nvPr/>
          </p:nvSpPr>
          <p:spPr>
            <a:xfrm>
              <a:off x="2906550" y="3610075"/>
              <a:ext cx="697700" cy="606750"/>
            </a:xfrm>
            <a:custGeom>
              <a:avLst/>
              <a:gdLst/>
              <a:ahLst/>
              <a:cxnLst/>
              <a:rect l="l" t="t" r="r" b="b"/>
              <a:pathLst>
                <a:path w="27908" h="24270" extrusionOk="0">
                  <a:moveTo>
                    <a:pt x="5502" y="1"/>
                  </a:moveTo>
                  <a:cubicBezTo>
                    <a:pt x="3860" y="1"/>
                    <a:pt x="2618" y="134"/>
                    <a:pt x="1953" y="400"/>
                  </a:cubicBezTo>
                  <a:cubicBezTo>
                    <a:pt x="1953" y="400"/>
                    <a:pt x="1953" y="400"/>
                    <a:pt x="1953" y="444"/>
                  </a:cubicBezTo>
                  <a:lnTo>
                    <a:pt x="1908" y="444"/>
                  </a:lnTo>
                  <a:cubicBezTo>
                    <a:pt x="888" y="888"/>
                    <a:pt x="311" y="2441"/>
                    <a:pt x="0" y="4437"/>
                  </a:cubicBezTo>
                  <a:cubicBezTo>
                    <a:pt x="2751" y="13178"/>
                    <a:pt x="5458" y="19611"/>
                    <a:pt x="6611" y="21564"/>
                  </a:cubicBezTo>
                  <a:cubicBezTo>
                    <a:pt x="7454" y="21963"/>
                    <a:pt x="8297" y="22407"/>
                    <a:pt x="9052" y="22939"/>
                  </a:cubicBezTo>
                  <a:lnTo>
                    <a:pt x="9096" y="22939"/>
                  </a:lnTo>
                  <a:cubicBezTo>
                    <a:pt x="11935" y="23693"/>
                    <a:pt x="17038" y="24270"/>
                    <a:pt x="21208" y="24270"/>
                  </a:cubicBezTo>
                  <a:cubicBezTo>
                    <a:pt x="24935" y="24270"/>
                    <a:pt x="27908" y="23782"/>
                    <a:pt x="27908" y="22540"/>
                  </a:cubicBezTo>
                  <a:cubicBezTo>
                    <a:pt x="27908" y="22407"/>
                    <a:pt x="27863" y="22229"/>
                    <a:pt x="27775" y="22096"/>
                  </a:cubicBezTo>
                  <a:cubicBezTo>
                    <a:pt x="26000" y="18280"/>
                    <a:pt x="19167" y="15929"/>
                    <a:pt x="19167" y="15929"/>
                  </a:cubicBezTo>
                  <a:cubicBezTo>
                    <a:pt x="19167" y="15929"/>
                    <a:pt x="18369" y="9540"/>
                    <a:pt x="18369" y="3905"/>
                  </a:cubicBezTo>
                  <a:cubicBezTo>
                    <a:pt x="18369" y="2752"/>
                    <a:pt x="18413" y="1598"/>
                    <a:pt x="18502" y="577"/>
                  </a:cubicBezTo>
                  <a:lnTo>
                    <a:pt x="18457" y="577"/>
                  </a:lnTo>
                  <a:cubicBezTo>
                    <a:pt x="14154" y="400"/>
                    <a:pt x="10427" y="134"/>
                    <a:pt x="7587" y="45"/>
                  </a:cubicBezTo>
                  <a:lnTo>
                    <a:pt x="7499" y="45"/>
                  </a:lnTo>
                  <a:cubicBezTo>
                    <a:pt x="6922" y="45"/>
                    <a:pt x="6389" y="1"/>
                    <a:pt x="5901" y="1"/>
                  </a:cubicBezTo>
                  <a:close/>
                </a:path>
              </a:pathLst>
            </a:custGeom>
            <a:solidFill>
              <a:srgbClr val="887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793;p27">
              <a:extLst>
                <a:ext uri="{FF2B5EF4-FFF2-40B4-BE49-F238E27FC236}">
                  <a16:creationId xmlns:a16="http://schemas.microsoft.com/office/drawing/2014/main" id="{31E84DC6-E81C-1746-449C-7A562DD66D00}"/>
                </a:ext>
              </a:extLst>
            </p:cNvPr>
            <p:cNvSpPr/>
            <p:nvPr/>
          </p:nvSpPr>
          <p:spPr>
            <a:xfrm>
              <a:off x="2954250" y="3610075"/>
              <a:ext cx="413750" cy="14450"/>
            </a:xfrm>
            <a:custGeom>
              <a:avLst/>
              <a:gdLst/>
              <a:ahLst/>
              <a:cxnLst/>
              <a:rect l="l" t="t" r="r" b="b"/>
              <a:pathLst>
                <a:path w="16550" h="578" extrusionOk="0">
                  <a:moveTo>
                    <a:pt x="16549" y="577"/>
                  </a:moveTo>
                  <a:cubicBezTo>
                    <a:pt x="12246" y="400"/>
                    <a:pt x="8519" y="134"/>
                    <a:pt x="5679" y="45"/>
                  </a:cubicBezTo>
                  <a:cubicBezTo>
                    <a:pt x="8519" y="134"/>
                    <a:pt x="12246" y="400"/>
                    <a:pt x="16549" y="577"/>
                  </a:cubicBezTo>
                  <a:close/>
                  <a:moveTo>
                    <a:pt x="0" y="444"/>
                  </a:moveTo>
                  <a:cubicBezTo>
                    <a:pt x="0" y="444"/>
                    <a:pt x="0" y="444"/>
                    <a:pt x="45" y="444"/>
                  </a:cubicBezTo>
                  <a:cubicBezTo>
                    <a:pt x="0" y="444"/>
                    <a:pt x="0" y="444"/>
                    <a:pt x="0" y="444"/>
                  </a:cubicBezTo>
                  <a:close/>
                  <a:moveTo>
                    <a:pt x="45" y="400"/>
                  </a:moveTo>
                  <a:cubicBezTo>
                    <a:pt x="710" y="134"/>
                    <a:pt x="1952" y="1"/>
                    <a:pt x="3594" y="1"/>
                  </a:cubicBezTo>
                  <a:cubicBezTo>
                    <a:pt x="1952" y="1"/>
                    <a:pt x="710" y="134"/>
                    <a:pt x="45" y="400"/>
                  </a:cubicBezTo>
                  <a:close/>
                  <a:moveTo>
                    <a:pt x="5635" y="45"/>
                  </a:moveTo>
                  <a:cubicBezTo>
                    <a:pt x="5591" y="45"/>
                    <a:pt x="5591" y="45"/>
                    <a:pt x="5591" y="45"/>
                  </a:cubicBezTo>
                  <a:cubicBezTo>
                    <a:pt x="5591" y="45"/>
                    <a:pt x="5591" y="45"/>
                    <a:pt x="5635" y="45"/>
                  </a:cubicBezTo>
                  <a:close/>
                  <a:moveTo>
                    <a:pt x="3993" y="1"/>
                  </a:moveTo>
                  <a:cubicBezTo>
                    <a:pt x="3905" y="1"/>
                    <a:pt x="3772" y="1"/>
                    <a:pt x="3683" y="1"/>
                  </a:cubicBezTo>
                  <a:cubicBezTo>
                    <a:pt x="3772" y="1"/>
                    <a:pt x="3905" y="1"/>
                    <a:pt x="3993" y="1"/>
                  </a:cubicBezTo>
                  <a:close/>
                  <a:moveTo>
                    <a:pt x="3638" y="1"/>
                  </a:moveTo>
                  <a:lnTo>
                    <a:pt x="3594" y="1"/>
                  </a:lnTo>
                  <a:lnTo>
                    <a:pt x="3594" y="1"/>
                  </a:lnTo>
                  <a:lnTo>
                    <a:pt x="3638" y="1"/>
                  </a:lnTo>
                  <a:close/>
                </a:path>
              </a:pathLst>
            </a:custGeom>
            <a:solidFill>
              <a:srgbClr val="887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794;p27">
              <a:extLst>
                <a:ext uri="{FF2B5EF4-FFF2-40B4-BE49-F238E27FC236}">
                  <a16:creationId xmlns:a16="http://schemas.microsoft.com/office/drawing/2014/main" id="{96224A43-9963-EB6E-1F18-E660A1DED232}"/>
                </a:ext>
              </a:extLst>
            </p:cNvPr>
            <p:cNvSpPr/>
            <p:nvPr/>
          </p:nvSpPr>
          <p:spPr>
            <a:xfrm>
              <a:off x="3071825" y="4149150"/>
              <a:ext cx="61025" cy="34400"/>
            </a:xfrm>
            <a:custGeom>
              <a:avLst/>
              <a:gdLst/>
              <a:ahLst/>
              <a:cxnLst/>
              <a:rect l="l" t="t" r="r" b="b"/>
              <a:pathLst>
                <a:path w="2441" h="1376" extrusionOk="0">
                  <a:moveTo>
                    <a:pt x="0" y="1"/>
                  </a:moveTo>
                  <a:lnTo>
                    <a:pt x="0" y="1"/>
                  </a:lnTo>
                  <a:cubicBezTo>
                    <a:pt x="133" y="267"/>
                    <a:pt x="266" y="444"/>
                    <a:pt x="355" y="533"/>
                  </a:cubicBezTo>
                  <a:cubicBezTo>
                    <a:pt x="710" y="799"/>
                    <a:pt x="1420" y="1110"/>
                    <a:pt x="2441" y="1376"/>
                  </a:cubicBezTo>
                  <a:cubicBezTo>
                    <a:pt x="1686" y="844"/>
                    <a:pt x="843" y="400"/>
                    <a:pt x="0" y="1"/>
                  </a:cubicBezTo>
                  <a:close/>
                </a:path>
              </a:pathLst>
            </a:custGeom>
            <a:solidFill>
              <a:srgbClr val="887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795;p27">
              <a:extLst>
                <a:ext uri="{FF2B5EF4-FFF2-40B4-BE49-F238E27FC236}">
                  <a16:creationId xmlns:a16="http://schemas.microsoft.com/office/drawing/2014/main" id="{BE9FBC24-C9D2-AE83-9DF2-67E371412535}"/>
                </a:ext>
              </a:extLst>
            </p:cNvPr>
            <p:cNvSpPr/>
            <p:nvPr/>
          </p:nvSpPr>
          <p:spPr>
            <a:xfrm>
              <a:off x="4357375" y="1605250"/>
              <a:ext cx="319475" cy="293350"/>
            </a:xfrm>
            <a:custGeom>
              <a:avLst/>
              <a:gdLst/>
              <a:ahLst/>
              <a:cxnLst/>
              <a:rect l="l" t="t" r="r" b="b"/>
              <a:pathLst>
                <a:path w="12779" h="11734" extrusionOk="0">
                  <a:moveTo>
                    <a:pt x="6927" y="0"/>
                  </a:moveTo>
                  <a:cubicBezTo>
                    <a:pt x="6502" y="0"/>
                    <a:pt x="6057" y="75"/>
                    <a:pt x="5591" y="243"/>
                  </a:cubicBezTo>
                  <a:cubicBezTo>
                    <a:pt x="977" y="1884"/>
                    <a:pt x="0" y="8761"/>
                    <a:pt x="4260" y="9737"/>
                  </a:cubicBezTo>
                  <a:lnTo>
                    <a:pt x="12778" y="11734"/>
                  </a:lnTo>
                  <a:lnTo>
                    <a:pt x="12778" y="5833"/>
                  </a:lnTo>
                  <a:cubicBezTo>
                    <a:pt x="12778" y="5833"/>
                    <a:pt x="10667" y="0"/>
                    <a:pt x="6927" y="0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796;p27">
              <a:extLst>
                <a:ext uri="{FF2B5EF4-FFF2-40B4-BE49-F238E27FC236}">
                  <a16:creationId xmlns:a16="http://schemas.microsoft.com/office/drawing/2014/main" id="{DA91FE60-FDB4-1992-3CF1-C950C59D0648}"/>
                </a:ext>
              </a:extLst>
            </p:cNvPr>
            <p:cNvSpPr/>
            <p:nvPr/>
          </p:nvSpPr>
          <p:spPr>
            <a:xfrm>
              <a:off x="4457200" y="1690075"/>
              <a:ext cx="170850" cy="156400"/>
            </a:xfrm>
            <a:custGeom>
              <a:avLst/>
              <a:gdLst/>
              <a:ahLst/>
              <a:cxnLst/>
              <a:rect l="l" t="t" r="r" b="b"/>
              <a:pathLst>
                <a:path w="6834" h="6256" extrusionOk="0">
                  <a:moveTo>
                    <a:pt x="3695" y="0"/>
                  </a:moveTo>
                  <a:cubicBezTo>
                    <a:pt x="3466" y="0"/>
                    <a:pt x="3225" y="41"/>
                    <a:pt x="2973" y="133"/>
                  </a:cubicBezTo>
                  <a:cubicBezTo>
                    <a:pt x="533" y="1020"/>
                    <a:pt x="1" y="4658"/>
                    <a:pt x="2263" y="5191"/>
                  </a:cubicBezTo>
                  <a:cubicBezTo>
                    <a:pt x="4526" y="5723"/>
                    <a:pt x="6833" y="6256"/>
                    <a:pt x="6833" y="6256"/>
                  </a:cubicBezTo>
                  <a:lnTo>
                    <a:pt x="6833" y="3105"/>
                  </a:lnTo>
                  <a:cubicBezTo>
                    <a:pt x="6833" y="3105"/>
                    <a:pt x="5691" y="0"/>
                    <a:pt x="3695" y="0"/>
                  </a:cubicBezTo>
                  <a:close/>
                </a:path>
              </a:pathLst>
            </a:custGeom>
            <a:solidFill>
              <a:srgbClr val="C8B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797;p27">
              <a:extLst>
                <a:ext uri="{FF2B5EF4-FFF2-40B4-BE49-F238E27FC236}">
                  <a16:creationId xmlns:a16="http://schemas.microsoft.com/office/drawing/2014/main" id="{51C2F1F5-C8C7-9A9D-3AFD-1A4E2A75B247}"/>
                </a:ext>
              </a:extLst>
            </p:cNvPr>
            <p:cNvSpPr/>
            <p:nvPr/>
          </p:nvSpPr>
          <p:spPr>
            <a:xfrm>
              <a:off x="5233625" y="1405375"/>
              <a:ext cx="347725" cy="344600"/>
            </a:xfrm>
            <a:custGeom>
              <a:avLst/>
              <a:gdLst/>
              <a:ahLst/>
              <a:cxnLst/>
              <a:rect l="l" t="t" r="r" b="b"/>
              <a:pathLst>
                <a:path w="13909" h="13784" extrusionOk="0">
                  <a:moveTo>
                    <a:pt x="6533" y="0"/>
                  </a:moveTo>
                  <a:cubicBezTo>
                    <a:pt x="5883" y="0"/>
                    <a:pt x="5221" y="106"/>
                    <a:pt x="4571" y="340"/>
                  </a:cubicBezTo>
                  <a:cubicBezTo>
                    <a:pt x="1" y="2026"/>
                    <a:pt x="2574" y="9258"/>
                    <a:pt x="2574" y="9258"/>
                  </a:cubicBezTo>
                  <a:lnTo>
                    <a:pt x="6346" y="13784"/>
                  </a:lnTo>
                  <a:cubicBezTo>
                    <a:pt x="6346" y="13784"/>
                    <a:pt x="8963" y="10278"/>
                    <a:pt x="11625" y="6818"/>
                  </a:cubicBezTo>
                  <a:cubicBezTo>
                    <a:pt x="13908" y="3850"/>
                    <a:pt x="10448" y="0"/>
                    <a:pt x="6533" y="0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798;p27">
              <a:extLst>
                <a:ext uri="{FF2B5EF4-FFF2-40B4-BE49-F238E27FC236}">
                  <a16:creationId xmlns:a16="http://schemas.microsoft.com/office/drawing/2014/main" id="{6F381B21-BFC8-D840-26F9-E269C2C88527}"/>
                </a:ext>
              </a:extLst>
            </p:cNvPr>
            <p:cNvSpPr/>
            <p:nvPr/>
          </p:nvSpPr>
          <p:spPr>
            <a:xfrm>
              <a:off x="5312400" y="1494625"/>
              <a:ext cx="184750" cy="183250"/>
            </a:xfrm>
            <a:custGeom>
              <a:avLst/>
              <a:gdLst/>
              <a:ahLst/>
              <a:cxnLst/>
              <a:rect l="l" t="t" r="r" b="b"/>
              <a:pathLst>
                <a:path w="7390" h="7330" extrusionOk="0">
                  <a:moveTo>
                    <a:pt x="3455" y="1"/>
                  </a:moveTo>
                  <a:cubicBezTo>
                    <a:pt x="3104" y="1"/>
                    <a:pt x="2747" y="59"/>
                    <a:pt x="2396" y="186"/>
                  </a:cubicBezTo>
                  <a:cubicBezTo>
                    <a:pt x="0" y="1074"/>
                    <a:pt x="1375" y="4934"/>
                    <a:pt x="1375" y="4934"/>
                  </a:cubicBezTo>
                  <a:lnTo>
                    <a:pt x="3372" y="7330"/>
                  </a:lnTo>
                  <a:cubicBezTo>
                    <a:pt x="3372" y="7330"/>
                    <a:pt x="4792" y="5511"/>
                    <a:pt x="6212" y="3647"/>
                  </a:cubicBezTo>
                  <a:cubicBezTo>
                    <a:pt x="7389" y="2052"/>
                    <a:pt x="5542" y="1"/>
                    <a:pt x="3455" y="1"/>
                  </a:cubicBezTo>
                  <a:close/>
                </a:path>
              </a:pathLst>
            </a:custGeom>
            <a:solidFill>
              <a:srgbClr val="C8B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799;p27">
              <a:extLst>
                <a:ext uri="{FF2B5EF4-FFF2-40B4-BE49-F238E27FC236}">
                  <a16:creationId xmlns:a16="http://schemas.microsoft.com/office/drawing/2014/main" id="{900DCCDB-36EB-491F-F103-90C10CA04493}"/>
                </a:ext>
              </a:extLst>
            </p:cNvPr>
            <p:cNvSpPr/>
            <p:nvPr/>
          </p:nvSpPr>
          <p:spPr>
            <a:xfrm>
              <a:off x="4559250" y="2153700"/>
              <a:ext cx="895150" cy="554625"/>
            </a:xfrm>
            <a:custGeom>
              <a:avLst/>
              <a:gdLst/>
              <a:ahLst/>
              <a:cxnLst/>
              <a:rect l="l" t="t" r="r" b="b"/>
              <a:pathLst>
                <a:path w="35806" h="22185" extrusionOk="0">
                  <a:moveTo>
                    <a:pt x="444" y="1"/>
                  </a:moveTo>
                  <a:cubicBezTo>
                    <a:pt x="444" y="1"/>
                    <a:pt x="0" y="16062"/>
                    <a:pt x="9096" y="20232"/>
                  </a:cubicBezTo>
                  <a:cubicBezTo>
                    <a:pt x="12335" y="21696"/>
                    <a:pt x="17082" y="22185"/>
                    <a:pt x="21829" y="22185"/>
                  </a:cubicBezTo>
                  <a:cubicBezTo>
                    <a:pt x="25201" y="22185"/>
                    <a:pt x="28618" y="21963"/>
                    <a:pt x="31501" y="21652"/>
                  </a:cubicBezTo>
                  <a:cubicBezTo>
                    <a:pt x="33498" y="18458"/>
                    <a:pt x="35007" y="15174"/>
                    <a:pt x="35805" y="11847"/>
                  </a:cubicBezTo>
                  <a:lnTo>
                    <a:pt x="32566" y="3949"/>
                  </a:lnTo>
                  <a:lnTo>
                    <a:pt x="444" y="1"/>
                  </a:lnTo>
                  <a:close/>
                </a:path>
              </a:pathLst>
            </a:custGeom>
            <a:solidFill>
              <a:srgbClr val="887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800;p27">
              <a:extLst>
                <a:ext uri="{FF2B5EF4-FFF2-40B4-BE49-F238E27FC236}">
                  <a16:creationId xmlns:a16="http://schemas.microsoft.com/office/drawing/2014/main" id="{78255C8D-713A-244E-9A63-467B195A8EC3}"/>
                </a:ext>
              </a:extLst>
            </p:cNvPr>
            <p:cNvSpPr/>
            <p:nvPr/>
          </p:nvSpPr>
          <p:spPr>
            <a:xfrm>
              <a:off x="4561475" y="1556350"/>
              <a:ext cx="1057075" cy="1023850"/>
            </a:xfrm>
            <a:custGeom>
              <a:avLst/>
              <a:gdLst/>
              <a:ahLst/>
              <a:cxnLst/>
              <a:rect l="l" t="t" r="r" b="b"/>
              <a:pathLst>
                <a:path w="42283" h="40954" extrusionOk="0">
                  <a:moveTo>
                    <a:pt x="23778" y="0"/>
                  </a:moveTo>
                  <a:cubicBezTo>
                    <a:pt x="14027" y="0"/>
                    <a:pt x="2205" y="5282"/>
                    <a:pt x="355" y="12714"/>
                  </a:cubicBezTo>
                  <a:cubicBezTo>
                    <a:pt x="355" y="12714"/>
                    <a:pt x="266" y="13867"/>
                    <a:pt x="222" y="15731"/>
                  </a:cubicBezTo>
                  <a:cubicBezTo>
                    <a:pt x="0" y="21676"/>
                    <a:pt x="222" y="34632"/>
                    <a:pt x="5191" y="37826"/>
                  </a:cubicBezTo>
                  <a:cubicBezTo>
                    <a:pt x="8430" y="39911"/>
                    <a:pt x="13887" y="40954"/>
                    <a:pt x="19289" y="40954"/>
                  </a:cubicBezTo>
                  <a:cubicBezTo>
                    <a:pt x="24691" y="40954"/>
                    <a:pt x="30037" y="39911"/>
                    <a:pt x="33054" y="37826"/>
                  </a:cubicBezTo>
                  <a:cubicBezTo>
                    <a:pt x="33986" y="37161"/>
                    <a:pt x="34829" y="36584"/>
                    <a:pt x="35627" y="36007"/>
                  </a:cubicBezTo>
                  <a:cubicBezTo>
                    <a:pt x="40020" y="32724"/>
                    <a:pt x="42283" y="29662"/>
                    <a:pt x="41883" y="20611"/>
                  </a:cubicBezTo>
                  <a:cubicBezTo>
                    <a:pt x="41440" y="9919"/>
                    <a:pt x="40064" y="8011"/>
                    <a:pt x="33986" y="2953"/>
                  </a:cubicBezTo>
                  <a:cubicBezTo>
                    <a:pt x="31514" y="910"/>
                    <a:pt x="27824" y="0"/>
                    <a:pt x="23778" y="0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801;p27">
              <a:extLst>
                <a:ext uri="{FF2B5EF4-FFF2-40B4-BE49-F238E27FC236}">
                  <a16:creationId xmlns:a16="http://schemas.microsoft.com/office/drawing/2014/main" id="{C060764F-9032-5E6B-3CE4-F45E9BCEB565}"/>
                </a:ext>
              </a:extLst>
            </p:cNvPr>
            <p:cNvSpPr/>
            <p:nvPr/>
          </p:nvSpPr>
          <p:spPr>
            <a:xfrm>
              <a:off x="2915775" y="2101500"/>
              <a:ext cx="64750" cy="20125"/>
            </a:xfrm>
            <a:custGeom>
              <a:avLst/>
              <a:gdLst/>
              <a:ahLst/>
              <a:cxnLst/>
              <a:rect l="l" t="t" r="r" b="b"/>
              <a:pathLst>
                <a:path w="2590" h="805" extrusionOk="0">
                  <a:moveTo>
                    <a:pt x="433" y="1"/>
                  </a:moveTo>
                  <a:cubicBezTo>
                    <a:pt x="110" y="1"/>
                    <a:pt x="1" y="493"/>
                    <a:pt x="341" y="536"/>
                  </a:cubicBezTo>
                  <a:cubicBezTo>
                    <a:pt x="918" y="624"/>
                    <a:pt x="1495" y="713"/>
                    <a:pt x="2116" y="802"/>
                  </a:cubicBezTo>
                  <a:cubicBezTo>
                    <a:pt x="2130" y="804"/>
                    <a:pt x="2144" y="804"/>
                    <a:pt x="2157" y="804"/>
                  </a:cubicBezTo>
                  <a:cubicBezTo>
                    <a:pt x="2481" y="804"/>
                    <a:pt x="2590" y="310"/>
                    <a:pt x="2249" y="225"/>
                  </a:cubicBezTo>
                  <a:cubicBezTo>
                    <a:pt x="1672" y="181"/>
                    <a:pt x="1051" y="92"/>
                    <a:pt x="474" y="3"/>
                  </a:cubicBezTo>
                  <a:cubicBezTo>
                    <a:pt x="460" y="1"/>
                    <a:pt x="446" y="1"/>
                    <a:pt x="433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802;p27">
              <a:extLst>
                <a:ext uri="{FF2B5EF4-FFF2-40B4-BE49-F238E27FC236}">
                  <a16:creationId xmlns:a16="http://schemas.microsoft.com/office/drawing/2014/main" id="{6CFAB32B-DB74-4501-6D9B-3BFF82DF622D}"/>
                </a:ext>
              </a:extLst>
            </p:cNvPr>
            <p:cNvSpPr/>
            <p:nvPr/>
          </p:nvSpPr>
          <p:spPr>
            <a:xfrm>
              <a:off x="2810050" y="2251300"/>
              <a:ext cx="36625" cy="14450"/>
            </a:xfrm>
            <a:custGeom>
              <a:avLst/>
              <a:gdLst/>
              <a:ahLst/>
              <a:cxnLst/>
              <a:rect l="l" t="t" r="r" b="b"/>
              <a:pathLst>
                <a:path w="1465" h="578" extrusionOk="0">
                  <a:moveTo>
                    <a:pt x="355" y="1"/>
                  </a:moveTo>
                  <a:cubicBezTo>
                    <a:pt x="0" y="1"/>
                    <a:pt x="0" y="578"/>
                    <a:pt x="355" y="578"/>
                  </a:cubicBezTo>
                  <a:lnTo>
                    <a:pt x="1110" y="578"/>
                  </a:lnTo>
                  <a:cubicBezTo>
                    <a:pt x="1465" y="578"/>
                    <a:pt x="1465" y="1"/>
                    <a:pt x="111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803;p27">
              <a:extLst>
                <a:ext uri="{FF2B5EF4-FFF2-40B4-BE49-F238E27FC236}">
                  <a16:creationId xmlns:a16="http://schemas.microsoft.com/office/drawing/2014/main" id="{DD19D463-7A1F-93B8-78A2-8DD81B96171E}"/>
                </a:ext>
              </a:extLst>
            </p:cNvPr>
            <p:cNvSpPr/>
            <p:nvPr/>
          </p:nvSpPr>
          <p:spPr>
            <a:xfrm>
              <a:off x="3211525" y="2000050"/>
              <a:ext cx="78900" cy="38900"/>
            </a:xfrm>
            <a:custGeom>
              <a:avLst/>
              <a:gdLst/>
              <a:ahLst/>
              <a:cxnLst/>
              <a:rect l="l" t="t" r="r" b="b"/>
              <a:pathLst>
                <a:path w="3156" h="1556" extrusionOk="0">
                  <a:moveTo>
                    <a:pt x="470" y="1"/>
                  </a:moveTo>
                  <a:cubicBezTo>
                    <a:pt x="205" y="1"/>
                    <a:pt x="0" y="394"/>
                    <a:pt x="313" y="512"/>
                  </a:cubicBezTo>
                  <a:cubicBezTo>
                    <a:pt x="1067" y="822"/>
                    <a:pt x="1822" y="1177"/>
                    <a:pt x="2576" y="1532"/>
                  </a:cubicBezTo>
                  <a:cubicBezTo>
                    <a:pt x="2613" y="1548"/>
                    <a:pt x="2649" y="1555"/>
                    <a:pt x="2685" y="1555"/>
                  </a:cubicBezTo>
                  <a:cubicBezTo>
                    <a:pt x="2951" y="1555"/>
                    <a:pt x="3155" y="1162"/>
                    <a:pt x="2842" y="1044"/>
                  </a:cubicBezTo>
                  <a:cubicBezTo>
                    <a:pt x="2088" y="689"/>
                    <a:pt x="1334" y="334"/>
                    <a:pt x="579" y="24"/>
                  </a:cubicBezTo>
                  <a:cubicBezTo>
                    <a:pt x="543" y="8"/>
                    <a:pt x="506" y="1"/>
                    <a:pt x="47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804;p27">
              <a:extLst>
                <a:ext uri="{FF2B5EF4-FFF2-40B4-BE49-F238E27FC236}">
                  <a16:creationId xmlns:a16="http://schemas.microsoft.com/office/drawing/2014/main" id="{3E0DF5AE-5DF6-6EA1-3A15-8A25F86546CE}"/>
                </a:ext>
              </a:extLst>
            </p:cNvPr>
            <p:cNvSpPr/>
            <p:nvPr/>
          </p:nvSpPr>
          <p:spPr>
            <a:xfrm>
              <a:off x="3162575" y="2233075"/>
              <a:ext cx="63650" cy="26525"/>
            </a:xfrm>
            <a:custGeom>
              <a:avLst/>
              <a:gdLst/>
              <a:ahLst/>
              <a:cxnLst/>
              <a:rect l="l" t="t" r="r" b="b"/>
              <a:pathLst>
                <a:path w="2546" h="1061" extrusionOk="0">
                  <a:moveTo>
                    <a:pt x="350" y="0"/>
                  </a:moveTo>
                  <a:cubicBezTo>
                    <a:pt x="75" y="0"/>
                    <a:pt x="0" y="473"/>
                    <a:pt x="319" y="552"/>
                  </a:cubicBezTo>
                  <a:cubicBezTo>
                    <a:pt x="896" y="730"/>
                    <a:pt x="1473" y="907"/>
                    <a:pt x="2049" y="1040"/>
                  </a:cubicBezTo>
                  <a:cubicBezTo>
                    <a:pt x="2086" y="1054"/>
                    <a:pt x="2120" y="1060"/>
                    <a:pt x="2153" y="1060"/>
                  </a:cubicBezTo>
                  <a:cubicBezTo>
                    <a:pt x="2435" y="1060"/>
                    <a:pt x="2545" y="588"/>
                    <a:pt x="2227" y="508"/>
                  </a:cubicBezTo>
                  <a:cubicBezTo>
                    <a:pt x="1650" y="331"/>
                    <a:pt x="1029" y="153"/>
                    <a:pt x="452" y="20"/>
                  </a:cubicBezTo>
                  <a:cubicBezTo>
                    <a:pt x="416" y="6"/>
                    <a:pt x="382" y="0"/>
                    <a:pt x="35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805;p27">
              <a:extLst>
                <a:ext uri="{FF2B5EF4-FFF2-40B4-BE49-F238E27FC236}">
                  <a16:creationId xmlns:a16="http://schemas.microsoft.com/office/drawing/2014/main" id="{F878B3AA-384A-63C5-3806-6D33D98281DB}"/>
                </a:ext>
              </a:extLst>
            </p:cNvPr>
            <p:cNvSpPr/>
            <p:nvPr/>
          </p:nvSpPr>
          <p:spPr>
            <a:xfrm>
              <a:off x="2979625" y="1986800"/>
              <a:ext cx="50150" cy="26900"/>
            </a:xfrm>
            <a:custGeom>
              <a:avLst/>
              <a:gdLst/>
              <a:ahLst/>
              <a:cxnLst/>
              <a:rect l="l" t="t" r="r" b="b"/>
              <a:pathLst>
                <a:path w="2006" h="1076" extrusionOk="0">
                  <a:moveTo>
                    <a:pt x="341" y="0"/>
                  </a:moveTo>
                  <a:cubicBezTo>
                    <a:pt x="71" y="0"/>
                    <a:pt x="0" y="435"/>
                    <a:pt x="316" y="554"/>
                  </a:cubicBezTo>
                  <a:cubicBezTo>
                    <a:pt x="716" y="731"/>
                    <a:pt x="1159" y="909"/>
                    <a:pt x="1559" y="1042"/>
                  </a:cubicBezTo>
                  <a:cubicBezTo>
                    <a:pt x="1605" y="1065"/>
                    <a:pt x="1648" y="1075"/>
                    <a:pt x="1687" y="1075"/>
                  </a:cubicBezTo>
                  <a:cubicBezTo>
                    <a:pt x="1941" y="1075"/>
                    <a:pt x="2006" y="625"/>
                    <a:pt x="1736" y="509"/>
                  </a:cubicBezTo>
                  <a:cubicBezTo>
                    <a:pt x="1292" y="332"/>
                    <a:pt x="893" y="199"/>
                    <a:pt x="449" y="21"/>
                  </a:cubicBezTo>
                  <a:cubicBezTo>
                    <a:pt x="411" y="7"/>
                    <a:pt x="374" y="0"/>
                    <a:pt x="34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806;p27">
              <a:extLst>
                <a:ext uri="{FF2B5EF4-FFF2-40B4-BE49-F238E27FC236}">
                  <a16:creationId xmlns:a16="http://schemas.microsoft.com/office/drawing/2014/main" id="{6CD7CA02-6AE6-8F5F-D36A-2552395D0D2E}"/>
                </a:ext>
              </a:extLst>
            </p:cNvPr>
            <p:cNvSpPr/>
            <p:nvPr/>
          </p:nvSpPr>
          <p:spPr>
            <a:xfrm>
              <a:off x="2589325" y="2201400"/>
              <a:ext cx="82050" cy="26500"/>
            </a:xfrm>
            <a:custGeom>
              <a:avLst/>
              <a:gdLst/>
              <a:ahLst/>
              <a:cxnLst/>
              <a:rect l="l" t="t" r="r" b="b"/>
              <a:pathLst>
                <a:path w="3282" h="1060" extrusionOk="0">
                  <a:moveTo>
                    <a:pt x="355" y="0"/>
                  </a:moveTo>
                  <a:cubicBezTo>
                    <a:pt x="0" y="0"/>
                    <a:pt x="0" y="533"/>
                    <a:pt x="355" y="533"/>
                  </a:cubicBezTo>
                  <a:cubicBezTo>
                    <a:pt x="1154" y="533"/>
                    <a:pt x="1952" y="710"/>
                    <a:pt x="2707" y="1021"/>
                  </a:cubicBezTo>
                  <a:cubicBezTo>
                    <a:pt x="2760" y="1047"/>
                    <a:pt x="2811" y="1059"/>
                    <a:pt x="2859" y="1059"/>
                  </a:cubicBezTo>
                  <a:cubicBezTo>
                    <a:pt x="3128" y="1059"/>
                    <a:pt x="3281" y="684"/>
                    <a:pt x="3017" y="533"/>
                  </a:cubicBezTo>
                  <a:cubicBezTo>
                    <a:pt x="2174" y="178"/>
                    <a:pt x="1287" y="0"/>
                    <a:pt x="35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807;p27">
              <a:extLst>
                <a:ext uri="{FF2B5EF4-FFF2-40B4-BE49-F238E27FC236}">
                  <a16:creationId xmlns:a16="http://schemas.microsoft.com/office/drawing/2014/main" id="{8211B8D2-E79F-D32A-7930-21EECD345464}"/>
                </a:ext>
              </a:extLst>
            </p:cNvPr>
            <p:cNvSpPr/>
            <p:nvPr/>
          </p:nvSpPr>
          <p:spPr>
            <a:xfrm>
              <a:off x="3104050" y="2101725"/>
              <a:ext cx="52825" cy="32250"/>
            </a:xfrm>
            <a:custGeom>
              <a:avLst/>
              <a:gdLst/>
              <a:ahLst/>
              <a:cxnLst/>
              <a:rect l="l" t="t" r="r" b="b"/>
              <a:pathLst>
                <a:path w="2113" h="1290" extrusionOk="0">
                  <a:moveTo>
                    <a:pt x="437" y="0"/>
                  </a:moveTo>
                  <a:cubicBezTo>
                    <a:pt x="185" y="0"/>
                    <a:pt x="0" y="376"/>
                    <a:pt x="264" y="527"/>
                  </a:cubicBezTo>
                  <a:cubicBezTo>
                    <a:pt x="708" y="748"/>
                    <a:pt x="1107" y="1015"/>
                    <a:pt x="1551" y="1237"/>
                  </a:cubicBezTo>
                  <a:cubicBezTo>
                    <a:pt x="1603" y="1274"/>
                    <a:pt x="1655" y="1290"/>
                    <a:pt x="1704" y="1290"/>
                  </a:cubicBezTo>
                  <a:cubicBezTo>
                    <a:pt x="1947" y="1290"/>
                    <a:pt x="2112" y="896"/>
                    <a:pt x="1817" y="748"/>
                  </a:cubicBezTo>
                  <a:cubicBezTo>
                    <a:pt x="1418" y="527"/>
                    <a:pt x="974" y="260"/>
                    <a:pt x="575" y="39"/>
                  </a:cubicBezTo>
                  <a:cubicBezTo>
                    <a:pt x="528" y="12"/>
                    <a:pt x="482" y="0"/>
                    <a:pt x="43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808;p27">
              <a:extLst>
                <a:ext uri="{FF2B5EF4-FFF2-40B4-BE49-F238E27FC236}">
                  <a16:creationId xmlns:a16="http://schemas.microsoft.com/office/drawing/2014/main" id="{7C6FB242-B90E-3E4A-7E57-E4FAD52D8C82}"/>
                </a:ext>
              </a:extLst>
            </p:cNvPr>
            <p:cNvSpPr/>
            <p:nvPr/>
          </p:nvSpPr>
          <p:spPr>
            <a:xfrm>
              <a:off x="2959850" y="2232600"/>
              <a:ext cx="63200" cy="27600"/>
            </a:xfrm>
            <a:custGeom>
              <a:avLst/>
              <a:gdLst/>
              <a:ahLst/>
              <a:cxnLst/>
              <a:rect l="l" t="t" r="r" b="b"/>
              <a:pathLst>
                <a:path w="2528" h="1104" extrusionOk="0">
                  <a:moveTo>
                    <a:pt x="437" y="1"/>
                  </a:moveTo>
                  <a:cubicBezTo>
                    <a:pt x="185" y="1"/>
                    <a:pt x="0" y="376"/>
                    <a:pt x="264" y="527"/>
                  </a:cubicBezTo>
                  <a:cubicBezTo>
                    <a:pt x="841" y="882"/>
                    <a:pt x="1507" y="1104"/>
                    <a:pt x="2172" y="1104"/>
                  </a:cubicBezTo>
                  <a:cubicBezTo>
                    <a:pt x="2527" y="1104"/>
                    <a:pt x="2527" y="527"/>
                    <a:pt x="2172" y="527"/>
                  </a:cubicBezTo>
                  <a:cubicBezTo>
                    <a:pt x="1595" y="527"/>
                    <a:pt x="1063" y="350"/>
                    <a:pt x="575" y="39"/>
                  </a:cubicBezTo>
                  <a:cubicBezTo>
                    <a:pt x="528" y="12"/>
                    <a:pt x="482" y="1"/>
                    <a:pt x="43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809;p27">
              <a:extLst>
                <a:ext uri="{FF2B5EF4-FFF2-40B4-BE49-F238E27FC236}">
                  <a16:creationId xmlns:a16="http://schemas.microsoft.com/office/drawing/2014/main" id="{2218E477-26BE-E3DA-15B1-B669302CE2F9}"/>
                </a:ext>
              </a:extLst>
            </p:cNvPr>
            <p:cNvSpPr/>
            <p:nvPr/>
          </p:nvSpPr>
          <p:spPr>
            <a:xfrm>
              <a:off x="2821200" y="1993025"/>
              <a:ext cx="51425" cy="21325"/>
            </a:xfrm>
            <a:custGeom>
              <a:avLst/>
              <a:gdLst/>
              <a:ahLst/>
              <a:cxnLst/>
              <a:rect l="l" t="t" r="r" b="b"/>
              <a:pathLst>
                <a:path w="2057" h="853" extrusionOk="0">
                  <a:moveTo>
                    <a:pt x="396" y="0"/>
                  </a:moveTo>
                  <a:cubicBezTo>
                    <a:pt x="153" y="0"/>
                    <a:pt x="0" y="376"/>
                    <a:pt x="264" y="527"/>
                  </a:cubicBezTo>
                  <a:cubicBezTo>
                    <a:pt x="575" y="744"/>
                    <a:pt x="929" y="853"/>
                    <a:pt x="1281" y="853"/>
                  </a:cubicBezTo>
                  <a:cubicBezTo>
                    <a:pt x="1432" y="853"/>
                    <a:pt x="1582" y="833"/>
                    <a:pt x="1729" y="793"/>
                  </a:cubicBezTo>
                  <a:cubicBezTo>
                    <a:pt x="2056" y="711"/>
                    <a:pt x="1968" y="250"/>
                    <a:pt x="1673" y="250"/>
                  </a:cubicBezTo>
                  <a:cubicBezTo>
                    <a:pt x="1648" y="250"/>
                    <a:pt x="1623" y="254"/>
                    <a:pt x="1595" y="260"/>
                  </a:cubicBezTo>
                  <a:cubicBezTo>
                    <a:pt x="1492" y="283"/>
                    <a:pt x="1392" y="294"/>
                    <a:pt x="1295" y="294"/>
                  </a:cubicBezTo>
                  <a:cubicBezTo>
                    <a:pt x="1016" y="294"/>
                    <a:pt x="761" y="203"/>
                    <a:pt x="531" y="39"/>
                  </a:cubicBezTo>
                  <a:cubicBezTo>
                    <a:pt x="484" y="12"/>
                    <a:pt x="439" y="0"/>
                    <a:pt x="39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810;p27">
              <a:extLst>
                <a:ext uri="{FF2B5EF4-FFF2-40B4-BE49-F238E27FC236}">
                  <a16:creationId xmlns:a16="http://schemas.microsoft.com/office/drawing/2014/main" id="{80F4B2E4-8EAE-0942-938A-8BED9AF1EC3A}"/>
                </a:ext>
              </a:extLst>
            </p:cNvPr>
            <p:cNvSpPr/>
            <p:nvPr/>
          </p:nvSpPr>
          <p:spPr>
            <a:xfrm>
              <a:off x="2563800" y="2415475"/>
              <a:ext cx="43300" cy="14450"/>
            </a:xfrm>
            <a:custGeom>
              <a:avLst/>
              <a:gdLst/>
              <a:ahLst/>
              <a:cxnLst/>
              <a:rect l="l" t="t" r="r" b="b"/>
              <a:pathLst>
                <a:path w="1732" h="578" extrusionOk="0">
                  <a:moveTo>
                    <a:pt x="356" y="0"/>
                  </a:moveTo>
                  <a:cubicBezTo>
                    <a:pt x="1" y="0"/>
                    <a:pt x="1" y="577"/>
                    <a:pt x="356" y="577"/>
                  </a:cubicBezTo>
                  <a:lnTo>
                    <a:pt x="1376" y="577"/>
                  </a:lnTo>
                  <a:cubicBezTo>
                    <a:pt x="1731" y="577"/>
                    <a:pt x="1731" y="0"/>
                    <a:pt x="137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811;p27">
              <a:extLst>
                <a:ext uri="{FF2B5EF4-FFF2-40B4-BE49-F238E27FC236}">
                  <a16:creationId xmlns:a16="http://schemas.microsoft.com/office/drawing/2014/main" id="{D033AF46-694D-44F8-AD78-0523C3E51FC4}"/>
                </a:ext>
              </a:extLst>
            </p:cNvPr>
            <p:cNvSpPr/>
            <p:nvPr/>
          </p:nvSpPr>
          <p:spPr>
            <a:xfrm>
              <a:off x="2954250" y="2396625"/>
              <a:ext cx="44400" cy="14425"/>
            </a:xfrm>
            <a:custGeom>
              <a:avLst/>
              <a:gdLst/>
              <a:ahLst/>
              <a:cxnLst/>
              <a:rect l="l" t="t" r="r" b="b"/>
              <a:pathLst>
                <a:path w="1776" h="577" extrusionOk="0">
                  <a:moveTo>
                    <a:pt x="400" y="0"/>
                  </a:moveTo>
                  <a:cubicBezTo>
                    <a:pt x="0" y="0"/>
                    <a:pt x="0" y="577"/>
                    <a:pt x="400" y="577"/>
                  </a:cubicBezTo>
                  <a:lnTo>
                    <a:pt x="1376" y="577"/>
                  </a:lnTo>
                  <a:cubicBezTo>
                    <a:pt x="1775" y="577"/>
                    <a:pt x="1775" y="0"/>
                    <a:pt x="137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812;p27">
              <a:extLst>
                <a:ext uri="{FF2B5EF4-FFF2-40B4-BE49-F238E27FC236}">
                  <a16:creationId xmlns:a16="http://schemas.microsoft.com/office/drawing/2014/main" id="{3BA360CC-21CC-04DE-C9BE-42B688D1C094}"/>
                </a:ext>
              </a:extLst>
            </p:cNvPr>
            <p:cNvSpPr/>
            <p:nvPr/>
          </p:nvSpPr>
          <p:spPr>
            <a:xfrm>
              <a:off x="3484000" y="2201150"/>
              <a:ext cx="45275" cy="20475"/>
            </a:xfrm>
            <a:custGeom>
              <a:avLst/>
              <a:gdLst/>
              <a:ahLst/>
              <a:cxnLst/>
              <a:rect l="l" t="t" r="r" b="b"/>
              <a:pathLst>
                <a:path w="1811" h="819" extrusionOk="0">
                  <a:moveTo>
                    <a:pt x="384" y="0"/>
                  </a:moveTo>
                  <a:cubicBezTo>
                    <a:pt x="89" y="0"/>
                    <a:pt x="1" y="461"/>
                    <a:pt x="329" y="543"/>
                  </a:cubicBezTo>
                  <a:cubicBezTo>
                    <a:pt x="639" y="631"/>
                    <a:pt x="994" y="720"/>
                    <a:pt x="1305" y="809"/>
                  </a:cubicBezTo>
                  <a:cubicBezTo>
                    <a:pt x="1332" y="816"/>
                    <a:pt x="1358" y="819"/>
                    <a:pt x="1383" y="819"/>
                  </a:cubicBezTo>
                  <a:cubicBezTo>
                    <a:pt x="1684" y="819"/>
                    <a:pt x="1810" y="359"/>
                    <a:pt x="1482" y="277"/>
                  </a:cubicBezTo>
                  <a:cubicBezTo>
                    <a:pt x="1127" y="188"/>
                    <a:pt x="817" y="99"/>
                    <a:pt x="462" y="10"/>
                  </a:cubicBezTo>
                  <a:cubicBezTo>
                    <a:pt x="435" y="4"/>
                    <a:pt x="409" y="0"/>
                    <a:pt x="384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813;p27">
              <a:extLst>
                <a:ext uri="{FF2B5EF4-FFF2-40B4-BE49-F238E27FC236}">
                  <a16:creationId xmlns:a16="http://schemas.microsoft.com/office/drawing/2014/main" id="{A7348EBB-9A6D-C754-837F-AA8BCB934D39}"/>
                </a:ext>
              </a:extLst>
            </p:cNvPr>
            <p:cNvSpPr/>
            <p:nvPr/>
          </p:nvSpPr>
          <p:spPr>
            <a:xfrm>
              <a:off x="2695600" y="2507050"/>
              <a:ext cx="38150" cy="20975"/>
            </a:xfrm>
            <a:custGeom>
              <a:avLst/>
              <a:gdLst/>
              <a:ahLst/>
              <a:cxnLst/>
              <a:rect l="l" t="t" r="r" b="b"/>
              <a:pathLst>
                <a:path w="1526" h="839" extrusionOk="0">
                  <a:moveTo>
                    <a:pt x="1175" y="0"/>
                  </a:moveTo>
                  <a:cubicBezTo>
                    <a:pt x="1144" y="0"/>
                    <a:pt x="1110" y="6"/>
                    <a:pt x="1073" y="20"/>
                  </a:cubicBezTo>
                  <a:cubicBezTo>
                    <a:pt x="807" y="109"/>
                    <a:pt x="541" y="197"/>
                    <a:pt x="319" y="286"/>
                  </a:cubicBezTo>
                  <a:cubicBezTo>
                    <a:pt x="1" y="366"/>
                    <a:pt x="75" y="838"/>
                    <a:pt x="350" y="838"/>
                  </a:cubicBezTo>
                  <a:cubicBezTo>
                    <a:pt x="382" y="838"/>
                    <a:pt x="416" y="832"/>
                    <a:pt x="452" y="819"/>
                  </a:cubicBezTo>
                  <a:cubicBezTo>
                    <a:pt x="719" y="730"/>
                    <a:pt x="985" y="641"/>
                    <a:pt x="1207" y="552"/>
                  </a:cubicBezTo>
                  <a:cubicBezTo>
                    <a:pt x="1525" y="473"/>
                    <a:pt x="1451" y="0"/>
                    <a:pt x="117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814;p27">
              <a:extLst>
                <a:ext uri="{FF2B5EF4-FFF2-40B4-BE49-F238E27FC236}">
                  <a16:creationId xmlns:a16="http://schemas.microsoft.com/office/drawing/2014/main" id="{470456E8-96C5-AEE4-382B-690AA752F699}"/>
                </a:ext>
              </a:extLst>
            </p:cNvPr>
            <p:cNvSpPr/>
            <p:nvPr/>
          </p:nvSpPr>
          <p:spPr>
            <a:xfrm>
              <a:off x="3439600" y="2043650"/>
              <a:ext cx="52000" cy="20450"/>
            </a:xfrm>
            <a:custGeom>
              <a:avLst/>
              <a:gdLst/>
              <a:ahLst/>
              <a:cxnLst/>
              <a:rect l="l" t="t" r="r" b="b"/>
              <a:pathLst>
                <a:path w="2080" h="818" extrusionOk="0">
                  <a:moveTo>
                    <a:pt x="391" y="1"/>
                  </a:moveTo>
                  <a:cubicBezTo>
                    <a:pt x="92" y="1"/>
                    <a:pt x="0" y="501"/>
                    <a:pt x="330" y="543"/>
                  </a:cubicBezTo>
                  <a:cubicBezTo>
                    <a:pt x="729" y="631"/>
                    <a:pt x="1173" y="720"/>
                    <a:pt x="1572" y="809"/>
                  </a:cubicBezTo>
                  <a:cubicBezTo>
                    <a:pt x="1598" y="815"/>
                    <a:pt x="1622" y="818"/>
                    <a:pt x="1645" y="818"/>
                  </a:cubicBezTo>
                  <a:cubicBezTo>
                    <a:pt x="1950" y="818"/>
                    <a:pt x="2079" y="318"/>
                    <a:pt x="1750" y="276"/>
                  </a:cubicBezTo>
                  <a:cubicBezTo>
                    <a:pt x="1306" y="188"/>
                    <a:pt x="907" y="99"/>
                    <a:pt x="463" y="10"/>
                  </a:cubicBezTo>
                  <a:cubicBezTo>
                    <a:pt x="438" y="4"/>
                    <a:pt x="414" y="1"/>
                    <a:pt x="39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815;p27">
              <a:extLst>
                <a:ext uri="{FF2B5EF4-FFF2-40B4-BE49-F238E27FC236}">
                  <a16:creationId xmlns:a16="http://schemas.microsoft.com/office/drawing/2014/main" id="{E6D143CB-870F-B14F-A74C-DFE43765FD2B}"/>
                </a:ext>
              </a:extLst>
            </p:cNvPr>
            <p:cNvSpPr/>
            <p:nvPr/>
          </p:nvSpPr>
          <p:spPr>
            <a:xfrm>
              <a:off x="3421225" y="2353300"/>
              <a:ext cx="68775" cy="21225"/>
            </a:xfrm>
            <a:custGeom>
              <a:avLst/>
              <a:gdLst/>
              <a:ahLst/>
              <a:cxnLst/>
              <a:rect l="l" t="t" r="r" b="b"/>
              <a:pathLst>
                <a:path w="2751" h="849" extrusionOk="0">
                  <a:moveTo>
                    <a:pt x="317" y="0"/>
                  </a:moveTo>
                  <a:cubicBezTo>
                    <a:pt x="1" y="0"/>
                    <a:pt x="13" y="537"/>
                    <a:pt x="355" y="580"/>
                  </a:cubicBezTo>
                  <a:cubicBezTo>
                    <a:pt x="1065" y="668"/>
                    <a:pt x="1730" y="757"/>
                    <a:pt x="2396" y="846"/>
                  </a:cubicBezTo>
                  <a:cubicBezTo>
                    <a:pt x="2409" y="847"/>
                    <a:pt x="2422" y="848"/>
                    <a:pt x="2434" y="848"/>
                  </a:cubicBezTo>
                  <a:cubicBezTo>
                    <a:pt x="2750" y="848"/>
                    <a:pt x="2738" y="312"/>
                    <a:pt x="2396" y="269"/>
                  </a:cubicBezTo>
                  <a:cubicBezTo>
                    <a:pt x="1730" y="180"/>
                    <a:pt x="1065" y="91"/>
                    <a:pt x="355" y="3"/>
                  </a:cubicBezTo>
                  <a:cubicBezTo>
                    <a:pt x="342" y="1"/>
                    <a:pt x="329" y="0"/>
                    <a:pt x="31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816;p27">
              <a:extLst>
                <a:ext uri="{FF2B5EF4-FFF2-40B4-BE49-F238E27FC236}">
                  <a16:creationId xmlns:a16="http://schemas.microsoft.com/office/drawing/2014/main" id="{D7CBDE00-8903-568F-41D9-46E964143605}"/>
                </a:ext>
              </a:extLst>
            </p:cNvPr>
            <p:cNvSpPr/>
            <p:nvPr/>
          </p:nvSpPr>
          <p:spPr>
            <a:xfrm>
              <a:off x="3345350" y="2137925"/>
              <a:ext cx="38325" cy="20775"/>
            </a:xfrm>
            <a:custGeom>
              <a:avLst/>
              <a:gdLst/>
              <a:ahLst/>
              <a:cxnLst/>
              <a:rect l="l" t="t" r="r" b="b"/>
              <a:pathLst>
                <a:path w="1533" h="831" extrusionOk="0">
                  <a:moveTo>
                    <a:pt x="385" y="0"/>
                  </a:moveTo>
                  <a:cubicBezTo>
                    <a:pt x="89" y="0"/>
                    <a:pt x="1" y="464"/>
                    <a:pt x="329" y="587"/>
                  </a:cubicBezTo>
                  <a:cubicBezTo>
                    <a:pt x="551" y="632"/>
                    <a:pt x="817" y="720"/>
                    <a:pt x="1083" y="809"/>
                  </a:cubicBezTo>
                  <a:cubicBezTo>
                    <a:pt x="1117" y="824"/>
                    <a:pt x="1149" y="830"/>
                    <a:pt x="1180" y="830"/>
                  </a:cubicBezTo>
                  <a:cubicBezTo>
                    <a:pt x="1426" y="830"/>
                    <a:pt x="1532" y="395"/>
                    <a:pt x="1216" y="277"/>
                  </a:cubicBezTo>
                  <a:cubicBezTo>
                    <a:pt x="950" y="188"/>
                    <a:pt x="728" y="99"/>
                    <a:pt x="462" y="10"/>
                  </a:cubicBezTo>
                  <a:cubicBezTo>
                    <a:pt x="435" y="4"/>
                    <a:pt x="409" y="0"/>
                    <a:pt x="38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817;p27">
              <a:extLst>
                <a:ext uri="{FF2B5EF4-FFF2-40B4-BE49-F238E27FC236}">
                  <a16:creationId xmlns:a16="http://schemas.microsoft.com/office/drawing/2014/main" id="{A8542E00-299E-48F7-8857-FC41A8BA9822}"/>
                </a:ext>
              </a:extLst>
            </p:cNvPr>
            <p:cNvSpPr/>
            <p:nvPr/>
          </p:nvSpPr>
          <p:spPr>
            <a:xfrm>
              <a:off x="3969425" y="2106600"/>
              <a:ext cx="32600" cy="27125"/>
            </a:xfrm>
            <a:custGeom>
              <a:avLst/>
              <a:gdLst/>
              <a:ahLst/>
              <a:cxnLst/>
              <a:rect l="l" t="t" r="r" b="b"/>
              <a:pathLst>
                <a:path w="1304" h="1085" extrusionOk="0">
                  <a:moveTo>
                    <a:pt x="437" y="0"/>
                  </a:moveTo>
                  <a:cubicBezTo>
                    <a:pt x="209" y="0"/>
                    <a:pt x="0" y="289"/>
                    <a:pt x="212" y="465"/>
                  </a:cubicBezTo>
                  <a:cubicBezTo>
                    <a:pt x="345" y="642"/>
                    <a:pt x="522" y="820"/>
                    <a:pt x="700" y="997"/>
                  </a:cubicBezTo>
                  <a:cubicBezTo>
                    <a:pt x="762" y="1059"/>
                    <a:pt x="831" y="1085"/>
                    <a:pt x="897" y="1085"/>
                  </a:cubicBezTo>
                  <a:cubicBezTo>
                    <a:pt x="1116" y="1085"/>
                    <a:pt x="1303" y="802"/>
                    <a:pt x="1099" y="598"/>
                  </a:cubicBezTo>
                  <a:cubicBezTo>
                    <a:pt x="921" y="420"/>
                    <a:pt x="788" y="243"/>
                    <a:pt x="611" y="65"/>
                  </a:cubicBezTo>
                  <a:cubicBezTo>
                    <a:pt x="556" y="20"/>
                    <a:pt x="496" y="0"/>
                    <a:pt x="43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818;p27">
              <a:extLst>
                <a:ext uri="{FF2B5EF4-FFF2-40B4-BE49-F238E27FC236}">
                  <a16:creationId xmlns:a16="http://schemas.microsoft.com/office/drawing/2014/main" id="{C522BDF0-70E9-41D4-B17A-80FAA0A1BC49}"/>
                </a:ext>
              </a:extLst>
            </p:cNvPr>
            <p:cNvSpPr/>
            <p:nvPr/>
          </p:nvSpPr>
          <p:spPr>
            <a:xfrm>
              <a:off x="3603175" y="2491425"/>
              <a:ext cx="33450" cy="20425"/>
            </a:xfrm>
            <a:custGeom>
              <a:avLst/>
              <a:gdLst/>
              <a:ahLst/>
              <a:cxnLst/>
              <a:rect l="l" t="t" r="r" b="b"/>
              <a:pathLst>
                <a:path w="1338" h="817" extrusionOk="0">
                  <a:moveTo>
                    <a:pt x="904" y="1"/>
                  </a:moveTo>
                  <a:cubicBezTo>
                    <a:pt x="870" y="1"/>
                    <a:pt x="834" y="8"/>
                    <a:pt x="797" y="24"/>
                  </a:cubicBezTo>
                  <a:cubicBezTo>
                    <a:pt x="620" y="112"/>
                    <a:pt x="442" y="201"/>
                    <a:pt x="265" y="290"/>
                  </a:cubicBezTo>
                  <a:cubicBezTo>
                    <a:pt x="1" y="441"/>
                    <a:pt x="153" y="816"/>
                    <a:pt x="423" y="816"/>
                  </a:cubicBezTo>
                  <a:cubicBezTo>
                    <a:pt x="471" y="816"/>
                    <a:pt x="522" y="805"/>
                    <a:pt x="575" y="778"/>
                  </a:cubicBezTo>
                  <a:cubicBezTo>
                    <a:pt x="708" y="689"/>
                    <a:pt x="886" y="601"/>
                    <a:pt x="1063" y="512"/>
                  </a:cubicBezTo>
                  <a:cubicBezTo>
                    <a:pt x="1337" y="394"/>
                    <a:pt x="1162" y="1"/>
                    <a:pt x="90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819;p27">
              <a:extLst>
                <a:ext uri="{FF2B5EF4-FFF2-40B4-BE49-F238E27FC236}">
                  <a16:creationId xmlns:a16="http://schemas.microsoft.com/office/drawing/2014/main" id="{10636B3A-AB74-A6E9-36C6-F5837E9D04BF}"/>
                </a:ext>
              </a:extLst>
            </p:cNvPr>
            <p:cNvSpPr/>
            <p:nvPr/>
          </p:nvSpPr>
          <p:spPr>
            <a:xfrm>
              <a:off x="4056725" y="2251850"/>
              <a:ext cx="34250" cy="20400"/>
            </a:xfrm>
            <a:custGeom>
              <a:avLst/>
              <a:gdLst/>
              <a:ahLst/>
              <a:cxnLst/>
              <a:rect l="l" t="t" r="r" b="b"/>
              <a:pathLst>
                <a:path w="1370" h="816" extrusionOk="0">
                  <a:moveTo>
                    <a:pt x="471" y="0"/>
                  </a:moveTo>
                  <a:cubicBezTo>
                    <a:pt x="205" y="0"/>
                    <a:pt x="0" y="394"/>
                    <a:pt x="313" y="511"/>
                  </a:cubicBezTo>
                  <a:cubicBezTo>
                    <a:pt x="447" y="600"/>
                    <a:pt x="624" y="689"/>
                    <a:pt x="801" y="778"/>
                  </a:cubicBezTo>
                  <a:cubicBezTo>
                    <a:pt x="848" y="804"/>
                    <a:pt x="894" y="816"/>
                    <a:pt x="939" y="816"/>
                  </a:cubicBezTo>
                  <a:cubicBezTo>
                    <a:pt x="1190" y="816"/>
                    <a:pt x="1369" y="440"/>
                    <a:pt x="1068" y="289"/>
                  </a:cubicBezTo>
                  <a:cubicBezTo>
                    <a:pt x="935" y="201"/>
                    <a:pt x="757" y="112"/>
                    <a:pt x="580" y="23"/>
                  </a:cubicBezTo>
                  <a:cubicBezTo>
                    <a:pt x="543" y="8"/>
                    <a:pt x="506" y="0"/>
                    <a:pt x="47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820;p27">
              <a:extLst>
                <a:ext uri="{FF2B5EF4-FFF2-40B4-BE49-F238E27FC236}">
                  <a16:creationId xmlns:a16="http://schemas.microsoft.com/office/drawing/2014/main" id="{F00FC0A2-1082-0956-F771-B11A86D2ED81}"/>
                </a:ext>
              </a:extLst>
            </p:cNvPr>
            <p:cNvSpPr/>
            <p:nvPr/>
          </p:nvSpPr>
          <p:spPr>
            <a:xfrm>
              <a:off x="3913700" y="2478700"/>
              <a:ext cx="36625" cy="14450"/>
            </a:xfrm>
            <a:custGeom>
              <a:avLst/>
              <a:gdLst/>
              <a:ahLst/>
              <a:cxnLst/>
              <a:rect l="l" t="t" r="r" b="b"/>
              <a:pathLst>
                <a:path w="1465" h="578" extrusionOk="0">
                  <a:moveTo>
                    <a:pt x="355" y="0"/>
                  </a:moveTo>
                  <a:cubicBezTo>
                    <a:pt x="0" y="0"/>
                    <a:pt x="0" y="577"/>
                    <a:pt x="355" y="577"/>
                  </a:cubicBezTo>
                  <a:lnTo>
                    <a:pt x="1110" y="577"/>
                  </a:lnTo>
                  <a:cubicBezTo>
                    <a:pt x="1465" y="577"/>
                    <a:pt x="1465" y="0"/>
                    <a:pt x="111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821;p27">
              <a:extLst>
                <a:ext uri="{FF2B5EF4-FFF2-40B4-BE49-F238E27FC236}">
                  <a16:creationId xmlns:a16="http://schemas.microsoft.com/office/drawing/2014/main" id="{0D2FCFD9-100D-448B-98E4-90B132E5265A}"/>
                </a:ext>
              </a:extLst>
            </p:cNvPr>
            <p:cNvSpPr/>
            <p:nvPr/>
          </p:nvSpPr>
          <p:spPr>
            <a:xfrm>
              <a:off x="4045500" y="2383925"/>
              <a:ext cx="38125" cy="20975"/>
            </a:xfrm>
            <a:custGeom>
              <a:avLst/>
              <a:gdLst/>
              <a:ahLst/>
              <a:cxnLst/>
              <a:rect l="l" t="t" r="r" b="b"/>
              <a:pathLst>
                <a:path w="1525" h="839" extrusionOk="0">
                  <a:moveTo>
                    <a:pt x="1175" y="0"/>
                  </a:moveTo>
                  <a:cubicBezTo>
                    <a:pt x="1144" y="0"/>
                    <a:pt x="1109" y="6"/>
                    <a:pt x="1073" y="20"/>
                  </a:cubicBezTo>
                  <a:cubicBezTo>
                    <a:pt x="807" y="109"/>
                    <a:pt x="541" y="198"/>
                    <a:pt x="319" y="286"/>
                  </a:cubicBezTo>
                  <a:cubicBezTo>
                    <a:pt x="0" y="366"/>
                    <a:pt x="75" y="839"/>
                    <a:pt x="350" y="839"/>
                  </a:cubicBezTo>
                  <a:cubicBezTo>
                    <a:pt x="381" y="839"/>
                    <a:pt x="415" y="832"/>
                    <a:pt x="452" y="819"/>
                  </a:cubicBezTo>
                  <a:cubicBezTo>
                    <a:pt x="718" y="730"/>
                    <a:pt x="984" y="641"/>
                    <a:pt x="1206" y="552"/>
                  </a:cubicBezTo>
                  <a:cubicBezTo>
                    <a:pt x="1525" y="473"/>
                    <a:pt x="1450" y="0"/>
                    <a:pt x="117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822;p27">
              <a:extLst>
                <a:ext uri="{FF2B5EF4-FFF2-40B4-BE49-F238E27FC236}">
                  <a16:creationId xmlns:a16="http://schemas.microsoft.com/office/drawing/2014/main" id="{AAFF2634-1A51-781D-0568-A20E62B045B8}"/>
                </a:ext>
              </a:extLst>
            </p:cNvPr>
            <p:cNvSpPr/>
            <p:nvPr/>
          </p:nvSpPr>
          <p:spPr>
            <a:xfrm>
              <a:off x="3930550" y="2258125"/>
              <a:ext cx="34375" cy="20400"/>
            </a:xfrm>
            <a:custGeom>
              <a:avLst/>
              <a:gdLst/>
              <a:ahLst/>
              <a:cxnLst/>
              <a:rect l="l" t="t" r="r" b="b"/>
              <a:pathLst>
                <a:path w="1375" h="816" extrusionOk="0">
                  <a:moveTo>
                    <a:pt x="431" y="0"/>
                  </a:moveTo>
                  <a:cubicBezTo>
                    <a:pt x="180" y="0"/>
                    <a:pt x="1" y="376"/>
                    <a:pt x="302" y="527"/>
                  </a:cubicBezTo>
                  <a:cubicBezTo>
                    <a:pt x="480" y="615"/>
                    <a:pt x="613" y="704"/>
                    <a:pt x="791" y="793"/>
                  </a:cubicBezTo>
                  <a:cubicBezTo>
                    <a:pt x="832" y="808"/>
                    <a:pt x="873" y="816"/>
                    <a:pt x="912" y="816"/>
                  </a:cubicBezTo>
                  <a:cubicBezTo>
                    <a:pt x="1200" y="816"/>
                    <a:pt x="1375" y="422"/>
                    <a:pt x="1101" y="305"/>
                  </a:cubicBezTo>
                  <a:cubicBezTo>
                    <a:pt x="924" y="216"/>
                    <a:pt x="746" y="127"/>
                    <a:pt x="569" y="38"/>
                  </a:cubicBezTo>
                  <a:cubicBezTo>
                    <a:pt x="522" y="12"/>
                    <a:pt x="476" y="0"/>
                    <a:pt x="43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823;p27">
              <a:extLst>
                <a:ext uri="{FF2B5EF4-FFF2-40B4-BE49-F238E27FC236}">
                  <a16:creationId xmlns:a16="http://schemas.microsoft.com/office/drawing/2014/main" id="{0D71CFE4-33D4-184D-64E6-8F5F27EF35DA}"/>
                </a:ext>
              </a:extLst>
            </p:cNvPr>
            <p:cNvSpPr/>
            <p:nvPr/>
          </p:nvSpPr>
          <p:spPr>
            <a:xfrm>
              <a:off x="3745350" y="2095525"/>
              <a:ext cx="32625" cy="27125"/>
            </a:xfrm>
            <a:custGeom>
              <a:avLst/>
              <a:gdLst/>
              <a:ahLst/>
              <a:cxnLst/>
              <a:rect l="l" t="t" r="r" b="b"/>
              <a:pathLst>
                <a:path w="1305" h="1085" extrusionOk="0">
                  <a:moveTo>
                    <a:pt x="439" y="0"/>
                  </a:moveTo>
                  <a:cubicBezTo>
                    <a:pt x="210" y="0"/>
                    <a:pt x="0" y="296"/>
                    <a:pt x="212" y="508"/>
                  </a:cubicBezTo>
                  <a:cubicBezTo>
                    <a:pt x="390" y="642"/>
                    <a:pt x="523" y="819"/>
                    <a:pt x="700" y="996"/>
                  </a:cubicBezTo>
                  <a:cubicBezTo>
                    <a:pt x="762" y="1058"/>
                    <a:pt x="831" y="1084"/>
                    <a:pt x="898" y="1084"/>
                  </a:cubicBezTo>
                  <a:cubicBezTo>
                    <a:pt x="1116" y="1084"/>
                    <a:pt x="1304" y="802"/>
                    <a:pt x="1100" y="597"/>
                  </a:cubicBezTo>
                  <a:cubicBezTo>
                    <a:pt x="922" y="420"/>
                    <a:pt x="789" y="242"/>
                    <a:pt x="612" y="65"/>
                  </a:cubicBezTo>
                  <a:cubicBezTo>
                    <a:pt x="557" y="20"/>
                    <a:pt x="498" y="0"/>
                    <a:pt x="439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824;p27">
              <a:extLst>
                <a:ext uri="{FF2B5EF4-FFF2-40B4-BE49-F238E27FC236}">
                  <a16:creationId xmlns:a16="http://schemas.microsoft.com/office/drawing/2014/main" id="{A2A17F37-ADDB-CFAE-5F8E-EBF1784D984D}"/>
                </a:ext>
              </a:extLst>
            </p:cNvPr>
            <p:cNvSpPr/>
            <p:nvPr/>
          </p:nvSpPr>
          <p:spPr>
            <a:xfrm>
              <a:off x="3832675" y="2240750"/>
              <a:ext cx="34400" cy="20425"/>
            </a:xfrm>
            <a:custGeom>
              <a:avLst/>
              <a:gdLst/>
              <a:ahLst/>
              <a:cxnLst/>
              <a:rect l="l" t="t" r="r" b="b"/>
              <a:pathLst>
                <a:path w="1376" h="817" extrusionOk="0">
                  <a:moveTo>
                    <a:pt x="470" y="1"/>
                  </a:moveTo>
                  <a:cubicBezTo>
                    <a:pt x="205" y="1"/>
                    <a:pt x="0" y="394"/>
                    <a:pt x="313" y="512"/>
                  </a:cubicBezTo>
                  <a:cubicBezTo>
                    <a:pt x="491" y="600"/>
                    <a:pt x="624" y="689"/>
                    <a:pt x="801" y="778"/>
                  </a:cubicBezTo>
                  <a:cubicBezTo>
                    <a:pt x="848" y="804"/>
                    <a:pt x="894" y="816"/>
                    <a:pt x="939" y="816"/>
                  </a:cubicBezTo>
                  <a:cubicBezTo>
                    <a:pt x="1191" y="816"/>
                    <a:pt x="1376" y="441"/>
                    <a:pt x="1112" y="290"/>
                  </a:cubicBezTo>
                  <a:cubicBezTo>
                    <a:pt x="934" y="201"/>
                    <a:pt x="757" y="112"/>
                    <a:pt x="579" y="24"/>
                  </a:cubicBezTo>
                  <a:cubicBezTo>
                    <a:pt x="543" y="8"/>
                    <a:pt x="506" y="1"/>
                    <a:pt x="47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825;p27">
              <a:extLst>
                <a:ext uri="{FF2B5EF4-FFF2-40B4-BE49-F238E27FC236}">
                  <a16:creationId xmlns:a16="http://schemas.microsoft.com/office/drawing/2014/main" id="{A6489C87-64F1-7ECA-5A10-6C657F038669}"/>
                </a:ext>
              </a:extLst>
            </p:cNvPr>
            <p:cNvSpPr/>
            <p:nvPr/>
          </p:nvSpPr>
          <p:spPr>
            <a:xfrm>
              <a:off x="3689650" y="2467600"/>
              <a:ext cx="36625" cy="14450"/>
            </a:xfrm>
            <a:custGeom>
              <a:avLst/>
              <a:gdLst/>
              <a:ahLst/>
              <a:cxnLst/>
              <a:rect l="l" t="t" r="r" b="b"/>
              <a:pathLst>
                <a:path w="1465" h="578" extrusionOk="0">
                  <a:moveTo>
                    <a:pt x="355" y="1"/>
                  </a:moveTo>
                  <a:cubicBezTo>
                    <a:pt x="0" y="1"/>
                    <a:pt x="0" y="577"/>
                    <a:pt x="355" y="577"/>
                  </a:cubicBezTo>
                  <a:lnTo>
                    <a:pt x="1109" y="577"/>
                  </a:lnTo>
                  <a:cubicBezTo>
                    <a:pt x="1464" y="577"/>
                    <a:pt x="1464" y="1"/>
                    <a:pt x="1109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826;p27">
              <a:extLst>
                <a:ext uri="{FF2B5EF4-FFF2-40B4-BE49-F238E27FC236}">
                  <a16:creationId xmlns:a16="http://schemas.microsoft.com/office/drawing/2014/main" id="{E3C940B3-7BAE-60B0-B2AF-BAB291F6A966}"/>
                </a:ext>
              </a:extLst>
            </p:cNvPr>
            <p:cNvSpPr/>
            <p:nvPr/>
          </p:nvSpPr>
          <p:spPr>
            <a:xfrm>
              <a:off x="3434525" y="2695000"/>
              <a:ext cx="36625" cy="14425"/>
            </a:xfrm>
            <a:custGeom>
              <a:avLst/>
              <a:gdLst/>
              <a:ahLst/>
              <a:cxnLst/>
              <a:rect l="l" t="t" r="r" b="b"/>
              <a:pathLst>
                <a:path w="1465" h="577" extrusionOk="0">
                  <a:moveTo>
                    <a:pt x="355" y="0"/>
                  </a:moveTo>
                  <a:cubicBezTo>
                    <a:pt x="1" y="0"/>
                    <a:pt x="1" y="577"/>
                    <a:pt x="355" y="577"/>
                  </a:cubicBezTo>
                  <a:lnTo>
                    <a:pt x="1110" y="577"/>
                  </a:lnTo>
                  <a:cubicBezTo>
                    <a:pt x="1465" y="577"/>
                    <a:pt x="1465" y="0"/>
                    <a:pt x="111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827;p27">
              <a:extLst>
                <a:ext uri="{FF2B5EF4-FFF2-40B4-BE49-F238E27FC236}">
                  <a16:creationId xmlns:a16="http://schemas.microsoft.com/office/drawing/2014/main" id="{526DDFFE-696B-8F33-A3B1-AB538DB05A19}"/>
                </a:ext>
              </a:extLst>
            </p:cNvPr>
            <p:cNvSpPr/>
            <p:nvPr/>
          </p:nvSpPr>
          <p:spPr>
            <a:xfrm>
              <a:off x="3821425" y="2372825"/>
              <a:ext cx="38150" cy="20975"/>
            </a:xfrm>
            <a:custGeom>
              <a:avLst/>
              <a:gdLst/>
              <a:ahLst/>
              <a:cxnLst/>
              <a:rect l="l" t="t" r="r" b="b"/>
              <a:pathLst>
                <a:path w="1526" h="839" extrusionOk="0">
                  <a:moveTo>
                    <a:pt x="1176" y="1"/>
                  </a:moveTo>
                  <a:cubicBezTo>
                    <a:pt x="1144" y="1"/>
                    <a:pt x="1110" y="7"/>
                    <a:pt x="1074" y="20"/>
                  </a:cubicBezTo>
                  <a:cubicBezTo>
                    <a:pt x="807" y="109"/>
                    <a:pt x="586" y="198"/>
                    <a:pt x="319" y="287"/>
                  </a:cubicBezTo>
                  <a:cubicBezTo>
                    <a:pt x="1" y="366"/>
                    <a:pt x="75" y="839"/>
                    <a:pt x="351" y="839"/>
                  </a:cubicBezTo>
                  <a:cubicBezTo>
                    <a:pt x="382" y="839"/>
                    <a:pt x="416" y="833"/>
                    <a:pt x="453" y="819"/>
                  </a:cubicBezTo>
                  <a:cubicBezTo>
                    <a:pt x="719" y="730"/>
                    <a:pt x="985" y="642"/>
                    <a:pt x="1207" y="553"/>
                  </a:cubicBezTo>
                  <a:cubicBezTo>
                    <a:pt x="1525" y="473"/>
                    <a:pt x="1451" y="1"/>
                    <a:pt x="117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828;p27">
              <a:extLst>
                <a:ext uri="{FF2B5EF4-FFF2-40B4-BE49-F238E27FC236}">
                  <a16:creationId xmlns:a16="http://schemas.microsoft.com/office/drawing/2014/main" id="{38000BA6-B2AE-D27A-BE36-BF7C60447E1A}"/>
                </a:ext>
              </a:extLst>
            </p:cNvPr>
            <p:cNvSpPr/>
            <p:nvPr/>
          </p:nvSpPr>
          <p:spPr>
            <a:xfrm>
              <a:off x="3631075" y="2133900"/>
              <a:ext cx="34125" cy="19675"/>
            </a:xfrm>
            <a:custGeom>
              <a:avLst/>
              <a:gdLst/>
              <a:ahLst/>
              <a:cxnLst/>
              <a:rect l="l" t="t" r="r" b="b"/>
              <a:pathLst>
                <a:path w="1365" h="787" extrusionOk="0">
                  <a:moveTo>
                    <a:pt x="431" y="0"/>
                  </a:moveTo>
                  <a:cubicBezTo>
                    <a:pt x="180" y="0"/>
                    <a:pt x="0" y="375"/>
                    <a:pt x="302" y="526"/>
                  </a:cubicBezTo>
                  <a:cubicBezTo>
                    <a:pt x="480" y="615"/>
                    <a:pt x="613" y="659"/>
                    <a:pt x="790" y="748"/>
                  </a:cubicBezTo>
                  <a:cubicBezTo>
                    <a:pt x="837" y="775"/>
                    <a:pt x="883" y="786"/>
                    <a:pt x="928" y="786"/>
                  </a:cubicBezTo>
                  <a:cubicBezTo>
                    <a:pt x="1180" y="786"/>
                    <a:pt x="1365" y="411"/>
                    <a:pt x="1101" y="260"/>
                  </a:cubicBezTo>
                  <a:cubicBezTo>
                    <a:pt x="923" y="171"/>
                    <a:pt x="746" y="127"/>
                    <a:pt x="568" y="38"/>
                  </a:cubicBezTo>
                  <a:cubicBezTo>
                    <a:pt x="522" y="12"/>
                    <a:pt x="475" y="0"/>
                    <a:pt x="43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829;p27">
              <a:extLst>
                <a:ext uri="{FF2B5EF4-FFF2-40B4-BE49-F238E27FC236}">
                  <a16:creationId xmlns:a16="http://schemas.microsoft.com/office/drawing/2014/main" id="{95E2BA1D-CC2B-DF2D-8255-B47E07A468A8}"/>
                </a:ext>
              </a:extLst>
            </p:cNvPr>
            <p:cNvSpPr/>
            <p:nvPr/>
          </p:nvSpPr>
          <p:spPr>
            <a:xfrm>
              <a:off x="2897200" y="2550300"/>
              <a:ext cx="65025" cy="19425"/>
            </a:xfrm>
            <a:custGeom>
              <a:avLst/>
              <a:gdLst/>
              <a:ahLst/>
              <a:cxnLst/>
              <a:rect l="l" t="t" r="r" b="b"/>
              <a:pathLst>
                <a:path w="2601" h="777" extrusionOk="0">
                  <a:moveTo>
                    <a:pt x="2208" y="0"/>
                  </a:moveTo>
                  <a:cubicBezTo>
                    <a:pt x="2176" y="0"/>
                    <a:pt x="2141" y="7"/>
                    <a:pt x="2105" y="20"/>
                  </a:cubicBezTo>
                  <a:cubicBezTo>
                    <a:pt x="1772" y="159"/>
                    <a:pt x="1439" y="228"/>
                    <a:pt x="1096" y="228"/>
                  </a:cubicBezTo>
                  <a:cubicBezTo>
                    <a:pt x="890" y="228"/>
                    <a:pt x="680" y="203"/>
                    <a:pt x="463" y="153"/>
                  </a:cubicBezTo>
                  <a:cubicBezTo>
                    <a:pt x="438" y="147"/>
                    <a:pt x="414" y="144"/>
                    <a:pt x="391" y="144"/>
                  </a:cubicBezTo>
                  <a:cubicBezTo>
                    <a:pt x="92" y="144"/>
                    <a:pt x="0" y="645"/>
                    <a:pt x="330" y="686"/>
                  </a:cubicBezTo>
                  <a:cubicBezTo>
                    <a:pt x="621" y="744"/>
                    <a:pt x="911" y="777"/>
                    <a:pt x="1198" y="777"/>
                  </a:cubicBezTo>
                  <a:cubicBezTo>
                    <a:pt x="1568" y="777"/>
                    <a:pt x="1932" y="722"/>
                    <a:pt x="2282" y="597"/>
                  </a:cubicBezTo>
                  <a:cubicBezTo>
                    <a:pt x="2601" y="478"/>
                    <a:pt x="2490" y="0"/>
                    <a:pt x="220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830;p27">
              <a:extLst>
                <a:ext uri="{FF2B5EF4-FFF2-40B4-BE49-F238E27FC236}">
                  <a16:creationId xmlns:a16="http://schemas.microsoft.com/office/drawing/2014/main" id="{748D04BA-E2D3-087C-E312-AD3AD195053A}"/>
                </a:ext>
              </a:extLst>
            </p:cNvPr>
            <p:cNvSpPr/>
            <p:nvPr/>
          </p:nvSpPr>
          <p:spPr>
            <a:xfrm>
              <a:off x="3256300" y="2573850"/>
              <a:ext cx="52225" cy="20300"/>
            </a:xfrm>
            <a:custGeom>
              <a:avLst/>
              <a:gdLst/>
              <a:ahLst/>
              <a:cxnLst/>
              <a:rect l="l" t="t" r="r" b="b"/>
              <a:pathLst>
                <a:path w="2089" h="812" extrusionOk="0">
                  <a:moveTo>
                    <a:pt x="1662" y="0"/>
                  </a:moveTo>
                  <a:cubicBezTo>
                    <a:pt x="1637" y="0"/>
                    <a:pt x="1611" y="3"/>
                    <a:pt x="1584" y="10"/>
                  </a:cubicBezTo>
                  <a:cubicBezTo>
                    <a:pt x="1184" y="99"/>
                    <a:pt x="741" y="143"/>
                    <a:pt x="341" y="232"/>
                  </a:cubicBezTo>
                  <a:cubicBezTo>
                    <a:pt x="0" y="317"/>
                    <a:pt x="110" y="811"/>
                    <a:pt x="433" y="811"/>
                  </a:cubicBezTo>
                  <a:cubicBezTo>
                    <a:pt x="446" y="811"/>
                    <a:pt x="460" y="810"/>
                    <a:pt x="474" y="809"/>
                  </a:cubicBezTo>
                  <a:cubicBezTo>
                    <a:pt x="918" y="720"/>
                    <a:pt x="1317" y="631"/>
                    <a:pt x="1761" y="542"/>
                  </a:cubicBezTo>
                  <a:cubicBezTo>
                    <a:pt x="2089" y="460"/>
                    <a:pt x="1963" y="0"/>
                    <a:pt x="166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831;p27">
              <a:extLst>
                <a:ext uri="{FF2B5EF4-FFF2-40B4-BE49-F238E27FC236}">
                  <a16:creationId xmlns:a16="http://schemas.microsoft.com/office/drawing/2014/main" id="{05F2D1BB-806B-35BA-DADB-D8C507A9C304}"/>
                </a:ext>
              </a:extLst>
            </p:cNvPr>
            <p:cNvSpPr/>
            <p:nvPr/>
          </p:nvSpPr>
          <p:spPr>
            <a:xfrm>
              <a:off x="2411850" y="2568475"/>
              <a:ext cx="75425" cy="20125"/>
            </a:xfrm>
            <a:custGeom>
              <a:avLst/>
              <a:gdLst/>
              <a:ahLst/>
              <a:cxnLst/>
              <a:rect l="l" t="t" r="r" b="b"/>
              <a:pathLst>
                <a:path w="3017" h="805" extrusionOk="0">
                  <a:moveTo>
                    <a:pt x="317" y="1"/>
                  </a:moveTo>
                  <a:cubicBezTo>
                    <a:pt x="1" y="1"/>
                    <a:pt x="14" y="537"/>
                    <a:pt x="355" y="580"/>
                  </a:cubicBezTo>
                  <a:cubicBezTo>
                    <a:pt x="1154" y="669"/>
                    <a:pt x="1908" y="757"/>
                    <a:pt x="2663" y="802"/>
                  </a:cubicBezTo>
                  <a:cubicBezTo>
                    <a:pt x="2676" y="803"/>
                    <a:pt x="2688" y="804"/>
                    <a:pt x="2701" y="804"/>
                  </a:cubicBezTo>
                  <a:cubicBezTo>
                    <a:pt x="3017" y="804"/>
                    <a:pt x="3004" y="269"/>
                    <a:pt x="2663" y="269"/>
                  </a:cubicBezTo>
                  <a:cubicBezTo>
                    <a:pt x="1908" y="181"/>
                    <a:pt x="1154" y="92"/>
                    <a:pt x="355" y="3"/>
                  </a:cubicBezTo>
                  <a:cubicBezTo>
                    <a:pt x="342" y="2"/>
                    <a:pt x="330" y="1"/>
                    <a:pt x="31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832;p27">
              <a:extLst>
                <a:ext uri="{FF2B5EF4-FFF2-40B4-BE49-F238E27FC236}">
                  <a16:creationId xmlns:a16="http://schemas.microsoft.com/office/drawing/2014/main" id="{3CECDD31-D98C-AB4C-E5F9-7C588CD7A1C2}"/>
                </a:ext>
              </a:extLst>
            </p:cNvPr>
            <p:cNvSpPr/>
            <p:nvPr/>
          </p:nvSpPr>
          <p:spPr>
            <a:xfrm>
              <a:off x="2461325" y="2327600"/>
              <a:ext cx="46375" cy="20475"/>
            </a:xfrm>
            <a:custGeom>
              <a:avLst/>
              <a:gdLst/>
              <a:ahLst/>
              <a:cxnLst/>
              <a:rect l="l" t="t" r="r" b="b"/>
              <a:pathLst>
                <a:path w="1855" h="819" extrusionOk="0">
                  <a:moveTo>
                    <a:pt x="428" y="0"/>
                  </a:moveTo>
                  <a:cubicBezTo>
                    <a:pt x="127" y="0"/>
                    <a:pt x="1" y="461"/>
                    <a:pt x="329" y="543"/>
                  </a:cubicBezTo>
                  <a:cubicBezTo>
                    <a:pt x="684" y="631"/>
                    <a:pt x="1038" y="720"/>
                    <a:pt x="1349" y="809"/>
                  </a:cubicBezTo>
                  <a:cubicBezTo>
                    <a:pt x="1376" y="816"/>
                    <a:pt x="1402" y="819"/>
                    <a:pt x="1427" y="819"/>
                  </a:cubicBezTo>
                  <a:cubicBezTo>
                    <a:pt x="1728" y="819"/>
                    <a:pt x="1854" y="358"/>
                    <a:pt x="1527" y="276"/>
                  </a:cubicBezTo>
                  <a:cubicBezTo>
                    <a:pt x="1172" y="188"/>
                    <a:pt x="817" y="99"/>
                    <a:pt x="506" y="10"/>
                  </a:cubicBezTo>
                  <a:cubicBezTo>
                    <a:pt x="479" y="4"/>
                    <a:pt x="453" y="0"/>
                    <a:pt x="42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833;p27">
              <a:extLst>
                <a:ext uri="{FF2B5EF4-FFF2-40B4-BE49-F238E27FC236}">
                  <a16:creationId xmlns:a16="http://schemas.microsoft.com/office/drawing/2014/main" id="{50A17F0F-70DD-0970-C9B4-EC5FE8CC85A7}"/>
                </a:ext>
              </a:extLst>
            </p:cNvPr>
            <p:cNvSpPr/>
            <p:nvPr/>
          </p:nvSpPr>
          <p:spPr>
            <a:xfrm>
              <a:off x="3086825" y="2736900"/>
              <a:ext cx="38700" cy="21575"/>
            </a:xfrm>
            <a:custGeom>
              <a:avLst/>
              <a:gdLst/>
              <a:ahLst/>
              <a:cxnLst/>
              <a:rect l="l" t="t" r="r" b="b"/>
              <a:pathLst>
                <a:path w="1548" h="863" extrusionOk="0">
                  <a:moveTo>
                    <a:pt x="1120" y="0"/>
                  </a:moveTo>
                  <a:cubicBezTo>
                    <a:pt x="1095" y="0"/>
                    <a:pt x="1069" y="3"/>
                    <a:pt x="1042" y="10"/>
                  </a:cubicBezTo>
                  <a:cubicBezTo>
                    <a:pt x="820" y="99"/>
                    <a:pt x="554" y="188"/>
                    <a:pt x="288" y="276"/>
                  </a:cubicBezTo>
                  <a:cubicBezTo>
                    <a:pt x="1" y="399"/>
                    <a:pt x="92" y="863"/>
                    <a:pt x="388" y="863"/>
                  </a:cubicBezTo>
                  <a:cubicBezTo>
                    <a:pt x="412" y="863"/>
                    <a:pt x="438" y="860"/>
                    <a:pt x="465" y="853"/>
                  </a:cubicBezTo>
                  <a:cubicBezTo>
                    <a:pt x="687" y="764"/>
                    <a:pt x="953" y="676"/>
                    <a:pt x="1219" y="587"/>
                  </a:cubicBezTo>
                  <a:cubicBezTo>
                    <a:pt x="1547" y="464"/>
                    <a:pt x="1421" y="0"/>
                    <a:pt x="112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834;p27">
              <a:extLst>
                <a:ext uri="{FF2B5EF4-FFF2-40B4-BE49-F238E27FC236}">
                  <a16:creationId xmlns:a16="http://schemas.microsoft.com/office/drawing/2014/main" id="{50316946-91BF-E785-6890-D9DC4FD3C618}"/>
                </a:ext>
              </a:extLst>
            </p:cNvPr>
            <p:cNvSpPr/>
            <p:nvPr/>
          </p:nvSpPr>
          <p:spPr>
            <a:xfrm>
              <a:off x="3162025" y="2447100"/>
              <a:ext cx="64625" cy="26600"/>
            </a:xfrm>
            <a:custGeom>
              <a:avLst/>
              <a:gdLst/>
              <a:ahLst/>
              <a:cxnLst/>
              <a:rect l="l" t="t" r="r" b="b"/>
              <a:pathLst>
                <a:path w="2585" h="1064" extrusionOk="0">
                  <a:moveTo>
                    <a:pt x="706" y="0"/>
                  </a:moveTo>
                  <a:cubicBezTo>
                    <a:pt x="587" y="0"/>
                    <a:pt x="465" y="7"/>
                    <a:pt x="341" y="22"/>
                  </a:cubicBezTo>
                  <a:cubicBezTo>
                    <a:pt x="0" y="65"/>
                    <a:pt x="109" y="557"/>
                    <a:pt x="433" y="557"/>
                  </a:cubicBezTo>
                  <a:cubicBezTo>
                    <a:pt x="446" y="557"/>
                    <a:pt x="460" y="556"/>
                    <a:pt x="474" y="554"/>
                  </a:cubicBezTo>
                  <a:cubicBezTo>
                    <a:pt x="540" y="549"/>
                    <a:pt x="605" y="546"/>
                    <a:pt x="670" y="546"/>
                  </a:cubicBezTo>
                  <a:cubicBezTo>
                    <a:pt x="1136" y="546"/>
                    <a:pt x="1588" y="687"/>
                    <a:pt x="1938" y="998"/>
                  </a:cubicBezTo>
                  <a:cubicBezTo>
                    <a:pt x="2002" y="1044"/>
                    <a:pt x="2070" y="1063"/>
                    <a:pt x="2134" y="1063"/>
                  </a:cubicBezTo>
                  <a:cubicBezTo>
                    <a:pt x="2383" y="1063"/>
                    <a:pt x="2584" y="775"/>
                    <a:pt x="2338" y="599"/>
                  </a:cubicBezTo>
                  <a:cubicBezTo>
                    <a:pt x="1856" y="191"/>
                    <a:pt x="1312" y="0"/>
                    <a:pt x="70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835;p27">
              <a:extLst>
                <a:ext uri="{FF2B5EF4-FFF2-40B4-BE49-F238E27FC236}">
                  <a16:creationId xmlns:a16="http://schemas.microsoft.com/office/drawing/2014/main" id="{8AF7F64B-09B0-85E4-ADB7-FEE4EA2DC6EB}"/>
                </a:ext>
              </a:extLst>
            </p:cNvPr>
            <p:cNvSpPr/>
            <p:nvPr/>
          </p:nvSpPr>
          <p:spPr>
            <a:xfrm>
              <a:off x="2803125" y="2799875"/>
              <a:ext cx="50400" cy="27675"/>
            </a:xfrm>
            <a:custGeom>
              <a:avLst/>
              <a:gdLst/>
              <a:ahLst/>
              <a:cxnLst/>
              <a:rect l="l" t="t" r="r" b="b"/>
              <a:pathLst>
                <a:path w="2016" h="1107" extrusionOk="0">
                  <a:moveTo>
                    <a:pt x="1666" y="0"/>
                  </a:moveTo>
                  <a:cubicBezTo>
                    <a:pt x="1634" y="0"/>
                    <a:pt x="1600" y="6"/>
                    <a:pt x="1564" y="20"/>
                  </a:cubicBezTo>
                  <a:cubicBezTo>
                    <a:pt x="1120" y="198"/>
                    <a:pt x="721" y="375"/>
                    <a:pt x="277" y="552"/>
                  </a:cubicBezTo>
                  <a:cubicBezTo>
                    <a:pt x="1" y="671"/>
                    <a:pt x="76" y="1106"/>
                    <a:pt x="347" y="1106"/>
                  </a:cubicBezTo>
                  <a:cubicBezTo>
                    <a:pt x="380" y="1106"/>
                    <a:pt x="416" y="1099"/>
                    <a:pt x="455" y="1085"/>
                  </a:cubicBezTo>
                  <a:cubicBezTo>
                    <a:pt x="854" y="907"/>
                    <a:pt x="1298" y="730"/>
                    <a:pt x="1697" y="597"/>
                  </a:cubicBezTo>
                  <a:cubicBezTo>
                    <a:pt x="2016" y="477"/>
                    <a:pt x="1941" y="0"/>
                    <a:pt x="166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836;p27">
              <a:extLst>
                <a:ext uri="{FF2B5EF4-FFF2-40B4-BE49-F238E27FC236}">
                  <a16:creationId xmlns:a16="http://schemas.microsoft.com/office/drawing/2014/main" id="{78C9EB2D-D0DF-D289-D0E0-BE6DE8367483}"/>
                </a:ext>
              </a:extLst>
            </p:cNvPr>
            <p:cNvSpPr/>
            <p:nvPr/>
          </p:nvSpPr>
          <p:spPr>
            <a:xfrm>
              <a:off x="3610375" y="2661475"/>
              <a:ext cx="38375" cy="20750"/>
            </a:xfrm>
            <a:custGeom>
              <a:avLst/>
              <a:gdLst/>
              <a:ahLst/>
              <a:cxnLst/>
              <a:rect l="l" t="t" r="r" b="b"/>
              <a:pathLst>
                <a:path w="1535" h="830" extrusionOk="0">
                  <a:moveTo>
                    <a:pt x="388" y="0"/>
                  </a:moveTo>
                  <a:cubicBezTo>
                    <a:pt x="92" y="0"/>
                    <a:pt x="0" y="464"/>
                    <a:pt x="287" y="587"/>
                  </a:cubicBezTo>
                  <a:cubicBezTo>
                    <a:pt x="553" y="631"/>
                    <a:pt x="820" y="720"/>
                    <a:pt x="1041" y="809"/>
                  </a:cubicBezTo>
                  <a:cubicBezTo>
                    <a:pt x="1080" y="823"/>
                    <a:pt x="1117" y="830"/>
                    <a:pt x="1151" y="830"/>
                  </a:cubicBezTo>
                  <a:cubicBezTo>
                    <a:pt x="1429" y="830"/>
                    <a:pt x="1535" y="395"/>
                    <a:pt x="1219" y="276"/>
                  </a:cubicBezTo>
                  <a:cubicBezTo>
                    <a:pt x="953" y="188"/>
                    <a:pt x="687" y="99"/>
                    <a:pt x="465" y="10"/>
                  </a:cubicBezTo>
                  <a:cubicBezTo>
                    <a:pt x="438" y="3"/>
                    <a:pt x="412" y="0"/>
                    <a:pt x="38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837;p27">
              <a:extLst>
                <a:ext uri="{FF2B5EF4-FFF2-40B4-BE49-F238E27FC236}">
                  <a16:creationId xmlns:a16="http://schemas.microsoft.com/office/drawing/2014/main" id="{AA036641-02A4-4CBD-DCAB-DD49FD2E8149}"/>
                </a:ext>
              </a:extLst>
            </p:cNvPr>
            <p:cNvSpPr/>
            <p:nvPr/>
          </p:nvSpPr>
          <p:spPr>
            <a:xfrm>
              <a:off x="3803225" y="2006200"/>
              <a:ext cx="52375" cy="44350"/>
            </a:xfrm>
            <a:custGeom>
              <a:avLst/>
              <a:gdLst/>
              <a:ahLst/>
              <a:cxnLst/>
              <a:rect l="l" t="t" r="r" b="b"/>
              <a:pathLst>
                <a:path w="2095" h="1774" extrusionOk="0">
                  <a:moveTo>
                    <a:pt x="407" y="1"/>
                  </a:moveTo>
                  <a:cubicBezTo>
                    <a:pt x="188" y="1"/>
                    <a:pt x="0" y="283"/>
                    <a:pt x="204" y="488"/>
                  </a:cubicBezTo>
                  <a:cubicBezTo>
                    <a:pt x="604" y="887"/>
                    <a:pt x="1047" y="1286"/>
                    <a:pt x="1491" y="1686"/>
                  </a:cubicBezTo>
                  <a:cubicBezTo>
                    <a:pt x="1553" y="1747"/>
                    <a:pt x="1622" y="1773"/>
                    <a:pt x="1688" y="1773"/>
                  </a:cubicBezTo>
                  <a:cubicBezTo>
                    <a:pt x="1907" y="1773"/>
                    <a:pt x="2095" y="1491"/>
                    <a:pt x="1890" y="1286"/>
                  </a:cubicBezTo>
                  <a:cubicBezTo>
                    <a:pt x="1447" y="887"/>
                    <a:pt x="1003" y="488"/>
                    <a:pt x="604" y="88"/>
                  </a:cubicBezTo>
                  <a:cubicBezTo>
                    <a:pt x="542" y="26"/>
                    <a:pt x="473" y="1"/>
                    <a:pt x="40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838;p27">
              <a:extLst>
                <a:ext uri="{FF2B5EF4-FFF2-40B4-BE49-F238E27FC236}">
                  <a16:creationId xmlns:a16="http://schemas.microsoft.com/office/drawing/2014/main" id="{3ABD4FD1-9C9B-1D03-D55C-EC897F4E5ACA}"/>
                </a:ext>
              </a:extLst>
            </p:cNvPr>
            <p:cNvSpPr/>
            <p:nvPr/>
          </p:nvSpPr>
          <p:spPr>
            <a:xfrm>
              <a:off x="3262600" y="2571875"/>
              <a:ext cx="34400" cy="17050"/>
            </a:xfrm>
            <a:custGeom>
              <a:avLst/>
              <a:gdLst/>
              <a:ahLst/>
              <a:cxnLst/>
              <a:rect l="l" t="t" r="r" b="b"/>
              <a:pathLst>
                <a:path w="1376" h="682" extrusionOk="0">
                  <a:moveTo>
                    <a:pt x="977" y="0"/>
                  </a:moveTo>
                  <a:cubicBezTo>
                    <a:pt x="710" y="45"/>
                    <a:pt x="489" y="89"/>
                    <a:pt x="222" y="133"/>
                  </a:cubicBezTo>
                  <a:cubicBezTo>
                    <a:pt x="89" y="178"/>
                    <a:pt x="1" y="355"/>
                    <a:pt x="45" y="488"/>
                  </a:cubicBezTo>
                  <a:cubicBezTo>
                    <a:pt x="79" y="624"/>
                    <a:pt x="164" y="682"/>
                    <a:pt x="262" y="682"/>
                  </a:cubicBezTo>
                  <a:cubicBezTo>
                    <a:pt x="293" y="682"/>
                    <a:pt x="324" y="676"/>
                    <a:pt x="355" y="666"/>
                  </a:cubicBezTo>
                  <a:cubicBezTo>
                    <a:pt x="622" y="621"/>
                    <a:pt x="888" y="621"/>
                    <a:pt x="1110" y="577"/>
                  </a:cubicBezTo>
                  <a:cubicBezTo>
                    <a:pt x="1287" y="533"/>
                    <a:pt x="1376" y="355"/>
                    <a:pt x="1332" y="222"/>
                  </a:cubicBezTo>
                  <a:cubicBezTo>
                    <a:pt x="1287" y="45"/>
                    <a:pt x="1110" y="0"/>
                    <a:pt x="97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839;p27">
              <a:extLst>
                <a:ext uri="{FF2B5EF4-FFF2-40B4-BE49-F238E27FC236}">
                  <a16:creationId xmlns:a16="http://schemas.microsoft.com/office/drawing/2014/main" id="{0DBD846C-3B17-B080-F494-B680386DB373}"/>
                </a:ext>
              </a:extLst>
            </p:cNvPr>
            <p:cNvSpPr/>
            <p:nvPr/>
          </p:nvSpPr>
          <p:spPr>
            <a:xfrm>
              <a:off x="3620400" y="2263275"/>
              <a:ext cx="79675" cy="30450"/>
            </a:xfrm>
            <a:custGeom>
              <a:avLst/>
              <a:gdLst/>
              <a:ahLst/>
              <a:cxnLst/>
              <a:rect l="l" t="t" r="r" b="b"/>
              <a:pathLst>
                <a:path w="3187" h="1218" extrusionOk="0">
                  <a:moveTo>
                    <a:pt x="391" y="1"/>
                  </a:moveTo>
                  <a:cubicBezTo>
                    <a:pt x="92" y="1"/>
                    <a:pt x="0" y="504"/>
                    <a:pt x="330" y="587"/>
                  </a:cubicBezTo>
                  <a:cubicBezTo>
                    <a:pt x="1129" y="809"/>
                    <a:pt x="1927" y="986"/>
                    <a:pt x="2726" y="1208"/>
                  </a:cubicBezTo>
                  <a:cubicBezTo>
                    <a:pt x="2753" y="1215"/>
                    <a:pt x="2779" y="1218"/>
                    <a:pt x="2803" y="1218"/>
                  </a:cubicBezTo>
                  <a:cubicBezTo>
                    <a:pt x="3098" y="1218"/>
                    <a:pt x="3187" y="757"/>
                    <a:pt x="2859" y="675"/>
                  </a:cubicBezTo>
                  <a:cubicBezTo>
                    <a:pt x="2060" y="454"/>
                    <a:pt x="1262" y="232"/>
                    <a:pt x="463" y="10"/>
                  </a:cubicBezTo>
                  <a:cubicBezTo>
                    <a:pt x="438" y="4"/>
                    <a:pt x="414" y="1"/>
                    <a:pt x="39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840;p27">
              <a:extLst>
                <a:ext uri="{FF2B5EF4-FFF2-40B4-BE49-F238E27FC236}">
                  <a16:creationId xmlns:a16="http://schemas.microsoft.com/office/drawing/2014/main" id="{25569F2A-7690-EDDC-8C9B-6661F4492243}"/>
                </a:ext>
              </a:extLst>
            </p:cNvPr>
            <p:cNvSpPr/>
            <p:nvPr/>
          </p:nvSpPr>
          <p:spPr>
            <a:xfrm>
              <a:off x="3607575" y="2501925"/>
              <a:ext cx="63225" cy="20125"/>
            </a:xfrm>
            <a:custGeom>
              <a:avLst/>
              <a:gdLst/>
              <a:ahLst/>
              <a:cxnLst/>
              <a:rect l="l" t="t" r="r" b="b"/>
              <a:pathLst>
                <a:path w="2529" h="805" extrusionOk="0">
                  <a:moveTo>
                    <a:pt x="317" y="1"/>
                  </a:moveTo>
                  <a:cubicBezTo>
                    <a:pt x="0" y="1"/>
                    <a:pt x="13" y="537"/>
                    <a:pt x="355" y="580"/>
                  </a:cubicBezTo>
                  <a:cubicBezTo>
                    <a:pt x="932" y="669"/>
                    <a:pt x="1553" y="713"/>
                    <a:pt x="2174" y="802"/>
                  </a:cubicBezTo>
                  <a:cubicBezTo>
                    <a:pt x="2187" y="803"/>
                    <a:pt x="2200" y="804"/>
                    <a:pt x="2212" y="804"/>
                  </a:cubicBezTo>
                  <a:cubicBezTo>
                    <a:pt x="2528" y="804"/>
                    <a:pt x="2516" y="268"/>
                    <a:pt x="2174" y="225"/>
                  </a:cubicBezTo>
                  <a:cubicBezTo>
                    <a:pt x="1553" y="136"/>
                    <a:pt x="932" y="92"/>
                    <a:pt x="355" y="3"/>
                  </a:cubicBezTo>
                  <a:cubicBezTo>
                    <a:pt x="342" y="1"/>
                    <a:pt x="329" y="1"/>
                    <a:pt x="31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841;p27">
              <a:extLst>
                <a:ext uri="{FF2B5EF4-FFF2-40B4-BE49-F238E27FC236}">
                  <a16:creationId xmlns:a16="http://schemas.microsoft.com/office/drawing/2014/main" id="{7C879553-090A-4E9C-4F66-881D64552211}"/>
                </a:ext>
              </a:extLst>
            </p:cNvPr>
            <p:cNvSpPr/>
            <p:nvPr/>
          </p:nvSpPr>
          <p:spPr>
            <a:xfrm>
              <a:off x="3387175" y="2286750"/>
              <a:ext cx="53675" cy="22325"/>
            </a:xfrm>
            <a:custGeom>
              <a:avLst/>
              <a:gdLst/>
              <a:ahLst/>
              <a:cxnLst/>
              <a:rect l="l" t="t" r="r" b="b"/>
              <a:pathLst>
                <a:path w="2147" h="893" extrusionOk="0">
                  <a:moveTo>
                    <a:pt x="433" y="0"/>
                  </a:moveTo>
                  <a:cubicBezTo>
                    <a:pt x="110" y="0"/>
                    <a:pt x="1" y="494"/>
                    <a:pt x="342" y="579"/>
                  </a:cubicBezTo>
                  <a:cubicBezTo>
                    <a:pt x="785" y="668"/>
                    <a:pt x="1229" y="757"/>
                    <a:pt x="1673" y="890"/>
                  </a:cubicBezTo>
                  <a:cubicBezTo>
                    <a:pt x="1687" y="892"/>
                    <a:pt x="1701" y="893"/>
                    <a:pt x="1714" y="893"/>
                  </a:cubicBezTo>
                  <a:cubicBezTo>
                    <a:pt x="2037" y="893"/>
                    <a:pt x="2147" y="398"/>
                    <a:pt x="1806" y="313"/>
                  </a:cubicBezTo>
                  <a:cubicBezTo>
                    <a:pt x="1362" y="225"/>
                    <a:pt x="918" y="136"/>
                    <a:pt x="475" y="3"/>
                  </a:cubicBezTo>
                  <a:cubicBezTo>
                    <a:pt x="461" y="1"/>
                    <a:pt x="447" y="0"/>
                    <a:pt x="433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842;p27">
              <a:extLst>
                <a:ext uri="{FF2B5EF4-FFF2-40B4-BE49-F238E27FC236}">
                  <a16:creationId xmlns:a16="http://schemas.microsoft.com/office/drawing/2014/main" id="{1190D2BC-58F9-993A-9CC7-4A67A00F9141}"/>
                </a:ext>
              </a:extLst>
            </p:cNvPr>
            <p:cNvSpPr/>
            <p:nvPr/>
          </p:nvSpPr>
          <p:spPr>
            <a:xfrm>
              <a:off x="3033350" y="2556675"/>
              <a:ext cx="85550" cy="19875"/>
            </a:xfrm>
            <a:custGeom>
              <a:avLst/>
              <a:gdLst/>
              <a:ahLst/>
              <a:cxnLst/>
              <a:rect l="l" t="t" r="r" b="b"/>
              <a:pathLst>
                <a:path w="3422" h="795" extrusionOk="0">
                  <a:moveTo>
                    <a:pt x="1376" y="1"/>
                  </a:moveTo>
                  <a:cubicBezTo>
                    <a:pt x="1034" y="1"/>
                    <a:pt x="691" y="26"/>
                    <a:pt x="341" y="76"/>
                  </a:cubicBezTo>
                  <a:cubicBezTo>
                    <a:pt x="1" y="161"/>
                    <a:pt x="151" y="655"/>
                    <a:pt x="477" y="655"/>
                  </a:cubicBezTo>
                  <a:cubicBezTo>
                    <a:pt x="491" y="655"/>
                    <a:pt x="505" y="654"/>
                    <a:pt x="519" y="653"/>
                  </a:cubicBezTo>
                  <a:cubicBezTo>
                    <a:pt x="818" y="603"/>
                    <a:pt x="1118" y="578"/>
                    <a:pt x="1417" y="578"/>
                  </a:cubicBezTo>
                  <a:cubicBezTo>
                    <a:pt x="1916" y="578"/>
                    <a:pt x="2416" y="647"/>
                    <a:pt x="2915" y="786"/>
                  </a:cubicBezTo>
                  <a:cubicBezTo>
                    <a:pt x="2940" y="792"/>
                    <a:pt x="2964" y="795"/>
                    <a:pt x="2988" y="795"/>
                  </a:cubicBezTo>
                  <a:cubicBezTo>
                    <a:pt x="3292" y="795"/>
                    <a:pt x="3422" y="291"/>
                    <a:pt x="3092" y="209"/>
                  </a:cubicBezTo>
                  <a:cubicBezTo>
                    <a:pt x="2510" y="70"/>
                    <a:pt x="1945" y="1"/>
                    <a:pt x="137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843;p27">
              <a:extLst>
                <a:ext uri="{FF2B5EF4-FFF2-40B4-BE49-F238E27FC236}">
                  <a16:creationId xmlns:a16="http://schemas.microsoft.com/office/drawing/2014/main" id="{062A68FB-D35C-FC74-B745-523348F1DDAB}"/>
                </a:ext>
              </a:extLst>
            </p:cNvPr>
            <p:cNvSpPr/>
            <p:nvPr/>
          </p:nvSpPr>
          <p:spPr>
            <a:xfrm>
              <a:off x="3529725" y="2380600"/>
              <a:ext cx="53600" cy="27650"/>
            </a:xfrm>
            <a:custGeom>
              <a:avLst/>
              <a:gdLst/>
              <a:ahLst/>
              <a:cxnLst/>
              <a:rect l="l" t="t" r="r" b="b"/>
              <a:pathLst>
                <a:path w="2144" h="1106" extrusionOk="0">
                  <a:moveTo>
                    <a:pt x="350" y="0"/>
                  </a:moveTo>
                  <a:cubicBezTo>
                    <a:pt x="75" y="0"/>
                    <a:pt x="0" y="477"/>
                    <a:pt x="319" y="597"/>
                  </a:cubicBezTo>
                  <a:cubicBezTo>
                    <a:pt x="762" y="774"/>
                    <a:pt x="1206" y="952"/>
                    <a:pt x="1694" y="1085"/>
                  </a:cubicBezTo>
                  <a:cubicBezTo>
                    <a:pt x="1728" y="1099"/>
                    <a:pt x="1761" y="1106"/>
                    <a:pt x="1791" y="1106"/>
                  </a:cubicBezTo>
                  <a:cubicBezTo>
                    <a:pt x="2037" y="1106"/>
                    <a:pt x="2143" y="671"/>
                    <a:pt x="1827" y="552"/>
                  </a:cubicBezTo>
                  <a:cubicBezTo>
                    <a:pt x="1384" y="375"/>
                    <a:pt x="896" y="197"/>
                    <a:pt x="452" y="20"/>
                  </a:cubicBezTo>
                  <a:cubicBezTo>
                    <a:pt x="416" y="6"/>
                    <a:pt x="382" y="0"/>
                    <a:pt x="35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844;p27">
              <a:extLst>
                <a:ext uri="{FF2B5EF4-FFF2-40B4-BE49-F238E27FC236}">
                  <a16:creationId xmlns:a16="http://schemas.microsoft.com/office/drawing/2014/main" id="{3B0A256A-5B1B-E553-AC39-C71F7D358EB1}"/>
                </a:ext>
              </a:extLst>
            </p:cNvPr>
            <p:cNvSpPr/>
            <p:nvPr/>
          </p:nvSpPr>
          <p:spPr>
            <a:xfrm>
              <a:off x="3405900" y="2533200"/>
              <a:ext cx="67150" cy="20675"/>
            </a:xfrm>
            <a:custGeom>
              <a:avLst/>
              <a:gdLst/>
              <a:ahLst/>
              <a:cxnLst/>
              <a:rect l="l" t="t" r="r" b="b"/>
              <a:pathLst>
                <a:path w="2686" h="827" extrusionOk="0">
                  <a:moveTo>
                    <a:pt x="431" y="1"/>
                  </a:moveTo>
                  <a:cubicBezTo>
                    <a:pt x="180" y="1"/>
                    <a:pt x="1" y="376"/>
                    <a:pt x="303" y="527"/>
                  </a:cubicBezTo>
                  <a:cubicBezTo>
                    <a:pt x="802" y="726"/>
                    <a:pt x="1301" y="826"/>
                    <a:pt x="1819" y="826"/>
                  </a:cubicBezTo>
                  <a:cubicBezTo>
                    <a:pt x="1991" y="826"/>
                    <a:pt x="2166" y="815"/>
                    <a:pt x="2343" y="793"/>
                  </a:cubicBezTo>
                  <a:cubicBezTo>
                    <a:pt x="2685" y="750"/>
                    <a:pt x="2533" y="214"/>
                    <a:pt x="2205" y="214"/>
                  </a:cubicBezTo>
                  <a:cubicBezTo>
                    <a:pt x="2192" y="214"/>
                    <a:pt x="2179" y="215"/>
                    <a:pt x="2166" y="216"/>
                  </a:cubicBezTo>
                  <a:cubicBezTo>
                    <a:pt x="1997" y="244"/>
                    <a:pt x="1829" y="259"/>
                    <a:pt x="1660" y="259"/>
                  </a:cubicBezTo>
                  <a:cubicBezTo>
                    <a:pt x="1296" y="259"/>
                    <a:pt x="933" y="190"/>
                    <a:pt x="569" y="39"/>
                  </a:cubicBezTo>
                  <a:cubicBezTo>
                    <a:pt x="522" y="12"/>
                    <a:pt x="476" y="1"/>
                    <a:pt x="43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845;p27">
              <a:extLst>
                <a:ext uri="{FF2B5EF4-FFF2-40B4-BE49-F238E27FC236}">
                  <a16:creationId xmlns:a16="http://schemas.microsoft.com/office/drawing/2014/main" id="{11EC32C9-9740-44E1-E345-8F540C4BAD8E}"/>
                </a:ext>
              </a:extLst>
            </p:cNvPr>
            <p:cNvSpPr/>
            <p:nvPr/>
          </p:nvSpPr>
          <p:spPr>
            <a:xfrm>
              <a:off x="3231475" y="2318400"/>
              <a:ext cx="52475" cy="17550"/>
            </a:xfrm>
            <a:custGeom>
              <a:avLst/>
              <a:gdLst/>
              <a:ahLst/>
              <a:cxnLst/>
              <a:rect l="l" t="t" r="r" b="b"/>
              <a:pathLst>
                <a:path w="2099" h="702" extrusionOk="0">
                  <a:moveTo>
                    <a:pt x="471" y="1"/>
                  </a:moveTo>
                  <a:cubicBezTo>
                    <a:pt x="205" y="1"/>
                    <a:pt x="1" y="394"/>
                    <a:pt x="314" y="511"/>
                  </a:cubicBezTo>
                  <a:cubicBezTo>
                    <a:pt x="582" y="633"/>
                    <a:pt x="850" y="702"/>
                    <a:pt x="1126" y="702"/>
                  </a:cubicBezTo>
                  <a:cubicBezTo>
                    <a:pt x="1352" y="702"/>
                    <a:pt x="1582" y="656"/>
                    <a:pt x="1822" y="556"/>
                  </a:cubicBezTo>
                  <a:cubicBezTo>
                    <a:pt x="2099" y="437"/>
                    <a:pt x="2024" y="2"/>
                    <a:pt x="1753" y="2"/>
                  </a:cubicBezTo>
                  <a:cubicBezTo>
                    <a:pt x="1720" y="2"/>
                    <a:pt x="1684" y="9"/>
                    <a:pt x="1645" y="23"/>
                  </a:cubicBezTo>
                  <a:cubicBezTo>
                    <a:pt x="1467" y="90"/>
                    <a:pt x="1290" y="123"/>
                    <a:pt x="1112" y="123"/>
                  </a:cubicBezTo>
                  <a:cubicBezTo>
                    <a:pt x="935" y="123"/>
                    <a:pt x="757" y="90"/>
                    <a:pt x="580" y="23"/>
                  </a:cubicBezTo>
                  <a:cubicBezTo>
                    <a:pt x="543" y="8"/>
                    <a:pt x="507" y="1"/>
                    <a:pt x="47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846;p27">
              <a:extLst>
                <a:ext uri="{FF2B5EF4-FFF2-40B4-BE49-F238E27FC236}">
                  <a16:creationId xmlns:a16="http://schemas.microsoft.com/office/drawing/2014/main" id="{27910929-B0CF-65DB-96F0-754BEFCAD821}"/>
                </a:ext>
              </a:extLst>
            </p:cNvPr>
            <p:cNvSpPr/>
            <p:nvPr/>
          </p:nvSpPr>
          <p:spPr>
            <a:xfrm>
              <a:off x="3044100" y="2771225"/>
              <a:ext cx="41050" cy="18075"/>
            </a:xfrm>
            <a:custGeom>
              <a:avLst/>
              <a:gdLst/>
              <a:ahLst/>
              <a:cxnLst/>
              <a:rect l="l" t="t" r="r" b="b"/>
              <a:pathLst>
                <a:path w="1642" h="723" extrusionOk="0">
                  <a:moveTo>
                    <a:pt x="1332" y="1"/>
                  </a:moveTo>
                  <a:cubicBezTo>
                    <a:pt x="1304" y="1"/>
                    <a:pt x="1274" y="5"/>
                    <a:pt x="1242" y="12"/>
                  </a:cubicBezTo>
                  <a:cubicBezTo>
                    <a:pt x="932" y="57"/>
                    <a:pt x="577" y="101"/>
                    <a:pt x="266" y="146"/>
                  </a:cubicBezTo>
                  <a:cubicBezTo>
                    <a:pt x="89" y="190"/>
                    <a:pt x="0" y="367"/>
                    <a:pt x="44" y="501"/>
                  </a:cubicBezTo>
                  <a:cubicBezTo>
                    <a:pt x="89" y="678"/>
                    <a:pt x="266" y="722"/>
                    <a:pt x="399" y="722"/>
                  </a:cubicBezTo>
                  <a:cubicBezTo>
                    <a:pt x="754" y="634"/>
                    <a:pt x="1065" y="589"/>
                    <a:pt x="1420" y="545"/>
                  </a:cubicBezTo>
                  <a:cubicBezTo>
                    <a:pt x="1553" y="545"/>
                    <a:pt x="1642" y="323"/>
                    <a:pt x="1597" y="190"/>
                  </a:cubicBezTo>
                  <a:cubicBezTo>
                    <a:pt x="1561" y="80"/>
                    <a:pt x="1464" y="1"/>
                    <a:pt x="1332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847;p27">
              <a:extLst>
                <a:ext uri="{FF2B5EF4-FFF2-40B4-BE49-F238E27FC236}">
                  <a16:creationId xmlns:a16="http://schemas.microsoft.com/office/drawing/2014/main" id="{B2CFAA50-A5B1-CB7D-0969-53100B489289}"/>
                </a:ext>
              </a:extLst>
            </p:cNvPr>
            <p:cNvSpPr/>
            <p:nvPr/>
          </p:nvSpPr>
          <p:spPr>
            <a:xfrm>
              <a:off x="3427875" y="2692375"/>
              <a:ext cx="41050" cy="17450"/>
            </a:xfrm>
            <a:custGeom>
              <a:avLst/>
              <a:gdLst/>
              <a:ahLst/>
              <a:cxnLst/>
              <a:rect l="l" t="t" r="r" b="b"/>
              <a:pathLst>
                <a:path w="1642" h="698" extrusionOk="0">
                  <a:moveTo>
                    <a:pt x="1342" y="0"/>
                  </a:moveTo>
                  <a:cubicBezTo>
                    <a:pt x="1308" y="0"/>
                    <a:pt x="1274" y="6"/>
                    <a:pt x="1243" y="16"/>
                  </a:cubicBezTo>
                  <a:cubicBezTo>
                    <a:pt x="888" y="61"/>
                    <a:pt x="577" y="105"/>
                    <a:pt x="222" y="149"/>
                  </a:cubicBezTo>
                  <a:cubicBezTo>
                    <a:pt x="89" y="194"/>
                    <a:pt x="0" y="371"/>
                    <a:pt x="45" y="504"/>
                  </a:cubicBezTo>
                  <a:cubicBezTo>
                    <a:pt x="79" y="640"/>
                    <a:pt x="164" y="698"/>
                    <a:pt x="282" y="698"/>
                  </a:cubicBezTo>
                  <a:cubicBezTo>
                    <a:pt x="318" y="698"/>
                    <a:pt x="358" y="692"/>
                    <a:pt x="400" y="682"/>
                  </a:cubicBezTo>
                  <a:cubicBezTo>
                    <a:pt x="710" y="638"/>
                    <a:pt x="1065" y="593"/>
                    <a:pt x="1376" y="549"/>
                  </a:cubicBezTo>
                  <a:cubicBezTo>
                    <a:pt x="1553" y="504"/>
                    <a:pt x="1642" y="327"/>
                    <a:pt x="1598" y="194"/>
                  </a:cubicBezTo>
                  <a:cubicBezTo>
                    <a:pt x="1564" y="58"/>
                    <a:pt x="1452" y="0"/>
                    <a:pt x="134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848;p27">
              <a:extLst>
                <a:ext uri="{FF2B5EF4-FFF2-40B4-BE49-F238E27FC236}">
                  <a16:creationId xmlns:a16="http://schemas.microsoft.com/office/drawing/2014/main" id="{7E5C4686-1106-B0AA-9F3D-BD733328DBE0}"/>
                </a:ext>
              </a:extLst>
            </p:cNvPr>
            <p:cNvSpPr/>
            <p:nvPr/>
          </p:nvSpPr>
          <p:spPr>
            <a:xfrm>
              <a:off x="3920350" y="2421025"/>
              <a:ext cx="44300" cy="16725"/>
            </a:xfrm>
            <a:custGeom>
              <a:avLst/>
              <a:gdLst/>
              <a:ahLst/>
              <a:cxnLst/>
              <a:rect l="l" t="t" r="r" b="b"/>
              <a:pathLst>
                <a:path w="1772" h="669" extrusionOk="0">
                  <a:moveTo>
                    <a:pt x="356" y="0"/>
                  </a:moveTo>
                  <a:cubicBezTo>
                    <a:pt x="1" y="0"/>
                    <a:pt x="1" y="533"/>
                    <a:pt x="356" y="577"/>
                  </a:cubicBezTo>
                  <a:cubicBezTo>
                    <a:pt x="710" y="621"/>
                    <a:pt x="1065" y="621"/>
                    <a:pt x="1376" y="666"/>
                  </a:cubicBezTo>
                  <a:cubicBezTo>
                    <a:pt x="1391" y="667"/>
                    <a:pt x="1405" y="668"/>
                    <a:pt x="1418" y="668"/>
                  </a:cubicBezTo>
                  <a:cubicBezTo>
                    <a:pt x="1772" y="668"/>
                    <a:pt x="1718" y="132"/>
                    <a:pt x="1376" y="89"/>
                  </a:cubicBezTo>
                  <a:cubicBezTo>
                    <a:pt x="1065" y="89"/>
                    <a:pt x="710" y="45"/>
                    <a:pt x="35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849;p27">
              <a:extLst>
                <a:ext uri="{FF2B5EF4-FFF2-40B4-BE49-F238E27FC236}">
                  <a16:creationId xmlns:a16="http://schemas.microsoft.com/office/drawing/2014/main" id="{BFE48607-EE7E-3FC6-05C9-7F573FECDFC9}"/>
                </a:ext>
              </a:extLst>
            </p:cNvPr>
            <p:cNvSpPr/>
            <p:nvPr/>
          </p:nvSpPr>
          <p:spPr>
            <a:xfrm>
              <a:off x="3772875" y="2665200"/>
              <a:ext cx="38750" cy="23000"/>
            </a:xfrm>
            <a:custGeom>
              <a:avLst/>
              <a:gdLst/>
              <a:ahLst/>
              <a:cxnLst/>
              <a:rect l="l" t="t" r="r" b="b"/>
              <a:pathLst>
                <a:path w="1550" h="920" extrusionOk="0">
                  <a:moveTo>
                    <a:pt x="1127" y="0"/>
                  </a:moveTo>
                  <a:cubicBezTo>
                    <a:pt x="1079" y="0"/>
                    <a:pt x="1028" y="12"/>
                    <a:pt x="975" y="39"/>
                  </a:cubicBezTo>
                  <a:cubicBezTo>
                    <a:pt x="753" y="127"/>
                    <a:pt x="531" y="260"/>
                    <a:pt x="265" y="393"/>
                  </a:cubicBezTo>
                  <a:cubicBezTo>
                    <a:pt x="1" y="544"/>
                    <a:pt x="154" y="920"/>
                    <a:pt x="424" y="920"/>
                  </a:cubicBezTo>
                  <a:cubicBezTo>
                    <a:pt x="471" y="920"/>
                    <a:pt x="522" y="908"/>
                    <a:pt x="575" y="882"/>
                  </a:cubicBezTo>
                  <a:cubicBezTo>
                    <a:pt x="797" y="748"/>
                    <a:pt x="1019" y="615"/>
                    <a:pt x="1285" y="527"/>
                  </a:cubicBezTo>
                  <a:cubicBezTo>
                    <a:pt x="1549" y="376"/>
                    <a:pt x="1397" y="0"/>
                    <a:pt x="112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850;p27">
              <a:extLst>
                <a:ext uri="{FF2B5EF4-FFF2-40B4-BE49-F238E27FC236}">
                  <a16:creationId xmlns:a16="http://schemas.microsoft.com/office/drawing/2014/main" id="{E407A6FA-569F-7851-FA8B-90F84936C974}"/>
                </a:ext>
              </a:extLst>
            </p:cNvPr>
            <p:cNvSpPr/>
            <p:nvPr/>
          </p:nvSpPr>
          <p:spPr>
            <a:xfrm>
              <a:off x="3852700" y="2272375"/>
              <a:ext cx="49925" cy="15575"/>
            </a:xfrm>
            <a:custGeom>
              <a:avLst/>
              <a:gdLst/>
              <a:ahLst/>
              <a:cxnLst/>
              <a:rect l="l" t="t" r="r" b="b"/>
              <a:pathLst>
                <a:path w="1997" h="623" extrusionOk="0">
                  <a:moveTo>
                    <a:pt x="355" y="1"/>
                  </a:moveTo>
                  <a:cubicBezTo>
                    <a:pt x="0" y="1"/>
                    <a:pt x="0" y="533"/>
                    <a:pt x="355" y="578"/>
                  </a:cubicBezTo>
                  <a:cubicBezTo>
                    <a:pt x="754" y="578"/>
                    <a:pt x="1198" y="622"/>
                    <a:pt x="1642" y="622"/>
                  </a:cubicBezTo>
                  <a:cubicBezTo>
                    <a:pt x="1997" y="622"/>
                    <a:pt x="1997" y="90"/>
                    <a:pt x="1642" y="45"/>
                  </a:cubicBezTo>
                  <a:cubicBezTo>
                    <a:pt x="1198" y="45"/>
                    <a:pt x="754" y="1"/>
                    <a:pt x="355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851;p27">
              <a:extLst>
                <a:ext uri="{FF2B5EF4-FFF2-40B4-BE49-F238E27FC236}">
                  <a16:creationId xmlns:a16="http://schemas.microsoft.com/office/drawing/2014/main" id="{9E524406-1D37-60A7-EF57-1BA29B846706}"/>
                </a:ext>
              </a:extLst>
            </p:cNvPr>
            <p:cNvSpPr/>
            <p:nvPr/>
          </p:nvSpPr>
          <p:spPr>
            <a:xfrm>
              <a:off x="3881550" y="2579625"/>
              <a:ext cx="68775" cy="15625"/>
            </a:xfrm>
            <a:custGeom>
              <a:avLst/>
              <a:gdLst/>
              <a:ahLst/>
              <a:cxnLst/>
              <a:rect l="l" t="t" r="r" b="b"/>
              <a:pathLst>
                <a:path w="2751" h="625" extrusionOk="0">
                  <a:moveTo>
                    <a:pt x="2396" y="1"/>
                  </a:moveTo>
                  <a:cubicBezTo>
                    <a:pt x="1686" y="45"/>
                    <a:pt x="1020" y="45"/>
                    <a:pt x="355" y="45"/>
                  </a:cubicBezTo>
                  <a:cubicBezTo>
                    <a:pt x="13" y="88"/>
                    <a:pt x="0" y="624"/>
                    <a:pt x="317" y="624"/>
                  </a:cubicBezTo>
                  <a:cubicBezTo>
                    <a:pt x="329" y="624"/>
                    <a:pt x="342" y="624"/>
                    <a:pt x="355" y="622"/>
                  </a:cubicBezTo>
                  <a:cubicBezTo>
                    <a:pt x="1020" y="622"/>
                    <a:pt x="1686" y="578"/>
                    <a:pt x="2396" y="578"/>
                  </a:cubicBezTo>
                  <a:cubicBezTo>
                    <a:pt x="2751" y="578"/>
                    <a:pt x="2751" y="1"/>
                    <a:pt x="239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852;p27">
              <a:extLst>
                <a:ext uri="{FF2B5EF4-FFF2-40B4-BE49-F238E27FC236}">
                  <a16:creationId xmlns:a16="http://schemas.microsoft.com/office/drawing/2014/main" id="{B70AF2D8-067C-5609-D8D6-F8359A2C0F87}"/>
                </a:ext>
              </a:extLst>
            </p:cNvPr>
            <p:cNvSpPr/>
            <p:nvPr/>
          </p:nvSpPr>
          <p:spPr>
            <a:xfrm>
              <a:off x="3620125" y="2020525"/>
              <a:ext cx="41450" cy="17900"/>
            </a:xfrm>
            <a:custGeom>
              <a:avLst/>
              <a:gdLst/>
              <a:ahLst/>
              <a:cxnLst/>
              <a:rect l="l" t="t" r="r" b="b"/>
              <a:pathLst>
                <a:path w="1658" h="716" extrusionOk="0">
                  <a:moveTo>
                    <a:pt x="477" y="1"/>
                  </a:moveTo>
                  <a:cubicBezTo>
                    <a:pt x="150" y="1"/>
                    <a:pt x="0" y="495"/>
                    <a:pt x="341" y="580"/>
                  </a:cubicBezTo>
                  <a:cubicBezTo>
                    <a:pt x="607" y="625"/>
                    <a:pt x="873" y="669"/>
                    <a:pt x="1140" y="713"/>
                  </a:cubicBezTo>
                  <a:cubicBezTo>
                    <a:pt x="1154" y="715"/>
                    <a:pt x="1168" y="716"/>
                    <a:pt x="1181" y="716"/>
                  </a:cubicBezTo>
                  <a:cubicBezTo>
                    <a:pt x="1508" y="716"/>
                    <a:pt x="1658" y="222"/>
                    <a:pt x="1317" y="136"/>
                  </a:cubicBezTo>
                  <a:cubicBezTo>
                    <a:pt x="1051" y="92"/>
                    <a:pt x="785" y="48"/>
                    <a:pt x="518" y="3"/>
                  </a:cubicBezTo>
                  <a:cubicBezTo>
                    <a:pt x="504" y="2"/>
                    <a:pt x="490" y="1"/>
                    <a:pt x="47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853;p27">
              <a:extLst>
                <a:ext uri="{FF2B5EF4-FFF2-40B4-BE49-F238E27FC236}">
                  <a16:creationId xmlns:a16="http://schemas.microsoft.com/office/drawing/2014/main" id="{44B09709-9CCA-2C84-ACD0-18FB72F9712F}"/>
                </a:ext>
              </a:extLst>
            </p:cNvPr>
            <p:cNvSpPr/>
            <p:nvPr/>
          </p:nvSpPr>
          <p:spPr>
            <a:xfrm>
              <a:off x="4386225" y="2253000"/>
              <a:ext cx="31075" cy="25000"/>
            </a:xfrm>
            <a:custGeom>
              <a:avLst/>
              <a:gdLst/>
              <a:ahLst/>
              <a:cxnLst/>
              <a:rect l="l" t="t" r="r" b="b"/>
              <a:pathLst>
                <a:path w="1243" h="1000" extrusionOk="0">
                  <a:moveTo>
                    <a:pt x="338" y="0"/>
                  </a:moveTo>
                  <a:cubicBezTo>
                    <a:pt x="242" y="0"/>
                    <a:pt x="147" y="68"/>
                    <a:pt x="89" y="155"/>
                  </a:cubicBezTo>
                  <a:cubicBezTo>
                    <a:pt x="0" y="288"/>
                    <a:pt x="89" y="465"/>
                    <a:pt x="178" y="554"/>
                  </a:cubicBezTo>
                  <a:cubicBezTo>
                    <a:pt x="399" y="687"/>
                    <a:pt x="577" y="820"/>
                    <a:pt x="754" y="953"/>
                  </a:cubicBezTo>
                  <a:cubicBezTo>
                    <a:pt x="801" y="985"/>
                    <a:pt x="854" y="1000"/>
                    <a:pt x="907" y="1000"/>
                  </a:cubicBezTo>
                  <a:cubicBezTo>
                    <a:pt x="1002" y="1000"/>
                    <a:pt x="1096" y="951"/>
                    <a:pt x="1154" y="865"/>
                  </a:cubicBezTo>
                  <a:cubicBezTo>
                    <a:pt x="1242" y="732"/>
                    <a:pt x="1198" y="554"/>
                    <a:pt x="1065" y="465"/>
                  </a:cubicBezTo>
                  <a:cubicBezTo>
                    <a:pt x="843" y="332"/>
                    <a:pt x="666" y="199"/>
                    <a:pt x="488" y="66"/>
                  </a:cubicBezTo>
                  <a:cubicBezTo>
                    <a:pt x="442" y="20"/>
                    <a:pt x="390" y="0"/>
                    <a:pt x="33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854;p27">
              <a:extLst>
                <a:ext uri="{FF2B5EF4-FFF2-40B4-BE49-F238E27FC236}">
                  <a16:creationId xmlns:a16="http://schemas.microsoft.com/office/drawing/2014/main" id="{94179E32-C86B-53B0-668E-310A44750DE8}"/>
                </a:ext>
              </a:extLst>
            </p:cNvPr>
            <p:cNvSpPr/>
            <p:nvPr/>
          </p:nvSpPr>
          <p:spPr>
            <a:xfrm>
              <a:off x="4083450" y="2687000"/>
              <a:ext cx="30850" cy="23400"/>
            </a:xfrm>
            <a:custGeom>
              <a:avLst/>
              <a:gdLst/>
              <a:ahLst/>
              <a:cxnLst/>
              <a:rect l="l" t="t" r="r" b="b"/>
              <a:pathLst>
                <a:path w="1234" h="936" extrusionOk="0">
                  <a:moveTo>
                    <a:pt x="859" y="1"/>
                  </a:moveTo>
                  <a:cubicBezTo>
                    <a:pt x="811" y="1"/>
                    <a:pt x="761" y="17"/>
                    <a:pt x="709" y="54"/>
                  </a:cubicBezTo>
                  <a:cubicBezTo>
                    <a:pt x="575" y="187"/>
                    <a:pt x="398" y="276"/>
                    <a:pt x="265" y="409"/>
                  </a:cubicBezTo>
                  <a:cubicBezTo>
                    <a:pt x="1" y="560"/>
                    <a:pt x="154" y="935"/>
                    <a:pt x="396" y="935"/>
                  </a:cubicBezTo>
                  <a:cubicBezTo>
                    <a:pt x="439" y="935"/>
                    <a:pt x="485" y="923"/>
                    <a:pt x="531" y="897"/>
                  </a:cubicBezTo>
                  <a:cubicBezTo>
                    <a:pt x="709" y="764"/>
                    <a:pt x="842" y="675"/>
                    <a:pt x="975" y="542"/>
                  </a:cubicBezTo>
                  <a:cubicBezTo>
                    <a:pt x="1233" y="394"/>
                    <a:pt x="1092" y="1"/>
                    <a:pt x="859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855;p27">
              <a:extLst>
                <a:ext uri="{FF2B5EF4-FFF2-40B4-BE49-F238E27FC236}">
                  <a16:creationId xmlns:a16="http://schemas.microsoft.com/office/drawing/2014/main" id="{DBBE3365-ACE4-825F-0A53-E56772A883E1}"/>
                </a:ext>
              </a:extLst>
            </p:cNvPr>
            <p:cNvSpPr/>
            <p:nvPr/>
          </p:nvSpPr>
          <p:spPr>
            <a:xfrm>
              <a:off x="4494725" y="2382800"/>
              <a:ext cx="32575" cy="18775"/>
            </a:xfrm>
            <a:custGeom>
              <a:avLst/>
              <a:gdLst/>
              <a:ahLst/>
              <a:cxnLst/>
              <a:rect l="l" t="t" r="r" b="b"/>
              <a:pathLst>
                <a:path w="1303" h="751" extrusionOk="0">
                  <a:moveTo>
                    <a:pt x="350" y="1"/>
                  </a:moveTo>
                  <a:cubicBezTo>
                    <a:pt x="75" y="1"/>
                    <a:pt x="0" y="473"/>
                    <a:pt x="319" y="553"/>
                  </a:cubicBezTo>
                  <a:cubicBezTo>
                    <a:pt x="496" y="597"/>
                    <a:pt x="674" y="686"/>
                    <a:pt x="851" y="731"/>
                  </a:cubicBezTo>
                  <a:cubicBezTo>
                    <a:pt x="887" y="744"/>
                    <a:pt x="922" y="750"/>
                    <a:pt x="953" y="750"/>
                  </a:cubicBezTo>
                  <a:cubicBezTo>
                    <a:pt x="1228" y="750"/>
                    <a:pt x="1303" y="278"/>
                    <a:pt x="984" y="198"/>
                  </a:cubicBezTo>
                  <a:cubicBezTo>
                    <a:pt x="807" y="109"/>
                    <a:pt x="629" y="65"/>
                    <a:pt x="452" y="21"/>
                  </a:cubicBezTo>
                  <a:cubicBezTo>
                    <a:pt x="415" y="7"/>
                    <a:pt x="381" y="1"/>
                    <a:pt x="35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856;p27">
              <a:extLst>
                <a:ext uri="{FF2B5EF4-FFF2-40B4-BE49-F238E27FC236}">
                  <a16:creationId xmlns:a16="http://schemas.microsoft.com/office/drawing/2014/main" id="{DEBA2142-9E6C-0FCF-1E28-28D533173F90}"/>
                </a:ext>
              </a:extLst>
            </p:cNvPr>
            <p:cNvSpPr/>
            <p:nvPr/>
          </p:nvSpPr>
          <p:spPr>
            <a:xfrm>
              <a:off x="4388425" y="2626925"/>
              <a:ext cx="33300" cy="17075"/>
            </a:xfrm>
            <a:custGeom>
              <a:avLst/>
              <a:gdLst/>
              <a:ahLst/>
              <a:cxnLst/>
              <a:rect l="l" t="t" r="r" b="b"/>
              <a:pathLst>
                <a:path w="1332" h="683" extrusionOk="0">
                  <a:moveTo>
                    <a:pt x="1076" y="1"/>
                  </a:moveTo>
                  <a:cubicBezTo>
                    <a:pt x="1042" y="1"/>
                    <a:pt x="1008" y="6"/>
                    <a:pt x="977" y="17"/>
                  </a:cubicBezTo>
                  <a:cubicBezTo>
                    <a:pt x="711" y="61"/>
                    <a:pt x="444" y="61"/>
                    <a:pt x="223" y="105"/>
                  </a:cubicBezTo>
                  <a:cubicBezTo>
                    <a:pt x="45" y="150"/>
                    <a:pt x="1" y="327"/>
                    <a:pt x="1" y="460"/>
                  </a:cubicBezTo>
                  <a:cubicBezTo>
                    <a:pt x="45" y="638"/>
                    <a:pt x="223" y="682"/>
                    <a:pt x="356" y="682"/>
                  </a:cubicBezTo>
                  <a:cubicBezTo>
                    <a:pt x="622" y="638"/>
                    <a:pt x="844" y="593"/>
                    <a:pt x="1110" y="549"/>
                  </a:cubicBezTo>
                  <a:cubicBezTo>
                    <a:pt x="1287" y="505"/>
                    <a:pt x="1332" y="327"/>
                    <a:pt x="1332" y="194"/>
                  </a:cubicBezTo>
                  <a:cubicBezTo>
                    <a:pt x="1298" y="59"/>
                    <a:pt x="1186" y="1"/>
                    <a:pt x="107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857;p27">
              <a:extLst>
                <a:ext uri="{FF2B5EF4-FFF2-40B4-BE49-F238E27FC236}">
                  <a16:creationId xmlns:a16="http://schemas.microsoft.com/office/drawing/2014/main" id="{F2E43D18-2878-3361-39A3-B63F312D749C}"/>
                </a:ext>
              </a:extLst>
            </p:cNvPr>
            <p:cNvSpPr/>
            <p:nvPr/>
          </p:nvSpPr>
          <p:spPr>
            <a:xfrm>
              <a:off x="4502725" y="2513225"/>
              <a:ext cx="38750" cy="23025"/>
            </a:xfrm>
            <a:custGeom>
              <a:avLst/>
              <a:gdLst/>
              <a:ahLst/>
              <a:cxnLst/>
              <a:rect l="l" t="t" r="r" b="b"/>
              <a:pathLst>
                <a:path w="1550" h="921" extrusionOk="0">
                  <a:moveTo>
                    <a:pt x="1112" y="1"/>
                  </a:moveTo>
                  <a:cubicBezTo>
                    <a:pt x="1068" y="1"/>
                    <a:pt x="1021" y="13"/>
                    <a:pt x="975" y="39"/>
                  </a:cubicBezTo>
                  <a:cubicBezTo>
                    <a:pt x="753" y="128"/>
                    <a:pt x="487" y="261"/>
                    <a:pt x="265" y="394"/>
                  </a:cubicBezTo>
                  <a:cubicBezTo>
                    <a:pt x="1" y="545"/>
                    <a:pt x="154" y="920"/>
                    <a:pt x="424" y="920"/>
                  </a:cubicBezTo>
                  <a:cubicBezTo>
                    <a:pt x="471" y="920"/>
                    <a:pt x="522" y="909"/>
                    <a:pt x="575" y="882"/>
                  </a:cubicBezTo>
                  <a:cubicBezTo>
                    <a:pt x="797" y="749"/>
                    <a:pt x="1019" y="616"/>
                    <a:pt x="1285" y="527"/>
                  </a:cubicBezTo>
                  <a:cubicBezTo>
                    <a:pt x="1549" y="376"/>
                    <a:pt x="1364" y="1"/>
                    <a:pt x="1112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858;p27">
              <a:extLst>
                <a:ext uri="{FF2B5EF4-FFF2-40B4-BE49-F238E27FC236}">
                  <a16:creationId xmlns:a16="http://schemas.microsoft.com/office/drawing/2014/main" id="{926C6282-B7D3-DE36-15A0-C879B4AB9C52}"/>
                </a:ext>
              </a:extLst>
            </p:cNvPr>
            <p:cNvSpPr/>
            <p:nvPr/>
          </p:nvSpPr>
          <p:spPr>
            <a:xfrm>
              <a:off x="4370475" y="2408325"/>
              <a:ext cx="32725" cy="18750"/>
            </a:xfrm>
            <a:custGeom>
              <a:avLst/>
              <a:gdLst/>
              <a:ahLst/>
              <a:cxnLst/>
              <a:rect l="l" t="t" r="r" b="b"/>
              <a:pathLst>
                <a:path w="1309" h="750" extrusionOk="0">
                  <a:moveTo>
                    <a:pt x="362" y="0"/>
                  </a:moveTo>
                  <a:cubicBezTo>
                    <a:pt x="111" y="0"/>
                    <a:pt x="1" y="473"/>
                    <a:pt x="319" y="553"/>
                  </a:cubicBezTo>
                  <a:cubicBezTo>
                    <a:pt x="497" y="641"/>
                    <a:pt x="674" y="686"/>
                    <a:pt x="852" y="730"/>
                  </a:cubicBezTo>
                  <a:cubicBezTo>
                    <a:pt x="888" y="744"/>
                    <a:pt x="922" y="750"/>
                    <a:pt x="954" y="750"/>
                  </a:cubicBezTo>
                  <a:cubicBezTo>
                    <a:pt x="1229" y="750"/>
                    <a:pt x="1308" y="277"/>
                    <a:pt x="1029" y="198"/>
                  </a:cubicBezTo>
                  <a:cubicBezTo>
                    <a:pt x="852" y="153"/>
                    <a:pt x="674" y="65"/>
                    <a:pt x="453" y="20"/>
                  </a:cubicBezTo>
                  <a:cubicBezTo>
                    <a:pt x="421" y="6"/>
                    <a:pt x="390" y="0"/>
                    <a:pt x="36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859;p27">
              <a:extLst>
                <a:ext uri="{FF2B5EF4-FFF2-40B4-BE49-F238E27FC236}">
                  <a16:creationId xmlns:a16="http://schemas.microsoft.com/office/drawing/2014/main" id="{D6A37C1E-DD14-B9E0-2847-67C72DC7D9B2}"/>
                </a:ext>
              </a:extLst>
            </p:cNvPr>
            <p:cNvSpPr/>
            <p:nvPr/>
          </p:nvSpPr>
          <p:spPr>
            <a:xfrm>
              <a:off x="4163275" y="2276775"/>
              <a:ext cx="31075" cy="24525"/>
            </a:xfrm>
            <a:custGeom>
              <a:avLst/>
              <a:gdLst/>
              <a:ahLst/>
              <a:cxnLst/>
              <a:rect l="l" t="t" r="r" b="b"/>
              <a:pathLst>
                <a:path w="1243" h="981" extrusionOk="0">
                  <a:moveTo>
                    <a:pt x="336" y="1"/>
                  </a:moveTo>
                  <a:cubicBezTo>
                    <a:pt x="240" y="1"/>
                    <a:pt x="146" y="50"/>
                    <a:pt x="89" y="135"/>
                  </a:cubicBezTo>
                  <a:cubicBezTo>
                    <a:pt x="0" y="269"/>
                    <a:pt x="44" y="446"/>
                    <a:pt x="178" y="535"/>
                  </a:cubicBezTo>
                  <a:cubicBezTo>
                    <a:pt x="399" y="668"/>
                    <a:pt x="577" y="801"/>
                    <a:pt x="754" y="934"/>
                  </a:cubicBezTo>
                  <a:cubicBezTo>
                    <a:pt x="802" y="966"/>
                    <a:pt x="854" y="980"/>
                    <a:pt x="907" y="980"/>
                  </a:cubicBezTo>
                  <a:cubicBezTo>
                    <a:pt x="1002" y="980"/>
                    <a:pt x="1096" y="931"/>
                    <a:pt x="1154" y="845"/>
                  </a:cubicBezTo>
                  <a:cubicBezTo>
                    <a:pt x="1242" y="712"/>
                    <a:pt x="1154" y="535"/>
                    <a:pt x="1065" y="446"/>
                  </a:cubicBezTo>
                  <a:cubicBezTo>
                    <a:pt x="843" y="313"/>
                    <a:pt x="666" y="180"/>
                    <a:pt x="488" y="47"/>
                  </a:cubicBezTo>
                  <a:cubicBezTo>
                    <a:pt x="441" y="15"/>
                    <a:pt x="388" y="1"/>
                    <a:pt x="33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860;p27">
              <a:extLst>
                <a:ext uri="{FF2B5EF4-FFF2-40B4-BE49-F238E27FC236}">
                  <a16:creationId xmlns:a16="http://schemas.microsoft.com/office/drawing/2014/main" id="{04582F01-C446-6C35-6DEE-26CB13719827}"/>
                </a:ext>
              </a:extLst>
            </p:cNvPr>
            <p:cNvSpPr/>
            <p:nvPr/>
          </p:nvSpPr>
          <p:spPr>
            <a:xfrm>
              <a:off x="4271525" y="2406350"/>
              <a:ext cx="32825" cy="18525"/>
            </a:xfrm>
            <a:custGeom>
              <a:avLst/>
              <a:gdLst/>
              <a:ahLst/>
              <a:cxnLst/>
              <a:rect l="l" t="t" r="r" b="b"/>
              <a:pathLst>
                <a:path w="1313" h="741" extrusionOk="0">
                  <a:moveTo>
                    <a:pt x="384" y="0"/>
                  </a:moveTo>
                  <a:cubicBezTo>
                    <a:pt x="89" y="0"/>
                    <a:pt x="1" y="461"/>
                    <a:pt x="329" y="543"/>
                  </a:cubicBezTo>
                  <a:cubicBezTo>
                    <a:pt x="506" y="632"/>
                    <a:pt x="684" y="676"/>
                    <a:pt x="861" y="720"/>
                  </a:cubicBezTo>
                  <a:cubicBezTo>
                    <a:pt x="898" y="734"/>
                    <a:pt x="932" y="740"/>
                    <a:pt x="963" y="740"/>
                  </a:cubicBezTo>
                  <a:cubicBezTo>
                    <a:pt x="1238" y="740"/>
                    <a:pt x="1313" y="268"/>
                    <a:pt x="994" y="188"/>
                  </a:cubicBezTo>
                  <a:cubicBezTo>
                    <a:pt x="817" y="144"/>
                    <a:pt x="639" y="55"/>
                    <a:pt x="462" y="10"/>
                  </a:cubicBezTo>
                  <a:cubicBezTo>
                    <a:pt x="435" y="4"/>
                    <a:pt x="409" y="0"/>
                    <a:pt x="384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861;p27">
              <a:extLst>
                <a:ext uri="{FF2B5EF4-FFF2-40B4-BE49-F238E27FC236}">
                  <a16:creationId xmlns:a16="http://schemas.microsoft.com/office/drawing/2014/main" id="{438B171F-3BBE-6751-4950-81CBA5985841}"/>
                </a:ext>
              </a:extLst>
            </p:cNvPr>
            <p:cNvSpPr/>
            <p:nvPr/>
          </p:nvSpPr>
          <p:spPr>
            <a:xfrm>
              <a:off x="4165475" y="2650325"/>
              <a:ext cx="33300" cy="16950"/>
            </a:xfrm>
            <a:custGeom>
              <a:avLst/>
              <a:gdLst/>
              <a:ahLst/>
              <a:cxnLst/>
              <a:rect l="l" t="t" r="r" b="b"/>
              <a:pathLst>
                <a:path w="1332" h="678" extrusionOk="0">
                  <a:moveTo>
                    <a:pt x="1051" y="1"/>
                  </a:moveTo>
                  <a:cubicBezTo>
                    <a:pt x="1025" y="1"/>
                    <a:pt x="1001" y="5"/>
                    <a:pt x="977" y="12"/>
                  </a:cubicBezTo>
                  <a:cubicBezTo>
                    <a:pt x="711" y="57"/>
                    <a:pt x="445" y="101"/>
                    <a:pt x="223" y="101"/>
                  </a:cubicBezTo>
                  <a:cubicBezTo>
                    <a:pt x="45" y="145"/>
                    <a:pt x="1" y="323"/>
                    <a:pt x="1" y="456"/>
                  </a:cubicBezTo>
                  <a:cubicBezTo>
                    <a:pt x="45" y="634"/>
                    <a:pt x="223" y="678"/>
                    <a:pt x="356" y="678"/>
                  </a:cubicBezTo>
                  <a:cubicBezTo>
                    <a:pt x="622" y="634"/>
                    <a:pt x="844" y="589"/>
                    <a:pt x="1110" y="545"/>
                  </a:cubicBezTo>
                  <a:cubicBezTo>
                    <a:pt x="1288" y="545"/>
                    <a:pt x="1332" y="323"/>
                    <a:pt x="1332" y="190"/>
                  </a:cubicBezTo>
                  <a:cubicBezTo>
                    <a:pt x="1295" y="80"/>
                    <a:pt x="1169" y="1"/>
                    <a:pt x="105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862;p27">
              <a:extLst>
                <a:ext uri="{FF2B5EF4-FFF2-40B4-BE49-F238E27FC236}">
                  <a16:creationId xmlns:a16="http://schemas.microsoft.com/office/drawing/2014/main" id="{F0DD0994-331D-3E85-8386-7A9C36EFBA51}"/>
                </a:ext>
              </a:extLst>
            </p:cNvPr>
            <p:cNvSpPr/>
            <p:nvPr/>
          </p:nvSpPr>
          <p:spPr>
            <a:xfrm>
              <a:off x="3946975" y="2914200"/>
              <a:ext cx="34400" cy="17075"/>
            </a:xfrm>
            <a:custGeom>
              <a:avLst/>
              <a:gdLst/>
              <a:ahLst/>
              <a:cxnLst/>
              <a:rect l="l" t="t" r="r" b="b"/>
              <a:pathLst>
                <a:path w="1376" h="683" extrusionOk="0">
                  <a:moveTo>
                    <a:pt x="1114" y="1"/>
                  </a:moveTo>
                  <a:cubicBezTo>
                    <a:pt x="1084" y="1"/>
                    <a:pt x="1052" y="6"/>
                    <a:pt x="1021" y="17"/>
                  </a:cubicBezTo>
                  <a:cubicBezTo>
                    <a:pt x="755" y="17"/>
                    <a:pt x="488" y="61"/>
                    <a:pt x="267" y="106"/>
                  </a:cubicBezTo>
                  <a:cubicBezTo>
                    <a:pt x="89" y="150"/>
                    <a:pt x="0" y="328"/>
                    <a:pt x="45" y="461"/>
                  </a:cubicBezTo>
                  <a:cubicBezTo>
                    <a:pt x="89" y="638"/>
                    <a:pt x="267" y="682"/>
                    <a:pt x="400" y="682"/>
                  </a:cubicBezTo>
                  <a:cubicBezTo>
                    <a:pt x="666" y="638"/>
                    <a:pt x="888" y="594"/>
                    <a:pt x="1154" y="549"/>
                  </a:cubicBezTo>
                  <a:cubicBezTo>
                    <a:pt x="1287" y="505"/>
                    <a:pt x="1376" y="328"/>
                    <a:pt x="1331" y="194"/>
                  </a:cubicBezTo>
                  <a:cubicBezTo>
                    <a:pt x="1298" y="59"/>
                    <a:pt x="1212" y="1"/>
                    <a:pt x="111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863;p27">
              <a:extLst>
                <a:ext uri="{FF2B5EF4-FFF2-40B4-BE49-F238E27FC236}">
                  <a16:creationId xmlns:a16="http://schemas.microsoft.com/office/drawing/2014/main" id="{81F2E9A5-7262-DD38-3D1D-D14F0C7C2E84}"/>
                </a:ext>
              </a:extLst>
            </p:cNvPr>
            <p:cNvSpPr/>
            <p:nvPr/>
          </p:nvSpPr>
          <p:spPr>
            <a:xfrm>
              <a:off x="4279775" y="2536525"/>
              <a:ext cx="38575" cy="23025"/>
            </a:xfrm>
            <a:custGeom>
              <a:avLst/>
              <a:gdLst/>
              <a:ahLst/>
              <a:cxnLst/>
              <a:rect l="l" t="t" r="r" b="b"/>
              <a:pathLst>
                <a:path w="1543" h="921" extrusionOk="0">
                  <a:moveTo>
                    <a:pt x="1112" y="1"/>
                  </a:moveTo>
                  <a:cubicBezTo>
                    <a:pt x="1068" y="1"/>
                    <a:pt x="1021" y="12"/>
                    <a:pt x="975" y="39"/>
                  </a:cubicBezTo>
                  <a:cubicBezTo>
                    <a:pt x="753" y="172"/>
                    <a:pt x="487" y="261"/>
                    <a:pt x="265" y="394"/>
                  </a:cubicBezTo>
                  <a:cubicBezTo>
                    <a:pt x="1" y="545"/>
                    <a:pt x="154" y="920"/>
                    <a:pt x="424" y="920"/>
                  </a:cubicBezTo>
                  <a:cubicBezTo>
                    <a:pt x="471" y="920"/>
                    <a:pt x="522" y="908"/>
                    <a:pt x="576" y="882"/>
                  </a:cubicBezTo>
                  <a:cubicBezTo>
                    <a:pt x="797" y="749"/>
                    <a:pt x="1019" y="660"/>
                    <a:pt x="1241" y="527"/>
                  </a:cubicBezTo>
                  <a:cubicBezTo>
                    <a:pt x="1543" y="376"/>
                    <a:pt x="1364" y="1"/>
                    <a:pt x="1112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864;p27">
              <a:extLst>
                <a:ext uri="{FF2B5EF4-FFF2-40B4-BE49-F238E27FC236}">
                  <a16:creationId xmlns:a16="http://schemas.microsoft.com/office/drawing/2014/main" id="{4CCC8C46-79C8-83BC-9DAF-805EE400E53D}"/>
                </a:ext>
              </a:extLst>
            </p:cNvPr>
            <p:cNvSpPr/>
            <p:nvPr/>
          </p:nvSpPr>
          <p:spPr>
            <a:xfrm>
              <a:off x="4147300" y="2431850"/>
              <a:ext cx="32875" cy="18550"/>
            </a:xfrm>
            <a:custGeom>
              <a:avLst/>
              <a:gdLst/>
              <a:ahLst/>
              <a:cxnLst/>
              <a:rect l="l" t="t" r="r" b="b"/>
              <a:pathLst>
                <a:path w="1315" h="742" extrusionOk="0">
                  <a:moveTo>
                    <a:pt x="393" y="1"/>
                  </a:moveTo>
                  <a:cubicBezTo>
                    <a:pt x="127" y="1"/>
                    <a:pt x="1" y="465"/>
                    <a:pt x="329" y="588"/>
                  </a:cubicBezTo>
                  <a:cubicBezTo>
                    <a:pt x="506" y="632"/>
                    <a:pt x="683" y="676"/>
                    <a:pt x="861" y="721"/>
                  </a:cubicBezTo>
                  <a:cubicBezTo>
                    <a:pt x="900" y="735"/>
                    <a:pt x="936" y="742"/>
                    <a:pt x="969" y="742"/>
                  </a:cubicBezTo>
                  <a:cubicBezTo>
                    <a:pt x="1240" y="742"/>
                    <a:pt x="1315" y="307"/>
                    <a:pt x="1038" y="188"/>
                  </a:cubicBezTo>
                  <a:cubicBezTo>
                    <a:pt x="861" y="144"/>
                    <a:pt x="683" y="55"/>
                    <a:pt x="462" y="11"/>
                  </a:cubicBezTo>
                  <a:cubicBezTo>
                    <a:pt x="438" y="4"/>
                    <a:pt x="415" y="1"/>
                    <a:pt x="393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865;p27">
              <a:extLst>
                <a:ext uri="{FF2B5EF4-FFF2-40B4-BE49-F238E27FC236}">
                  <a16:creationId xmlns:a16="http://schemas.microsoft.com/office/drawing/2014/main" id="{41C63486-C973-D52C-7BCE-F0B56E4A9CD8}"/>
                </a:ext>
              </a:extLst>
            </p:cNvPr>
            <p:cNvSpPr/>
            <p:nvPr/>
          </p:nvSpPr>
          <p:spPr>
            <a:xfrm>
              <a:off x="5144450" y="1702550"/>
              <a:ext cx="17500" cy="22000"/>
            </a:xfrm>
            <a:custGeom>
              <a:avLst/>
              <a:gdLst/>
              <a:ahLst/>
              <a:cxnLst/>
              <a:rect l="l" t="t" r="r" b="b"/>
              <a:pathLst>
                <a:path w="700" h="880" extrusionOk="0">
                  <a:moveTo>
                    <a:pt x="432" y="0"/>
                  </a:moveTo>
                  <a:cubicBezTo>
                    <a:pt x="371" y="0"/>
                    <a:pt x="314" y="35"/>
                    <a:pt x="285" y="122"/>
                  </a:cubicBezTo>
                  <a:cubicBezTo>
                    <a:pt x="196" y="255"/>
                    <a:pt x="152" y="432"/>
                    <a:pt x="63" y="566"/>
                  </a:cubicBezTo>
                  <a:cubicBezTo>
                    <a:pt x="0" y="722"/>
                    <a:pt x="159" y="879"/>
                    <a:pt x="289" y="879"/>
                  </a:cubicBezTo>
                  <a:cubicBezTo>
                    <a:pt x="343" y="879"/>
                    <a:pt x="392" y="852"/>
                    <a:pt x="418" y="787"/>
                  </a:cubicBezTo>
                  <a:cubicBezTo>
                    <a:pt x="507" y="610"/>
                    <a:pt x="551" y="477"/>
                    <a:pt x="640" y="299"/>
                  </a:cubicBezTo>
                  <a:cubicBezTo>
                    <a:pt x="700" y="150"/>
                    <a:pt x="558" y="0"/>
                    <a:pt x="43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866;p27">
              <a:extLst>
                <a:ext uri="{FF2B5EF4-FFF2-40B4-BE49-F238E27FC236}">
                  <a16:creationId xmlns:a16="http://schemas.microsoft.com/office/drawing/2014/main" id="{DB37FAAD-F972-6DDE-399D-4989C67CAB22}"/>
                </a:ext>
              </a:extLst>
            </p:cNvPr>
            <p:cNvSpPr/>
            <p:nvPr/>
          </p:nvSpPr>
          <p:spPr>
            <a:xfrm>
              <a:off x="5077800" y="1797925"/>
              <a:ext cx="11675" cy="19150"/>
            </a:xfrm>
            <a:custGeom>
              <a:avLst/>
              <a:gdLst/>
              <a:ahLst/>
              <a:cxnLst/>
              <a:rect l="l" t="t" r="r" b="b"/>
              <a:pathLst>
                <a:path w="467" h="766" extrusionOk="0">
                  <a:moveTo>
                    <a:pt x="267" y="0"/>
                  </a:moveTo>
                  <a:cubicBezTo>
                    <a:pt x="167" y="0"/>
                    <a:pt x="67" y="56"/>
                    <a:pt x="67" y="167"/>
                  </a:cubicBezTo>
                  <a:cubicBezTo>
                    <a:pt x="23" y="300"/>
                    <a:pt x="23" y="433"/>
                    <a:pt x="23" y="566"/>
                  </a:cubicBezTo>
                  <a:cubicBezTo>
                    <a:pt x="0" y="699"/>
                    <a:pt x="89" y="766"/>
                    <a:pt x="189" y="766"/>
                  </a:cubicBezTo>
                  <a:cubicBezTo>
                    <a:pt x="289" y="766"/>
                    <a:pt x="400" y="699"/>
                    <a:pt x="422" y="566"/>
                  </a:cubicBezTo>
                  <a:cubicBezTo>
                    <a:pt x="422" y="433"/>
                    <a:pt x="422" y="300"/>
                    <a:pt x="466" y="167"/>
                  </a:cubicBezTo>
                  <a:cubicBezTo>
                    <a:pt x="466" y="56"/>
                    <a:pt x="366" y="0"/>
                    <a:pt x="26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867;p27">
              <a:extLst>
                <a:ext uri="{FF2B5EF4-FFF2-40B4-BE49-F238E27FC236}">
                  <a16:creationId xmlns:a16="http://schemas.microsoft.com/office/drawing/2014/main" id="{D3480B0A-C8E7-C4B9-DEDF-A34B50979020}"/>
                </a:ext>
              </a:extLst>
            </p:cNvPr>
            <p:cNvSpPr/>
            <p:nvPr/>
          </p:nvSpPr>
          <p:spPr>
            <a:xfrm>
              <a:off x="4892875" y="1761800"/>
              <a:ext cx="17150" cy="21825"/>
            </a:xfrm>
            <a:custGeom>
              <a:avLst/>
              <a:gdLst/>
              <a:ahLst/>
              <a:cxnLst/>
              <a:rect l="l" t="t" r="r" b="b"/>
              <a:pathLst>
                <a:path w="686" h="873" extrusionOk="0">
                  <a:moveTo>
                    <a:pt x="253" y="0"/>
                  </a:moveTo>
                  <a:cubicBezTo>
                    <a:pt x="126" y="0"/>
                    <a:pt x="1" y="102"/>
                    <a:pt x="54" y="236"/>
                  </a:cubicBezTo>
                  <a:cubicBezTo>
                    <a:pt x="143" y="414"/>
                    <a:pt x="188" y="591"/>
                    <a:pt x="232" y="725"/>
                  </a:cubicBezTo>
                  <a:cubicBezTo>
                    <a:pt x="284" y="829"/>
                    <a:pt x="371" y="872"/>
                    <a:pt x="452" y="872"/>
                  </a:cubicBezTo>
                  <a:cubicBezTo>
                    <a:pt x="576" y="872"/>
                    <a:pt x="685" y="770"/>
                    <a:pt x="631" y="636"/>
                  </a:cubicBezTo>
                  <a:cubicBezTo>
                    <a:pt x="587" y="458"/>
                    <a:pt x="498" y="281"/>
                    <a:pt x="454" y="148"/>
                  </a:cubicBezTo>
                  <a:cubicBezTo>
                    <a:pt x="419" y="43"/>
                    <a:pt x="336" y="0"/>
                    <a:pt x="253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868;p27">
              <a:extLst>
                <a:ext uri="{FF2B5EF4-FFF2-40B4-BE49-F238E27FC236}">
                  <a16:creationId xmlns:a16="http://schemas.microsoft.com/office/drawing/2014/main" id="{2356F032-174B-843C-4B83-78B81DAB0870}"/>
                </a:ext>
              </a:extLst>
            </p:cNvPr>
            <p:cNvSpPr/>
            <p:nvPr/>
          </p:nvSpPr>
          <p:spPr>
            <a:xfrm>
              <a:off x="4984000" y="1825025"/>
              <a:ext cx="22350" cy="20700"/>
            </a:xfrm>
            <a:custGeom>
              <a:avLst/>
              <a:gdLst/>
              <a:ahLst/>
              <a:cxnLst/>
              <a:rect l="l" t="t" r="r" b="b"/>
              <a:pathLst>
                <a:path w="894" h="828" extrusionOk="0">
                  <a:moveTo>
                    <a:pt x="271" y="0"/>
                  </a:moveTo>
                  <a:cubicBezTo>
                    <a:pt x="125" y="0"/>
                    <a:pt x="0" y="189"/>
                    <a:pt x="136" y="325"/>
                  </a:cubicBezTo>
                  <a:lnTo>
                    <a:pt x="491" y="769"/>
                  </a:lnTo>
                  <a:cubicBezTo>
                    <a:pt x="533" y="810"/>
                    <a:pt x="579" y="827"/>
                    <a:pt x="623" y="827"/>
                  </a:cubicBezTo>
                  <a:cubicBezTo>
                    <a:pt x="769" y="827"/>
                    <a:pt x="894" y="639"/>
                    <a:pt x="758" y="503"/>
                  </a:cubicBezTo>
                  <a:cubicBezTo>
                    <a:pt x="624" y="325"/>
                    <a:pt x="536" y="192"/>
                    <a:pt x="403" y="59"/>
                  </a:cubicBezTo>
                  <a:cubicBezTo>
                    <a:pt x="361" y="18"/>
                    <a:pt x="315" y="0"/>
                    <a:pt x="27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869;p27">
              <a:extLst>
                <a:ext uri="{FF2B5EF4-FFF2-40B4-BE49-F238E27FC236}">
                  <a16:creationId xmlns:a16="http://schemas.microsoft.com/office/drawing/2014/main" id="{A65FEACE-B415-3D4C-A68E-F6A50D32F4DA}"/>
                </a:ext>
              </a:extLst>
            </p:cNvPr>
            <p:cNvSpPr/>
            <p:nvPr/>
          </p:nvSpPr>
          <p:spPr>
            <a:xfrm>
              <a:off x="5041750" y="1717225"/>
              <a:ext cx="11125" cy="19175"/>
            </a:xfrm>
            <a:custGeom>
              <a:avLst/>
              <a:gdLst/>
              <a:ahLst/>
              <a:cxnLst/>
              <a:rect l="l" t="t" r="r" b="b"/>
              <a:pathLst>
                <a:path w="445" h="767" extrusionOk="0">
                  <a:moveTo>
                    <a:pt x="244" y="1"/>
                  </a:moveTo>
                  <a:cubicBezTo>
                    <a:pt x="145" y="1"/>
                    <a:pt x="45" y="67"/>
                    <a:pt x="45" y="200"/>
                  </a:cubicBezTo>
                  <a:cubicBezTo>
                    <a:pt x="45" y="333"/>
                    <a:pt x="0" y="467"/>
                    <a:pt x="0" y="600"/>
                  </a:cubicBezTo>
                  <a:cubicBezTo>
                    <a:pt x="0" y="711"/>
                    <a:pt x="89" y="766"/>
                    <a:pt x="183" y="766"/>
                  </a:cubicBezTo>
                  <a:cubicBezTo>
                    <a:pt x="278" y="766"/>
                    <a:pt x="377" y="711"/>
                    <a:pt x="400" y="600"/>
                  </a:cubicBezTo>
                  <a:cubicBezTo>
                    <a:pt x="400" y="467"/>
                    <a:pt x="400" y="333"/>
                    <a:pt x="444" y="200"/>
                  </a:cubicBezTo>
                  <a:cubicBezTo>
                    <a:pt x="444" y="67"/>
                    <a:pt x="344" y="1"/>
                    <a:pt x="24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870;p27">
              <a:extLst>
                <a:ext uri="{FF2B5EF4-FFF2-40B4-BE49-F238E27FC236}">
                  <a16:creationId xmlns:a16="http://schemas.microsoft.com/office/drawing/2014/main" id="{02F3E0E5-589E-B003-DD6D-2FEDDDFE561B}"/>
                </a:ext>
              </a:extLst>
            </p:cNvPr>
            <p:cNvSpPr/>
            <p:nvPr/>
          </p:nvSpPr>
          <p:spPr>
            <a:xfrm>
              <a:off x="5027875" y="1649575"/>
              <a:ext cx="11125" cy="18875"/>
            </a:xfrm>
            <a:custGeom>
              <a:avLst/>
              <a:gdLst/>
              <a:ahLst/>
              <a:cxnLst/>
              <a:rect l="l" t="t" r="r" b="b"/>
              <a:pathLst>
                <a:path w="445" h="755" extrusionOk="0">
                  <a:moveTo>
                    <a:pt x="256" y="0"/>
                  </a:moveTo>
                  <a:cubicBezTo>
                    <a:pt x="156" y="0"/>
                    <a:pt x="45" y="67"/>
                    <a:pt x="23" y="200"/>
                  </a:cubicBezTo>
                  <a:cubicBezTo>
                    <a:pt x="23" y="333"/>
                    <a:pt x="23" y="422"/>
                    <a:pt x="23" y="555"/>
                  </a:cubicBezTo>
                  <a:cubicBezTo>
                    <a:pt x="1" y="688"/>
                    <a:pt x="90" y="755"/>
                    <a:pt x="184" y="755"/>
                  </a:cubicBezTo>
                  <a:cubicBezTo>
                    <a:pt x="278" y="755"/>
                    <a:pt x="378" y="688"/>
                    <a:pt x="378" y="555"/>
                  </a:cubicBezTo>
                  <a:cubicBezTo>
                    <a:pt x="422" y="422"/>
                    <a:pt x="422" y="333"/>
                    <a:pt x="422" y="200"/>
                  </a:cubicBezTo>
                  <a:cubicBezTo>
                    <a:pt x="444" y="67"/>
                    <a:pt x="356" y="0"/>
                    <a:pt x="25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871;p27">
              <a:extLst>
                <a:ext uri="{FF2B5EF4-FFF2-40B4-BE49-F238E27FC236}">
                  <a16:creationId xmlns:a16="http://schemas.microsoft.com/office/drawing/2014/main" id="{D4E1F16B-F77A-3A79-FCAF-7558E4FA0F26}"/>
                </a:ext>
              </a:extLst>
            </p:cNvPr>
            <p:cNvSpPr/>
            <p:nvPr/>
          </p:nvSpPr>
          <p:spPr>
            <a:xfrm>
              <a:off x="4933825" y="1676400"/>
              <a:ext cx="21725" cy="21150"/>
            </a:xfrm>
            <a:custGeom>
              <a:avLst/>
              <a:gdLst/>
              <a:ahLst/>
              <a:cxnLst/>
              <a:rect l="l" t="t" r="r" b="b"/>
              <a:pathLst>
                <a:path w="869" h="846" extrusionOk="0">
                  <a:moveTo>
                    <a:pt x="281" y="0"/>
                  </a:moveTo>
                  <a:cubicBezTo>
                    <a:pt x="133" y="0"/>
                    <a:pt x="0" y="189"/>
                    <a:pt x="102" y="325"/>
                  </a:cubicBezTo>
                  <a:cubicBezTo>
                    <a:pt x="236" y="502"/>
                    <a:pt x="369" y="635"/>
                    <a:pt x="457" y="769"/>
                  </a:cubicBezTo>
                  <a:cubicBezTo>
                    <a:pt x="501" y="823"/>
                    <a:pt x="550" y="846"/>
                    <a:pt x="597" y="846"/>
                  </a:cubicBezTo>
                  <a:cubicBezTo>
                    <a:pt x="742" y="846"/>
                    <a:pt x="868" y="636"/>
                    <a:pt x="768" y="502"/>
                  </a:cubicBezTo>
                  <a:cubicBezTo>
                    <a:pt x="635" y="369"/>
                    <a:pt x="502" y="192"/>
                    <a:pt x="413" y="59"/>
                  </a:cubicBezTo>
                  <a:cubicBezTo>
                    <a:pt x="372" y="17"/>
                    <a:pt x="326" y="0"/>
                    <a:pt x="28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872;p27">
              <a:extLst>
                <a:ext uri="{FF2B5EF4-FFF2-40B4-BE49-F238E27FC236}">
                  <a16:creationId xmlns:a16="http://schemas.microsoft.com/office/drawing/2014/main" id="{801FE67C-4014-F5D7-1A55-B891E7B83647}"/>
                </a:ext>
              </a:extLst>
            </p:cNvPr>
            <p:cNvSpPr/>
            <p:nvPr/>
          </p:nvSpPr>
          <p:spPr>
            <a:xfrm>
              <a:off x="3394600" y="2850425"/>
              <a:ext cx="64125" cy="23375"/>
            </a:xfrm>
            <a:custGeom>
              <a:avLst/>
              <a:gdLst/>
              <a:ahLst/>
              <a:cxnLst/>
              <a:rect l="l" t="t" r="r" b="b"/>
              <a:pathLst>
                <a:path w="2565" h="935" extrusionOk="0">
                  <a:moveTo>
                    <a:pt x="2134" y="1"/>
                  </a:moveTo>
                  <a:cubicBezTo>
                    <a:pt x="2090" y="1"/>
                    <a:pt x="2043" y="12"/>
                    <a:pt x="1997" y="39"/>
                  </a:cubicBezTo>
                  <a:cubicBezTo>
                    <a:pt x="1464" y="305"/>
                    <a:pt x="932" y="394"/>
                    <a:pt x="355" y="394"/>
                  </a:cubicBezTo>
                  <a:cubicBezTo>
                    <a:pt x="342" y="392"/>
                    <a:pt x="329" y="391"/>
                    <a:pt x="317" y="391"/>
                  </a:cubicBezTo>
                  <a:cubicBezTo>
                    <a:pt x="1" y="391"/>
                    <a:pt x="13" y="926"/>
                    <a:pt x="355" y="926"/>
                  </a:cubicBezTo>
                  <a:cubicBezTo>
                    <a:pt x="444" y="932"/>
                    <a:pt x="531" y="935"/>
                    <a:pt x="617" y="935"/>
                  </a:cubicBezTo>
                  <a:cubicBezTo>
                    <a:pt x="1220" y="935"/>
                    <a:pt x="1758" y="799"/>
                    <a:pt x="2263" y="527"/>
                  </a:cubicBezTo>
                  <a:cubicBezTo>
                    <a:pt x="2565" y="376"/>
                    <a:pt x="2386" y="1"/>
                    <a:pt x="213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873;p27">
              <a:extLst>
                <a:ext uri="{FF2B5EF4-FFF2-40B4-BE49-F238E27FC236}">
                  <a16:creationId xmlns:a16="http://schemas.microsoft.com/office/drawing/2014/main" id="{37DC7E0D-353F-0300-AEED-0C4BFC25324B}"/>
                </a:ext>
              </a:extLst>
            </p:cNvPr>
            <p:cNvSpPr/>
            <p:nvPr/>
          </p:nvSpPr>
          <p:spPr>
            <a:xfrm>
              <a:off x="3753725" y="2818725"/>
              <a:ext cx="49275" cy="25450"/>
            </a:xfrm>
            <a:custGeom>
              <a:avLst/>
              <a:gdLst/>
              <a:ahLst/>
              <a:cxnLst/>
              <a:rect l="l" t="t" r="r" b="b"/>
              <a:pathLst>
                <a:path w="1971" h="1018" extrusionOk="0">
                  <a:moveTo>
                    <a:pt x="1610" y="0"/>
                  </a:moveTo>
                  <a:cubicBezTo>
                    <a:pt x="1581" y="0"/>
                    <a:pt x="1551" y="7"/>
                    <a:pt x="1519" y="20"/>
                  </a:cubicBezTo>
                  <a:cubicBezTo>
                    <a:pt x="1120" y="153"/>
                    <a:pt x="720" y="331"/>
                    <a:pt x="277" y="464"/>
                  </a:cubicBezTo>
                  <a:cubicBezTo>
                    <a:pt x="0" y="583"/>
                    <a:pt x="75" y="1018"/>
                    <a:pt x="346" y="1018"/>
                  </a:cubicBezTo>
                  <a:cubicBezTo>
                    <a:pt x="379" y="1018"/>
                    <a:pt x="415" y="1011"/>
                    <a:pt x="454" y="996"/>
                  </a:cubicBezTo>
                  <a:cubicBezTo>
                    <a:pt x="853" y="863"/>
                    <a:pt x="1253" y="730"/>
                    <a:pt x="1652" y="553"/>
                  </a:cubicBezTo>
                  <a:cubicBezTo>
                    <a:pt x="1971" y="473"/>
                    <a:pt x="1860" y="0"/>
                    <a:pt x="161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874;p27">
              <a:extLst>
                <a:ext uri="{FF2B5EF4-FFF2-40B4-BE49-F238E27FC236}">
                  <a16:creationId xmlns:a16="http://schemas.microsoft.com/office/drawing/2014/main" id="{D3AD7420-E405-D8A8-4EB2-C01825CF8E5C}"/>
                </a:ext>
              </a:extLst>
            </p:cNvPr>
            <p:cNvSpPr/>
            <p:nvPr/>
          </p:nvSpPr>
          <p:spPr>
            <a:xfrm>
              <a:off x="2916525" y="2946725"/>
              <a:ext cx="75450" cy="16725"/>
            </a:xfrm>
            <a:custGeom>
              <a:avLst/>
              <a:gdLst/>
              <a:ahLst/>
              <a:cxnLst/>
              <a:rect l="l" t="t" r="r" b="b"/>
              <a:pathLst>
                <a:path w="3018" h="669" extrusionOk="0">
                  <a:moveTo>
                    <a:pt x="2701" y="0"/>
                  </a:moveTo>
                  <a:cubicBezTo>
                    <a:pt x="2689" y="0"/>
                    <a:pt x="2676" y="1"/>
                    <a:pt x="2663" y="3"/>
                  </a:cubicBezTo>
                  <a:cubicBezTo>
                    <a:pt x="1909" y="47"/>
                    <a:pt x="1154" y="47"/>
                    <a:pt x="400" y="91"/>
                  </a:cubicBezTo>
                  <a:cubicBezTo>
                    <a:pt x="1" y="136"/>
                    <a:pt x="1" y="668"/>
                    <a:pt x="400" y="668"/>
                  </a:cubicBezTo>
                  <a:cubicBezTo>
                    <a:pt x="1154" y="624"/>
                    <a:pt x="1909" y="579"/>
                    <a:pt x="2663" y="579"/>
                  </a:cubicBezTo>
                  <a:cubicBezTo>
                    <a:pt x="3005" y="537"/>
                    <a:pt x="3017" y="0"/>
                    <a:pt x="270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875;p27">
              <a:extLst>
                <a:ext uri="{FF2B5EF4-FFF2-40B4-BE49-F238E27FC236}">
                  <a16:creationId xmlns:a16="http://schemas.microsoft.com/office/drawing/2014/main" id="{6F057FC5-7CAC-73EE-D41D-7E81E7227F6E}"/>
                </a:ext>
              </a:extLst>
            </p:cNvPr>
            <p:cNvSpPr/>
            <p:nvPr/>
          </p:nvSpPr>
          <p:spPr>
            <a:xfrm>
              <a:off x="2929850" y="2702750"/>
              <a:ext cx="44375" cy="16725"/>
            </a:xfrm>
            <a:custGeom>
              <a:avLst/>
              <a:gdLst/>
              <a:ahLst/>
              <a:cxnLst/>
              <a:rect l="l" t="t" r="r" b="b"/>
              <a:pathLst>
                <a:path w="1775" h="669" extrusionOk="0">
                  <a:moveTo>
                    <a:pt x="355" y="1"/>
                  </a:moveTo>
                  <a:cubicBezTo>
                    <a:pt x="0" y="1"/>
                    <a:pt x="0" y="533"/>
                    <a:pt x="355" y="577"/>
                  </a:cubicBezTo>
                  <a:cubicBezTo>
                    <a:pt x="710" y="622"/>
                    <a:pt x="1065" y="666"/>
                    <a:pt x="1420" y="666"/>
                  </a:cubicBezTo>
                  <a:cubicBezTo>
                    <a:pt x="1433" y="668"/>
                    <a:pt x="1446" y="669"/>
                    <a:pt x="1458" y="669"/>
                  </a:cubicBezTo>
                  <a:cubicBezTo>
                    <a:pt x="1774" y="669"/>
                    <a:pt x="1762" y="132"/>
                    <a:pt x="1420" y="89"/>
                  </a:cubicBezTo>
                  <a:cubicBezTo>
                    <a:pt x="1065" y="89"/>
                    <a:pt x="710" y="45"/>
                    <a:pt x="355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876;p27">
              <a:extLst>
                <a:ext uri="{FF2B5EF4-FFF2-40B4-BE49-F238E27FC236}">
                  <a16:creationId xmlns:a16="http://schemas.microsoft.com/office/drawing/2014/main" id="{821EE1B2-8ABE-FDE2-CFB9-4D7ADAF71928}"/>
                </a:ext>
              </a:extLst>
            </p:cNvPr>
            <p:cNvSpPr/>
            <p:nvPr/>
          </p:nvSpPr>
          <p:spPr>
            <a:xfrm>
              <a:off x="3609575" y="3009100"/>
              <a:ext cx="38925" cy="23675"/>
            </a:xfrm>
            <a:custGeom>
              <a:avLst/>
              <a:gdLst/>
              <a:ahLst/>
              <a:cxnLst/>
              <a:rect l="l" t="t" r="r" b="b"/>
              <a:pathLst>
                <a:path w="1557" h="947" extrusionOk="0">
                  <a:moveTo>
                    <a:pt x="1114" y="1"/>
                  </a:moveTo>
                  <a:cubicBezTo>
                    <a:pt x="1072" y="1"/>
                    <a:pt x="1028" y="12"/>
                    <a:pt x="985" y="37"/>
                  </a:cubicBezTo>
                  <a:cubicBezTo>
                    <a:pt x="763" y="170"/>
                    <a:pt x="497" y="303"/>
                    <a:pt x="275" y="392"/>
                  </a:cubicBezTo>
                  <a:cubicBezTo>
                    <a:pt x="1" y="548"/>
                    <a:pt x="176" y="947"/>
                    <a:pt x="434" y="947"/>
                  </a:cubicBezTo>
                  <a:cubicBezTo>
                    <a:pt x="469" y="947"/>
                    <a:pt x="505" y="940"/>
                    <a:pt x="541" y="924"/>
                  </a:cubicBezTo>
                  <a:cubicBezTo>
                    <a:pt x="807" y="791"/>
                    <a:pt x="1029" y="658"/>
                    <a:pt x="1251" y="525"/>
                  </a:cubicBezTo>
                  <a:cubicBezTo>
                    <a:pt x="1556" y="410"/>
                    <a:pt x="1369" y="1"/>
                    <a:pt x="111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877;p27">
              <a:extLst>
                <a:ext uri="{FF2B5EF4-FFF2-40B4-BE49-F238E27FC236}">
                  <a16:creationId xmlns:a16="http://schemas.microsoft.com/office/drawing/2014/main" id="{A1508094-B420-EBCE-4766-43C267A178C2}"/>
                </a:ext>
              </a:extLst>
            </p:cNvPr>
            <p:cNvSpPr/>
            <p:nvPr/>
          </p:nvSpPr>
          <p:spPr>
            <a:xfrm>
              <a:off x="3639300" y="2711625"/>
              <a:ext cx="65625" cy="22525"/>
            </a:xfrm>
            <a:custGeom>
              <a:avLst/>
              <a:gdLst/>
              <a:ahLst/>
              <a:cxnLst/>
              <a:rect l="l" t="t" r="r" b="b"/>
              <a:pathLst>
                <a:path w="2625" h="901" extrusionOk="0">
                  <a:moveTo>
                    <a:pt x="1015" y="1"/>
                  </a:moveTo>
                  <a:cubicBezTo>
                    <a:pt x="782" y="1"/>
                    <a:pt x="550" y="30"/>
                    <a:pt x="328" y="89"/>
                  </a:cubicBezTo>
                  <a:cubicBezTo>
                    <a:pt x="0" y="212"/>
                    <a:pt x="89" y="676"/>
                    <a:pt x="384" y="676"/>
                  </a:cubicBezTo>
                  <a:cubicBezTo>
                    <a:pt x="408" y="676"/>
                    <a:pt x="434" y="673"/>
                    <a:pt x="461" y="666"/>
                  </a:cubicBezTo>
                  <a:cubicBezTo>
                    <a:pt x="683" y="598"/>
                    <a:pt x="899" y="562"/>
                    <a:pt x="1108" y="562"/>
                  </a:cubicBezTo>
                  <a:cubicBezTo>
                    <a:pt x="1442" y="562"/>
                    <a:pt x="1758" y="653"/>
                    <a:pt x="2058" y="844"/>
                  </a:cubicBezTo>
                  <a:cubicBezTo>
                    <a:pt x="2114" y="883"/>
                    <a:pt x="2169" y="900"/>
                    <a:pt x="2221" y="900"/>
                  </a:cubicBezTo>
                  <a:cubicBezTo>
                    <a:pt x="2460" y="900"/>
                    <a:pt x="2624" y="538"/>
                    <a:pt x="2369" y="356"/>
                  </a:cubicBezTo>
                  <a:cubicBezTo>
                    <a:pt x="1955" y="119"/>
                    <a:pt x="1482" y="1"/>
                    <a:pt x="1015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878;p27">
              <a:extLst>
                <a:ext uri="{FF2B5EF4-FFF2-40B4-BE49-F238E27FC236}">
                  <a16:creationId xmlns:a16="http://schemas.microsoft.com/office/drawing/2014/main" id="{F077BBCD-D691-E095-A234-C9FDF7DF2AB6}"/>
                </a:ext>
              </a:extLst>
            </p:cNvPr>
            <p:cNvSpPr/>
            <p:nvPr/>
          </p:nvSpPr>
          <p:spPr>
            <a:xfrm>
              <a:off x="4113700" y="2856875"/>
              <a:ext cx="41475" cy="17900"/>
            </a:xfrm>
            <a:custGeom>
              <a:avLst/>
              <a:gdLst/>
              <a:ahLst/>
              <a:cxnLst/>
              <a:rect l="l" t="t" r="r" b="b"/>
              <a:pathLst>
                <a:path w="1659" h="716" extrusionOk="0">
                  <a:moveTo>
                    <a:pt x="477" y="0"/>
                  </a:moveTo>
                  <a:cubicBezTo>
                    <a:pt x="151" y="0"/>
                    <a:pt x="1" y="494"/>
                    <a:pt x="342" y="580"/>
                  </a:cubicBezTo>
                  <a:cubicBezTo>
                    <a:pt x="608" y="624"/>
                    <a:pt x="874" y="668"/>
                    <a:pt x="1140" y="713"/>
                  </a:cubicBezTo>
                  <a:cubicBezTo>
                    <a:pt x="1154" y="714"/>
                    <a:pt x="1168" y="715"/>
                    <a:pt x="1182" y="715"/>
                  </a:cubicBezTo>
                  <a:cubicBezTo>
                    <a:pt x="1508" y="715"/>
                    <a:pt x="1658" y="221"/>
                    <a:pt x="1318" y="136"/>
                  </a:cubicBezTo>
                  <a:cubicBezTo>
                    <a:pt x="1051" y="92"/>
                    <a:pt x="785" y="47"/>
                    <a:pt x="519" y="3"/>
                  </a:cubicBezTo>
                  <a:cubicBezTo>
                    <a:pt x="505" y="1"/>
                    <a:pt x="491" y="0"/>
                    <a:pt x="47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879;p27">
              <a:extLst>
                <a:ext uri="{FF2B5EF4-FFF2-40B4-BE49-F238E27FC236}">
                  <a16:creationId xmlns:a16="http://schemas.microsoft.com/office/drawing/2014/main" id="{54B9E8C4-24AD-9942-3C1F-77C8FC110093}"/>
                </a:ext>
              </a:extLst>
            </p:cNvPr>
            <p:cNvSpPr/>
            <p:nvPr/>
          </p:nvSpPr>
          <p:spPr>
            <a:xfrm>
              <a:off x="2915775" y="2101500"/>
              <a:ext cx="64750" cy="20125"/>
            </a:xfrm>
            <a:custGeom>
              <a:avLst/>
              <a:gdLst/>
              <a:ahLst/>
              <a:cxnLst/>
              <a:rect l="l" t="t" r="r" b="b"/>
              <a:pathLst>
                <a:path w="2590" h="805" extrusionOk="0">
                  <a:moveTo>
                    <a:pt x="433" y="1"/>
                  </a:moveTo>
                  <a:cubicBezTo>
                    <a:pt x="110" y="1"/>
                    <a:pt x="1" y="493"/>
                    <a:pt x="341" y="536"/>
                  </a:cubicBezTo>
                  <a:cubicBezTo>
                    <a:pt x="918" y="624"/>
                    <a:pt x="1495" y="713"/>
                    <a:pt x="2116" y="802"/>
                  </a:cubicBezTo>
                  <a:cubicBezTo>
                    <a:pt x="2130" y="804"/>
                    <a:pt x="2144" y="804"/>
                    <a:pt x="2157" y="804"/>
                  </a:cubicBezTo>
                  <a:cubicBezTo>
                    <a:pt x="2481" y="804"/>
                    <a:pt x="2590" y="310"/>
                    <a:pt x="2249" y="225"/>
                  </a:cubicBezTo>
                  <a:cubicBezTo>
                    <a:pt x="1672" y="181"/>
                    <a:pt x="1051" y="92"/>
                    <a:pt x="474" y="3"/>
                  </a:cubicBezTo>
                  <a:cubicBezTo>
                    <a:pt x="460" y="1"/>
                    <a:pt x="446" y="1"/>
                    <a:pt x="433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880;p27">
              <a:extLst>
                <a:ext uri="{FF2B5EF4-FFF2-40B4-BE49-F238E27FC236}">
                  <a16:creationId xmlns:a16="http://schemas.microsoft.com/office/drawing/2014/main" id="{6FB8D7E2-0DBE-0AD5-2A94-F63194CEC6CC}"/>
                </a:ext>
              </a:extLst>
            </p:cNvPr>
            <p:cNvSpPr/>
            <p:nvPr/>
          </p:nvSpPr>
          <p:spPr>
            <a:xfrm>
              <a:off x="2810050" y="2251300"/>
              <a:ext cx="36625" cy="14450"/>
            </a:xfrm>
            <a:custGeom>
              <a:avLst/>
              <a:gdLst/>
              <a:ahLst/>
              <a:cxnLst/>
              <a:rect l="l" t="t" r="r" b="b"/>
              <a:pathLst>
                <a:path w="1465" h="578" extrusionOk="0">
                  <a:moveTo>
                    <a:pt x="355" y="1"/>
                  </a:moveTo>
                  <a:cubicBezTo>
                    <a:pt x="0" y="1"/>
                    <a:pt x="0" y="578"/>
                    <a:pt x="355" y="578"/>
                  </a:cubicBezTo>
                  <a:lnTo>
                    <a:pt x="1110" y="578"/>
                  </a:lnTo>
                  <a:cubicBezTo>
                    <a:pt x="1465" y="578"/>
                    <a:pt x="1465" y="1"/>
                    <a:pt x="111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881;p27">
              <a:extLst>
                <a:ext uri="{FF2B5EF4-FFF2-40B4-BE49-F238E27FC236}">
                  <a16:creationId xmlns:a16="http://schemas.microsoft.com/office/drawing/2014/main" id="{0E775B7B-EE8C-9AA6-BB1D-7A849A439ADD}"/>
                </a:ext>
              </a:extLst>
            </p:cNvPr>
            <p:cNvSpPr/>
            <p:nvPr/>
          </p:nvSpPr>
          <p:spPr>
            <a:xfrm>
              <a:off x="3211525" y="2000050"/>
              <a:ext cx="78900" cy="38900"/>
            </a:xfrm>
            <a:custGeom>
              <a:avLst/>
              <a:gdLst/>
              <a:ahLst/>
              <a:cxnLst/>
              <a:rect l="l" t="t" r="r" b="b"/>
              <a:pathLst>
                <a:path w="3156" h="1556" extrusionOk="0">
                  <a:moveTo>
                    <a:pt x="470" y="1"/>
                  </a:moveTo>
                  <a:cubicBezTo>
                    <a:pt x="205" y="1"/>
                    <a:pt x="0" y="394"/>
                    <a:pt x="313" y="512"/>
                  </a:cubicBezTo>
                  <a:cubicBezTo>
                    <a:pt x="1067" y="822"/>
                    <a:pt x="1822" y="1177"/>
                    <a:pt x="2576" y="1532"/>
                  </a:cubicBezTo>
                  <a:cubicBezTo>
                    <a:pt x="2613" y="1548"/>
                    <a:pt x="2649" y="1555"/>
                    <a:pt x="2685" y="1555"/>
                  </a:cubicBezTo>
                  <a:cubicBezTo>
                    <a:pt x="2951" y="1555"/>
                    <a:pt x="3155" y="1162"/>
                    <a:pt x="2842" y="1044"/>
                  </a:cubicBezTo>
                  <a:cubicBezTo>
                    <a:pt x="2088" y="689"/>
                    <a:pt x="1334" y="334"/>
                    <a:pt x="579" y="24"/>
                  </a:cubicBezTo>
                  <a:cubicBezTo>
                    <a:pt x="543" y="8"/>
                    <a:pt x="506" y="1"/>
                    <a:pt x="47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882;p27">
              <a:extLst>
                <a:ext uri="{FF2B5EF4-FFF2-40B4-BE49-F238E27FC236}">
                  <a16:creationId xmlns:a16="http://schemas.microsoft.com/office/drawing/2014/main" id="{56F9780E-7147-0C53-8521-F5FB9226D258}"/>
                </a:ext>
              </a:extLst>
            </p:cNvPr>
            <p:cNvSpPr/>
            <p:nvPr/>
          </p:nvSpPr>
          <p:spPr>
            <a:xfrm>
              <a:off x="3162575" y="2233075"/>
              <a:ext cx="63650" cy="26525"/>
            </a:xfrm>
            <a:custGeom>
              <a:avLst/>
              <a:gdLst/>
              <a:ahLst/>
              <a:cxnLst/>
              <a:rect l="l" t="t" r="r" b="b"/>
              <a:pathLst>
                <a:path w="2546" h="1061" extrusionOk="0">
                  <a:moveTo>
                    <a:pt x="350" y="0"/>
                  </a:moveTo>
                  <a:cubicBezTo>
                    <a:pt x="75" y="0"/>
                    <a:pt x="0" y="473"/>
                    <a:pt x="319" y="552"/>
                  </a:cubicBezTo>
                  <a:cubicBezTo>
                    <a:pt x="896" y="730"/>
                    <a:pt x="1473" y="907"/>
                    <a:pt x="2049" y="1040"/>
                  </a:cubicBezTo>
                  <a:cubicBezTo>
                    <a:pt x="2086" y="1054"/>
                    <a:pt x="2120" y="1060"/>
                    <a:pt x="2153" y="1060"/>
                  </a:cubicBezTo>
                  <a:cubicBezTo>
                    <a:pt x="2435" y="1060"/>
                    <a:pt x="2545" y="588"/>
                    <a:pt x="2227" y="508"/>
                  </a:cubicBezTo>
                  <a:cubicBezTo>
                    <a:pt x="1650" y="331"/>
                    <a:pt x="1029" y="153"/>
                    <a:pt x="452" y="20"/>
                  </a:cubicBezTo>
                  <a:cubicBezTo>
                    <a:pt x="416" y="6"/>
                    <a:pt x="382" y="0"/>
                    <a:pt x="35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883;p27">
              <a:extLst>
                <a:ext uri="{FF2B5EF4-FFF2-40B4-BE49-F238E27FC236}">
                  <a16:creationId xmlns:a16="http://schemas.microsoft.com/office/drawing/2014/main" id="{B1487666-77FE-A799-B05F-3BE8A5E3E968}"/>
                </a:ext>
              </a:extLst>
            </p:cNvPr>
            <p:cNvSpPr/>
            <p:nvPr/>
          </p:nvSpPr>
          <p:spPr>
            <a:xfrm>
              <a:off x="2979625" y="1986800"/>
              <a:ext cx="50150" cy="26900"/>
            </a:xfrm>
            <a:custGeom>
              <a:avLst/>
              <a:gdLst/>
              <a:ahLst/>
              <a:cxnLst/>
              <a:rect l="l" t="t" r="r" b="b"/>
              <a:pathLst>
                <a:path w="2006" h="1076" extrusionOk="0">
                  <a:moveTo>
                    <a:pt x="341" y="0"/>
                  </a:moveTo>
                  <a:cubicBezTo>
                    <a:pt x="71" y="0"/>
                    <a:pt x="0" y="435"/>
                    <a:pt x="316" y="554"/>
                  </a:cubicBezTo>
                  <a:cubicBezTo>
                    <a:pt x="716" y="731"/>
                    <a:pt x="1159" y="909"/>
                    <a:pt x="1559" y="1042"/>
                  </a:cubicBezTo>
                  <a:cubicBezTo>
                    <a:pt x="1605" y="1065"/>
                    <a:pt x="1648" y="1075"/>
                    <a:pt x="1687" y="1075"/>
                  </a:cubicBezTo>
                  <a:cubicBezTo>
                    <a:pt x="1941" y="1075"/>
                    <a:pt x="2006" y="625"/>
                    <a:pt x="1736" y="509"/>
                  </a:cubicBezTo>
                  <a:cubicBezTo>
                    <a:pt x="1292" y="332"/>
                    <a:pt x="893" y="199"/>
                    <a:pt x="449" y="21"/>
                  </a:cubicBezTo>
                  <a:cubicBezTo>
                    <a:pt x="411" y="7"/>
                    <a:pt x="374" y="0"/>
                    <a:pt x="34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884;p27">
              <a:extLst>
                <a:ext uri="{FF2B5EF4-FFF2-40B4-BE49-F238E27FC236}">
                  <a16:creationId xmlns:a16="http://schemas.microsoft.com/office/drawing/2014/main" id="{843AE182-1A59-B947-366A-88C8FDB5C19B}"/>
                </a:ext>
              </a:extLst>
            </p:cNvPr>
            <p:cNvSpPr/>
            <p:nvPr/>
          </p:nvSpPr>
          <p:spPr>
            <a:xfrm>
              <a:off x="2589325" y="2201400"/>
              <a:ext cx="82050" cy="26500"/>
            </a:xfrm>
            <a:custGeom>
              <a:avLst/>
              <a:gdLst/>
              <a:ahLst/>
              <a:cxnLst/>
              <a:rect l="l" t="t" r="r" b="b"/>
              <a:pathLst>
                <a:path w="3282" h="1060" extrusionOk="0">
                  <a:moveTo>
                    <a:pt x="355" y="0"/>
                  </a:moveTo>
                  <a:cubicBezTo>
                    <a:pt x="0" y="0"/>
                    <a:pt x="0" y="533"/>
                    <a:pt x="355" y="533"/>
                  </a:cubicBezTo>
                  <a:cubicBezTo>
                    <a:pt x="1154" y="533"/>
                    <a:pt x="1952" y="710"/>
                    <a:pt x="2707" y="1021"/>
                  </a:cubicBezTo>
                  <a:cubicBezTo>
                    <a:pt x="2760" y="1047"/>
                    <a:pt x="2811" y="1059"/>
                    <a:pt x="2859" y="1059"/>
                  </a:cubicBezTo>
                  <a:cubicBezTo>
                    <a:pt x="3128" y="1059"/>
                    <a:pt x="3281" y="684"/>
                    <a:pt x="3017" y="533"/>
                  </a:cubicBezTo>
                  <a:cubicBezTo>
                    <a:pt x="2174" y="178"/>
                    <a:pt x="1287" y="0"/>
                    <a:pt x="35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885;p27">
              <a:extLst>
                <a:ext uri="{FF2B5EF4-FFF2-40B4-BE49-F238E27FC236}">
                  <a16:creationId xmlns:a16="http://schemas.microsoft.com/office/drawing/2014/main" id="{CA52D4CB-BAF4-0D2D-EB93-5D037C82195B}"/>
                </a:ext>
              </a:extLst>
            </p:cNvPr>
            <p:cNvSpPr/>
            <p:nvPr/>
          </p:nvSpPr>
          <p:spPr>
            <a:xfrm>
              <a:off x="3104050" y="2101725"/>
              <a:ext cx="52825" cy="32250"/>
            </a:xfrm>
            <a:custGeom>
              <a:avLst/>
              <a:gdLst/>
              <a:ahLst/>
              <a:cxnLst/>
              <a:rect l="l" t="t" r="r" b="b"/>
              <a:pathLst>
                <a:path w="2113" h="1290" extrusionOk="0">
                  <a:moveTo>
                    <a:pt x="437" y="0"/>
                  </a:moveTo>
                  <a:cubicBezTo>
                    <a:pt x="185" y="0"/>
                    <a:pt x="0" y="376"/>
                    <a:pt x="264" y="527"/>
                  </a:cubicBezTo>
                  <a:cubicBezTo>
                    <a:pt x="708" y="748"/>
                    <a:pt x="1107" y="1015"/>
                    <a:pt x="1551" y="1237"/>
                  </a:cubicBezTo>
                  <a:cubicBezTo>
                    <a:pt x="1603" y="1274"/>
                    <a:pt x="1655" y="1290"/>
                    <a:pt x="1704" y="1290"/>
                  </a:cubicBezTo>
                  <a:cubicBezTo>
                    <a:pt x="1947" y="1290"/>
                    <a:pt x="2112" y="896"/>
                    <a:pt x="1817" y="748"/>
                  </a:cubicBezTo>
                  <a:cubicBezTo>
                    <a:pt x="1418" y="527"/>
                    <a:pt x="974" y="260"/>
                    <a:pt x="575" y="39"/>
                  </a:cubicBezTo>
                  <a:cubicBezTo>
                    <a:pt x="528" y="12"/>
                    <a:pt x="482" y="0"/>
                    <a:pt x="43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886;p27">
              <a:extLst>
                <a:ext uri="{FF2B5EF4-FFF2-40B4-BE49-F238E27FC236}">
                  <a16:creationId xmlns:a16="http://schemas.microsoft.com/office/drawing/2014/main" id="{88E4B8FE-BFD7-5808-AEC9-9E440CC665B0}"/>
                </a:ext>
              </a:extLst>
            </p:cNvPr>
            <p:cNvSpPr/>
            <p:nvPr/>
          </p:nvSpPr>
          <p:spPr>
            <a:xfrm>
              <a:off x="2959850" y="2232600"/>
              <a:ext cx="63200" cy="27600"/>
            </a:xfrm>
            <a:custGeom>
              <a:avLst/>
              <a:gdLst/>
              <a:ahLst/>
              <a:cxnLst/>
              <a:rect l="l" t="t" r="r" b="b"/>
              <a:pathLst>
                <a:path w="2528" h="1104" extrusionOk="0">
                  <a:moveTo>
                    <a:pt x="437" y="1"/>
                  </a:moveTo>
                  <a:cubicBezTo>
                    <a:pt x="185" y="1"/>
                    <a:pt x="0" y="376"/>
                    <a:pt x="264" y="527"/>
                  </a:cubicBezTo>
                  <a:cubicBezTo>
                    <a:pt x="841" y="882"/>
                    <a:pt x="1507" y="1104"/>
                    <a:pt x="2172" y="1104"/>
                  </a:cubicBezTo>
                  <a:cubicBezTo>
                    <a:pt x="2527" y="1104"/>
                    <a:pt x="2527" y="527"/>
                    <a:pt x="2172" y="527"/>
                  </a:cubicBezTo>
                  <a:cubicBezTo>
                    <a:pt x="1595" y="527"/>
                    <a:pt x="1063" y="350"/>
                    <a:pt x="575" y="39"/>
                  </a:cubicBezTo>
                  <a:cubicBezTo>
                    <a:pt x="528" y="12"/>
                    <a:pt x="482" y="1"/>
                    <a:pt x="43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887;p27">
              <a:extLst>
                <a:ext uri="{FF2B5EF4-FFF2-40B4-BE49-F238E27FC236}">
                  <a16:creationId xmlns:a16="http://schemas.microsoft.com/office/drawing/2014/main" id="{4B221C8C-23C5-04BE-90B5-5E81D5B2A8A0}"/>
                </a:ext>
              </a:extLst>
            </p:cNvPr>
            <p:cNvSpPr/>
            <p:nvPr/>
          </p:nvSpPr>
          <p:spPr>
            <a:xfrm>
              <a:off x="2821200" y="1993025"/>
              <a:ext cx="51425" cy="21325"/>
            </a:xfrm>
            <a:custGeom>
              <a:avLst/>
              <a:gdLst/>
              <a:ahLst/>
              <a:cxnLst/>
              <a:rect l="l" t="t" r="r" b="b"/>
              <a:pathLst>
                <a:path w="2057" h="853" extrusionOk="0">
                  <a:moveTo>
                    <a:pt x="396" y="0"/>
                  </a:moveTo>
                  <a:cubicBezTo>
                    <a:pt x="153" y="0"/>
                    <a:pt x="0" y="376"/>
                    <a:pt x="264" y="527"/>
                  </a:cubicBezTo>
                  <a:cubicBezTo>
                    <a:pt x="575" y="744"/>
                    <a:pt x="929" y="853"/>
                    <a:pt x="1281" y="853"/>
                  </a:cubicBezTo>
                  <a:cubicBezTo>
                    <a:pt x="1432" y="853"/>
                    <a:pt x="1582" y="833"/>
                    <a:pt x="1729" y="793"/>
                  </a:cubicBezTo>
                  <a:cubicBezTo>
                    <a:pt x="2056" y="711"/>
                    <a:pt x="1968" y="250"/>
                    <a:pt x="1673" y="250"/>
                  </a:cubicBezTo>
                  <a:cubicBezTo>
                    <a:pt x="1648" y="250"/>
                    <a:pt x="1623" y="254"/>
                    <a:pt x="1595" y="260"/>
                  </a:cubicBezTo>
                  <a:cubicBezTo>
                    <a:pt x="1492" y="283"/>
                    <a:pt x="1392" y="294"/>
                    <a:pt x="1295" y="294"/>
                  </a:cubicBezTo>
                  <a:cubicBezTo>
                    <a:pt x="1016" y="294"/>
                    <a:pt x="761" y="203"/>
                    <a:pt x="531" y="39"/>
                  </a:cubicBezTo>
                  <a:cubicBezTo>
                    <a:pt x="484" y="12"/>
                    <a:pt x="439" y="0"/>
                    <a:pt x="39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888;p27">
              <a:extLst>
                <a:ext uri="{FF2B5EF4-FFF2-40B4-BE49-F238E27FC236}">
                  <a16:creationId xmlns:a16="http://schemas.microsoft.com/office/drawing/2014/main" id="{C140488B-762A-05BA-41B2-60D0E89A47CF}"/>
                </a:ext>
              </a:extLst>
            </p:cNvPr>
            <p:cNvSpPr/>
            <p:nvPr/>
          </p:nvSpPr>
          <p:spPr>
            <a:xfrm>
              <a:off x="2563800" y="2415475"/>
              <a:ext cx="43300" cy="14450"/>
            </a:xfrm>
            <a:custGeom>
              <a:avLst/>
              <a:gdLst/>
              <a:ahLst/>
              <a:cxnLst/>
              <a:rect l="l" t="t" r="r" b="b"/>
              <a:pathLst>
                <a:path w="1732" h="578" extrusionOk="0">
                  <a:moveTo>
                    <a:pt x="356" y="0"/>
                  </a:moveTo>
                  <a:cubicBezTo>
                    <a:pt x="1" y="0"/>
                    <a:pt x="1" y="577"/>
                    <a:pt x="356" y="577"/>
                  </a:cubicBezTo>
                  <a:lnTo>
                    <a:pt x="1376" y="577"/>
                  </a:lnTo>
                  <a:cubicBezTo>
                    <a:pt x="1731" y="577"/>
                    <a:pt x="1731" y="0"/>
                    <a:pt x="137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889;p27">
              <a:extLst>
                <a:ext uri="{FF2B5EF4-FFF2-40B4-BE49-F238E27FC236}">
                  <a16:creationId xmlns:a16="http://schemas.microsoft.com/office/drawing/2014/main" id="{052818DD-4F47-514C-C61A-090128D7B339}"/>
                </a:ext>
              </a:extLst>
            </p:cNvPr>
            <p:cNvSpPr/>
            <p:nvPr/>
          </p:nvSpPr>
          <p:spPr>
            <a:xfrm>
              <a:off x="2954250" y="2396625"/>
              <a:ext cx="44400" cy="14425"/>
            </a:xfrm>
            <a:custGeom>
              <a:avLst/>
              <a:gdLst/>
              <a:ahLst/>
              <a:cxnLst/>
              <a:rect l="l" t="t" r="r" b="b"/>
              <a:pathLst>
                <a:path w="1776" h="577" extrusionOk="0">
                  <a:moveTo>
                    <a:pt x="400" y="0"/>
                  </a:moveTo>
                  <a:cubicBezTo>
                    <a:pt x="0" y="0"/>
                    <a:pt x="0" y="577"/>
                    <a:pt x="400" y="577"/>
                  </a:cubicBezTo>
                  <a:lnTo>
                    <a:pt x="1376" y="577"/>
                  </a:lnTo>
                  <a:cubicBezTo>
                    <a:pt x="1775" y="577"/>
                    <a:pt x="1775" y="0"/>
                    <a:pt x="137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890;p27">
              <a:extLst>
                <a:ext uri="{FF2B5EF4-FFF2-40B4-BE49-F238E27FC236}">
                  <a16:creationId xmlns:a16="http://schemas.microsoft.com/office/drawing/2014/main" id="{DEE9303D-794C-6F93-EA93-197298CE556A}"/>
                </a:ext>
              </a:extLst>
            </p:cNvPr>
            <p:cNvSpPr/>
            <p:nvPr/>
          </p:nvSpPr>
          <p:spPr>
            <a:xfrm>
              <a:off x="3484000" y="2201150"/>
              <a:ext cx="45275" cy="20475"/>
            </a:xfrm>
            <a:custGeom>
              <a:avLst/>
              <a:gdLst/>
              <a:ahLst/>
              <a:cxnLst/>
              <a:rect l="l" t="t" r="r" b="b"/>
              <a:pathLst>
                <a:path w="1811" h="819" extrusionOk="0">
                  <a:moveTo>
                    <a:pt x="384" y="0"/>
                  </a:moveTo>
                  <a:cubicBezTo>
                    <a:pt x="89" y="0"/>
                    <a:pt x="1" y="461"/>
                    <a:pt x="329" y="543"/>
                  </a:cubicBezTo>
                  <a:cubicBezTo>
                    <a:pt x="639" y="631"/>
                    <a:pt x="994" y="720"/>
                    <a:pt x="1305" y="809"/>
                  </a:cubicBezTo>
                  <a:cubicBezTo>
                    <a:pt x="1332" y="816"/>
                    <a:pt x="1358" y="819"/>
                    <a:pt x="1383" y="819"/>
                  </a:cubicBezTo>
                  <a:cubicBezTo>
                    <a:pt x="1684" y="819"/>
                    <a:pt x="1810" y="359"/>
                    <a:pt x="1482" y="277"/>
                  </a:cubicBezTo>
                  <a:cubicBezTo>
                    <a:pt x="1127" y="188"/>
                    <a:pt x="817" y="99"/>
                    <a:pt x="462" y="10"/>
                  </a:cubicBezTo>
                  <a:cubicBezTo>
                    <a:pt x="435" y="4"/>
                    <a:pt x="409" y="0"/>
                    <a:pt x="384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891;p27">
              <a:extLst>
                <a:ext uri="{FF2B5EF4-FFF2-40B4-BE49-F238E27FC236}">
                  <a16:creationId xmlns:a16="http://schemas.microsoft.com/office/drawing/2014/main" id="{6124E695-9BC2-B278-33B3-D3AE2B0ABEA4}"/>
                </a:ext>
              </a:extLst>
            </p:cNvPr>
            <p:cNvSpPr/>
            <p:nvPr/>
          </p:nvSpPr>
          <p:spPr>
            <a:xfrm>
              <a:off x="2695600" y="2507050"/>
              <a:ext cx="38150" cy="20975"/>
            </a:xfrm>
            <a:custGeom>
              <a:avLst/>
              <a:gdLst/>
              <a:ahLst/>
              <a:cxnLst/>
              <a:rect l="l" t="t" r="r" b="b"/>
              <a:pathLst>
                <a:path w="1526" h="839" extrusionOk="0">
                  <a:moveTo>
                    <a:pt x="1175" y="0"/>
                  </a:moveTo>
                  <a:cubicBezTo>
                    <a:pt x="1144" y="0"/>
                    <a:pt x="1110" y="6"/>
                    <a:pt x="1073" y="20"/>
                  </a:cubicBezTo>
                  <a:cubicBezTo>
                    <a:pt x="807" y="109"/>
                    <a:pt x="541" y="197"/>
                    <a:pt x="319" y="286"/>
                  </a:cubicBezTo>
                  <a:cubicBezTo>
                    <a:pt x="1" y="366"/>
                    <a:pt x="75" y="838"/>
                    <a:pt x="350" y="838"/>
                  </a:cubicBezTo>
                  <a:cubicBezTo>
                    <a:pt x="382" y="838"/>
                    <a:pt x="416" y="832"/>
                    <a:pt x="452" y="819"/>
                  </a:cubicBezTo>
                  <a:cubicBezTo>
                    <a:pt x="719" y="730"/>
                    <a:pt x="985" y="641"/>
                    <a:pt x="1207" y="552"/>
                  </a:cubicBezTo>
                  <a:cubicBezTo>
                    <a:pt x="1525" y="473"/>
                    <a:pt x="1451" y="0"/>
                    <a:pt x="117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892;p27">
              <a:extLst>
                <a:ext uri="{FF2B5EF4-FFF2-40B4-BE49-F238E27FC236}">
                  <a16:creationId xmlns:a16="http://schemas.microsoft.com/office/drawing/2014/main" id="{2F8F723E-7407-2008-1355-E3F0F373DE64}"/>
                </a:ext>
              </a:extLst>
            </p:cNvPr>
            <p:cNvSpPr/>
            <p:nvPr/>
          </p:nvSpPr>
          <p:spPr>
            <a:xfrm>
              <a:off x="3439600" y="2043650"/>
              <a:ext cx="52000" cy="20450"/>
            </a:xfrm>
            <a:custGeom>
              <a:avLst/>
              <a:gdLst/>
              <a:ahLst/>
              <a:cxnLst/>
              <a:rect l="l" t="t" r="r" b="b"/>
              <a:pathLst>
                <a:path w="2080" h="818" extrusionOk="0">
                  <a:moveTo>
                    <a:pt x="391" y="1"/>
                  </a:moveTo>
                  <a:cubicBezTo>
                    <a:pt x="92" y="1"/>
                    <a:pt x="0" y="501"/>
                    <a:pt x="330" y="543"/>
                  </a:cubicBezTo>
                  <a:cubicBezTo>
                    <a:pt x="729" y="631"/>
                    <a:pt x="1173" y="720"/>
                    <a:pt x="1572" y="809"/>
                  </a:cubicBezTo>
                  <a:cubicBezTo>
                    <a:pt x="1598" y="815"/>
                    <a:pt x="1622" y="818"/>
                    <a:pt x="1645" y="818"/>
                  </a:cubicBezTo>
                  <a:cubicBezTo>
                    <a:pt x="1950" y="818"/>
                    <a:pt x="2079" y="318"/>
                    <a:pt x="1750" y="276"/>
                  </a:cubicBezTo>
                  <a:cubicBezTo>
                    <a:pt x="1306" y="188"/>
                    <a:pt x="907" y="99"/>
                    <a:pt x="463" y="10"/>
                  </a:cubicBezTo>
                  <a:cubicBezTo>
                    <a:pt x="438" y="4"/>
                    <a:pt x="414" y="1"/>
                    <a:pt x="39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893;p27">
              <a:extLst>
                <a:ext uri="{FF2B5EF4-FFF2-40B4-BE49-F238E27FC236}">
                  <a16:creationId xmlns:a16="http://schemas.microsoft.com/office/drawing/2014/main" id="{B9F5E790-41E4-003A-2DA4-680E7D5BC215}"/>
                </a:ext>
              </a:extLst>
            </p:cNvPr>
            <p:cNvSpPr/>
            <p:nvPr/>
          </p:nvSpPr>
          <p:spPr>
            <a:xfrm>
              <a:off x="3421225" y="2353300"/>
              <a:ext cx="68775" cy="21225"/>
            </a:xfrm>
            <a:custGeom>
              <a:avLst/>
              <a:gdLst/>
              <a:ahLst/>
              <a:cxnLst/>
              <a:rect l="l" t="t" r="r" b="b"/>
              <a:pathLst>
                <a:path w="2751" h="849" extrusionOk="0">
                  <a:moveTo>
                    <a:pt x="317" y="0"/>
                  </a:moveTo>
                  <a:cubicBezTo>
                    <a:pt x="1" y="0"/>
                    <a:pt x="13" y="537"/>
                    <a:pt x="355" y="580"/>
                  </a:cubicBezTo>
                  <a:cubicBezTo>
                    <a:pt x="1065" y="668"/>
                    <a:pt x="1730" y="757"/>
                    <a:pt x="2396" y="846"/>
                  </a:cubicBezTo>
                  <a:cubicBezTo>
                    <a:pt x="2409" y="847"/>
                    <a:pt x="2422" y="848"/>
                    <a:pt x="2434" y="848"/>
                  </a:cubicBezTo>
                  <a:cubicBezTo>
                    <a:pt x="2750" y="848"/>
                    <a:pt x="2738" y="312"/>
                    <a:pt x="2396" y="269"/>
                  </a:cubicBezTo>
                  <a:cubicBezTo>
                    <a:pt x="1730" y="180"/>
                    <a:pt x="1065" y="91"/>
                    <a:pt x="355" y="3"/>
                  </a:cubicBezTo>
                  <a:cubicBezTo>
                    <a:pt x="342" y="1"/>
                    <a:pt x="329" y="0"/>
                    <a:pt x="31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894;p27">
              <a:extLst>
                <a:ext uri="{FF2B5EF4-FFF2-40B4-BE49-F238E27FC236}">
                  <a16:creationId xmlns:a16="http://schemas.microsoft.com/office/drawing/2014/main" id="{0878E1C1-18B9-5EC1-B844-C7C4AE200DD0}"/>
                </a:ext>
              </a:extLst>
            </p:cNvPr>
            <p:cNvSpPr/>
            <p:nvPr/>
          </p:nvSpPr>
          <p:spPr>
            <a:xfrm>
              <a:off x="3345350" y="2137925"/>
              <a:ext cx="38325" cy="20775"/>
            </a:xfrm>
            <a:custGeom>
              <a:avLst/>
              <a:gdLst/>
              <a:ahLst/>
              <a:cxnLst/>
              <a:rect l="l" t="t" r="r" b="b"/>
              <a:pathLst>
                <a:path w="1533" h="831" extrusionOk="0">
                  <a:moveTo>
                    <a:pt x="385" y="0"/>
                  </a:moveTo>
                  <a:cubicBezTo>
                    <a:pt x="89" y="0"/>
                    <a:pt x="1" y="464"/>
                    <a:pt x="329" y="587"/>
                  </a:cubicBezTo>
                  <a:cubicBezTo>
                    <a:pt x="551" y="632"/>
                    <a:pt x="817" y="720"/>
                    <a:pt x="1083" y="809"/>
                  </a:cubicBezTo>
                  <a:cubicBezTo>
                    <a:pt x="1117" y="824"/>
                    <a:pt x="1149" y="830"/>
                    <a:pt x="1180" y="830"/>
                  </a:cubicBezTo>
                  <a:cubicBezTo>
                    <a:pt x="1426" y="830"/>
                    <a:pt x="1532" y="395"/>
                    <a:pt x="1216" y="277"/>
                  </a:cubicBezTo>
                  <a:cubicBezTo>
                    <a:pt x="950" y="188"/>
                    <a:pt x="728" y="99"/>
                    <a:pt x="462" y="10"/>
                  </a:cubicBezTo>
                  <a:cubicBezTo>
                    <a:pt x="435" y="4"/>
                    <a:pt x="409" y="0"/>
                    <a:pt x="38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895;p27">
              <a:extLst>
                <a:ext uri="{FF2B5EF4-FFF2-40B4-BE49-F238E27FC236}">
                  <a16:creationId xmlns:a16="http://schemas.microsoft.com/office/drawing/2014/main" id="{0D5E760A-AAF3-F8B3-03A1-64C8110E9573}"/>
                </a:ext>
              </a:extLst>
            </p:cNvPr>
            <p:cNvSpPr/>
            <p:nvPr/>
          </p:nvSpPr>
          <p:spPr>
            <a:xfrm>
              <a:off x="3969425" y="2106600"/>
              <a:ext cx="32600" cy="27125"/>
            </a:xfrm>
            <a:custGeom>
              <a:avLst/>
              <a:gdLst/>
              <a:ahLst/>
              <a:cxnLst/>
              <a:rect l="l" t="t" r="r" b="b"/>
              <a:pathLst>
                <a:path w="1304" h="1085" extrusionOk="0">
                  <a:moveTo>
                    <a:pt x="437" y="0"/>
                  </a:moveTo>
                  <a:cubicBezTo>
                    <a:pt x="209" y="0"/>
                    <a:pt x="0" y="289"/>
                    <a:pt x="212" y="465"/>
                  </a:cubicBezTo>
                  <a:cubicBezTo>
                    <a:pt x="345" y="642"/>
                    <a:pt x="522" y="820"/>
                    <a:pt x="700" y="997"/>
                  </a:cubicBezTo>
                  <a:cubicBezTo>
                    <a:pt x="762" y="1059"/>
                    <a:pt x="831" y="1085"/>
                    <a:pt x="897" y="1085"/>
                  </a:cubicBezTo>
                  <a:cubicBezTo>
                    <a:pt x="1116" y="1085"/>
                    <a:pt x="1303" y="802"/>
                    <a:pt x="1099" y="598"/>
                  </a:cubicBezTo>
                  <a:cubicBezTo>
                    <a:pt x="921" y="420"/>
                    <a:pt x="788" y="243"/>
                    <a:pt x="611" y="65"/>
                  </a:cubicBezTo>
                  <a:cubicBezTo>
                    <a:pt x="556" y="20"/>
                    <a:pt x="496" y="0"/>
                    <a:pt x="43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896;p27">
              <a:extLst>
                <a:ext uri="{FF2B5EF4-FFF2-40B4-BE49-F238E27FC236}">
                  <a16:creationId xmlns:a16="http://schemas.microsoft.com/office/drawing/2014/main" id="{2630F08B-2E2E-C11C-3D67-AAF762C99DD0}"/>
                </a:ext>
              </a:extLst>
            </p:cNvPr>
            <p:cNvSpPr/>
            <p:nvPr/>
          </p:nvSpPr>
          <p:spPr>
            <a:xfrm>
              <a:off x="3603175" y="2491425"/>
              <a:ext cx="33450" cy="20425"/>
            </a:xfrm>
            <a:custGeom>
              <a:avLst/>
              <a:gdLst/>
              <a:ahLst/>
              <a:cxnLst/>
              <a:rect l="l" t="t" r="r" b="b"/>
              <a:pathLst>
                <a:path w="1338" h="817" extrusionOk="0">
                  <a:moveTo>
                    <a:pt x="904" y="1"/>
                  </a:moveTo>
                  <a:cubicBezTo>
                    <a:pt x="870" y="1"/>
                    <a:pt x="834" y="8"/>
                    <a:pt x="797" y="24"/>
                  </a:cubicBezTo>
                  <a:cubicBezTo>
                    <a:pt x="620" y="112"/>
                    <a:pt x="442" y="201"/>
                    <a:pt x="265" y="290"/>
                  </a:cubicBezTo>
                  <a:cubicBezTo>
                    <a:pt x="1" y="441"/>
                    <a:pt x="153" y="816"/>
                    <a:pt x="423" y="816"/>
                  </a:cubicBezTo>
                  <a:cubicBezTo>
                    <a:pt x="471" y="816"/>
                    <a:pt x="522" y="805"/>
                    <a:pt x="575" y="778"/>
                  </a:cubicBezTo>
                  <a:cubicBezTo>
                    <a:pt x="708" y="689"/>
                    <a:pt x="886" y="601"/>
                    <a:pt x="1063" y="512"/>
                  </a:cubicBezTo>
                  <a:cubicBezTo>
                    <a:pt x="1337" y="394"/>
                    <a:pt x="1162" y="1"/>
                    <a:pt x="90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897;p27">
              <a:extLst>
                <a:ext uri="{FF2B5EF4-FFF2-40B4-BE49-F238E27FC236}">
                  <a16:creationId xmlns:a16="http://schemas.microsoft.com/office/drawing/2014/main" id="{2CBFF903-AC08-EFBF-DC91-E9DD215F1ED6}"/>
                </a:ext>
              </a:extLst>
            </p:cNvPr>
            <p:cNvSpPr/>
            <p:nvPr/>
          </p:nvSpPr>
          <p:spPr>
            <a:xfrm>
              <a:off x="4056725" y="2251850"/>
              <a:ext cx="34250" cy="20400"/>
            </a:xfrm>
            <a:custGeom>
              <a:avLst/>
              <a:gdLst/>
              <a:ahLst/>
              <a:cxnLst/>
              <a:rect l="l" t="t" r="r" b="b"/>
              <a:pathLst>
                <a:path w="1370" h="816" extrusionOk="0">
                  <a:moveTo>
                    <a:pt x="471" y="0"/>
                  </a:moveTo>
                  <a:cubicBezTo>
                    <a:pt x="205" y="0"/>
                    <a:pt x="0" y="394"/>
                    <a:pt x="313" y="511"/>
                  </a:cubicBezTo>
                  <a:cubicBezTo>
                    <a:pt x="447" y="600"/>
                    <a:pt x="624" y="689"/>
                    <a:pt x="801" y="778"/>
                  </a:cubicBezTo>
                  <a:cubicBezTo>
                    <a:pt x="848" y="804"/>
                    <a:pt x="894" y="816"/>
                    <a:pt x="939" y="816"/>
                  </a:cubicBezTo>
                  <a:cubicBezTo>
                    <a:pt x="1190" y="816"/>
                    <a:pt x="1369" y="440"/>
                    <a:pt x="1068" y="289"/>
                  </a:cubicBezTo>
                  <a:cubicBezTo>
                    <a:pt x="935" y="201"/>
                    <a:pt x="757" y="112"/>
                    <a:pt x="580" y="23"/>
                  </a:cubicBezTo>
                  <a:cubicBezTo>
                    <a:pt x="543" y="8"/>
                    <a:pt x="506" y="0"/>
                    <a:pt x="47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898;p27">
              <a:extLst>
                <a:ext uri="{FF2B5EF4-FFF2-40B4-BE49-F238E27FC236}">
                  <a16:creationId xmlns:a16="http://schemas.microsoft.com/office/drawing/2014/main" id="{8FAB26C4-CB38-6555-1F89-33A7C5E2A85E}"/>
                </a:ext>
              </a:extLst>
            </p:cNvPr>
            <p:cNvSpPr/>
            <p:nvPr/>
          </p:nvSpPr>
          <p:spPr>
            <a:xfrm>
              <a:off x="3913700" y="2478700"/>
              <a:ext cx="36625" cy="14450"/>
            </a:xfrm>
            <a:custGeom>
              <a:avLst/>
              <a:gdLst/>
              <a:ahLst/>
              <a:cxnLst/>
              <a:rect l="l" t="t" r="r" b="b"/>
              <a:pathLst>
                <a:path w="1465" h="578" extrusionOk="0">
                  <a:moveTo>
                    <a:pt x="355" y="0"/>
                  </a:moveTo>
                  <a:cubicBezTo>
                    <a:pt x="0" y="0"/>
                    <a:pt x="0" y="577"/>
                    <a:pt x="355" y="577"/>
                  </a:cubicBezTo>
                  <a:lnTo>
                    <a:pt x="1110" y="577"/>
                  </a:lnTo>
                  <a:cubicBezTo>
                    <a:pt x="1465" y="577"/>
                    <a:pt x="1465" y="0"/>
                    <a:pt x="111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899;p27">
              <a:extLst>
                <a:ext uri="{FF2B5EF4-FFF2-40B4-BE49-F238E27FC236}">
                  <a16:creationId xmlns:a16="http://schemas.microsoft.com/office/drawing/2014/main" id="{594D6DCD-0195-477C-3F66-A1AFDDC9DA75}"/>
                </a:ext>
              </a:extLst>
            </p:cNvPr>
            <p:cNvSpPr/>
            <p:nvPr/>
          </p:nvSpPr>
          <p:spPr>
            <a:xfrm>
              <a:off x="4045500" y="2383925"/>
              <a:ext cx="38125" cy="20975"/>
            </a:xfrm>
            <a:custGeom>
              <a:avLst/>
              <a:gdLst/>
              <a:ahLst/>
              <a:cxnLst/>
              <a:rect l="l" t="t" r="r" b="b"/>
              <a:pathLst>
                <a:path w="1525" h="839" extrusionOk="0">
                  <a:moveTo>
                    <a:pt x="1175" y="0"/>
                  </a:moveTo>
                  <a:cubicBezTo>
                    <a:pt x="1144" y="0"/>
                    <a:pt x="1109" y="6"/>
                    <a:pt x="1073" y="20"/>
                  </a:cubicBezTo>
                  <a:cubicBezTo>
                    <a:pt x="807" y="109"/>
                    <a:pt x="541" y="198"/>
                    <a:pt x="319" y="286"/>
                  </a:cubicBezTo>
                  <a:cubicBezTo>
                    <a:pt x="0" y="366"/>
                    <a:pt x="75" y="839"/>
                    <a:pt x="350" y="839"/>
                  </a:cubicBezTo>
                  <a:cubicBezTo>
                    <a:pt x="381" y="839"/>
                    <a:pt x="415" y="832"/>
                    <a:pt x="452" y="819"/>
                  </a:cubicBezTo>
                  <a:cubicBezTo>
                    <a:pt x="718" y="730"/>
                    <a:pt x="984" y="641"/>
                    <a:pt x="1206" y="552"/>
                  </a:cubicBezTo>
                  <a:cubicBezTo>
                    <a:pt x="1525" y="473"/>
                    <a:pt x="1450" y="0"/>
                    <a:pt x="1175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900;p27">
              <a:extLst>
                <a:ext uri="{FF2B5EF4-FFF2-40B4-BE49-F238E27FC236}">
                  <a16:creationId xmlns:a16="http://schemas.microsoft.com/office/drawing/2014/main" id="{A645C733-569D-0ADC-0E00-E76BFB697921}"/>
                </a:ext>
              </a:extLst>
            </p:cNvPr>
            <p:cNvSpPr/>
            <p:nvPr/>
          </p:nvSpPr>
          <p:spPr>
            <a:xfrm>
              <a:off x="3930550" y="2258125"/>
              <a:ext cx="34375" cy="20400"/>
            </a:xfrm>
            <a:custGeom>
              <a:avLst/>
              <a:gdLst/>
              <a:ahLst/>
              <a:cxnLst/>
              <a:rect l="l" t="t" r="r" b="b"/>
              <a:pathLst>
                <a:path w="1375" h="816" extrusionOk="0">
                  <a:moveTo>
                    <a:pt x="431" y="0"/>
                  </a:moveTo>
                  <a:cubicBezTo>
                    <a:pt x="180" y="0"/>
                    <a:pt x="1" y="376"/>
                    <a:pt x="302" y="527"/>
                  </a:cubicBezTo>
                  <a:cubicBezTo>
                    <a:pt x="480" y="615"/>
                    <a:pt x="613" y="704"/>
                    <a:pt x="791" y="793"/>
                  </a:cubicBezTo>
                  <a:cubicBezTo>
                    <a:pt x="832" y="808"/>
                    <a:pt x="873" y="816"/>
                    <a:pt x="912" y="816"/>
                  </a:cubicBezTo>
                  <a:cubicBezTo>
                    <a:pt x="1200" y="816"/>
                    <a:pt x="1375" y="422"/>
                    <a:pt x="1101" y="305"/>
                  </a:cubicBezTo>
                  <a:cubicBezTo>
                    <a:pt x="924" y="216"/>
                    <a:pt x="746" y="127"/>
                    <a:pt x="569" y="38"/>
                  </a:cubicBezTo>
                  <a:cubicBezTo>
                    <a:pt x="522" y="12"/>
                    <a:pt x="476" y="0"/>
                    <a:pt x="43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901;p27">
              <a:extLst>
                <a:ext uri="{FF2B5EF4-FFF2-40B4-BE49-F238E27FC236}">
                  <a16:creationId xmlns:a16="http://schemas.microsoft.com/office/drawing/2014/main" id="{7D333954-0876-68B3-BBB1-33E97B439FA0}"/>
                </a:ext>
              </a:extLst>
            </p:cNvPr>
            <p:cNvSpPr/>
            <p:nvPr/>
          </p:nvSpPr>
          <p:spPr>
            <a:xfrm>
              <a:off x="3745350" y="2095525"/>
              <a:ext cx="32625" cy="27125"/>
            </a:xfrm>
            <a:custGeom>
              <a:avLst/>
              <a:gdLst/>
              <a:ahLst/>
              <a:cxnLst/>
              <a:rect l="l" t="t" r="r" b="b"/>
              <a:pathLst>
                <a:path w="1305" h="1085" extrusionOk="0">
                  <a:moveTo>
                    <a:pt x="439" y="0"/>
                  </a:moveTo>
                  <a:cubicBezTo>
                    <a:pt x="210" y="0"/>
                    <a:pt x="0" y="296"/>
                    <a:pt x="212" y="508"/>
                  </a:cubicBezTo>
                  <a:cubicBezTo>
                    <a:pt x="390" y="642"/>
                    <a:pt x="523" y="819"/>
                    <a:pt x="700" y="996"/>
                  </a:cubicBezTo>
                  <a:cubicBezTo>
                    <a:pt x="762" y="1058"/>
                    <a:pt x="831" y="1084"/>
                    <a:pt x="898" y="1084"/>
                  </a:cubicBezTo>
                  <a:cubicBezTo>
                    <a:pt x="1116" y="1084"/>
                    <a:pt x="1304" y="802"/>
                    <a:pt x="1100" y="597"/>
                  </a:cubicBezTo>
                  <a:cubicBezTo>
                    <a:pt x="922" y="420"/>
                    <a:pt x="789" y="242"/>
                    <a:pt x="612" y="65"/>
                  </a:cubicBezTo>
                  <a:cubicBezTo>
                    <a:pt x="557" y="20"/>
                    <a:pt x="498" y="0"/>
                    <a:pt x="439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902;p27">
              <a:extLst>
                <a:ext uri="{FF2B5EF4-FFF2-40B4-BE49-F238E27FC236}">
                  <a16:creationId xmlns:a16="http://schemas.microsoft.com/office/drawing/2014/main" id="{4518A307-593B-62DE-C2AE-98BED142C0B1}"/>
                </a:ext>
              </a:extLst>
            </p:cNvPr>
            <p:cNvSpPr/>
            <p:nvPr/>
          </p:nvSpPr>
          <p:spPr>
            <a:xfrm>
              <a:off x="3832675" y="2240750"/>
              <a:ext cx="34400" cy="20425"/>
            </a:xfrm>
            <a:custGeom>
              <a:avLst/>
              <a:gdLst/>
              <a:ahLst/>
              <a:cxnLst/>
              <a:rect l="l" t="t" r="r" b="b"/>
              <a:pathLst>
                <a:path w="1376" h="817" extrusionOk="0">
                  <a:moveTo>
                    <a:pt x="470" y="1"/>
                  </a:moveTo>
                  <a:cubicBezTo>
                    <a:pt x="205" y="1"/>
                    <a:pt x="0" y="394"/>
                    <a:pt x="313" y="512"/>
                  </a:cubicBezTo>
                  <a:cubicBezTo>
                    <a:pt x="491" y="600"/>
                    <a:pt x="624" y="689"/>
                    <a:pt x="801" y="778"/>
                  </a:cubicBezTo>
                  <a:cubicBezTo>
                    <a:pt x="848" y="804"/>
                    <a:pt x="894" y="816"/>
                    <a:pt x="939" y="816"/>
                  </a:cubicBezTo>
                  <a:cubicBezTo>
                    <a:pt x="1191" y="816"/>
                    <a:pt x="1376" y="441"/>
                    <a:pt x="1112" y="290"/>
                  </a:cubicBezTo>
                  <a:cubicBezTo>
                    <a:pt x="934" y="201"/>
                    <a:pt x="757" y="112"/>
                    <a:pt x="579" y="24"/>
                  </a:cubicBezTo>
                  <a:cubicBezTo>
                    <a:pt x="543" y="8"/>
                    <a:pt x="506" y="1"/>
                    <a:pt x="47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903;p27">
              <a:extLst>
                <a:ext uri="{FF2B5EF4-FFF2-40B4-BE49-F238E27FC236}">
                  <a16:creationId xmlns:a16="http://schemas.microsoft.com/office/drawing/2014/main" id="{02D0AACF-056C-7303-EF6F-26028F82078A}"/>
                </a:ext>
              </a:extLst>
            </p:cNvPr>
            <p:cNvSpPr/>
            <p:nvPr/>
          </p:nvSpPr>
          <p:spPr>
            <a:xfrm>
              <a:off x="3689650" y="2467600"/>
              <a:ext cx="36625" cy="14450"/>
            </a:xfrm>
            <a:custGeom>
              <a:avLst/>
              <a:gdLst/>
              <a:ahLst/>
              <a:cxnLst/>
              <a:rect l="l" t="t" r="r" b="b"/>
              <a:pathLst>
                <a:path w="1465" h="578" extrusionOk="0">
                  <a:moveTo>
                    <a:pt x="355" y="1"/>
                  </a:moveTo>
                  <a:cubicBezTo>
                    <a:pt x="0" y="1"/>
                    <a:pt x="0" y="577"/>
                    <a:pt x="355" y="577"/>
                  </a:cubicBezTo>
                  <a:lnTo>
                    <a:pt x="1109" y="577"/>
                  </a:lnTo>
                  <a:cubicBezTo>
                    <a:pt x="1464" y="577"/>
                    <a:pt x="1464" y="1"/>
                    <a:pt x="1109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904;p27">
              <a:extLst>
                <a:ext uri="{FF2B5EF4-FFF2-40B4-BE49-F238E27FC236}">
                  <a16:creationId xmlns:a16="http://schemas.microsoft.com/office/drawing/2014/main" id="{42F40305-AF14-4C13-3B84-4A440BEF36F1}"/>
                </a:ext>
              </a:extLst>
            </p:cNvPr>
            <p:cNvSpPr/>
            <p:nvPr/>
          </p:nvSpPr>
          <p:spPr>
            <a:xfrm>
              <a:off x="3434525" y="2695000"/>
              <a:ext cx="36625" cy="14425"/>
            </a:xfrm>
            <a:custGeom>
              <a:avLst/>
              <a:gdLst/>
              <a:ahLst/>
              <a:cxnLst/>
              <a:rect l="l" t="t" r="r" b="b"/>
              <a:pathLst>
                <a:path w="1465" h="577" extrusionOk="0">
                  <a:moveTo>
                    <a:pt x="355" y="0"/>
                  </a:moveTo>
                  <a:cubicBezTo>
                    <a:pt x="1" y="0"/>
                    <a:pt x="1" y="577"/>
                    <a:pt x="355" y="577"/>
                  </a:cubicBezTo>
                  <a:lnTo>
                    <a:pt x="1110" y="577"/>
                  </a:lnTo>
                  <a:cubicBezTo>
                    <a:pt x="1465" y="577"/>
                    <a:pt x="1465" y="0"/>
                    <a:pt x="111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905;p27">
              <a:extLst>
                <a:ext uri="{FF2B5EF4-FFF2-40B4-BE49-F238E27FC236}">
                  <a16:creationId xmlns:a16="http://schemas.microsoft.com/office/drawing/2014/main" id="{FFFE3EC7-E74D-5A45-8F80-7A307079D190}"/>
                </a:ext>
              </a:extLst>
            </p:cNvPr>
            <p:cNvSpPr/>
            <p:nvPr/>
          </p:nvSpPr>
          <p:spPr>
            <a:xfrm>
              <a:off x="3821425" y="2372825"/>
              <a:ext cx="38150" cy="20975"/>
            </a:xfrm>
            <a:custGeom>
              <a:avLst/>
              <a:gdLst/>
              <a:ahLst/>
              <a:cxnLst/>
              <a:rect l="l" t="t" r="r" b="b"/>
              <a:pathLst>
                <a:path w="1526" h="839" extrusionOk="0">
                  <a:moveTo>
                    <a:pt x="1176" y="1"/>
                  </a:moveTo>
                  <a:cubicBezTo>
                    <a:pt x="1144" y="1"/>
                    <a:pt x="1110" y="7"/>
                    <a:pt x="1074" y="20"/>
                  </a:cubicBezTo>
                  <a:cubicBezTo>
                    <a:pt x="807" y="109"/>
                    <a:pt x="586" y="198"/>
                    <a:pt x="319" y="287"/>
                  </a:cubicBezTo>
                  <a:cubicBezTo>
                    <a:pt x="1" y="366"/>
                    <a:pt x="75" y="839"/>
                    <a:pt x="351" y="839"/>
                  </a:cubicBezTo>
                  <a:cubicBezTo>
                    <a:pt x="382" y="839"/>
                    <a:pt x="416" y="833"/>
                    <a:pt x="453" y="819"/>
                  </a:cubicBezTo>
                  <a:cubicBezTo>
                    <a:pt x="719" y="730"/>
                    <a:pt x="985" y="642"/>
                    <a:pt x="1207" y="553"/>
                  </a:cubicBezTo>
                  <a:cubicBezTo>
                    <a:pt x="1525" y="473"/>
                    <a:pt x="1451" y="1"/>
                    <a:pt x="117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906;p27">
              <a:extLst>
                <a:ext uri="{FF2B5EF4-FFF2-40B4-BE49-F238E27FC236}">
                  <a16:creationId xmlns:a16="http://schemas.microsoft.com/office/drawing/2014/main" id="{29B99EA9-9BF8-51A5-C316-885746A87F62}"/>
                </a:ext>
              </a:extLst>
            </p:cNvPr>
            <p:cNvSpPr/>
            <p:nvPr/>
          </p:nvSpPr>
          <p:spPr>
            <a:xfrm>
              <a:off x="3631075" y="2133900"/>
              <a:ext cx="34125" cy="19675"/>
            </a:xfrm>
            <a:custGeom>
              <a:avLst/>
              <a:gdLst/>
              <a:ahLst/>
              <a:cxnLst/>
              <a:rect l="l" t="t" r="r" b="b"/>
              <a:pathLst>
                <a:path w="1365" h="787" extrusionOk="0">
                  <a:moveTo>
                    <a:pt x="431" y="0"/>
                  </a:moveTo>
                  <a:cubicBezTo>
                    <a:pt x="180" y="0"/>
                    <a:pt x="0" y="375"/>
                    <a:pt x="302" y="526"/>
                  </a:cubicBezTo>
                  <a:cubicBezTo>
                    <a:pt x="480" y="615"/>
                    <a:pt x="613" y="659"/>
                    <a:pt x="790" y="748"/>
                  </a:cubicBezTo>
                  <a:cubicBezTo>
                    <a:pt x="837" y="775"/>
                    <a:pt x="883" y="786"/>
                    <a:pt x="928" y="786"/>
                  </a:cubicBezTo>
                  <a:cubicBezTo>
                    <a:pt x="1180" y="786"/>
                    <a:pt x="1365" y="411"/>
                    <a:pt x="1101" y="260"/>
                  </a:cubicBezTo>
                  <a:cubicBezTo>
                    <a:pt x="923" y="171"/>
                    <a:pt x="746" y="127"/>
                    <a:pt x="568" y="38"/>
                  </a:cubicBezTo>
                  <a:cubicBezTo>
                    <a:pt x="522" y="12"/>
                    <a:pt x="475" y="0"/>
                    <a:pt x="43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907;p27">
              <a:extLst>
                <a:ext uri="{FF2B5EF4-FFF2-40B4-BE49-F238E27FC236}">
                  <a16:creationId xmlns:a16="http://schemas.microsoft.com/office/drawing/2014/main" id="{DE707BA0-E7E8-0C5E-B9F8-7C6D1436EC85}"/>
                </a:ext>
              </a:extLst>
            </p:cNvPr>
            <p:cNvSpPr/>
            <p:nvPr/>
          </p:nvSpPr>
          <p:spPr>
            <a:xfrm>
              <a:off x="2897200" y="2550300"/>
              <a:ext cx="65025" cy="19425"/>
            </a:xfrm>
            <a:custGeom>
              <a:avLst/>
              <a:gdLst/>
              <a:ahLst/>
              <a:cxnLst/>
              <a:rect l="l" t="t" r="r" b="b"/>
              <a:pathLst>
                <a:path w="2601" h="777" extrusionOk="0">
                  <a:moveTo>
                    <a:pt x="2208" y="0"/>
                  </a:moveTo>
                  <a:cubicBezTo>
                    <a:pt x="2176" y="0"/>
                    <a:pt x="2141" y="7"/>
                    <a:pt x="2105" y="20"/>
                  </a:cubicBezTo>
                  <a:cubicBezTo>
                    <a:pt x="1772" y="159"/>
                    <a:pt x="1439" y="228"/>
                    <a:pt x="1096" y="228"/>
                  </a:cubicBezTo>
                  <a:cubicBezTo>
                    <a:pt x="890" y="228"/>
                    <a:pt x="680" y="203"/>
                    <a:pt x="463" y="153"/>
                  </a:cubicBezTo>
                  <a:cubicBezTo>
                    <a:pt x="438" y="147"/>
                    <a:pt x="414" y="144"/>
                    <a:pt x="391" y="144"/>
                  </a:cubicBezTo>
                  <a:cubicBezTo>
                    <a:pt x="92" y="144"/>
                    <a:pt x="0" y="645"/>
                    <a:pt x="330" y="686"/>
                  </a:cubicBezTo>
                  <a:cubicBezTo>
                    <a:pt x="621" y="744"/>
                    <a:pt x="911" y="777"/>
                    <a:pt x="1198" y="777"/>
                  </a:cubicBezTo>
                  <a:cubicBezTo>
                    <a:pt x="1568" y="777"/>
                    <a:pt x="1932" y="722"/>
                    <a:pt x="2282" y="597"/>
                  </a:cubicBezTo>
                  <a:cubicBezTo>
                    <a:pt x="2601" y="478"/>
                    <a:pt x="2490" y="0"/>
                    <a:pt x="220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908;p27">
              <a:extLst>
                <a:ext uri="{FF2B5EF4-FFF2-40B4-BE49-F238E27FC236}">
                  <a16:creationId xmlns:a16="http://schemas.microsoft.com/office/drawing/2014/main" id="{ACB03D72-9BD9-8764-1DE6-1371EF7AE1E7}"/>
                </a:ext>
              </a:extLst>
            </p:cNvPr>
            <p:cNvSpPr/>
            <p:nvPr/>
          </p:nvSpPr>
          <p:spPr>
            <a:xfrm>
              <a:off x="3256300" y="2573850"/>
              <a:ext cx="52225" cy="20300"/>
            </a:xfrm>
            <a:custGeom>
              <a:avLst/>
              <a:gdLst/>
              <a:ahLst/>
              <a:cxnLst/>
              <a:rect l="l" t="t" r="r" b="b"/>
              <a:pathLst>
                <a:path w="2089" h="812" extrusionOk="0">
                  <a:moveTo>
                    <a:pt x="1662" y="0"/>
                  </a:moveTo>
                  <a:cubicBezTo>
                    <a:pt x="1637" y="0"/>
                    <a:pt x="1611" y="3"/>
                    <a:pt x="1584" y="10"/>
                  </a:cubicBezTo>
                  <a:cubicBezTo>
                    <a:pt x="1184" y="99"/>
                    <a:pt x="741" y="143"/>
                    <a:pt x="341" y="232"/>
                  </a:cubicBezTo>
                  <a:cubicBezTo>
                    <a:pt x="0" y="317"/>
                    <a:pt x="110" y="811"/>
                    <a:pt x="433" y="811"/>
                  </a:cubicBezTo>
                  <a:cubicBezTo>
                    <a:pt x="446" y="811"/>
                    <a:pt x="460" y="810"/>
                    <a:pt x="474" y="809"/>
                  </a:cubicBezTo>
                  <a:cubicBezTo>
                    <a:pt x="918" y="720"/>
                    <a:pt x="1317" y="631"/>
                    <a:pt x="1761" y="542"/>
                  </a:cubicBezTo>
                  <a:cubicBezTo>
                    <a:pt x="2089" y="460"/>
                    <a:pt x="1963" y="0"/>
                    <a:pt x="166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909;p27">
              <a:extLst>
                <a:ext uri="{FF2B5EF4-FFF2-40B4-BE49-F238E27FC236}">
                  <a16:creationId xmlns:a16="http://schemas.microsoft.com/office/drawing/2014/main" id="{C6D105EE-3A16-4AD1-AC0F-E13A2820ABE4}"/>
                </a:ext>
              </a:extLst>
            </p:cNvPr>
            <p:cNvSpPr/>
            <p:nvPr/>
          </p:nvSpPr>
          <p:spPr>
            <a:xfrm>
              <a:off x="2411850" y="2568475"/>
              <a:ext cx="75425" cy="20125"/>
            </a:xfrm>
            <a:custGeom>
              <a:avLst/>
              <a:gdLst/>
              <a:ahLst/>
              <a:cxnLst/>
              <a:rect l="l" t="t" r="r" b="b"/>
              <a:pathLst>
                <a:path w="3017" h="805" extrusionOk="0">
                  <a:moveTo>
                    <a:pt x="317" y="1"/>
                  </a:moveTo>
                  <a:cubicBezTo>
                    <a:pt x="1" y="1"/>
                    <a:pt x="14" y="537"/>
                    <a:pt x="355" y="580"/>
                  </a:cubicBezTo>
                  <a:cubicBezTo>
                    <a:pt x="1154" y="669"/>
                    <a:pt x="1908" y="757"/>
                    <a:pt x="2663" y="802"/>
                  </a:cubicBezTo>
                  <a:cubicBezTo>
                    <a:pt x="2676" y="803"/>
                    <a:pt x="2688" y="804"/>
                    <a:pt x="2701" y="804"/>
                  </a:cubicBezTo>
                  <a:cubicBezTo>
                    <a:pt x="3017" y="804"/>
                    <a:pt x="3004" y="269"/>
                    <a:pt x="2663" y="269"/>
                  </a:cubicBezTo>
                  <a:cubicBezTo>
                    <a:pt x="1908" y="181"/>
                    <a:pt x="1154" y="92"/>
                    <a:pt x="355" y="3"/>
                  </a:cubicBezTo>
                  <a:cubicBezTo>
                    <a:pt x="342" y="2"/>
                    <a:pt x="330" y="1"/>
                    <a:pt x="31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910;p27">
              <a:extLst>
                <a:ext uri="{FF2B5EF4-FFF2-40B4-BE49-F238E27FC236}">
                  <a16:creationId xmlns:a16="http://schemas.microsoft.com/office/drawing/2014/main" id="{EE7179CA-D7F8-D0B2-922D-5E3C771E7D41}"/>
                </a:ext>
              </a:extLst>
            </p:cNvPr>
            <p:cNvSpPr/>
            <p:nvPr/>
          </p:nvSpPr>
          <p:spPr>
            <a:xfrm>
              <a:off x="2461325" y="2327600"/>
              <a:ext cx="46375" cy="20475"/>
            </a:xfrm>
            <a:custGeom>
              <a:avLst/>
              <a:gdLst/>
              <a:ahLst/>
              <a:cxnLst/>
              <a:rect l="l" t="t" r="r" b="b"/>
              <a:pathLst>
                <a:path w="1855" h="819" extrusionOk="0">
                  <a:moveTo>
                    <a:pt x="428" y="0"/>
                  </a:moveTo>
                  <a:cubicBezTo>
                    <a:pt x="127" y="0"/>
                    <a:pt x="1" y="461"/>
                    <a:pt x="329" y="543"/>
                  </a:cubicBezTo>
                  <a:cubicBezTo>
                    <a:pt x="684" y="631"/>
                    <a:pt x="1038" y="720"/>
                    <a:pt x="1349" y="809"/>
                  </a:cubicBezTo>
                  <a:cubicBezTo>
                    <a:pt x="1376" y="816"/>
                    <a:pt x="1402" y="819"/>
                    <a:pt x="1427" y="819"/>
                  </a:cubicBezTo>
                  <a:cubicBezTo>
                    <a:pt x="1728" y="819"/>
                    <a:pt x="1854" y="358"/>
                    <a:pt x="1527" y="276"/>
                  </a:cubicBezTo>
                  <a:cubicBezTo>
                    <a:pt x="1172" y="188"/>
                    <a:pt x="817" y="99"/>
                    <a:pt x="506" y="10"/>
                  </a:cubicBezTo>
                  <a:cubicBezTo>
                    <a:pt x="479" y="4"/>
                    <a:pt x="453" y="0"/>
                    <a:pt x="42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911;p27">
              <a:extLst>
                <a:ext uri="{FF2B5EF4-FFF2-40B4-BE49-F238E27FC236}">
                  <a16:creationId xmlns:a16="http://schemas.microsoft.com/office/drawing/2014/main" id="{F1C7AAC2-79DA-D975-3EC3-46809B8FE383}"/>
                </a:ext>
              </a:extLst>
            </p:cNvPr>
            <p:cNvSpPr/>
            <p:nvPr/>
          </p:nvSpPr>
          <p:spPr>
            <a:xfrm>
              <a:off x="3086825" y="2736900"/>
              <a:ext cx="38700" cy="21575"/>
            </a:xfrm>
            <a:custGeom>
              <a:avLst/>
              <a:gdLst/>
              <a:ahLst/>
              <a:cxnLst/>
              <a:rect l="l" t="t" r="r" b="b"/>
              <a:pathLst>
                <a:path w="1548" h="863" extrusionOk="0">
                  <a:moveTo>
                    <a:pt x="1120" y="0"/>
                  </a:moveTo>
                  <a:cubicBezTo>
                    <a:pt x="1095" y="0"/>
                    <a:pt x="1069" y="3"/>
                    <a:pt x="1042" y="10"/>
                  </a:cubicBezTo>
                  <a:cubicBezTo>
                    <a:pt x="820" y="99"/>
                    <a:pt x="554" y="188"/>
                    <a:pt x="288" y="276"/>
                  </a:cubicBezTo>
                  <a:cubicBezTo>
                    <a:pt x="1" y="399"/>
                    <a:pt x="92" y="863"/>
                    <a:pt x="388" y="863"/>
                  </a:cubicBezTo>
                  <a:cubicBezTo>
                    <a:pt x="412" y="863"/>
                    <a:pt x="438" y="860"/>
                    <a:pt x="465" y="853"/>
                  </a:cubicBezTo>
                  <a:cubicBezTo>
                    <a:pt x="687" y="764"/>
                    <a:pt x="953" y="676"/>
                    <a:pt x="1219" y="587"/>
                  </a:cubicBezTo>
                  <a:cubicBezTo>
                    <a:pt x="1547" y="464"/>
                    <a:pt x="1421" y="0"/>
                    <a:pt x="112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912;p27">
              <a:extLst>
                <a:ext uri="{FF2B5EF4-FFF2-40B4-BE49-F238E27FC236}">
                  <a16:creationId xmlns:a16="http://schemas.microsoft.com/office/drawing/2014/main" id="{02EC7E9E-EB06-4AB1-0499-F3058FEEF000}"/>
                </a:ext>
              </a:extLst>
            </p:cNvPr>
            <p:cNvSpPr/>
            <p:nvPr/>
          </p:nvSpPr>
          <p:spPr>
            <a:xfrm>
              <a:off x="3162025" y="2447100"/>
              <a:ext cx="64625" cy="26600"/>
            </a:xfrm>
            <a:custGeom>
              <a:avLst/>
              <a:gdLst/>
              <a:ahLst/>
              <a:cxnLst/>
              <a:rect l="l" t="t" r="r" b="b"/>
              <a:pathLst>
                <a:path w="2585" h="1064" extrusionOk="0">
                  <a:moveTo>
                    <a:pt x="706" y="0"/>
                  </a:moveTo>
                  <a:cubicBezTo>
                    <a:pt x="587" y="0"/>
                    <a:pt x="465" y="7"/>
                    <a:pt x="341" y="22"/>
                  </a:cubicBezTo>
                  <a:cubicBezTo>
                    <a:pt x="0" y="65"/>
                    <a:pt x="109" y="557"/>
                    <a:pt x="433" y="557"/>
                  </a:cubicBezTo>
                  <a:cubicBezTo>
                    <a:pt x="446" y="557"/>
                    <a:pt x="460" y="556"/>
                    <a:pt x="474" y="554"/>
                  </a:cubicBezTo>
                  <a:cubicBezTo>
                    <a:pt x="540" y="549"/>
                    <a:pt x="605" y="546"/>
                    <a:pt x="670" y="546"/>
                  </a:cubicBezTo>
                  <a:cubicBezTo>
                    <a:pt x="1136" y="546"/>
                    <a:pt x="1588" y="687"/>
                    <a:pt x="1938" y="998"/>
                  </a:cubicBezTo>
                  <a:cubicBezTo>
                    <a:pt x="2002" y="1044"/>
                    <a:pt x="2070" y="1063"/>
                    <a:pt x="2134" y="1063"/>
                  </a:cubicBezTo>
                  <a:cubicBezTo>
                    <a:pt x="2383" y="1063"/>
                    <a:pt x="2584" y="775"/>
                    <a:pt x="2338" y="599"/>
                  </a:cubicBezTo>
                  <a:cubicBezTo>
                    <a:pt x="1856" y="191"/>
                    <a:pt x="1312" y="0"/>
                    <a:pt x="70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913;p27">
              <a:extLst>
                <a:ext uri="{FF2B5EF4-FFF2-40B4-BE49-F238E27FC236}">
                  <a16:creationId xmlns:a16="http://schemas.microsoft.com/office/drawing/2014/main" id="{ACE8E233-EF8F-5E90-903E-ED134011FE03}"/>
                </a:ext>
              </a:extLst>
            </p:cNvPr>
            <p:cNvSpPr/>
            <p:nvPr/>
          </p:nvSpPr>
          <p:spPr>
            <a:xfrm>
              <a:off x="2803125" y="2799875"/>
              <a:ext cx="50400" cy="27675"/>
            </a:xfrm>
            <a:custGeom>
              <a:avLst/>
              <a:gdLst/>
              <a:ahLst/>
              <a:cxnLst/>
              <a:rect l="l" t="t" r="r" b="b"/>
              <a:pathLst>
                <a:path w="2016" h="1107" extrusionOk="0">
                  <a:moveTo>
                    <a:pt x="1666" y="0"/>
                  </a:moveTo>
                  <a:cubicBezTo>
                    <a:pt x="1634" y="0"/>
                    <a:pt x="1600" y="6"/>
                    <a:pt x="1564" y="20"/>
                  </a:cubicBezTo>
                  <a:cubicBezTo>
                    <a:pt x="1120" y="198"/>
                    <a:pt x="721" y="375"/>
                    <a:pt x="277" y="552"/>
                  </a:cubicBezTo>
                  <a:cubicBezTo>
                    <a:pt x="1" y="671"/>
                    <a:pt x="76" y="1106"/>
                    <a:pt x="347" y="1106"/>
                  </a:cubicBezTo>
                  <a:cubicBezTo>
                    <a:pt x="380" y="1106"/>
                    <a:pt x="416" y="1099"/>
                    <a:pt x="455" y="1085"/>
                  </a:cubicBezTo>
                  <a:cubicBezTo>
                    <a:pt x="854" y="907"/>
                    <a:pt x="1298" y="730"/>
                    <a:pt x="1697" y="597"/>
                  </a:cubicBezTo>
                  <a:cubicBezTo>
                    <a:pt x="2016" y="477"/>
                    <a:pt x="1941" y="0"/>
                    <a:pt x="166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914;p27">
              <a:extLst>
                <a:ext uri="{FF2B5EF4-FFF2-40B4-BE49-F238E27FC236}">
                  <a16:creationId xmlns:a16="http://schemas.microsoft.com/office/drawing/2014/main" id="{3192044E-1788-1A6C-A528-997C6ABCE28C}"/>
                </a:ext>
              </a:extLst>
            </p:cNvPr>
            <p:cNvSpPr/>
            <p:nvPr/>
          </p:nvSpPr>
          <p:spPr>
            <a:xfrm>
              <a:off x="3610375" y="2661475"/>
              <a:ext cx="38375" cy="20750"/>
            </a:xfrm>
            <a:custGeom>
              <a:avLst/>
              <a:gdLst/>
              <a:ahLst/>
              <a:cxnLst/>
              <a:rect l="l" t="t" r="r" b="b"/>
              <a:pathLst>
                <a:path w="1535" h="830" extrusionOk="0">
                  <a:moveTo>
                    <a:pt x="388" y="0"/>
                  </a:moveTo>
                  <a:cubicBezTo>
                    <a:pt x="92" y="0"/>
                    <a:pt x="0" y="464"/>
                    <a:pt x="287" y="587"/>
                  </a:cubicBezTo>
                  <a:cubicBezTo>
                    <a:pt x="553" y="631"/>
                    <a:pt x="820" y="720"/>
                    <a:pt x="1041" y="809"/>
                  </a:cubicBezTo>
                  <a:cubicBezTo>
                    <a:pt x="1080" y="823"/>
                    <a:pt x="1117" y="830"/>
                    <a:pt x="1151" y="830"/>
                  </a:cubicBezTo>
                  <a:cubicBezTo>
                    <a:pt x="1429" y="830"/>
                    <a:pt x="1535" y="395"/>
                    <a:pt x="1219" y="276"/>
                  </a:cubicBezTo>
                  <a:cubicBezTo>
                    <a:pt x="953" y="188"/>
                    <a:pt x="687" y="99"/>
                    <a:pt x="465" y="10"/>
                  </a:cubicBezTo>
                  <a:cubicBezTo>
                    <a:pt x="438" y="3"/>
                    <a:pt x="412" y="0"/>
                    <a:pt x="38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915;p27">
              <a:extLst>
                <a:ext uri="{FF2B5EF4-FFF2-40B4-BE49-F238E27FC236}">
                  <a16:creationId xmlns:a16="http://schemas.microsoft.com/office/drawing/2014/main" id="{A44B1B6E-80C7-EF62-97A4-8FE15CBF2B42}"/>
                </a:ext>
              </a:extLst>
            </p:cNvPr>
            <p:cNvSpPr/>
            <p:nvPr/>
          </p:nvSpPr>
          <p:spPr>
            <a:xfrm>
              <a:off x="3803225" y="2006200"/>
              <a:ext cx="52375" cy="44350"/>
            </a:xfrm>
            <a:custGeom>
              <a:avLst/>
              <a:gdLst/>
              <a:ahLst/>
              <a:cxnLst/>
              <a:rect l="l" t="t" r="r" b="b"/>
              <a:pathLst>
                <a:path w="2095" h="1774" extrusionOk="0">
                  <a:moveTo>
                    <a:pt x="407" y="1"/>
                  </a:moveTo>
                  <a:cubicBezTo>
                    <a:pt x="188" y="1"/>
                    <a:pt x="0" y="283"/>
                    <a:pt x="204" y="488"/>
                  </a:cubicBezTo>
                  <a:cubicBezTo>
                    <a:pt x="604" y="887"/>
                    <a:pt x="1047" y="1286"/>
                    <a:pt x="1491" y="1686"/>
                  </a:cubicBezTo>
                  <a:cubicBezTo>
                    <a:pt x="1553" y="1747"/>
                    <a:pt x="1622" y="1773"/>
                    <a:pt x="1688" y="1773"/>
                  </a:cubicBezTo>
                  <a:cubicBezTo>
                    <a:pt x="1907" y="1773"/>
                    <a:pt x="2095" y="1491"/>
                    <a:pt x="1890" y="1286"/>
                  </a:cubicBezTo>
                  <a:cubicBezTo>
                    <a:pt x="1447" y="887"/>
                    <a:pt x="1003" y="488"/>
                    <a:pt x="604" y="88"/>
                  </a:cubicBezTo>
                  <a:cubicBezTo>
                    <a:pt x="542" y="26"/>
                    <a:pt x="473" y="1"/>
                    <a:pt x="40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916;p27">
              <a:extLst>
                <a:ext uri="{FF2B5EF4-FFF2-40B4-BE49-F238E27FC236}">
                  <a16:creationId xmlns:a16="http://schemas.microsoft.com/office/drawing/2014/main" id="{F51DFF3A-EC53-BC28-82F7-0D7C670A65E8}"/>
                </a:ext>
              </a:extLst>
            </p:cNvPr>
            <p:cNvSpPr/>
            <p:nvPr/>
          </p:nvSpPr>
          <p:spPr>
            <a:xfrm>
              <a:off x="3262600" y="2571875"/>
              <a:ext cx="34400" cy="17050"/>
            </a:xfrm>
            <a:custGeom>
              <a:avLst/>
              <a:gdLst/>
              <a:ahLst/>
              <a:cxnLst/>
              <a:rect l="l" t="t" r="r" b="b"/>
              <a:pathLst>
                <a:path w="1376" h="682" extrusionOk="0">
                  <a:moveTo>
                    <a:pt x="977" y="0"/>
                  </a:moveTo>
                  <a:cubicBezTo>
                    <a:pt x="710" y="45"/>
                    <a:pt x="489" y="89"/>
                    <a:pt x="222" y="133"/>
                  </a:cubicBezTo>
                  <a:cubicBezTo>
                    <a:pt x="89" y="178"/>
                    <a:pt x="1" y="355"/>
                    <a:pt x="45" y="488"/>
                  </a:cubicBezTo>
                  <a:cubicBezTo>
                    <a:pt x="79" y="624"/>
                    <a:pt x="164" y="682"/>
                    <a:pt x="262" y="682"/>
                  </a:cubicBezTo>
                  <a:cubicBezTo>
                    <a:pt x="293" y="682"/>
                    <a:pt x="324" y="676"/>
                    <a:pt x="355" y="666"/>
                  </a:cubicBezTo>
                  <a:cubicBezTo>
                    <a:pt x="622" y="621"/>
                    <a:pt x="888" y="621"/>
                    <a:pt x="1110" y="577"/>
                  </a:cubicBezTo>
                  <a:cubicBezTo>
                    <a:pt x="1287" y="533"/>
                    <a:pt x="1376" y="355"/>
                    <a:pt x="1332" y="222"/>
                  </a:cubicBezTo>
                  <a:cubicBezTo>
                    <a:pt x="1287" y="45"/>
                    <a:pt x="1110" y="0"/>
                    <a:pt x="97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917;p27">
              <a:extLst>
                <a:ext uri="{FF2B5EF4-FFF2-40B4-BE49-F238E27FC236}">
                  <a16:creationId xmlns:a16="http://schemas.microsoft.com/office/drawing/2014/main" id="{FB4FE085-DAB9-8C83-78DA-A5AB3BDF7D7B}"/>
                </a:ext>
              </a:extLst>
            </p:cNvPr>
            <p:cNvSpPr/>
            <p:nvPr/>
          </p:nvSpPr>
          <p:spPr>
            <a:xfrm>
              <a:off x="3620400" y="2263275"/>
              <a:ext cx="79675" cy="30450"/>
            </a:xfrm>
            <a:custGeom>
              <a:avLst/>
              <a:gdLst/>
              <a:ahLst/>
              <a:cxnLst/>
              <a:rect l="l" t="t" r="r" b="b"/>
              <a:pathLst>
                <a:path w="3187" h="1218" extrusionOk="0">
                  <a:moveTo>
                    <a:pt x="391" y="1"/>
                  </a:moveTo>
                  <a:cubicBezTo>
                    <a:pt x="92" y="1"/>
                    <a:pt x="0" y="504"/>
                    <a:pt x="330" y="587"/>
                  </a:cubicBezTo>
                  <a:cubicBezTo>
                    <a:pt x="1129" y="809"/>
                    <a:pt x="1927" y="986"/>
                    <a:pt x="2726" y="1208"/>
                  </a:cubicBezTo>
                  <a:cubicBezTo>
                    <a:pt x="2753" y="1215"/>
                    <a:pt x="2779" y="1218"/>
                    <a:pt x="2803" y="1218"/>
                  </a:cubicBezTo>
                  <a:cubicBezTo>
                    <a:pt x="3098" y="1218"/>
                    <a:pt x="3187" y="757"/>
                    <a:pt x="2859" y="675"/>
                  </a:cubicBezTo>
                  <a:cubicBezTo>
                    <a:pt x="2060" y="454"/>
                    <a:pt x="1262" y="232"/>
                    <a:pt x="463" y="10"/>
                  </a:cubicBezTo>
                  <a:cubicBezTo>
                    <a:pt x="438" y="4"/>
                    <a:pt x="414" y="1"/>
                    <a:pt x="39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918;p27">
              <a:extLst>
                <a:ext uri="{FF2B5EF4-FFF2-40B4-BE49-F238E27FC236}">
                  <a16:creationId xmlns:a16="http://schemas.microsoft.com/office/drawing/2014/main" id="{24EBF34E-76E5-6B80-2AC4-27CC42858E5C}"/>
                </a:ext>
              </a:extLst>
            </p:cNvPr>
            <p:cNvSpPr/>
            <p:nvPr/>
          </p:nvSpPr>
          <p:spPr>
            <a:xfrm>
              <a:off x="3607575" y="2501925"/>
              <a:ext cx="63225" cy="20125"/>
            </a:xfrm>
            <a:custGeom>
              <a:avLst/>
              <a:gdLst/>
              <a:ahLst/>
              <a:cxnLst/>
              <a:rect l="l" t="t" r="r" b="b"/>
              <a:pathLst>
                <a:path w="2529" h="805" extrusionOk="0">
                  <a:moveTo>
                    <a:pt x="317" y="1"/>
                  </a:moveTo>
                  <a:cubicBezTo>
                    <a:pt x="0" y="1"/>
                    <a:pt x="13" y="537"/>
                    <a:pt x="355" y="580"/>
                  </a:cubicBezTo>
                  <a:cubicBezTo>
                    <a:pt x="932" y="669"/>
                    <a:pt x="1553" y="713"/>
                    <a:pt x="2174" y="802"/>
                  </a:cubicBezTo>
                  <a:cubicBezTo>
                    <a:pt x="2187" y="803"/>
                    <a:pt x="2200" y="804"/>
                    <a:pt x="2212" y="804"/>
                  </a:cubicBezTo>
                  <a:cubicBezTo>
                    <a:pt x="2528" y="804"/>
                    <a:pt x="2516" y="268"/>
                    <a:pt x="2174" y="225"/>
                  </a:cubicBezTo>
                  <a:cubicBezTo>
                    <a:pt x="1553" y="136"/>
                    <a:pt x="932" y="92"/>
                    <a:pt x="355" y="3"/>
                  </a:cubicBezTo>
                  <a:cubicBezTo>
                    <a:pt x="342" y="1"/>
                    <a:pt x="329" y="1"/>
                    <a:pt x="31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919;p27">
              <a:extLst>
                <a:ext uri="{FF2B5EF4-FFF2-40B4-BE49-F238E27FC236}">
                  <a16:creationId xmlns:a16="http://schemas.microsoft.com/office/drawing/2014/main" id="{CF6DB1FB-0371-61D6-A61E-A23A66D09132}"/>
                </a:ext>
              </a:extLst>
            </p:cNvPr>
            <p:cNvSpPr/>
            <p:nvPr/>
          </p:nvSpPr>
          <p:spPr>
            <a:xfrm>
              <a:off x="3387175" y="2286750"/>
              <a:ext cx="53675" cy="22325"/>
            </a:xfrm>
            <a:custGeom>
              <a:avLst/>
              <a:gdLst/>
              <a:ahLst/>
              <a:cxnLst/>
              <a:rect l="l" t="t" r="r" b="b"/>
              <a:pathLst>
                <a:path w="2147" h="893" extrusionOk="0">
                  <a:moveTo>
                    <a:pt x="433" y="0"/>
                  </a:moveTo>
                  <a:cubicBezTo>
                    <a:pt x="110" y="0"/>
                    <a:pt x="1" y="494"/>
                    <a:pt x="342" y="579"/>
                  </a:cubicBezTo>
                  <a:cubicBezTo>
                    <a:pt x="785" y="668"/>
                    <a:pt x="1229" y="757"/>
                    <a:pt x="1673" y="890"/>
                  </a:cubicBezTo>
                  <a:cubicBezTo>
                    <a:pt x="1687" y="892"/>
                    <a:pt x="1701" y="893"/>
                    <a:pt x="1714" y="893"/>
                  </a:cubicBezTo>
                  <a:cubicBezTo>
                    <a:pt x="2037" y="893"/>
                    <a:pt x="2147" y="398"/>
                    <a:pt x="1806" y="313"/>
                  </a:cubicBezTo>
                  <a:cubicBezTo>
                    <a:pt x="1362" y="225"/>
                    <a:pt x="918" y="136"/>
                    <a:pt x="475" y="3"/>
                  </a:cubicBezTo>
                  <a:cubicBezTo>
                    <a:pt x="461" y="1"/>
                    <a:pt x="447" y="0"/>
                    <a:pt x="433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920;p27">
              <a:extLst>
                <a:ext uri="{FF2B5EF4-FFF2-40B4-BE49-F238E27FC236}">
                  <a16:creationId xmlns:a16="http://schemas.microsoft.com/office/drawing/2014/main" id="{D0D28ECE-5248-321D-D44C-485F48D80928}"/>
                </a:ext>
              </a:extLst>
            </p:cNvPr>
            <p:cNvSpPr/>
            <p:nvPr/>
          </p:nvSpPr>
          <p:spPr>
            <a:xfrm>
              <a:off x="3033350" y="2556675"/>
              <a:ext cx="85550" cy="19875"/>
            </a:xfrm>
            <a:custGeom>
              <a:avLst/>
              <a:gdLst/>
              <a:ahLst/>
              <a:cxnLst/>
              <a:rect l="l" t="t" r="r" b="b"/>
              <a:pathLst>
                <a:path w="3422" h="795" extrusionOk="0">
                  <a:moveTo>
                    <a:pt x="1376" y="1"/>
                  </a:moveTo>
                  <a:cubicBezTo>
                    <a:pt x="1034" y="1"/>
                    <a:pt x="691" y="26"/>
                    <a:pt x="341" y="76"/>
                  </a:cubicBezTo>
                  <a:cubicBezTo>
                    <a:pt x="1" y="161"/>
                    <a:pt x="151" y="655"/>
                    <a:pt x="477" y="655"/>
                  </a:cubicBezTo>
                  <a:cubicBezTo>
                    <a:pt x="491" y="655"/>
                    <a:pt x="505" y="654"/>
                    <a:pt x="519" y="653"/>
                  </a:cubicBezTo>
                  <a:cubicBezTo>
                    <a:pt x="818" y="603"/>
                    <a:pt x="1118" y="578"/>
                    <a:pt x="1417" y="578"/>
                  </a:cubicBezTo>
                  <a:cubicBezTo>
                    <a:pt x="1916" y="578"/>
                    <a:pt x="2416" y="647"/>
                    <a:pt x="2915" y="786"/>
                  </a:cubicBezTo>
                  <a:cubicBezTo>
                    <a:pt x="2940" y="792"/>
                    <a:pt x="2964" y="795"/>
                    <a:pt x="2988" y="795"/>
                  </a:cubicBezTo>
                  <a:cubicBezTo>
                    <a:pt x="3292" y="795"/>
                    <a:pt x="3422" y="291"/>
                    <a:pt x="3092" y="209"/>
                  </a:cubicBezTo>
                  <a:cubicBezTo>
                    <a:pt x="2510" y="70"/>
                    <a:pt x="1945" y="1"/>
                    <a:pt x="137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921;p27">
              <a:extLst>
                <a:ext uri="{FF2B5EF4-FFF2-40B4-BE49-F238E27FC236}">
                  <a16:creationId xmlns:a16="http://schemas.microsoft.com/office/drawing/2014/main" id="{ABE496BC-92FB-F11D-B666-F2618F2DD8E0}"/>
                </a:ext>
              </a:extLst>
            </p:cNvPr>
            <p:cNvSpPr/>
            <p:nvPr/>
          </p:nvSpPr>
          <p:spPr>
            <a:xfrm>
              <a:off x="3529725" y="2380600"/>
              <a:ext cx="53600" cy="27650"/>
            </a:xfrm>
            <a:custGeom>
              <a:avLst/>
              <a:gdLst/>
              <a:ahLst/>
              <a:cxnLst/>
              <a:rect l="l" t="t" r="r" b="b"/>
              <a:pathLst>
                <a:path w="2144" h="1106" extrusionOk="0">
                  <a:moveTo>
                    <a:pt x="350" y="0"/>
                  </a:moveTo>
                  <a:cubicBezTo>
                    <a:pt x="75" y="0"/>
                    <a:pt x="0" y="477"/>
                    <a:pt x="319" y="597"/>
                  </a:cubicBezTo>
                  <a:cubicBezTo>
                    <a:pt x="762" y="774"/>
                    <a:pt x="1206" y="952"/>
                    <a:pt x="1694" y="1085"/>
                  </a:cubicBezTo>
                  <a:cubicBezTo>
                    <a:pt x="1728" y="1099"/>
                    <a:pt x="1761" y="1106"/>
                    <a:pt x="1791" y="1106"/>
                  </a:cubicBezTo>
                  <a:cubicBezTo>
                    <a:pt x="2037" y="1106"/>
                    <a:pt x="2143" y="671"/>
                    <a:pt x="1827" y="552"/>
                  </a:cubicBezTo>
                  <a:cubicBezTo>
                    <a:pt x="1384" y="375"/>
                    <a:pt x="896" y="197"/>
                    <a:pt x="452" y="20"/>
                  </a:cubicBezTo>
                  <a:cubicBezTo>
                    <a:pt x="416" y="6"/>
                    <a:pt x="382" y="0"/>
                    <a:pt x="35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922;p27">
              <a:extLst>
                <a:ext uri="{FF2B5EF4-FFF2-40B4-BE49-F238E27FC236}">
                  <a16:creationId xmlns:a16="http://schemas.microsoft.com/office/drawing/2014/main" id="{06746EDD-DDB2-969D-2D45-E9F9E063ACD3}"/>
                </a:ext>
              </a:extLst>
            </p:cNvPr>
            <p:cNvSpPr/>
            <p:nvPr/>
          </p:nvSpPr>
          <p:spPr>
            <a:xfrm>
              <a:off x="3405900" y="2533200"/>
              <a:ext cx="67150" cy="20675"/>
            </a:xfrm>
            <a:custGeom>
              <a:avLst/>
              <a:gdLst/>
              <a:ahLst/>
              <a:cxnLst/>
              <a:rect l="l" t="t" r="r" b="b"/>
              <a:pathLst>
                <a:path w="2686" h="827" extrusionOk="0">
                  <a:moveTo>
                    <a:pt x="431" y="1"/>
                  </a:moveTo>
                  <a:cubicBezTo>
                    <a:pt x="180" y="1"/>
                    <a:pt x="1" y="376"/>
                    <a:pt x="303" y="527"/>
                  </a:cubicBezTo>
                  <a:cubicBezTo>
                    <a:pt x="802" y="726"/>
                    <a:pt x="1301" y="826"/>
                    <a:pt x="1819" y="826"/>
                  </a:cubicBezTo>
                  <a:cubicBezTo>
                    <a:pt x="1991" y="826"/>
                    <a:pt x="2166" y="815"/>
                    <a:pt x="2343" y="793"/>
                  </a:cubicBezTo>
                  <a:cubicBezTo>
                    <a:pt x="2685" y="750"/>
                    <a:pt x="2533" y="214"/>
                    <a:pt x="2205" y="214"/>
                  </a:cubicBezTo>
                  <a:cubicBezTo>
                    <a:pt x="2192" y="214"/>
                    <a:pt x="2179" y="215"/>
                    <a:pt x="2166" y="216"/>
                  </a:cubicBezTo>
                  <a:cubicBezTo>
                    <a:pt x="1997" y="244"/>
                    <a:pt x="1829" y="259"/>
                    <a:pt x="1660" y="259"/>
                  </a:cubicBezTo>
                  <a:cubicBezTo>
                    <a:pt x="1296" y="259"/>
                    <a:pt x="933" y="190"/>
                    <a:pt x="569" y="39"/>
                  </a:cubicBezTo>
                  <a:cubicBezTo>
                    <a:pt x="522" y="12"/>
                    <a:pt x="476" y="1"/>
                    <a:pt x="43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923;p27">
              <a:extLst>
                <a:ext uri="{FF2B5EF4-FFF2-40B4-BE49-F238E27FC236}">
                  <a16:creationId xmlns:a16="http://schemas.microsoft.com/office/drawing/2014/main" id="{B8F11496-EBF4-2759-85F0-B14A06BA1719}"/>
                </a:ext>
              </a:extLst>
            </p:cNvPr>
            <p:cNvSpPr/>
            <p:nvPr/>
          </p:nvSpPr>
          <p:spPr>
            <a:xfrm>
              <a:off x="3231475" y="2318400"/>
              <a:ext cx="52475" cy="17550"/>
            </a:xfrm>
            <a:custGeom>
              <a:avLst/>
              <a:gdLst/>
              <a:ahLst/>
              <a:cxnLst/>
              <a:rect l="l" t="t" r="r" b="b"/>
              <a:pathLst>
                <a:path w="2099" h="702" extrusionOk="0">
                  <a:moveTo>
                    <a:pt x="471" y="1"/>
                  </a:moveTo>
                  <a:cubicBezTo>
                    <a:pt x="205" y="1"/>
                    <a:pt x="1" y="394"/>
                    <a:pt x="314" y="511"/>
                  </a:cubicBezTo>
                  <a:cubicBezTo>
                    <a:pt x="582" y="633"/>
                    <a:pt x="850" y="702"/>
                    <a:pt x="1126" y="702"/>
                  </a:cubicBezTo>
                  <a:cubicBezTo>
                    <a:pt x="1352" y="702"/>
                    <a:pt x="1582" y="656"/>
                    <a:pt x="1822" y="556"/>
                  </a:cubicBezTo>
                  <a:cubicBezTo>
                    <a:pt x="2099" y="437"/>
                    <a:pt x="2024" y="2"/>
                    <a:pt x="1753" y="2"/>
                  </a:cubicBezTo>
                  <a:cubicBezTo>
                    <a:pt x="1720" y="2"/>
                    <a:pt x="1684" y="9"/>
                    <a:pt x="1645" y="23"/>
                  </a:cubicBezTo>
                  <a:cubicBezTo>
                    <a:pt x="1467" y="90"/>
                    <a:pt x="1290" y="123"/>
                    <a:pt x="1112" y="123"/>
                  </a:cubicBezTo>
                  <a:cubicBezTo>
                    <a:pt x="935" y="123"/>
                    <a:pt x="757" y="90"/>
                    <a:pt x="580" y="23"/>
                  </a:cubicBezTo>
                  <a:cubicBezTo>
                    <a:pt x="543" y="8"/>
                    <a:pt x="507" y="1"/>
                    <a:pt x="47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924;p27">
              <a:extLst>
                <a:ext uri="{FF2B5EF4-FFF2-40B4-BE49-F238E27FC236}">
                  <a16:creationId xmlns:a16="http://schemas.microsoft.com/office/drawing/2014/main" id="{079B0BB9-02EA-175F-4B98-2AAF1B398036}"/>
                </a:ext>
              </a:extLst>
            </p:cNvPr>
            <p:cNvSpPr/>
            <p:nvPr/>
          </p:nvSpPr>
          <p:spPr>
            <a:xfrm>
              <a:off x="3044100" y="2771225"/>
              <a:ext cx="41050" cy="18075"/>
            </a:xfrm>
            <a:custGeom>
              <a:avLst/>
              <a:gdLst/>
              <a:ahLst/>
              <a:cxnLst/>
              <a:rect l="l" t="t" r="r" b="b"/>
              <a:pathLst>
                <a:path w="1642" h="723" extrusionOk="0">
                  <a:moveTo>
                    <a:pt x="1332" y="1"/>
                  </a:moveTo>
                  <a:cubicBezTo>
                    <a:pt x="1304" y="1"/>
                    <a:pt x="1274" y="5"/>
                    <a:pt x="1242" y="12"/>
                  </a:cubicBezTo>
                  <a:cubicBezTo>
                    <a:pt x="932" y="57"/>
                    <a:pt x="577" y="101"/>
                    <a:pt x="266" y="146"/>
                  </a:cubicBezTo>
                  <a:cubicBezTo>
                    <a:pt x="89" y="190"/>
                    <a:pt x="0" y="367"/>
                    <a:pt x="44" y="501"/>
                  </a:cubicBezTo>
                  <a:cubicBezTo>
                    <a:pt x="89" y="678"/>
                    <a:pt x="266" y="722"/>
                    <a:pt x="399" y="722"/>
                  </a:cubicBezTo>
                  <a:cubicBezTo>
                    <a:pt x="754" y="634"/>
                    <a:pt x="1065" y="589"/>
                    <a:pt x="1420" y="545"/>
                  </a:cubicBezTo>
                  <a:cubicBezTo>
                    <a:pt x="1553" y="545"/>
                    <a:pt x="1642" y="323"/>
                    <a:pt x="1597" y="190"/>
                  </a:cubicBezTo>
                  <a:cubicBezTo>
                    <a:pt x="1561" y="80"/>
                    <a:pt x="1464" y="1"/>
                    <a:pt x="1332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925;p27">
              <a:extLst>
                <a:ext uri="{FF2B5EF4-FFF2-40B4-BE49-F238E27FC236}">
                  <a16:creationId xmlns:a16="http://schemas.microsoft.com/office/drawing/2014/main" id="{AD721C34-969C-A054-EA7B-BACFF2AAD04E}"/>
                </a:ext>
              </a:extLst>
            </p:cNvPr>
            <p:cNvSpPr/>
            <p:nvPr/>
          </p:nvSpPr>
          <p:spPr>
            <a:xfrm>
              <a:off x="3427875" y="2692375"/>
              <a:ext cx="41050" cy="17450"/>
            </a:xfrm>
            <a:custGeom>
              <a:avLst/>
              <a:gdLst/>
              <a:ahLst/>
              <a:cxnLst/>
              <a:rect l="l" t="t" r="r" b="b"/>
              <a:pathLst>
                <a:path w="1642" h="698" extrusionOk="0">
                  <a:moveTo>
                    <a:pt x="1342" y="0"/>
                  </a:moveTo>
                  <a:cubicBezTo>
                    <a:pt x="1308" y="0"/>
                    <a:pt x="1274" y="6"/>
                    <a:pt x="1243" y="16"/>
                  </a:cubicBezTo>
                  <a:cubicBezTo>
                    <a:pt x="888" y="61"/>
                    <a:pt x="577" y="105"/>
                    <a:pt x="222" y="149"/>
                  </a:cubicBezTo>
                  <a:cubicBezTo>
                    <a:pt x="89" y="194"/>
                    <a:pt x="0" y="371"/>
                    <a:pt x="45" y="504"/>
                  </a:cubicBezTo>
                  <a:cubicBezTo>
                    <a:pt x="79" y="640"/>
                    <a:pt x="164" y="698"/>
                    <a:pt x="282" y="698"/>
                  </a:cubicBezTo>
                  <a:cubicBezTo>
                    <a:pt x="318" y="698"/>
                    <a:pt x="358" y="692"/>
                    <a:pt x="400" y="682"/>
                  </a:cubicBezTo>
                  <a:cubicBezTo>
                    <a:pt x="710" y="638"/>
                    <a:pt x="1065" y="593"/>
                    <a:pt x="1376" y="549"/>
                  </a:cubicBezTo>
                  <a:cubicBezTo>
                    <a:pt x="1553" y="504"/>
                    <a:pt x="1642" y="327"/>
                    <a:pt x="1598" y="194"/>
                  </a:cubicBezTo>
                  <a:cubicBezTo>
                    <a:pt x="1564" y="58"/>
                    <a:pt x="1452" y="0"/>
                    <a:pt x="134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926;p27">
              <a:extLst>
                <a:ext uri="{FF2B5EF4-FFF2-40B4-BE49-F238E27FC236}">
                  <a16:creationId xmlns:a16="http://schemas.microsoft.com/office/drawing/2014/main" id="{F4AD8035-1216-7A2E-A7CB-C83B546BCB4B}"/>
                </a:ext>
              </a:extLst>
            </p:cNvPr>
            <p:cNvSpPr/>
            <p:nvPr/>
          </p:nvSpPr>
          <p:spPr>
            <a:xfrm>
              <a:off x="3920350" y="2421025"/>
              <a:ext cx="44300" cy="16725"/>
            </a:xfrm>
            <a:custGeom>
              <a:avLst/>
              <a:gdLst/>
              <a:ahLst/>
              <a:cxnLst/>
              <a:rect l="l" t="t" r="r" b="b"/>
              <a:pathLst>
                <a:path w="1772" h="669" extrusionOk="0">
                  <a:moveTo>
                    <a:pt x="356" y="0"/>
                  </a:moveTo>
                  <a:cubicBezTo>
                    <a:pt x="1" y="0"/>
                    <a:pt x="1" y="533"/>
                    <a:pt x="356" y="577"/>
                  </a:cubicBezTo>
                  <a:cubicBezTo>
                    <a:pt x="710" y="621"/>
                    <a:pt x="1065" y="621"/>
                    <a:pt x="1376" y="666"/>
                  </a:cubicBezTo>
                  <a:cubicBezTo>
                    <a:pt x="1391" y="667"/>
                    <a:pt x="1405" y="668"/>
                    <a:pt x="1418" y="668"/>
                  </a:cubicBezTo>
                  <a:cubicBezTo>
                    <a:pt x="1772" y="668"/>
                    <a:pt x="1718" y="132"/>
                    <a:pt x="1376" y="89"/>
                  </a:cubicBezTo>
                  <a:cubicBezTo>
                    <a:pt x="1065" y="89"/>
                    <a:pt x="710" y="45"/>
                    <a:pt x="35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927;p27">
              <a:extLst>
                <a:ext uri="{FF2B5EF4-FFF2-40B4-BE49-F238E27FC236}">
                  <a16:creationId xmlns:a16="http://schemas.microsoft.com/office/drawing/2014/main" id="{3DC2833F-6390-3B80-9260-0D92F7DC2E28}"/>
                </a:ext>
              </a:extLst>
            </p:cNvPr>
            <p:cNvSpPr/>
            <p:nvPr/>
          </p:nvSpPr>
          <p:spPr>
            <a:xfrm>
              <a:off x="3772875" y="2665200"/>
              <a:ext cx="38750" cy="23000"/>
            </a:xfrm>
            <a:custGeom>
              <a:avLst/>
              <a:gdLst/>
              <a:ahLst/>
              <a:cxnLst/>
              <a:rect l="l" t="t" r="r" b="b"/>
              <a:pathLst>
                <a:path w="1550" h="920" extrusionOk="0">
                  <a:moveTo>
                    <a:pt x="1127" y="0"/>
                  </a:moveTo>
                  <a:cubicBezTo>
                    <a:pt x="1079" y="0"/>
                    <a:pt x="1028" y="12"/>
                    <a:pt x="975" y="39"/>
                  </a:cubicBezTo>
                  <a:cubicBezTo>
                    <a:pt x="753" y="127"/>
                    <a:pt x="531" y="260"/>
                    <a:pt x="265" y="393"/>
                  </a:cubicBezTo>
                  <a:cubicBezTo>
                    <a:pt x="1" y="544"/>
                    <a:pt x="154" y="920"/>
                    <a:pt x="424" y="920"/>
                  </a:cubicBezTo>
                  <a:cubicBezTo>
                    <a:pt x="471" y="920"/>
                    <a:pt x="522" y="908"/>
                    <a:pt x="575" y="882"/>
                  </a:cubicBezTo>
                  <a:cubicBezTo>
                    <a:pt x="797" y="748"/>
                    <a:pt x="1019" y="615"/>
                    <a:pt x="1285" y="527"/>
                  </a:cubicBezTo>
                  <a:cubicBezTo>
                    <a:pt x="1549" y="376"/>
                    <a:pt x="1397" y="0"/>
                    <a:pt x="112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928;p27">
              <a:extLst>
                <a:ext uri="{FF2B5EF4-FFF2-40B4-BE49-F238E27FC236}">
                  <a16:creationId xmlns:a16="http://schemas.microsoft.com/office/drawing/2014/main" id="{A05ADFA0-FA35-049F-0AC3-824AF1382717}"/>
                </a:ext>
              </a:extLst>
            </p:cNvPr>
            <p:cNvSpPr/>
            <p:nvPr/>
          </p:nvSpPr>
          <p:spPr>
            <a:xfrm>
              <a:off x="3852700" y="2272375"/>
              <a:ext cx="49925" cy="15575"/>
            </a:xfrm>
            <a:custGeom>
              <a:avLst/>
              <a:gdLst/>
              <a:ahLst/>
              <a:cxnLst/>
              <a:rect l="l" t="t" r="r" b="b"/>
              <a:pathLst>
                <a:path w="1997" h="623" extrusionOk="0">
                  <a:moveTo>
                    <a:pt x="355" y="1"/>
                  </a:moveTo>
                  <a:cubicBezTo>
                    <a:pt x="0" y="1"/>
                    <a:pt x="0" y="533"/>
                    <a:pt x="355" y="578"/>
                  </a:cubicBezTo>
                  <a:cubicBezTo>
                    <a:pt x="754" y="578"/>
                    <a:pt x="1198" y="622"/>
                    <a:pt x="1642" y="622"/>
                  </a:cubicBezTo>
                  <a:cubicBezTo>
                    <a:pt x="1997" y="622"/>
                    <a:pt x="1997" y="90"/>
                    <a:pt x="1642" y="45"/>
                  </a:cubicBezTo>
                  <a:cubicBezTo>
                    <a:pt x="1198" y="45"/>
                    <a:pt x="754" y="1"/>
                    <a:pt x="355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929;p27">
              <a:extLst>
                <a:ext uri="{FF2B5EF4-FFF2-40B4-BE49-F238E27FC236}">
                  <a16:creationId xmlns:a16="http://schemas.microsoft.com/office/drawing/2014/main" id="{57EF25A6-6719-10CA-85D8-E41ED8841676}"/>
                </a:ext>
              </a:extLst>
            </p:cNvPr>
            <p:cNvSpPr/>
            <p:nvPr/>
          </p:nvSpPr>
          <p:spPr>
            <a:xfrm>
              <a:off x="3881550" y="2579625"/>
              <a:ext cx="68775" cy="15625"/>
            </a:xfrm>
            <a:custGeom>
              <a:avLst/>
              <a:gdLst/>
              <a:ahLst/>
              <a:cxnLst/>
              <a:rect l="l" t="t" r="r" b="b"/>
              <a:pathLst>
                <a:path w="2751" h="625" extrusionOk="0">
                  <a:moveTo>
                    <a:pt x="2396" y="1"/>
                  </a:moveTo>
                  <a:cubicBezTo>
                    <a:pt x="1686" y="45"/>
                    <a:pt x="1020" y="45"/>
                    <a:pt x="355" y="45"/>
                  </a:cubicBezTo>
                  <a:cubicBezTo>
                    <a:pt x="13" y="88"/>
                    <a:pt x="0" y="624"/>
                    <a:pt x="317" y="624"/>
                  </a:cubicBezTo>
                  <a:cubicBezTo>
                    <a:pt x="329" y="624"/>
                    <a:pt x="342" y="624"/>
                    <a:pt x="355" y="622"/>
                  </a:cubicBezTo>
                  <a:cubicBezTo>
                    <a:pt x="1020" y="622"/>
                    <a:pt x="1686" y="578"/>
                    <a:pt x="2396" y="578"/>
                  </a:cubicBezTo>
                  <a:cubicBezTo>
                    <a:pt x="2751" y="578"/>
                    <a:pt x="2751" y="1"/>
                    <a:pt x="239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930;p27">
              <a:extLst>
                <a:ext uri="{FF2B5EF4-FFF2-40B4-BE49-F238E27FC236}">
                  <a16:creationId xmlns:a16="http://schemas.microsoft.com/office/drawing/2014/main" id="{627C735A-EBD2-377A-9DB5-28F7708B9A68}"/>
                </a:ext>
              </a:extLst>
            </p:cNvPr>
            <p:cNvSpPr/>
            <p:nvPr/>
          </p:nvSpPr>
          <p:spPr>
            <a:xfrm>
              <a:off x="3620125" y="2020525"/>
              <a:ext cx="41450" cy="17900"/>
            </a:xfrm>
            <a:custGeom>
              <a:avLst/>
              <a:gdLst/>
              <a:ahLst/>
              <a:cxnLst/>
              <a:rect l="l" t="t" r="r" b="b"/>
              <a:pathLst>
                <a:path w="1658" h="716" extrusionOk="0">
                  <a:moveTo>
                    <a:pt x="477" y="1"/>
                  </a:moveTo>
                  <a:cubicBezTo>
                    <a:pt x="150" y="1"/>
                    <a:pt x="0" y="495"/>
                    <a:pt x="341" y="580"/>
                  </a:cubicBezTo>
                  <a:cubicBezTo>
                    <a:pt x="607" y="625"/>
                    <a:pt x="873" y="669"/>
                    <a:pt x="1140" y="713"/>
                  </a:cubicBezTo>
                  <a:cubicBezTo>
                    <a:pt x="1154" y="715"/>
                    <a:pt x="1168" y="716"/>
                    <a:pt x="1181" y="716"/>
                  </a:cubicBezTo>
                  <a:cubicBezTo>
                    <a:pt x="1508" y="716"/>
                    <a:pt x="1658" y="222"/>
                    <a:pt x="1317" y="136"/>
                  </a:cubicBezTo>
                  <a:cubicBezTo>
                    <a:pt x="1051" y="92"/>
                    <a:pt x="785" y="48"/>
                    <a:pt x="518" y="3"/>
                  </a:cubicBezTo>
                  <a:cubicBezTo>
                    <a:pt x="504" y="2"/>
                    <a:pt x="490" y="1"/>
                    <a:pt x="477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931;p27">
              <a:extLst>
                <a:ext uri="{FF2B5EF4-FFF2-40B4-BE49-F238E27FC236}">
                  <a16:creationId xmlns:a16="http://schemas.microsoft.com/office/drawing/2014/main" id="{67348B7E-3A95-83C7-9D67-E001819D9527}"/>
                </a:ext>
              </a:extLst>
            </p:cNvPr>
            <p:cNvSpPr/>
            <p:nvPr/>
          </p:nvSpPr>
          <p:spPr>
            <a:xfrm>
              <a:off x="4386225" y="2253000"/>
              <a:ext cx="31075" cy="25000"/>
            </a:xfrm>
            <a:custGeom>
              <a:avLst/>
              <a:gdLst/>
              <a:ahLst/>
              <a:cxnLst/>
              <a:rect l="l" t="t" r="r" b="b"/>
              <a:pathLst>
                <a:path w="1243" h="1000" extrusionOk="0">
                  <a:moveTo>
                    <a:pt x="338" y="0"/>
                  </a:moveTo>
                  <a:cubicBezTo>
                    <a:pt x="242" y="0"/>
                    <a:pt x="147" y="68"/>
                    <a:pt x="89" y="155"/>
                  </a:cubicBezTo>
                  <a:cubicBezTo>
                    <a:pt x="0" y="288"/>
                    <a:pt x="89" y="465"/>
                    <a:pt x="178" y="554"/>
                  </a:cubicBezTo>
                  <a:cubicBezTo>
                    <a:pt x="399" y="687"/>
                    <a:pt x="577" y="820"/>
                    <a:pt x="754" y="953"/>
                  </a:cubicBezTo>
                  <a:cubicBezTo>
                    <a:pt x="801" y="985"/>
                    <a:pt x="854" y="1000"/>
                    <a:pt x="907" y="1000"/>
                  </a:cubicBezTo>
                  <a:cubicBezTo>
                    <a:pt x="1002" y="1000"/>
                    <a:pt x="1096" y="951"/>
                    <a:pt x="1154" y="865"/>
                  </a:cubicBezTo>
                  <a:cubicBezTo>
                    <a:pt x="1242" y="732"/>
                    <a:pt x="1198" y="554"/>
                    <a:pt x="1065" y="465"/>
                  </a:cubicBezTo>
                  <a:cubicBezTo>
                    <a:pt x="843" y="332"/>
                    <a:pt x="666" y="199"/>
                    <a:pt x="488" y="66"/>
                  </a:cubicBezTo>
                  <a:cubicBezTo>
                    <a:pt x="442" y="20"/>
                    <a:pt x="390" y="0"/>
                    <a:pt x="338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932;p27">
              <a:extLst>
                <a:ext uri="{FF2B5EF4-FFF2-40B4-BE49-F238E27FC236}">
                  <a16:creationId xmlns:a16="http://schemas.microsoft.com/office/drawing/2014/main" id="{271DAA1E-66F1-1BBF-5D38-2FC02936C0B2}"/>
                </a:ext>
              </a:extLst>
            </p:cNvPr>
            <p:cNvSpPr/>
            <p:nvPr/>
          </p:nvSpPr>
          <p:spPr>
            <a:xfrm>
              <a:off x="4083450" y="2687000"/>
              <a:ext cx="30850" cy="23400"/>
            </a:xfrm>
            <a:custGeom>
              <a:avLst/>
              <a:gdLst/>
              <a:ahLst/>
              <a:cxnLst/>
              <a:rect l="l" t="t" r="r" b="b"/>
              <a:pathLst>
                <a:path w="1234" h="936" extrusionOk="0">
                  <a:moveTo>
                    <a:pt x="859" y="1"/>
                  </a:moveTo>
                  <a:cubicBezTo>
                    <a:pt x="811" y="1"/>
                    <a:pt x="761" y="17"/>
                    <a:pt x="709" y="54"/>
                  </a:cubicBezTo>
                  <a:cubicBezTo>
                    <a:pt x="575" y="187"/>
                    <a:pt x="398" y="276"/>
                    <a:pt x="265" y="409"/>
                  </a:cubicBezTo>
                  <a:cubicBezTo>
                    <a:pt x="1" y="560"/>
                    <a:pt x="154" y="935"/>
                    <a:pt x="396" y="935"/>
                  </a:cubicBezTo>
                  <a:cubicBezTo>
                    <a:pt x="439" y="935"/>
                    <a:pt x="485" y="923"/>
                    <a:pt x="531" y="897"/>
                  </a:cubicBezTo>
                  <a:cubicBezTo>
                    <a:pt x="709" y="764"/>
                    <a:pt x="842" y="675"/>
                    <a:pt x="975" y="542"/>
                  </a:cubicBezTo>
                  <a:cubicBezTo>
                    <a:pt x="1233" y="394"/>
                    <a:pt x="1092" y="1"/>
                    <a:pt x="859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933;p27">
              <a:extLst>
                <a:ext uri="{FF2B5EF4-FFF2-40B4-BE49-F238E27FC236}">
                  <a16:creationId xmlns:a16="http://schemas.microsoft.com/office/drawing/2014/main" id="{468F0638-1D64-1B09-6CD5-EB3DF94A7B02}"/>
                </a:ext>
              </a:extLst>
            </p:cNvPr>
            <p:cNvSpPr/>
            <p:nvPr/>
          </p:nvSpPr>
          <p:spPr>
            <a:xfrm>
              <a:off x="4494725" y="2382800"/>
              <a:ext cx="32575" cy="18775"/>
            </a:xfrm>
            <a:custGeom>
              <a:avLst/>
              <a:gdLst/>
              <a:ahLst/>
              <a:cxnLst/>
              <a:rect l="l" t="t" r="r" b="b"/>
              <a:pathLst>
                <a:path w="1303" h="751" extrusionOk="0">
                  <a:moveTo>
                    <a:pt x="350" y="1"/>
                  </a:moveTo>
                  <a:cubicBezTo>
                    <a:pt x="75" y="1"/>
                    <a:pt x="0" y="473"/>
                    <a:pt x="319" y="553"/>
                  </a:cubicBezTo>
                  <a:cubicBezTo>
                    <a:pt x="496" y="597"/>
                    <a:pt x="674" y="686"/>
                    <a:pt x="851" y="731"/>
                  </a:cubicBezTo>
                  <a:cubicBezTo>
                    <a:pt x="887" y="744"/>
                    <a:pt x="922" y="750"/>
                    <a:pt x="953" y="750"/>
                  </a:cubicBezTo>
                  <a:cubicBezTo>
                    <a:pt x="1228" y="750"/>
                    <a:pt x="1303" y="278"/>
                    <a:pt x="984" y="198"/>
                  </a:cubicBezTo>
                  <a:cubicBezTo>
                    <a:pt x="807" y="109"/>
                    <a:pt x="629" y="65"/>
                    <a:pt x="452" y="21"/>
                  </a:cubicBezTo>
                  <a:cubicBezTo>
                    <a:pt x="415" y="7"/>
                    <a:pt x="381" y="1"/>
                    <a:pt x="350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934;p27">
              <a:extLst>
                <a:ext uri="{FF2B5EF4-FFF2-40B4-BE49-F238E27FC236}">
                  <a16:creationId xmlns:a16="http://schemas.microsoft.com/office/drawing/2014/main" id="{10154E8A-2E61-680B-E0CA-EB21C33AD184}"/>
                </a:ext>
              </a:extLst>
            </p:cNvPr>
            <p:cNvSpPr/>
            <p:nvPr/>
          </p:nvSpPr>
          <p:spPr>
            <a:xfrm>
              <a:off x="4388425" y="2626925"/>
              <a:ext cx="33300" cy="17075"/>
            </a:xfrm>
            <a:custGeom>
              <a:avLst/>
              <a:gdLst/>
              <a:ahLst/>
              <a:cxnLst/>
              <a:rect l="l" t="t" r="r" b="b"/>
              <a:pathLst>
                <a:path w="1332" h="683" extrusionOk="0">
                  <a:moveTo>
                    <a:pt x="1076" y="1"/>
                  </a:moveTo>
                  <a:cubicBezTo>
                    <a:pt x="1042" y="1"/>
                    <a:pt x="1008" y="6"/>
                    <a:pt x="977" y="17"/>
                  </a:cubicBezTo>
                  <a:cubicBezTo>
                    <a:pt x="711" y="61"/>
                    <a:pt x="444" y="61"/>
                    <a:pt x="223" y="105"/>
                  </a:cubicBezTo>
                  <a:cubicBezTo>
                    <a:pt x="45" y="150"/>
                    <a:pt x="1" y="327"/>
                    <a:pt x="1" y="460"/>
                  </a:cubicBezTo>
                  <a:cubicBezTo>
                    <a:pt x="45" y="638"/>
                    <a:pt x="223" y="682"/>
                    <a:pt x="356" y="682"/>
                  </a:cubicBezTo>
                  <a:cubicBezTo>
                    <a:pt x="622" y="638"/>
                    <a:pt x="844" y="593"/>
                    <a:pt x="1110" y="549"/>
                  </a:cubicBezTo>
                  <a:cubicBezTo>
                    <a:pt x="1287" y="505"/>
                    <a:pt x="1332" y="327"/>
                    <a:pt x="1332" y="194"/>
                  </a:cubicBezTo>
                  <a:cubicBezTo>
                    <a:pt x="1298" y="59"/>
                    <a:pt x="1186" y="1"/>
                    <a:pt x="107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935;p27">
              <a:extLst>
                <a:ext uri="{FF2B5EF4-FFF2-40B4-BE49-F238E27FC236}">
                  <a16:creationId xmlns:a16="http://schemas.microsoft.com/office/drawing/2014/main" id="{818F4009-8419-1E68-A37A-DE15ECEECB67}"/>
                </a:ext>
              </a:extLst>
            </p:cNvPr>
            <p:cNvSpPr/>
            <p:nvPr/>
          </p:nvSpPr>
          <p:spPr>
            <a:xfrm>
              <a:off x="4502725" y="2513225"/>
              <a:ext cx="38750" cy="23025"/>
            </a:xfrm>
            <a:custGeom>
              <a:avLst/>
              <a:gdLst/>
              <a:ahLst/>
              <a:cxnLst/>
              <a:rect l="l" t="t" r="r" b="b"/>
              <a:pathLst>
                <a:path w="1550" h="921" extrusionOk="0">
                  <a:moveTo>
                    <a:pt x="1112" y="1"/>
                  </a:moveTo>
                  <a:cubicBezTo>
                    <a:pt x="1068" y="1"/>
                    <a:pt x="1021" y="13"/>
                    <a:pt x="975" y="39"/>
                  </a:cubicBezTo>
                  <a:cubicBezTo>
                    <a:pt x="753" y="128"/>
                    <a:pt x="487" y="261"/>
                    <a:pt x="265" y="394"/>
                  </a:cubicBezTo>
                  <a:cubicBezTo>
                    <a:pt x="1" y="545"/>
                    <a:pt x="154" y="920"/>
                    <a:pt x="424" y="920"/>
                  </a:cubicBezTo>
                  <a:cubicBezTo>
                    <a:pt x="471" y="920"/>
                    <a:pt x="522" y="909"/>
                    <a:pt x="575" y="882"/>
                  </a:cubicBezTo>
                  <a:cubicBezTo>
                    <a:pt x="797" y="749"/>
                    <a:pt x="1019" y="616"/>
                    <a:pt x="1285" y="527"/>
                  </a:cubicBezTo>
                  <a:cubicBezTo>
                    <a:pt x="1549" y="376"/>
                    <a:pt x="1364" y="1"/>
                    <a:pt x="1112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936;p27">
              <a:extLst>
                <a:ext uri="{FF2B5EF4-FFF2-40B4-BE49-F238E27FC236}">
                  <a16:creationId xmlns:a16="http://schemas.microsoft.com/office/drawing/2014/main" id="{D0AAAB6B-E647-E787-B6BC-60EE136FFB69}"/>
                </a:ext>
              </a:extLst>
            </p:cNvPr>
            <p:cNvSpPr/>
            <p:nvPr/>
          </p:nvSpPr>
          <p:spPr>
            <a:xfrm>
              <a:off x="4370475" y="2408325"/>
              <a:ext cx="32725" cy="18750"/>
            </a:xfrm>
            <a:custGeom>
              <a:avLst/>
              <a:gdLst/>
              <a:ahLst/>
              <a:cxnLst/>
              <a:rect l="l" t="t" r="r" b="b"/>
              <a:pathLst>
                <a:path w="1309" h="750" extrusionOk="0">
                  <a:moveTo>
                    <a:pt x="362" y="0"/>
                  </a:moveTo>
                  <a:cubicBezTo>
                    <a:pt x="111" y="0"/>
                    <a:pt x="1" y="473"/>
                    <a:pt x="319" y="553"/>
                  </a:cubicBezTo>
                  <a:cubicBezTo>
                    <a:pt x="497" y="641"/>
                    <a:pt x="674" y="686"/>
                    <a:pt x="852" y="730"/>
                  </a:cubicBezTo>
                  <a:cubicBezTo>
                    <a:pt x="888" y="744"/>
                    <a:pt x="922" y="750"/>
                    <a:pt x="954" y="750"/>
                  </a:cubicBezTo>
                  <a:cubicBezTo>
                    <a:pt x="1229" y="750"/>
                    <a:pt x="1308" y="277"/>
                    <a:pt x="1029" y="198"/>
                  </a:cubicBezTo>
                  <a:cubicBezTo>
                    <a:pt x="852" y="153"/>
                    <a:pt x="674" y="65"/>
                    <a:pt x="453" y="20"/>
                  </a:cubicBezTo>
                  <a:cubicBezTo>
                    <a:pt x="421" y="6"/>
                    <a:pt x="390" y="0"/>
                    <a:pt x="36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937;p27">
              <a:extLst>
                <a:ext uri="{FF2B5EF4-FFF2-40B4-BE49-F238E27FC236}">
                  <a16:creationId xmlns:a16="http://schemas.microsoft.com/office/drawing/2014/main" id="{C50140A1-F97F-3ABD-FF4D-80079184B52C}"/>
                </a:ext>
              </a:extLst>
            </p:cNvPr>
            <p:cNvSpPr/>
            <p:nvPr/>
          </p:nvSpPr>
          <p:spPr>
            <a:xfrm>
              <a:off x="4163275" y="2276775"/>
              <a:ext cx="31075" cy="24525"/>
            </a:xfrm>
            <a:custGeom>
              <a:avLst/>
              <a:gdLst/>
              <a:ahLst/>
              <a:cxnLst/>
              <a:rect l="l" t="t" r="r" b="b"/>
              <a:pathLst>
                <a:path w="1243" h="981" extrusionOk="0">
                  <a:moveTo>
                    <a:pt x="336" y="1"/>
                  </a:moveTo>
                  <a:cubicBezTo>
                    <a:pt x="240" y="1"/>
                    <a:pt x="146" y="50"/>
                    <a:pt x="89" y="135"/>
                  </a:cubicBezTo>
                  <a:cubicBezTo>
                    <a:pt x="0" y="269"/>
                    <a:pt x="44" y="446"/>
                    <a:pt x="178" y="535"/>
                  </a:cubicBezTo>
                  <a:cubicBezTo>
                    <a:pt x="399" y="668"/>
                    <a:pt x="577" y="801"/>
                    <a:pt x="754" y="934"/>
                  </a:cubicBezTo>
                  <a:cubicBezTo>
                    <a:pt x="802" y="966"/>
                    <a:pt x="854" y="980"/>
                    <a:pt x="907" y="980"/>
                  </a:cubicBezTo>
                  <a:cubicBezTo>
                    <a:pt x="1002" y="980"/>
                    <a:pt x="1096" y="931"/>
                    <a:pt x="1154" y="845"/>
                  </a:cubicBezTo>
                  <a:cubicBezTo>
                    <a:pt x="1242" y="712"/>
                    <a:pt x="1154" y="535"/>
                    <a:pt x="1065" y="446"/>
                  </a:cubicBezTo>
                  <a:cubicBezTo>
                    <a:pt x="843" y="313"/>
                    <a:pt x="666" y="180"/>
                    <a:pt x="488" y="47"/>
                  </a:cubicBezTo>
                  <a:cubicBezTo>
                    <a:pt x="441" y="15"/>
                    <a:pt x="388" y="1"/>
                    <a:pt x="336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938;p27">
              <a:extLst>
                <a:ext uri="{FF2B5EF4-FFF2-40B4-BE49-F238E27FC236}">
                  <a16:creationId xmlns:a16="http://schemas.microsoft.com/office/drawing/2014/main" id="{4C0026A6-79AB-DBFA-796A-3FA1E396FF01}"/>
                </a:ext>
              </a:extLst>
            </p:cNvPr>
            <p:cNvSpPr/>
            <p:nvPr/>
          </p:nvSpPr>
          <p:spPr>
            <a:xfrm>
              <a:off x="4271525" y="2406350"/>
              <a:ext cx="32825" cy="18525"/>
            </a:xfrm>
            <a:custGeom>
              <a:avLst/>
              <a:gdLst/>
              <a:ahLst/>
              <a:cxnLst/>
              <a:rect l="l" t="t" r="r" b="b"/>
              <a:pathLst>
                <a:path w="1313" h="741" extrusionOk="0">
                  <a:moveTo>
                    <a:pt x="384" y="0"/>
                  </a:moveTo>
                  <a:cubicBezTo>
                    <a:pt x="89" y="0"/>
                    <a:pt x="1" y="461"/>
                    <a:pt x="329" y="543"/>
                  </a:cubicBezTo>
                  <a:cubicBezTo>
                    <a:pt x="506" y="632"/>
                    <a:pt x="684" y="676"/>
                    <a:pt x="861" y="720"/>
                  </a:cubicBezTo>
                  <a:cubicBezTo>
                    <a:pt x="898" y="734"/>
                    <a:pt x="932" y="740"/>
                    <a:pt x="963" y="740"/>
                  </a:cubicBezTo>
                  <a:cubicBezTo>
                    <a:pt x="1238" y="740"/>
                    <a:pt x="1313" y="268"/>
                    <a:pt x="994" y="188"/>
                  </a:cubicBezTo>
                  <a:cubicBezTo>
                    <a:pt x="817" y="144"/>
                    <a:pt x="639" y="55"/>
                    <a:pt x="462" y="10"/>
                  </a:cubicBezTo>
                  <a:cubicBezTo>
                    <a:pt x="435" y="4"/>
                    <a:pt x="409" y="0"/>
                    <a:pt x="384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939;p27">
              <a:extLst>
                <a:ext uri="{FF2B5EF4-FFF2-40B4-BE49-F238E27FC236}">
                  <a16:creationId xmlns:a16="http://schemas.microsoft.com/office/drawing/2014/main" id="{D9F63F81-AA06-89F6-59E8-7C7CB0939051}"/>
                </a:ext>
              </a:extLst>
            </p:cNvPr>
            <p:cNvSpPr/>
            <p:nvPr/>
          </p:nvSpPr>
          <p:spPr>
            <a:xfrm>
              <a:off x="4165475" y="2650325"/>
              <a:ext cx="33300" cy="16950"/>
            </a:xfrm>
            <a:custGeom>
              <a:avLst/>
              <a:gdLst/>
              <a:ahLst/>
              <a:cxnLst/>
              <a:rect l="l" t="t" r="r" b="b"/>
              <a:pathLst>
                <a:path w="1332" h="678" extrusionOk="0">
                  <a:moveTo>
                    <a:pt x="1051" y="1"/>
                  </a:moveTo>
                  <a:cubicBezTo>
                    <a:pt x="1025" y="1"/>
                    <a:pt x="1001" y="5"/>
                    <a:pt x="977" y="12"/>
                  </a:cubicBezTo>
                  <a:cubicBezTo>
                    <a:pt x="711" y="57"/>
                    <a:pt x="445" y="101"/>
                    <a:pt x="223" y="101"/>
                  </a:cubicBezTo>
                  <a:cubicBezTo>
                    <a:pt x="45" y="145"/>
                    <a:pt x="1" y="323"/>
                    <a:pt x="1" y="456"/>
                  </a:cubicBezTo>
                  <a:cubicBezTo>
                    <a:pt x="45" y="634"/>
                    <a:pt x="223" y="678"/>
                    <a:pt x="356" y="678"/>
                  </a:cubicBezTo>
                  <a:cubicBezTo>
                    <a:pt x="622" y="634"/>
                    <a:pt x="844" y="589"/>
                    <a:pt x="1110" y="545"/>
                  </a:cubicBezTo>
                  <a:cubicBezTo>
                    <a:pt x="1288" y="545"/>
                    <a:pt x="1332" y="323"/>
                    <a:pt x="1332" y="190"/>
                  </a:cubicBezTo>
                  <a:cubicBezTo>
                    <a:pt x="1295" y="80"/>
                    <a:pt x="1169" y="1"/>
                    <a:pt x="1051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940;p27">
              <a:extLst>
                <a:ext uri="{FF2B5EF4-FFF2-40B4-BE49-F238E27FC236}">
                  <a16:creationId xmlns:a16="http://schemas.microsoft.com/office/drawing/2014/main" id="{B406F5C1-4B8A-0E90-FA73-556775B1E864}"/>
                </a:ext>
              </a:extLst>
            </p:cNvPr>
            <p:cNvSpPr/>
            <p:nvPr/>
          </p:nvSpPr>
          <p:spPr>
            <a:xfrm>
              <a:off x="3946975" y="2914200"/>
              <a:ext cx="34400" cy="17075"/>
            </a:xfrm>
            <a:custGeom>
              <a:avLst/>
              <a:gdLst/>
              <a:ahLst/>
              <a:cxnLst/>
              <a:rect l="l" t="t" r="r" b="b"/>
              <a:pathLst>
                <a:path w="1376" h="683" extrusionOk="0">
                  <a:moveTo>
                    <a:pt x="1114" y="1"/>
                  </a:moveTo>
                  <a:cubicBezTo>
                    <a:pt x="1084" y="1"/>
                    <a:pt x="1052" y="6"/>
                    <a:pt x="1021" y="17"/>
                  </a:cubicBezTo>
                  <a:cubicBezTo>
                    <a:pt x="755" y="17"/>
                    <a:pt x="488" y="61"/>
                    <a:pt x="267" y="106"/>
                  </a:cubicBezTo>
                  <a:cubicBezTo>
                    <a:pt x="89" y="150"/>
                    <a:pt x="0" y="328"/>
                    <a:pt x="45" y="461"/>
                  </a:cubicBezTo>
                  <a:cubicBezTo>
                    <a:pt x="89" y="638"/>
                    <a:pt x="267" y="682"/>
                    <a:pt x="400" y="682"/>
                  </a:cubicBezTo>
                  <a:cubicBezTo>
                    <a:pt x="666" y="638"/>
                    <a:pt x="888" y="594"/>
                    <a:pt x="1154" y="549"/>
                  </a:cubicBezTo>
                  <a:cubicBezTo>
                    <a:pt x="1287" y="505"/>
                    <a:pt x="1376" y="328"/>
                    <a:pt x="1331" y="194"/>
                  </a:cubicBezTo>
                  <a:cubicBezTo>
                    <a:pt x="1298" y="59"/>
                    <a:pt x="1212" y="1"/>
                    <a:pt x="111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941;p27">
              <a:extLst>
                <a:ext uri="{FF2B5EF4-FFF2-40B4-BE49-F238E27FC236}">
                  <a16:creationId xmlns:a16="http://schemas.microsoft.com/office/drawing/2014/main" id="{C81E7CCA-213B-339C-24F3-CE6156717C83}"/>
                </a:ext>
              </a:extLst>
            </p:cNvPr>
            <p:cNvSpPr/>
            <p:nvPr/>
          </p:nvSpPr>
          <p:spPr>
            <a:xfrm>
              <a:off x="4279775" y="2536525"/>
              <a:ext cx="38575" cy="23025"/>
            </a:xfrm>
            <a:custGeom>
              <a:avLst/>
              <a:gdLst/>
              <a:ahLst/>
              <a:cxnLst/>
              <a:rect l="l" t="t" r="r" b="b"/>
              <a:pathLst>
                <a:path w="1543" h="921" extrusionOk="0">
                  <a:moveTo>
                    <a:pt x="1112" y="1"/>
                  </a:moveTo>
                  <a:cubicBezTo>
                    <a:pt x="1068" y="1"/>
                    <a:pt x="1021" y="12"/>
                    <a:pt x="975" y="39"/>
                  </a:cubicBezTo>
                  <a:cubicBezTo>
                    <a:pt x="753" y="172"/>
                    <a:pt x="487" y="261"/>
                    <a:pt x="265" y="394"/>
                  </a:cubicBezTo>
                  <a:cubicBezTo>
                    <a:pt x="1" y="545"/>
                    <a:pt x="154" y="920"/>
                    <a:pt x="424" y="920"/>
                  </a:cubicBezTo>
                  <a:cubicBezTo>
                    <a:pt x="471" y="920"/>
                    <a:pt x="522" y="908"/>
                    <a:pt x="576" y="882"/>
                  </a:cubicBezTo>
                  <a:cubicBezTo>
                    <a:pt x="797" y="749"/>
                    <a:pt x="1019" y="660"/>
                    <a:pt x="1241" y="527"/>
                  </a:cubicBezTo>
                  <a:cubicBezTo>
                    <a:pt x="1543" y="376"/>
                    <a:pt x="1364" y="1"/>
                    <a:pt x="1112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942;p27">
              <a:extLst>
                <a:ext uri="{FF2B5EF4-FFF2-40B4-BE49-F238E27FC236}">
                  <a16:creationId xmlns:a16="http://schemas.microsoft.com/office/drawing/2014/main" id="{8743C926-4605-6231-B139-01D797CC29DD}"/>
                </a:ext>
              </a:extLst>
            </p:cNvPr>
            <p:cNvSpPr/>
            <p:nvPr/>
          </p:nvSpPr>
          <p:spPr>
            <a:xfrm>
              <a:off x="4147300" y="2431850"/>
              <a:ext cx="32875" cy="18550"/>
            </a:xfrm>
            <a:custGeom>
              <a:avLst/>
              <a:gdLst/>
              <a:ahLst/>
              <a:cxnLst/>
              <a:rect l="l" t="t" r="r" b="b"/>
              <a:pathLst>
                <a:path w="1315" h="742" extrusionOk="0">
                  <a:moveTo>
                    <a:pt x="393" y="1"/>
                  </a:moveTo>
                  <a:cubicBezTo>
                    <a:pt x="127" y="1"/>
                    <a:pt x="1" y="465"/>
                    <a:pt x="329" y="588"/>
                  </a:cubicBezTo>
                  <a:cubicBezTo>
                    <a:pt x="506" y="632"/>
                    <a:pt x="683" y="676"/>
                    <a:pt x="861" y="721"/>
                  </a:cubicBezTo>
                  <a:cubicBezTo>
                    <a:pt x="900" y="735"/>
                    <a:pt x="936" y="742"/>
                    <a:pt x="969" y="742"/>
                  </a:cubicBezTo>
                  <a:cubicBezTo>
                    <a:pt x="1240" y="742"/>
                    <a:pt x="1315" y="307"/>
                    <a:pt x="1038" y="188"/>
                  </a:cubicBezTo>
                  <a:cubicBezTo>
                    <a:pt x="861" y="144"/>
                    <a:pt x="683" y="55"/>
                    <a:pt x="462" y="11"/>
                  </a:cubicBezTo>
                  <a:cubicBezTo>
                    <a:pt x="438" y="4"/>
                    <a:pt x="415" y="1"/>
                    <a:pt x="393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943;p27">
              <a:extLst>
                <a:ext uri="{FF2B5EF4-FFF2-40B4-BE49-F238E27FC236}">
                  <a16:creationId xmlns:a16="http://schemas.microsoft.com/office/drawing/2014/main" id="{285F4196-F182-7585-5BC6-7D0C0329486A}"/>
                </a:ext>
              </a:extLst>
            </p:cNvPr>
            <p:cNvSpPr/>
            <p:nvPr/>
          </p:nvSpPr>
          <p:spPr>
            <a:xfrm>
              <a:off x="5144450" y="1702550"/>
              <a:ext cx="17500" cy="22000"/>
            </a:xfrm>
            <a:custGeom>
              <a:avLst/>
              <a:gdLst/>
              <a:ahLst/>
              <a:cxnLst/>
              <a:rect l="l" t="t" r="r" b="b"/>
              <a:pathLst>
                <a:path w="700" h="880" extrusionOk="0">
                  <a:moveTo>
                    <a:pt x="432" y="0"/>
                  </a:moveTo>
                  <a:cubicBezTo>
                    <a:pt x="371" y="0"/>
                    <a:pt x="314" y="35"/>
                    <a:pt x="285" y="122"/>
                  </a:cubicBezTo>
                  <a:cubicBezTo>
                    <a:pt x="196" y="255"/>
                    <a:pt x="152" y="432"/>
                    <a:pt x="63" y="566"/>
                  </a:cubicBezTo>
                  <a:cubicBezTo>
                    <a:pt x="0" y="722"/>
                    <a:pt x="159" y="879"/>
                    <a:pt x="289" y="879"/>
                  </a:cubicBezTo>
                  <a:cubicBezTo>
                    <a:pt x="343" y="879"/>
                    <a:pt x="392" y="852"/>
                    <a:pt x="418" y="787"/>
                  </a:cubicBezTo>
                  <a:cubicBezTo>
                    <a:pt x="507" y="610"/>
                    <a:pt x="551" y="477"/>
                    <a:pt x="640" y="299"/>
                  </a:cubicBezTo>
                  <a:cubicBezTo>
                    <a:pt x="700" y="150"/>
                    <a:pt x="558" y="0"/>
                    <a:pt x="432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944;p27">
              <a:extLst>
                <a:ext uri="{FF2B5EF4-FFF2-40B4-BE49-F238E27FC236}">
                  <a16:creationId xmlns:a16="http://schemas.microsoft.com/office/drawing/2014/main" id="{1291836D-DFFF-17AF-755E-7F1C67A5CCE2}"/>
                </a:ext>
              </a:extLst>
            </p:cNvPr>
            <p:cNvSpPr/>
            <p:nvPr/>
          </p:nvSpPr>
          <p:spPr>
            <a:xfrm>
              <a:off x="5077800" y="1797925"/>
              <a:ext cx="11675" cy="19150"/>
            </a:xfrm>
            <a:custGeom>
              <a:avLst/>
              <a:gdLst/>
              <a:ahLst/>
              <a:cxnLst/>
              <a:rect l="l" t="t" r="r" b="b"/>
              <a:pathLst>
                <a:path w="467" h="766" extrusionOk="0">
                  <a:moveTo>
                    <a:pt x="267" y="0"/>
                  </a:moveTo>
                  <a:cubicBezTo>
                    <a:pt x="167" y="0"/>
                    <a:pt x="67" y="56"/>
                    <a:pt x="67" y="167"/>
                  </a:cubicBezTo>
                  <a:cubicBezTo>
                    <a:pt x="23" y="300"/>
                    <a:pt x="23" y="433"/>
                    <a:pt x="23" y="566"/>
                  </a:cubicBezTo>
                  <a:cubicBezTo>
                    <a:pt x="0" y="699"/>
                    <a:pt x="89" y="766"/>
                    <a:pt x="189" y="766"/>
                  </a:cubicBezTo>
                  <a:cubicBezTo>
                    <a:pt x="289" y="766"/>
                    <a:pt x="400" y="699"/>
                    <a:pt x="422" y="566"/>
                  </a:cubicBezTo>
                  <a:cubicBezTo>
                    <a:pt x="422" y="433"/>
                    <a:pt x="422" y="300"/>
                    <a:pt x="466" y="167"/>
                  </a:cubicBezTo>
                  <a:cubicBezTo>
                    <a:pt x="466" y="56"/>
                    <a:pt x="366" y="0"/>
                    <a:pt x="26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945;p27">
              <a:extLst>
                <a:ext uri="{FF2B5EF4-FFF2-40B4-BE49-F238E27FC236}">
                  <a16:creationId xmlns:a16="http://schemas.microsoft.com/office/drawing/2014/main" id="{1350829A-6014-85BF-32D9-FE7198C7E2D4}"/>
                </a:ext>
              </a:extLst>
            </p:cNvPr>
            <p:cNvSpPr/>
            <p:nvPr/>
          </p:nvSpPr>
          <p:spPr>
            <a:xfrm>
              <a:off x="4892875" y="1761800"/>
              <a:ext cx="17150" cy="21825"/>
            </a:xfrm>
            <a:custGeom>
              <a:avLst/>
              <a:gdLst/>
              <a:ahLst/>
              <a:cxnLst/>
              <a:rect l="l" t="t" r="r" b="b"/>
              <a:pathLst>
                <a:path w="686" h="873" extrusionOk="0">
                  <a:moveTo>
                    <a:pt x="253" y="0"/>
                  </a:moveTo>
                  <a:cubicBezTo>
                    <a:pt x="126" y="0"/>
                    <a:pt x="1" y="102"/>
                    <a:pt x="54" y="236"/>
                  </a:cubicBezTo>
                  <a:cubicBezTo>
                    <a:pt x="143" y="414"/>
                    <a:pt x="188" y="591"/>
                    <a:pt x="232" y="725"/>
                  </a:cubicBezTo>
                  <a:cubicBezTo>
                    <a:pt x="284" y="829"/>
                    <a:pt x="371" y="872"/>
                    <a:pt x="452" y="872"/>
                  </a:cubicBezTo>
                  <a:cubicBezTo>
                    <a:pt x="576" y="872"/>
                    <a:pt x="685" y="770"/>
                    <a:pt x="631" y="636"/>
                  </a:cubicBezTo>
                  <a:cubicBezTo>
                    <a:pt x="587" y="458"/>
                    <a:pt x="498" y="281"/>
                    <a:pt x="454" y="148"/>
                  </a:cubicBezTo>
                  <a:cubicBezTo>
                    <a:pt x="419" y="43"/>
                    <a:pt x="336" y="0"/>
                    <a:pt x="253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946;p27">
              <a:extLst>
                <a:ext uri="{FF2B5EF4-FFF2-40B4-BE49-F238E27FC236}">
                  <a16:creationId xmlns:a16="http://schemas.microsoft.com/office/drawing/2014/main" id="{120B79E3-7F15-392D-9255-61612DB47E07}"/>
                </a:ext>
              </a:extLst>
            </p:cNvPr>
            <p:cNvSpPr/>
            <p:nvPr/>
          </p:nvSpPr>
          <p:spPr>
            <a:xfrm>
              <a:off x="4984000" y="1825025"/>
              <a:ext cx="22350" cy="20700"/>
            </a:xfrm>
            <a:custGeom>
              <a:avLst/>
              <a:gdLst/>
              <a:ahLst/>
              <a:cxnLst/>
              <a:rect l="l" t="t" r="r" b="b"/>
              <a:pathLst>
                <a:path w="894" h="828" extrusionOk="0">
                  <a:moveTo>
                    <a:pt x="271" y="0"/>
                  </a:moveTo>
                  <a:cubicBezTo>
                    <a:pt x="125" y="0"/>
                    <a:pt x="0" y="189"/>
                    <a:pt x="136" y="325"/>
                  </a:cubicBezTo>
                  <a:lnTo>
                    <a:pt x="491" y="769"/>
                  </a:lnTo>
                  <a:cubicBezTo>
                    <a:pt x="533" y="810"/>
                    <a:pt x="579" y="827"/>
                    <a:pt x="623" y="827"/>
                  </a:cubicBezTo>
                  <a:cubicBezTo>
                    <a:pt x="769" y="827"/>
                    <a:pt x="894" y="639"/>
                    <a:pt x="758" y="503"/>
                  </a:cubicBezTo>
                  <a:cubicBezTo>
                    <a:pt x="624" y="325"/>
                    <a:pt x="536" y="192"/>
                    <a:pt x="403" y="59"/>
                  </a:cubicBezTo>
                  <a:cubicBezTo>
                    <a:pt x="361" y="18"/>
                    <a:pt x="315" y="0"/>
                    <a:pt x="27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947;p27">
              <a:extLst>
                <a:ext uri="{FF2B5EF4-FFF2-40B4-BE49-F238E27FC236}">
                  <a16:creationId xmlns:a16="http://schemas.microsoft.com/office/drawing/2014/main" id="{B4A7DFFF-8AC9-7A39-0273-232340F84B45}"/>
                </a:ext>
              </a:extLst>
            </p:cNvPr>
            <p:cNvSpPr/>
            <p:nvPr/>
          </p:nvSpPr>
          <p:spPr>
            <a:xfrm>
              <a:off x="5041750" y="1717225"/>
              <a:ext cx="11125" cy="19175"/>
            </a:xfrm>
            <a:custGeom>
              <a:avLst/>
              <a:gdLst/>
              <a:ahLst/>
              <a:cxnLst/>
              <a:rect l="l" t="t" r="r" b="b"/>
              <a:pathLst>
                <a:path w="445" h="767" extrusionOk="0">
                  <a:moveTo>
                    <a:pt x="244" y="1"/>
                  </a:moveTo>
                  <a:cubicBezTo>
                    <a:pt x="145" y="1"/>
                    <a:pt x="45" y="67"/>
                    <a:pt x="45" y="200"/>
                  </a:cubicBezTo>
                  <a:cubicBezTo>
                    <a:pt x="45" y="333"/>
                    <a:pt x="0" y="467"/>
                    <a:pt x="0" y="600"/>
                  </a:cubicBezTo>
                  <a:cubicBezTo>
                    <a:pt x="0" y="711"/>
                    <a:pt x="89" y="766"/>
                    <a:pt x="183" y="766"/>
                  </a:cubicBezTo>
                  <a:cubicBezTo>
                    <a:pt x="278" y="766"/>
                    <a:pt x="377" y="711"/>
                    <a:pt x="400" y="600"/>
                  </a:cubicBezTo>
                  <a:cubicBezTo>
                    <a:pt x="400" y="467"/>
                    <a:pt x="400" y="333"/>
                    <a:pt x="444" y="200"/>
                  </a:cubicBezTo>
                  <a:cubicBezTo>
                    <a:pt x="444" y="67"/>
                    <a:pt x="344" y="1"/>
                    <a:pt x="24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948;p27">
              <a:extLst>
                <a:ext uri="{FF2B5EF4-FFF2-40B4-BE49-F238E27FC236}">
                  <a16:creationId xmlns:a16="http://schemas.microsoft.com/office/drawing/2014/main" id="{117F9D00-ECC0-8134-D51C-FD642766A014}"/>
                </a:ext>
              </a:extLst>
            </p:cNvPr>
            <p:cNvSpPr/>
            <p:nvPr/>
          </p:nvSpPr>
          <p:spPr>
            <a:xfrm>
              <a:off x="5027875" y="1649575"/>
              <a:ext cx="11125" cy="18875"/>
            </a:xfrm>
            <a:custGeom>
              <a:avLst/>
              <a:gdLst/>
              <a:ahLst/>
              <a:cxnLst/>
              <a:rect l="l" t="t" r="r" b="b"/>
              <a:pathLst>
                <a:path w="445" h="755" extrusionOk="0">
                  <a:moveTo>
                    <a:pt x="256" y="0"/>
                  </a:moveTo>
                  <a:cubicBezTo>
                    <a:pt x="156" y="0"/>
                    <a:pt x="45" y="67"/>
                    <a:pt x="23" y="200"/>
                  </a:cubicBezTo>
                  <a:cubicBezTo>
                    <a:pt x="23" y="333"/>
                    <a:pt x="23" y="422"/>
                    <a:pt x="23" y="555"/>
                  </a:cubicBezTo>
                  <a:cubicBezTo>
                    <a:pt x="1" y="688"/>
                    <a:pt x="90" y="755"/>
                    <a:pt x="184" y="755"/>
                  </a:cubicBezTo>
                  <a:cubicBezTo>
                    <a:pt x="278" y="755"/>
                    <a:pt x="378" y="688"/>
                    <a:pt x="378" y="555"/>
                  </a:cubicBezTo>
                  <a:cubicBezTo>
                    <a:pt x="422" y="422"/>
                    <a:pt x="422" y="333"/>
                    <a:pt x="422" y="200"/>
                  </a:cubicBezTo>
                  <a:cubicBezTo>
                    <a:pt x="444" y="67"/>
                    <a:pt x="356" y="0"/>
                    <a:pt x="256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949;p27">
              <a:extLst>
                <a:ext uri="{FF2B5EF4-FFF2-40B4-BE49-F238E27FC236}">
                  <a16:creationId xmlns:a16="http://schemas.microsoft.com/office/drawing/2014/main" id="{74EBCF75-0E6C-051D-B47D-DD59EBE8F509}"/>
                </a:ext>
              </a:extLst>
            </p:cNvPr>
            <p:cNvSpPr/>
            <p:nvPr/>
          </p:nvSpPr>
          <p:spPr>
            <a:xfrm>
              <a:off x="4933825" y="1676400"/>
              <a:ext cx="21725" cy="21150"/>
            </a:xfrm>
            <a:custGeom>
              <a:avLst/>
              <a:gdLst/>
              <a:ahLst/>
              <a:cxnLst/>
              <a:rect l="l" t="t" r="r" b="b"/>
              <a:pathLst>
                <a:path w="869" h="846" extrusionOk="0">
                  <a:moveTo>
                    <a:pt x="281" y="0"/>
                  </a:moveTo>
                  <a:cubicBezTo>
                    <a:pt x="133" y="0"/>
                    <a:pt x="0" y="189"/>
                    <a:pt x="102" y="325"/>
                  </a:cubicBezTo>
                  <a:cubicBezTo>
                    <a:pt x="236" y="502"/>
                    <a:pt x="369" y="635"/>
                    <a:pt x="457" y="769"/>
                  </a:cubicBezTo>
                  <a:cubicBezTo>
                    <a:pt x="501" y="823"/>
                    <a:pt x="550" y="846"/>
                    <a:pt x="597" y="846"/>
                  </a:cubicBezTo>
                  <a:cubicBezTo>
                    <a:pt x="742" y="846"/>
                    <a:pt x="868" y="636"/>
                    <a:pt x="768" y="502"/>
                  </a:cubicBezTo>
                  <a:cubicBezTo>
                    <a:pt x="635" y="369"/>
                    <a:pt x="502" y="192"/>
                    <a:pt x="413" y="59"/>
                  </a:cubicBezTo>
                  <a:cubicBezTo>
                    <a:pt x="372" y="17"/>
                    <a:pt x="326" y="0"/>
                    <a:pt x="28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950;p27">
              <a:extLst>
                <a:ext uri="{FF2B5EF4-FFF2-40B4-BE49-F238E27FC236}">
                  <a16:creationId xmlns:a16="http://schemas.microsoft.com/office/drawing/2014/main" id="{775119B0-D744-A735-6E0C-A0D800B8FEF4}"/>
                </a:ext>
              </a:extLst>
            </p:cNvPr>
            <p:cNvSpPr/>
            <p:nvPr/>
          </p:nvSpPr>
          <p:spPr>
            <a:xfrm>
              <a:off x="3394600" y="2850425"/>
              <a:ext cx="64125" cy="23375"/>
            </a:xfrm>
            <a:custGeom>
              <a:avLst/>
              <a:gdLst/>
              <a:ahLst/>
              <a:cxnLst/>
              <a:rect l="l" t="t" r="r" b="b"/>
              <a:pathLst>
                <a:path w="2565" h="935" extrusionOk="0">
                  <a:moveTo>
                    <a:pt x="2134" y="1"/>
                  </a:moveTo>
                  <a:cubicBezTo>
                    <a:pt x="2090" y="1"/>
                    <a:pt x="2043" y="12"/>
                    <a:pt x="1997" y="39"/>
                  </a:cubicBezTo>
                  <a:cubicBezTo>
                    <a:pt x="1464" y="305"/>
                    <a:pt x="932" y="394"/>
                    <a:pt x="355" y="394"/>
                  </a:cubicBezTo>
                  <a:cubicBezTo>
                    <a:pt x="342" y="392"/>
                    <a:pt x="329" y="391"/>
                    <a:pt x="317" y="391"/>
                  </a:cubicBezTo>
                  <a:cubicBezTo>
                    <a:pt x="1" y="391"/>
                    <a:pt x="13" y="926"/>
                    <a:pt x="355" y="926"/>
                  </a:cubicBezTo>
                  <a:cubicBezTo>
                    <a:pt x="444" y="932"/>
                    <a:pt x="531" y="935"/>
                    <a:pt x="617" y="935"/>
                  </a:cubicBezTo>
                  <a:cubicBezTo>
                    <a:pt x="1220" y="935"/>
                    <a:pt x="1758" y="799"/>
                    <a:pt x="2263" y="527"/>
                  </a:cubicBezTo>
                  <a:cubicBezTo>
                    <a:pt x="2565" y="376"/>
                    <a:pt x="2386" y="1"/>
                    <a:pt x="213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951;p27">
              <a:extLst>
                <a:ext uri="{FF2B5EF4-FFF2-40B4-BE49-F238E27FC236}">
                  <a16:creationId xmlns:a16="http://schemas.microsoft.com/office/drawing/2014/main" id="{E793403B-D198-59BD-FCC7-F7CCA575C09E}"/>
                </a:ext>
              </a:extLst>
            </p:cNvPr>
            <p:cNvSpPr/>
            <p:nvPr/>
          </p:nvSpPr>
          <p:spPr>
            <a:xfrm>
              <a:off x="3753725" y="2818725"/>
              <a:ext cx="49275" cy="25450"/>
            </a:xfrm>
            <a:custGeom>
              <a:avLst/>
              <a:gdLst/>
              <a:ahLst/>
              <a:cxnLst/>
              <a:rect l="l" t="t" r="r" b="b"/>
              <a:pathLst>
                <a:path w="1971" h="1018" extrusionOk="0">
                  <a:moveTo>
                    <a:pt x="1610" y="0"/>
                  </a:moveTo>
                  <a:cubicBezTo>
                    <a:pt x="1581" y="0"/>
                    <a:pt x="1551" y="7"/>
                    <a:pt x="1519" y="20"/>
                  </a:cubicBezTo>
                  <a:cubicBezTo>
                    <a:pt x="1120" y="153"/>
                    <a:pt x="720" y="331"/>
                    <a:pt x="277" y="464"/>
                  </a:cubicBezTo>
                  <a:cubicBezTo>
                    <a:pt x="0" y="583"/>
                    <a:pt x="75" y="1018"/>
                    <a:pt x="346" y="1018"/>
                  </a:cubicBezTo>
                  <a:cubicBezTo>
                    <a:pt x="379" y="1018"/>
                    <a:pt x="415" y="1011"/>
                    <a:pt x="454" y="996"/>
                  </a:cubicBezTo>
                  <a:cubicBezTo>
                    <a:pt x="853" y="863"/>
                    <a:pt x="1253" y="730"/>
                    <a:pt x="1652" y="553"/>
                  </a:cubicBezTo>
                  <a:cubicBezTo>
                    <a:pt x="1971" y="473"/>
                    <a:pt x="1860" y="0"/>
                    <a:pt x="1610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952;p27">
              <a:extLst>
                <a:ext uri="{FF2B5EF4-FFF2-40B4-BE49-F238E27FC236}">
                  <a16:creationId xmlns:a16="http://schemas.microsoft.com/office/drawing/2014/main" id="{5BAFCB03-38AC-27D0-87C4-2E5C69BBE508}"/>
                </a:ext>
              </a:extLst>
            </p:cNvPr>
            <p:cNvSpPr/>
            <p:nvPr/>
          </p:nvSpPr>
          <p:spPr>
            <a:xfrm>
              <a:off x="2916525" y="2946725"/>
              <a:ext cx="75450" cy="16725"/>
            </a:xfrm>
            <a:custGeom>
              <a:avLst/>
              <a:gdLst/>
              <a:ahLst/>
              <a:cxnLst/>
              <a:rect l="l" t="t" r="r" b="b"/>
              <a:pathLst>
                <a:path w="3018" h="669" extrusionOk="0">
                  <a:moveTo>
                    <a:pt x="2701" y="0"/>
                  </a:moveTo>
                  <a:cubicBezTo>
                    <a:pt x="2689" y="0"/>
                    <a:pt x="2676" y="1"/>
                    <a:pt x="2663" y="3"/>
                  </a:cubicBezTo>
                  <a:cubicBezTo>
                    <a:pt x="1909" y="47"/>
                    <a:pt x="1154" y="47"/>
                    <a:pt x="400" y="91"/>
                  </a:cubicBezTo>
                  <a:cubicBezTo>
                    <a:pt x="1" y="136"/>
                    <a:pt x="1" y="668"/>
                    <a:pt x="400" y="668"/>
                  </a:cubicBezTo>
                  <a:cubicBezTo>
                    <a:pt x="1154" y="624"/>
                    <a:pt x="1909" y="579"/>
                    <a:pt x="2663" y="579"/>
                  </a:cubicBezTo>
                  <a:cubicBezTo>
                    <a:pt x="3005" y="537"/>
                    <a:pt x="3017" y="0"/>
                    <a:pt x="2701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953;p27">
              <a:extLst>
                <a:ext uri="{FF2B5EF4-FFF2-40B4-BE49-F238E27FC236}">
                  <a16:creationId xmlns:a16="http://schemas.microsoft.com/office/drawing/2014/main" id="{8AF38F6D-A8FD-7AD5-DB82-3999D22CF630}"/>
                </a:ext>
              </a:extLst>
            </p:cNvPr>
            <p:cNvSpPr/>
            <p:nvPr/>
          </p:nvSpPr>
          <p:spPr>
            <a:xfrm>
              <a:off x="2929850" y="2702750"/>
              <a:ext cx="44375" cy="16725"/>
            </a:xfrm>
            <a:custGeom>
              <a:avLst/>
              <a:gdLst/>
              <a:ahLst/>
              <a:cxnLst/>
              <a:rect l="l" t="t" r="r" b="b"/>
              <a:pathLst>
                <a:path w="1775" h="669" extrusionOk="0">
                  <a:moveTo>
                    <a:pt x="355" y="1"/>
                  </a:moveTo>
                  <a:cubicBezTo>
                    <a:pt x="0" y="1"/>
                    <a:pt x="0" y="533"/>
                    <a:pt x="355" y="577"/>
                  </a:cubicBezTo>
                  <a:cubicBezTo>
                    <a:pt x="710" y="622"/>
                    <a:pt x="1065" y="666"/>
                    <a:pt x="1420" y="666"/>
                  </a:cubicBezTo>
                  <a:cubicBezTo>
                    <a:pt x="1433" y="668"/>
                    <a:pt x="1446" y="669"/>
                    <a:pt x="1458" y="669"/>
                  </a:cubicBezTo>
                  <a:cubicBezTo>
                    <a:pt x="1774" y="669"/>
                    <a:pt x="1762" y="132"/>
                    <a:pt x="1420" y="89"/>
                  </a:cubicBezTo>
                  <a:cubicBezTo>
                    <a:pt x="1065" y="89"/>
                    <a:pt x="710" y="45"/>
                    <a:pt x="355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954;p27">
              <a:extLst>
                <a:ext uri="{FF2B5EF4-FFF2-40B4-BE49-F238E27FC236}">
                  <a16:creationId xmlns:a16="http://schemas.microsoft.com/office/drawing/2014/main" id="{39178CF8-563A-5816-E4B2-2F1C99C5F426}"/>
                </a:ext>
              </a:extLst>
            </p:cNvPr>
            <p:cNvSpPr/>
            <p:nvPr/>
          </p:nvSpPr>
          <p:spPr>
            <a:xfrm>
              <a:off x="3609575" y="3009100"/>
              <a:ext cx="38925" cy="23675"/>
            </a:xfrm>
            <a:custGeom>
              <a:avLst/>
              <a:gdLst/>
              <a:ahLst/>
              <a:cxnLst/>
              <a:rect l="l" t="t" r="r" b="b"/>
              <a:pathLst>
                <a:path w="1557" h="947" extrusionOk="0">
                  <a:moveTo>
                    <a:pt x="1114" y="1"/>
                  </a:moveTo>
                  <a:cubicBezTo>
                    <a:pt x="1072" y="1"/>
                    <a:pt x="1028" y="12"/>
                    <a:pt x="985" y="37"/>
                  </a:cubicBezTo>
                  <a:cubicBezTo>
                    <a:pt x="763" y="170"/>
                    <a:pt x="497" y="303"/>
                    <a:pt x="275" y="392"/>
                  </a:cubicBezTo>
                  <a:cubicBezTo>
                    <a:pt x="1" y="548"/>
                    <a:pt x="176" y="947"/>
                    <a:pt x="434" y="947"/>
                  </a:cubicBezTo>
                  <a:cubicBezTo>
                    <a:pt x="469" y="947"/>
                    <a:pt x="505" y="940"/>
                    <a:pt x="541" y="924"/>
                  </a:cubicBezTo>
                  <a:cubicBezTo>
                    <a:pt x="807" y="791"/>
                    <a:pt x="1029" y="658"/>
                    <a:pt x="1251" y="525"/>
                  </a:cubicBezTo>
                  <a:cubicBezTo>
                    <a:pt x="1556" y="410"/>
                    <a:pt x="1369" y="1"/>
                    <a:pt x="1114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955;p27">
              <a:extLst>
                <a:ext uri="{FF2B5EF4-FFF2-40B4-BE49-F238E27FC236}">
                  <a16:creationId xmlns:a16="http://schemas.microsoft.com/office/drawing/2014/main" id="{11FA12F4-B2C8-A2BF-F565-ED17FE7AFB0F}"/>
                </a:ext>
              </a:extLst>
            </p:cNvPr>
            <p:cNvSpPr/>
            <p:nvPr/>
          </p:nvSpPr>
          <p:spPr>
            <a:xfrm>
              <a:off x="3639300" y="2711625"/>
              <a:ext cx="65625" cy="22525"/>
            </a:xfrm>
            <a:custGeom>
              <a:avLst/>
              <a:gdLst/>
              <a:ahLst/>
              <a:cxnLst/>
              <a:rect l="l" t="t" r="r" b="b"/>
              <a:pathLst>
                <a:path w="2625" h="901" extrusionOk="0">
                  <a:moveTo>
                    <a:pt x="1015" y="1"/>
                  </a:moveTo>
                  <a:cubicBezTo>
                    <a:pt x="782" y="1"/>
                    <a:pt x="550" y="30"/>
                    <a:pt x="328" y="89"/>
                  </a:cubicBezTo>
                  <a:cubicBezTo>
                    <a:pt x="0" y="212"/>
                    <a:pt x="89" y="676"/>
                    <a:pt x="384" y="676"/>
                  </a:cubicBezTo>
                  <a:cubicBezTo>
                    <a:pt x="408" y="676"/>
                    <a:pt x="434" y="673"/>
                    <a:pt x="461" y="666"/>
                  </a:cubicBezTo>
                  <a:cubicBezTo>
                    <a:pt x="683" y="598"/>
                    <a:pt x="899" y="562"/>
                    <a:pt x="1108" y="562"/>
                  </a:cubicBezTo>
                  <a:cubicBezTo>
                    <a:pt x="1442" y="562"/>
                    <a:pt x="1758" y="653"/>
                    <a:pt x="2058" y="844"/>
                  </a:cubicBezTo>
                  <a:cubicBezTo>
                    <a:pt x="2114" y="883"/>
                    <a:pt x="2169" y="900"/>
                    <a:pt x="2221" y="900"/>
                  </a:cubicBezTo>
                  <a:cubicBezTo>
                    <a:pt x="2460" y="900"/>
                    <a:pt x="2624" y="538"/>
                    <a:pt x="2369" y="356"/>
                  </a:cubicBezTo>
                  <a:cubicBezTo>
                    <a:pt x="1955" y="119"/>
                    <a:pt x="1482" y="1"/>
                    <a:pt x="1015" y="1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956;p27">
              <a:extLst>
                <a:ext uri="{FF2B5EF4-FFF2-40B4-BE49-F238E27FC236}">
                  <a16:creationId xmlns:a16="http://schemas.microsoft.com/office/drawing/2014/main" id="{680A545B-24FC-C452-15A6-3C660CD8DAE0}"/>
                </a:ext>
              </a:extLst>
            </p:cNvPr>
            <p:cNvSpPr/>
            <p:nvPr/>
          </p:nvSpPr>
          <p:spPr>
            <a:xfrm>
              <a:off x="4113700" y="2856875"/>
              <a:ext cx="41475" cy="17900"/>
            </a:xfrm>
            <a:custGeom>
              <a:avLst/>
              <a:gdLst/>
              <a:ahLst/>
              <a:cxnLst/>
              <a:rect l="l" t="t" r="r" b="b"/>
              <a:pathLst>
                <a:path w="1659" h="716" extrusionOk="0">
                  <a:moveTo>
                    <a:pt x="477" y="0"/>
                  </a:moveTo>
                  <a:cubicBezTo>
                    <a:pt x="151" y="0"/>
                    <a:pt x="1" y="494"/>
                    <a:pt x="342" y="580"/>
                  </a:cubicBezTo>
                  <a:cubicBezTo>
                    <a:pt x="608" y="624"/>
                    <a:pt x="874" y="668"/>
                    <a:pt x="1140" y="713"/>
                  </a:cubicBezTo>
                  <a:cubicBezTo>
                    <a:pt x="1154" y="714"/>
                    <a:pt x="1168" y="715"/>
                    <a:pt x="1182" y="715"/>
                  </a:cubicBezTo>
                  <a:cubicBezTo>
                    <a:pt x="1508" y="715"/>
                    <a:pt x="1658" y="221"/>
                    <a:pt x="1318" y="136"/>
                  </a:cubicBezTo>
                  <a:cubicBezTo>
                    <a:pt x="1051" y="92"/>
                    <a:pt x="785" y="47"/>
                    <a:pt x="519" y="3"/>
                  </a:cubicBezTo>
                  <a:cubicBezTo>
                    <a:pt x="505" y="1"/>
                    <a:pt x="491" y="0"/>
                    <a:pt x="477" y="0"/>
                  </a:cubicBezTo>
                  <a:close/>
                </a:path>
              </a:pathLst>
            </a:custGeom>
            <a:solidFill>
              <a:srgbClr val="7F6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957;p27">
              <a:extLst>
                <a:ext uri="{FF2B5EF4-FFF2-40B4-BE49-F238E27FC236}">
                  <a16:creationId xmlns:a16="http://schemas.microsoft.com/office/drawing/2014/main" id="{F2EFD516-EBA8-2A17-6F36-BE3CE74A8C32}"/>
                </a:ext>
              </a:extLst>
            </p:cNvPr>
            <p:cNvSpPr/>
            <p:nvPr/>
          </p:nvSpPr>
          <p:spPr>
            <a:xfrm>
              <a:off x="5052850" y="1883350"/>
              <a:ext cx="45500" cy="10825"/>
            </a:xfrm>
            <a:custGeom>
              <a:avLst/>
              <a:gdLst/>
              <a:ahLst/>
              <a:cxnLst/>
              <a:rect l="l" t="t" r="r" b="b"/>
              <a:pathLst>
                <a:path w="1820" h="433" extrusionOk="0">
                  <a:moveTo>
                    <a:pt x="515" y="0"/>
                  </a:moveTo>
                  <a:cubicBezTo>
                    <a:pt x="340" y="0"/>
                    <a:pt x="168" y="26"/>
                    <a:pt x="0" y="77"/>
                  </a:cubicBezTo>
                  <a:cubicBezTo>
                    <a:pt x="577" y="166"/>
                    <a:pt x="1198" y="299"/>
                    <a:pt x="1819" y="432"/>
                  </a:cubicBezTo>
                  <a:cubicBezTo>
                    <a:pt x="1379" y="150"/>
                    <a:pt x="939" y="0"/>
                    <a:pt x="515" y="0"/>
                  </a:cubicBezTo>
                  <a:close/>
                </a:path>
              </a:pathLst>
            </a:custGeom>
            <a:solidFill>
              <a:srgbClr val="C8B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958;p27">
              <a:extLst>
                <a:ext uri="{FF2B5EF4-FFF2-40B4-BE49-F238E27FC236}">
                  <a16:creationId xmlns:a16="http://schemas.microsoft.com/office/drawing/2014/main" id="{8B58C727-2F63-E749-5E5B-059627D966F1}"/>
                </a:ext>
              </a:extLst>
            </p:cNvPr>
            <p:cNvSpPr/>
            <p:nvPr/>
          </p:nvSpPr>
          <p:spPr>
            <a:xfrm>
              <a:off x="4906425" y="1885275"/>
              <a:ext cx="388250" cy="610200"/>
            </a:xfrm>
            <a:custGeom>
              <a:avLst/>
              <a:gdLst/>
              <a:ahLst/>
              <a:cxnLst/>
              <a:rect l="l" t="t" r="r" b="b"/>
              <a:pathLst>
                <a:path w="15530" h="24408" extrusionOk="0">
                  <a:moveTo>
                    <a:pt x="5857" y="0"/>
                  </a:moveTo>
                  <a:cubicBezTo>
                    <a:pt x="5502" y="89"/>
                    <a:pt x="5192" y="267"/>
                    <a:pt x="4881" y="533"/>
                  </a:cubicBezTo>
                  <a:cubicBezTo>
                    <a:pt x="4881" y="533"/>
                    <a:pt x="1" y="6079"/>
                    <a:pt x="977" y="14908"/>
                  </a:cubicBezTo>
                  <a:cubicBezTo>
                    <a:pt x="1953" y="23782"/>
                    <a:pt x="6212" y="24403"/>
                    <a:pt x="8475" y="24403"/>
                  </a:cubicBezTo>
                  <a:cubicBezTo>
                    <a:pt x="8751" y="24403"/>
                    <a:pt x="9041" y="24407"/>
                    <a:pt x="9339" y="24407"/>
                  </a:cubicBezTo>
                  <a:cubicBezTo>
                    <a:pt x="11530" y="24407"/>
                    <a:pt x="14145" y="24167"/>
                    <a:pt x="14731" y="20144"/>
                  </a:cubicBezTo>
                  <a:cubicBezTo>
                    <a:pt x="15529" y="14598"/>
                    <a:pt x="11625" y="2663"/>
                    <a:pt x="7676" y="355"/>
                  </a:cubicBezTo>
                  <a:cubicBezTo>
                    <a:pt x="7055" y="222"/>
                    <a:pt x="6434" y="89"/>
                    <a:pt x="5857" y="0"/>
                  </a:cubicBezTo>
                  <a:close/>
                </a:path>
              </a:pathLst>
            </a:custGeom>
            <a:solidFill>
              <a:srgbClr val="C8BB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959;p27">
              <a:extLst>
                <a:ext uri="{FF2B5EF4-FFF2-40B4-BE49-F238E27FC236}">
                  <a16:creationId xmlns:a16="http://schemas.microsoft.com/office/drawing/2014/main" id="{8054D55E-8F69-F816-11C8-32CBF409A034}"/>
                </a:ext>
              </a:extLst>
            </p:cNvPr>
            <p:cNvSpPr/>
            <p:nvPr/>
          </p:nvSpPr>
          <p:spPr>
            <a:xfrm>
              <a:off x="4979625" y="2173425"/>
              <a:ext cx="213000" cy="93450"/>
            </a:xfrm>
            <a:custGeom>
              <a:avLst/>
              <a:gdLst/>
              <a:ahLst/>
              <a:cxnLst/>
              <a:rect l="l" t="t" r="r" b="b"/>
              <a:pathLst>
                <a:path w="8520" h="3738" extrusionOk="0">
                  <a:moveTo>
                    <a:pt x="5404" y="1"/>
                  </a:moveTo>
                  <a:cubicBezTo>
                    <a:pt x="4157" y="1"/>
                    <a:pt x="2815" y="209"/>
                    <a:pt x="1953" y="764"/>
                  </a:cubicBezTo>
                  <a:cubicBezTo>
                    <a:pt x="1" y="2095"/>
                    <a:pt x="4571" y="3737"/>
                    <a:pt x="4926" y="3737"/>
                  </a:cubicBezTo>
                  <a:cubicBezTo>
                    <a:pt x="4926" y="3737"/>
                    <a:pt x="8519" y="2761"/>
                    <a:pt x="8519" y="764"/>
                  </a:cubicBezTo>
                  <a:cubicBezTo>
                    <a:pt x="8519" y="361"/>
                    <a:pt x="7044" y="1"/>
                    <a:pt x="5404" y="1"/>
                  </a:cubicBezTo>
                  <a:close/>
                </a:path>
              </a:pathLst>
            </a:custGeom>
            <a:solidFill>
              <a:srgbClr val="1F2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960;p27">
              <a:extLst>
                <a:ext uri="{FF2B5EF4-FFF2-40B4-BE49-F238E27FC236}">
                  <a16:creationId xmlns:a16="http://schemas.microsoft.com/office/drawing/2014/main" id="{70CBB82E-A00D-9325-427D-0C9A41EE13DE}"/>
                </a:ext>
              </a:extLst>
            </p:cNvPr>
            <p:cNvSpPr/>
            <p:nvPr/>
          </p:nvSpPr>
          <p:spPr>
            <a:xfrm>
              <a:off x="5027625" y="2366400"/>
              <a:ext cx="183200" cy="56450"/>
            </a:xfrm>
            <a:custGeom>
              <a:avLst/>
              <a:gdLst/>
              <a:ahLst/>
              <a:cxnLst/>
              <a:rect l="l" t="t" r="r" b="b"/>
              <a:pathLst>
                <a:path w="7328" h="2258" extrusionOk="0">
                  <a:moveTo>
                    <a:pt x="7144" y="0"/>
                  </a:moveTo>
                  <a:cubicBezTo>
                    <a:pt x="7106" y="0"/>
                    <a:pt x="7069" y="17"/>
                    <a:pt x="7043" y="56"/>
                  </a:cubicBezTo>
                  <a:cubicBezTo>
                    <a:pt x="6303" y="1535"/>
                    <a:pt x="5063" y="2026"/>
                    <a:pt x="3702" y="2026"/>
                  </a:cubicBezTo>
                  <a:cubicBezTo>
                    <a:pt x="2532" y="2026"/>
                    <a:pt x="1273" y="1664"/>
                    <a:pt x="166" y="1253"/>
                  </a:cubicBezTo>
                  <a:cubicBezTo>
                    <a:pt x="154" y="1249"/>
                    <a:pt x="143" y="1248"/>
                    <a:pt x="132" y="1248"/>
                  </a:cubicBezTo>
                  <a:cubicBezTo>
                    <a:pt x="26" y="1248"/>
                    <a:pt x="1" y="1435"/>
                    <a:pt x="122" y="1475"/>
                  </a:cubicBezTo>
                  <a:cubicBezTo>
                    <a:pt x="1250" y="1898"/>
                    <a:pt x="2525" y="2258"/>
                    <a:pt x="3717" y="2258"/>
                  </a:cubicBezTo>
                  <a:cubicBezTo>
                    <a:pt x="5151" y="2258"/>
                    <a:pt x="6466" y="1739"/>
                    <a:pt x="7265" y="189"/>
                  </a:cubicBezTo>
                  <a:cubicBezTo>
                    <a:pt x="7328" y="95"/>
                    <a:pt x="7235" y="0"/>
                    <a:pt x="7144" y="0"/>
                  </a:cubicBezTo>
                  <a:close/>
                </a:path>
              </a:pathLst>
            </a:custGeom>
            <a:solidFill>
              <a:srgbClr val="1F2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961;p27">
              <a:extLst>
                <a:ext uri="{FF2B5EF4-FFF2-40B4-BE49-F238E27FC236}">
                  <a16:creationId xmlns:a16="http://schemas.microsoft.com/office/drawing/2014/main" id="{936161AE-5910-AA5D-4F89-4A1A474FD002}"/>
                </a:ext>
              </a:extLst>
            </p:cNvPr>
            <p:cNvSpPr/>
            <p:nvPr/>
          </p:nvSpPr>
          <p:spPr>
            <a:xfrm>
              <a:off x="5095550" y="2247700"/>
              <a:ext cx="33375" cy="175350"/>
            </a:xfrm>
            <a:custGeom>
              <a:avLst/>
              <a:gdLst/>
              <a:ahLst/>
              <a:cxnLst/>
              <a:rect l="l" t="t" r="r" b="b"/>
              <a:pathLst>
                <a:path w="1335" h="7014" extrusionOk="0">
                  <a:moveTo>
                    <a:pt x="117" y="1"/>
                  </a:moveTo>
                  <a:cubicBezTo>
                    <a:pt x="56" y="1"/>
                    <a:pt x="0" y="34"/>
                    <a:pt x="22" y="101"/>
                  </a:cubicBezTo>
                  <a:cubicBezTo>
                    <a:pt x="244" y="2408"/>
                    <a:pt x="599" y="4670"/>
                    <a:pt x="1087" y="6933"/>
                  </a:cubicBezTo>
                  <a:cubicBezTo>
                    <a:pt x="1087" y="6989"/>
                    <a:pt x="1134" y="7014"/>
                    <a:pt x="1185" y="7014"/>
                  </a:cubicBezTo>
                  <a:cubicBezTo>
                    <a:pt x="1256" y="7014"/>
                    <a:pt x="1335" y="6966"/>
                    <a:pt x="1309" y="6889"/>
                  </a:cubicBezTo>
                  <a:cubicBezTo>
                    <a:pt x="865" y="4626"/>
                    <a:pt x="510" y="2363"/>
                    <a:pt x="244" y="101"/>
                  </a:cubicBezTo>
                  <a:cubicBezTo>
                    <a:pt x="244" y="34"/>
                    <a:pt x="178" y="1"/>
                    <a:pt x="117" y="1"/>
                  </a:cubicBezTo>
                  <a:close/>
                </a:path>
              </a:pathLst>
            </a:custGeom>
            <a:solidFill>
              <a:srgbClr val="1F2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962;p27">
              <a:extLst>
                <a:ext uri="{FF2B5EF4-FFF2-40B4-BE49-F238E27FC236}">
                  <a16:creationId xmlns:a16="http://schemas.microsoft.com/office/drawing/2014/main" id="{3BA0DD14-5AFF-9B85-1D1C-8CF7770CB18F}"/>
                </a:ext>
              </a:extLst>
            </p:cNvPr>
            <p:cNvSpPr/>
            <p:nvPr/>
          </p:nvSpPr>
          <p:spPr>
            <a:xfrm>
              <a:off x="4738925" y="1972725"/>
              <a:ext cx="39975" cy="88975"/>
            </a:xfrm>
            <a:custGeom>
              <a:avLst/>
              <a:gdLst/>
              <a:ahLst/>
              <a:cxnLst/>
              <a:rect l="l" t="t" r="r" b="b"/>
              <a:pathLst>
                <a:path w="1599" h="3559" extrusionOk="0">
                  <a:moveTo>
                    <a:pt x="591" y="0"/>
                  </a:moveTo>
                  <a:cubicBezTo>
                    <a:pt x="572" y="0"/>
                    <a:pt x="552" y="3"/>
                    <a:pt x="533" y="8"/>
                  </a:cubicBezTo>
                  <a:cubicBezTo>
                    <a:pt x="178" y="52"/>
                    <a:pt x="1" y="895"/>
                    <a:pt x="134" y="1871"/>
                  </a:cubicBezTo>
                  <a:cubicBezTo>
                    <a:pt x="263" y="2820"/>
                    <a:pt x="686" y="3559"/>
                    <a:pt x="1036" y="3559"/>
                  </a:cubicBezTo>
                  <a:cubicBezTo>
                    <a:pt x="1046" y="3559"/>
                    <a:pt x="1056" y="3558"/>
                    <a:pt x="1066" y="3557"/>
                  </a:cubicBezTo>
                  <a:cubicBezTo>
                    <a:pt x="1421" y="3513"/>
                    <a:pt x="1598" y="2670"/>
                    <a:pt x="1421" y="1694"/>
                  </a:cubicBezTo>
                  <a:cubicBezTo>
                    <a:pt x="1295" y="728"/>
                    <a:pt x="930" y="0"/>
                    <a:pt x="591" y="0"/>
                  </a:cubicBezTo>
                  <a:close/>
                </a:path>
              </a:pathLst>
            </a:custGeom>
            <a:solidFill>
              <a:srgbClr val="1F2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963;p27">
              <a:extLst>
                <a:ext uri="{FF2B5EF4-FFF2-40B4-BE49-F238E27FC236}">
                  <a16:creationId xmlns:a16="http://schemas.microsoft.com/office/drawing/2014/main" id="{E3C77336-C66D-6370-24FD-3C62D2FC5AB7}"/>
                </a:ext>
              </a:extLst>
            </p:cNvPr>
            <p:cNvSpPr/>
            <p:nvPr/>
          </p:nvSpPr>
          <p:spPr>
            <a:xfrm>
              <a:off x="5295750" y="1866250"/>
              <a:ext cx="38850" cy="88975"/>
            </a:xfrm>
            <a:custGeom>
              <a:avLst/>
              <a:gdLst/>
              <a:ahLst/>
              <a:cxnLst/>
              <a:rect l="l" t="t" r="r" b="b"/>
              <a:pathLst>
                <a:path w="1554" h="3559" extrusionOk="0">
                  <a:moveTo>
                    <a:pt x="590" y="0"/>
                  </a:moveTo>
                  <a:cubicBezTo>
                    <a:pt x="571" y="0"/>
                    <a:pt x="552" y="2"/>
                    <a:pt x="533" y="7"/>
                  </a:cubicBezTo>
                  <a:cubicBezTo>
                    <a:pt x="178" y="52"/>
                    <a:pt x="1" y="895"/>
                    <a:pt x="134" y="1871"/>
                  </a:cubicBezTo>
                  <a:cubicBezTo>
                    <a:pt x="263" y="2819"/>
                    <a:pt x="644" y="3559"/>
                    <a:pt x="1032" y="3559"/>
                  </a:cubicBezTo>
                  <a:cubicBezTo>
                    <a:pt x="1043" y="3559"/>
                    <a:pt x="1054" y="3558"/>
                    <a:pt x="1065" y="3557"/>
                  </a:cubicBezTo>
                  <a:cubicBezTo>
                    <a:pt x="1420" y="3512"/>
                    <a:pt x="1553" y="2669"/>
                    <a:pt x="1420" y="1693"/>
                  </a:cubicBezTo>
                  <a:cubicBezTo>
                    <a:pt x="1294" y="727"/>
                    <a:pt x="930" y="0"/>
                    <a:pt x="590" y="0"/>
                  </a:cubicBezTo>
                  <a:close/>
                </a:path>
              </a:pathLst>
            </a:custGeom>
            <a:solidFill>
              <a:srgbClr val="1F2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964;p27">
              <a:extLst>
                <a:ext uri="{FF2B5EF4-FFF2-40B4-BE49-F238E27FC236}">
                  <a16:creationId xmlns:a16="http://schemas.microsoft.com/office/drawing/2014/main" id="{8C30D6F1-9DF0-DDE1-EDAD-32EBA2E3F29D}"/>
                </a:ext>
              </a:extLst>
            </p:cNvPr>
            <p:cNvSpPr/>
            <p:nvPr/>
          </p:nvSpPr>
          <p:spPr>
            <a:xfrm>
              <a:off x="1939225" y="2118875"/>
              <a:ext cx="396125" cy="238500"/>
            </a:xfrm>
            <a:custGeom>
              <a:avLst/>
              <a:gdLst/>
              <a:ahLst/>
              <a:cxnLst/>
              <a:rect l="l" t="t" r="r" b="b"/>
              <a:pathLst>
                <a:path w="15845" h="9540" extrusionOk="0">
                  <a:moveTo>
                    <a:pt x="9766" y="0"/>
                  </a:moveTo>
                  <a:cubicBezTo>
                    <a:pt x="8718" y="0"/>
                    <a:pt x="7600" y="236"/>
                    <a:pt x="6438" y="817"/>
                  </a:cubicBezTo>
                  <a:cubicBezTo>
                    <a:pt x="1759" y="3156"/>
                    <a:pt x="0" y="9540"/>
                    <a:pt x="6786" y="9540"/>
                  </a:cubicBezTo>
                  <a:cubicBezTo>
                    <a:pt x="7978" y="9540"/>
                    <a:pt x="9435" y="9343"/>
                    <a:pt x="11185" y="8892"/>
                  </a:cubicBezTo>
                  <a:cubicBezTo>
                    <a:pt x="12561" y="6540"/>
                    <a:pt x="14114" y="4455"/>
                    <a:pt x="15844" y="2591"/>
                  </a:cubicBezTo>
                  <a:cubicBezTo>
                    <a:pt x="14460" y="1396"/>
                    <a:pt x="12318" y="0"/>
                    <a:pt x="9766" y="0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965;p27">
              <a:extLst>
                <a:ext uri="{FF2B5EF4-FFF2-40B4-BE49-F238E27FC236}">
                  <a16:creationId xmlns:a16="http://schemas.microsoft.com/office/drawing/2014/main" id="{490FFF51-9220-9DAD-49F1-11BE4BA4F6CE}"/>
                </a:ext>
              </a:extLst>
            </p:cNvPr>
            <p:cNvSpPr/>
            <p:nvPr/>
          </p:nvSpPr>
          <p:spPr>
            <a:xfrm>
              <a:off x="2218850" y="2183650"/>
              <a:ext cx="155300" cy="157525"/>
            </a:xfrm>
            <a:custGeom>
              <a:avLst/>
              <a:gdLst/>
              <a:ahLst/>
              <a:cxnLst/>
              <a:rect l="l" t="t" r="r" b="b"/>
              <a:pathLst>
                <a:path w="6212" h="6301" extrusionOk="0">
                  <a:moveTo>
                    <a:pt x="4659" y="0"/>
                  </a:moveTo>
                  <a:cubicBezTo>
                    <a:pt x="2929" y="1864"/>
                    <a:pt x="1376" y="3949"/>
                    <a:pt x="0" y="6301"/>
                  </a:cubicBezTo>
                  <a:cubicBezTo>
                    <a:pt x="1198" y="5990"/>
                    <a:pt x="2485" y="5591"/>
                    <a:pt x="3949" y="5014"/>
                  </a:cubicBezTo>
                  <a:lnTo>
                    <a:pt x="6212" y="1598"/>
                  </a:lnTo>
                  <a:cubicBezTo>
                    <a:pt x="6212" y="1598"/>
                    <a:pt x="5635" y="888"/>
                    <a:pt x="4659" y="0"/>
                  </a:cubicBezTo>
                  <a:close/>
                </a:path>
              </a:pathLst>
            </a:custGeom>
            <a:solidFill>
              <a:srgbClr val="9886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TextBox 254">
            <a:extLst>
              <a:ext uri="{FF2B5EF4-FFF2-40B4-BE49-F238E27FC236}">
                <a16:creationId xmlns:a16="http://schemas.microsoft.com/office/drawing/2014/main" id="{BF96555E-5495-4D4A-BAC0-57F4D9A5007B}"/>
              </a:ext>
            </a:extLst>
          </p:cNvPr>
          <p:cNvSpPr txBox="1"/>
          <p:nvPr/>
        </p:nvSpPr>
        <p:spPr>
          <a:xfrm>
            <a:off x="401375" y="63849"/>
            <a:ext cx="8026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2.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chứ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nhớ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040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2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1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2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3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6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7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9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9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0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4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5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500"/>
                            </p:stCondLst>
                            <p:childTnLst>
                              <p:par>
                                <p:cTn id="14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000"/>
                            </p:stCondLst>
                            <p:childTnLst>
                              <p:par>
                                <p:cTn id="1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9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0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1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2" dur="5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4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5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6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500"/>
                            </p:stCondLst>
                            <p:childTnLst>
                              <p:par>
                                <p:cTn id="17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500"/>
                            </p:stCondLst>
                            <p:childTnLst>
                              <p:par>
                                <p:cTn id="18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500"/>
                            </p:stCondLst>
                            <p:childTnLst>
                              <p:par>
                                <p:cTn id="185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6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9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0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1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2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4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5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6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500"/>
                            </p:stCondLst>
                            <p:childTnLst>
                              <p:par>
                                <p:cTn id="21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25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6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/>
      <p:bldP spid="357" grpId="0"/>
      <p:bldP spid="358" grpId="0"/>
      <p:bldP spid="358" grpId="1"/>
      <p:bldP spid="358" grpId="2"/>
      <p:bldP spid="359" grpId="0"/>
      <p:bldP spid="359" grpId="1"/>
      <p:bldP spid="359" grpId="2"/>
      <p:bldP spid="360" grpId="0" animBg="1"/>
      <p:bldP spid="362" grpId="0"/>
      <p:bldP spid="362" grpId="1"/>
      <p:bldP spid="362" grpId="2"/>
      <p:bldP spid="363" grpId="0"/>
      <p:bldP spid="363" grpId="1"/>
      <p:bldP spid="363" grpId="2"/>
      <p:bldP spid="364" grpId="0" animBg="1"/>
      <p:bldP spid="365" grpId="0"/>
      <p:bldP spid="365" grpId="1"/>
      <p:bldP spid="365" grpId="2"/>
      <p:bldP spid="366" grpId="0"/>
      <p:bldP spid="366" grpId="1"/>
      <p:bldP spid="366" grpId="2"/>
      <p:bldP spid="367" grpId="0" animBg="1"/>
      <p:bldP spid="368" grpId="0"/>
      <p:bldP spid="368" grpId="1"/>
      <p:bldP spid="368" grpId="2"/>
      <p:bldP spid="369" grpId="0"/>
      <p:bldP spid="369" grpId="1"/>
      <p:bldP spid="369" grpId="2"/>
      <p:bldP spid="370" grpId="0" animBg="1"/>
      <p:bldP spid="372" grpId="0"/>
      <p:bldP spid="372" grpId="1"/>
      <p:bldP spid="372" grpId="2"/>
      <p:bldP spid="373" grpId="0"/>
      <p:bldP spid="373" grpId="1"/>
      <p:bldP spid="373" grpId="2"/>
      <p:bldP spid="374" grpId="0" animBg="1"/>
      <p:bldP spid="375" grpId="0"/>
      <p:bldP spid="375" grpId="1"/>
      <p:bldP spid="375" grpId="2"/>
      <p:bldP spid="376" grpId="0"/>
      <p:bldP spid="376" grpId="1"/>
      <p:bldP spid="376" grpId="2"/>
      <p:bldP spid="377" grpId="0" animBg="1"/>
      <p:bldP spid="379" grpId="0" animBg="1"/>
      <p:bldP spid="2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0" name="Google Shape;1690;p34"/>
          <p:cNvSpPr/>
          <p:nvPr/>
        </p:nvSpPr>
        <p:spPr>
          <a:xfrm>
            <a:off x="925350" y="792024"/>
            <a:ext cx="7002189" cy="32127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3" name="Google Shape;1693;p34"/>
          <p:cNvGrpSpPr/>
          <p:nvPr/>
        </p:nvGrpSpPr>
        <p:grpSpPr>
          <a:xfrm>
            <a:off x="6525279" y="1038262"/>
            <a:ext cx="2618712" cy="3677588"/>
            <a:chOff x="6525279" y="1038262"/>
            <a:chExt cx="2618712" cy="3677588"/>
          </a:xfrm>
        </p:grpSpPr>
        <p:grpSp>
          <p:nvGrpSpPr>
            <p:cNvPr id="1694" name="Google Shape;1694;p34"/>
            <p:cNvGrpSpPr/>
            <p:nvPr/>
          </p:nvGrpSpPr>
          <p:grpSpPr>
            <a:xfrm flipH="1">
              <a:off x="8554650" y="2477284"/>
              <a:ext cx="151241" cy="137891"/>
              <a:chOff x="1474943" y="3859420"/>
              <a:chExt cx="118956" cy="108456"/>
            </a:xfrm>
          </p:grpSpPr>
          <p:sp>
            <p:nvSpPr>
              <p:cNvPr id="1695" name="Google Shape;1695;p34"/>
              <p:cNvSpPr/>
              <p:nvPr/>
            </p:nvSpPr>
            <p:spPr>
              <a:xfrm>
                <a:off x="1474943" y="3931517"/>
                <a:ext cx="46859" cy="36359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347" extrusionOk="0">
                    <a:moveTo>
                      <a:pt x="868" y="0"/>
                    </a:moveTo>
                    <a:cubicBezTo>
                      <a:pt x="1" y="0"/>
                      <a:pt x="1" y="1347"/>
                      <a:pt x="868" y="1347"/>
                    </a:cubicBezTo>
                    <a:cubicBezTo>
                      <a:pt x="1736" y="1347"/>
                      <a:pt x="1736" y="0"/>
                      <a:pt x="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34"/>
              <p:cNvSpPr/>
              <p:nvPr/>
            </p:nvSpPr>
            <p:spPr>
              <a:xfrm>
                <a:off x="1511302" y="3859420"/>
                <a:ext cx="46238" cy="35765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325" extrusionOk="0">
                    <a:moveTo>
                      <a:pt x="868" y="1"/>
                    </a:moveTo>
                    <a:cubicBezTo>
                      <a:pt x="0" y="1"/>
                      <a:pt x="0" y="1324"/>
                      <a:pt x="868" y="1324"/>
                    </a:cubicBezTo>
                    <a:cubicBezTo>
                      <a:pt x="1712" y="1324"/>
                      <a:pt x="1712" y="1"/>
                      <a:pt x="8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34"/>
              <p:cNvSpPr/>
              <p:nvPr/>
            </p:nvSpPr>
            <p:spPr>
              <a:xfrm>
                <a:off x="1547040" y="3931517"/>
                <a:ext cx="46859" cy="36359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347" extrusionOk="0">
                    <a:moveTo>
                      <a:pt x="868" y="0"/>
                    </a:moveTo>
                    <a:cubicBezTo>
                      <a:pt x="0" y="0"/>
                      <a:pt x="0" y="1347"/>
                      <a:pt x="868" y="1347"/>
                    </a:cubicBezTo>
                    <a:cubicBezTo>
                      <a:pt x="1735" y="1347"/>
                      <a:pt x="1735" y="0"/>
                      <a:pt x="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98" name="Google Shape;1698;p34"/>
            <p:cNvSpPr/>
            <p:nvPr/>
          </p:nvSpPr>
          <p:spPr>
            <a:xfrm flipH="1">
              <a:off x="8746540" y="183935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4"/>
            <p:cNvSpPr/>
            <p:nvPr/>
          </p:nvSpPr>
          <p:spPr>
            <a:xfrm flipH="1">
              <a:off x="8690476" y="172722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4"/>
            <p:cNvSpPr/>
            <p:nvPr/>
          </p:nvSpPr>
          <p:spPr>
            <a:xfrm flipH="1">
              <a:off x="8634413" y="183935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4"/>
            <p:cNvSpPr/>
            <p:nvPr/>
          </p:nvSpPr>
          <p:spPr>
            <a:xfrm flipH="1">
              <a:off x="8293912" y="2647182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4"/>
            <p:cNvSpPr/>
            <p:nvPr/>
          </p:nvSpPr>
          <p:spPr>
            <a:xfrm flipH="1">
              <a:off x="9051608" y="309338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4"/>
            <p:cNvSpPr/>
            <p:nvPr/>
          </p:nvSpPr>
          <p:spPr>
            <a:xfrm flipH="1">
              <a:off x="8560662" y="335433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4"/>
            <p:cNvSpPr/>
            <p:nvPr/>
          </p:nvSpPr>
          <p:spPr>
            <a:xfrm flipH="1">
              <a:off x="7792772" y="146501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4"/>
            <p:cNvSpPr/>
            <p:nvPr/>
          </p:nvSpPr>
          <p:spPr>
            <a:xfrm flipH="1">
              <a:off x="8056400" y="160606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4"/>
            <p:cNvSpPr/>
            <p:nvPr/>
          </p:nvSpPr>
          <p:spPr>
            <a:xfrm flipH="1">
              <a:off x="8521630" y="204242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4"/>
            <p:cNvSpPr/>
            <p:nvPr/>
          </p:nvSpPr>
          <p:spPr>
            <a:xfrm flipH="1">
              <a:off x="8056147" y="165105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4"/>
            <p:cNvSpPr/>
            <p:nvPr/>
          </p:nvSpPr>
          <p:spPr>
            <a:xfrm flipH="1">
              <a:off x="8267032" y="191160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4"/>
            <p:cNvSpPr/>
            <p:nvPr/>
          </p:nvSpPr>
          <p:spPr>
            <a:xfrm flipH="1">
              <a:off x="8502833" y="203861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4"/>
            <p:cNvSpPr/>
            <p:nvPr/>
          </p:nvSpPr>
          <p:spPr>
            <a:xfrm flipH="1">
              <a:off x="8910936" y="236906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4"/>
            <p:cNvSpPr/>
            <p:nvPr/>
          </p:nvSpPr>
          <p:spPr>
            <a:xfrm flipH="1">
              <a:off x="7471219" y="1038262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4"/>
            <p:cNvSpPr/>
            <p:nvPr/>
          </p:nvSpPr>
          <p:spPr>
            <a:xfrm flipH="1">
              <a:off x="8127644" y="1597204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4"/>
            <p:cNvSpPr/>
            <p:nvPr/>
          </p:nvSpPr>
          <p:spPr>
            <a:xfrm flipH="1">
              <a:off x="8747766" y="2366461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4"/>
            <p:cNvSpPr/>
            <p:nvPr/>
          </p:nvSpPr>
          <p:spPr>
            <a:xfrm flipH="1">
              <a:off x="8835551" y="2670649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4"/>
            <p:cNvSpPr/>
            <p:nvPr/>
          </p:nvSpPr>
          <p:spPr>
            <a:xfrm flipH="1">
              <a:off x="8937158" y="2837471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4"/>
            <p:cNvSpPr/>
            <p:nvPr/>
          </p:nvSpPr>
          <p:spPr>
            <a:xfrm flipH="1">
              <a:off x="8917597" y="3011361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4"/>
            <p:cNvSpPr/>
            <p:nvPr/>
          </p:nvSpPr>
          <p:spPr>
            <a:xfrm flipH="1">
              <a:off x="9040559" y="3122587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4"/>
            <p:cNvSpPr/>
            <p:nvPr/>
          </p:nvSpPr>
          <p:spPr>
            <a:xfrm flipH="1">
              <a:off x="9069214" y="3430902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34"/>
            <p:cNvSpPr/>
            <p:nvPr/>
          </p:nvSpPr>
          <p:spPr>
            <a:xfrm flipH="1">
              <a:off x="9078171" y="3682558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4"/>
            <p:cNvSpPr/>
            <p:nvPr/>
          </p:nvSpPr>
          <p:spPr>
            <a:xfrm flipH="1">
              <a:off x="8617736" y="1868079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34"/>
            <p:cNvSpPr/>
            <p:nvPr/>
          </p:nvSpPr>
          <p:spPr>
            <a:xfrm flipH="1">
              <a:off x="8389552" y="20636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34"/>
            <p:cNvSpPr/>
            <p:nvPr/>
          </p:nvSpPr>
          <p:spPr>
            <a:xfrm flipH="1">
              <a:off x="8230233" y="253042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4"/>
            <p:cNvSpPr/>
            <p:nvPr/>
          </p:nvSpPr>
          <p:spPr>
            <a:xfrm flipH="1">
              <a:off x="7972517" y="228131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4"/>
            <p:cNvSpPr/>
            <p:nvPr/>
          </p:nvSpPr>
          <p:spPr>
            <a:xfrm flipH="1">
              <a:off x="8360269" y="251632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4"/>
            <p:cNvSpPr/>
            <p:nvPr/>
          </p:nvSpPr>
          <p:spPr>
            <a:xfrm flipH="1">
              <a:off x="8042238" y="201654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4"/>
            <p:cNvSpPr/>
            <p:nvPr/>
          </p:nvSpPr>
          <p:spPr>
            <a:xfrm flipH="1">
              <a:off x="7597296" y="177095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4"/>
            <p:cNvSpPr/>
            <p:nvPr/>
          </p:nvSpPr>
          <p:spPr>
            <a:xfrm flipH="1">
              <a:off x="7845596" y="210978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4"/>
            <p:cNvSpPr/>
            <p:nvPr/>
          </p:nvSpPr>
          <p:spPr>
            <a:xfrm flipH="1">
              <a:off x="8220041" y="170246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4"/>
            <p:cNvSpPr/>
            <p:nvPr/>
          </p:nvSpPr>
          <p:spPr>
            <a:xfrm flipH="1">
              <a:off x="8029311" y="1278642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4"/>
            <p:cNvSpPr/>
            <p:nvPr/>
          </p:nvSpPr>
          <p:spPr>
            <a:xfrm flipH="1">
              <a:off x="8116870" y="1145682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4"/>
            <p:cNvSpPr/>
            <p:nvPr/>
          </p:nvSpPr>
          <p:spPr>
            <a:xfrm flipH="1">
              <a:off x="8847487" y="140739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4"/>
            <p:cNvSpPr/>
            <p:nvPr/>
          </p:nvSpPr>
          <p:spPr>
            <a:xfrm flipH="1">
              <a:off x="8975935" y="166406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4"/>
            <p:cNvSpPr/>
            <p:nvPr/>
          </p:nvSpPr>
          <p:spPr>
            <a:xfrm flipH="1">
              <a:off x="8832615" y="16222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4"/>
            <p:cNvSpPr/>
            <p:nvPr/>
          </p:nvSpPr>
          <p:spPr>
            <a:xfrm flipH="1">
              <a:off x="8809120" y="203614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4"/>
            <p:cNvSpPr/>
            <p:nvPr/>
          </p:nvSpPr>
          <p:spPr>
            <a:xfrm flipH="1">
              <a:off x="8881937" y="228759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6" name="Google Shape;1736;p34"/>
            <p:cNvGrpSpPr/>
            <p:nvPr/>
          </p:nvGrpSpPr>
          <p:grpSpPr>
            <a:xfrm>
              <a:off x="6525279" y="2126218"/>
              <a:ext cx="806084" cy="1268203"/>
              <a:chOff x="6572342" y="1937643"/>
              <a:chExt cx="806084" cy="1268203"/>
            </a:xfrm>
          </p:grpSpPr>
          <p:sp>
            <p:nvSpPr>
              <p:cNvPr id="1737" name="Google Shape;1737;p34"/>
              <p:cNvSpPr/>
              <p:nvPr/>
            </p:nvSpPr>
            <p:spPr>
              <a:xfrm flipH="1">
                <a:off x="6572342" y="1937643"/>
                <a:ext cx="806084" cy="1268203"/>
              </a:xfrm>
              <a:custGeom>
                <a:avLst/>
                <a:gdLst/>
                <a:ahLst/>
                <a:cxnLst/>
                <a:rect l="l" t="t" r="r" b="b"/>
                <a:pathLst>
                  <a:path w="23489" h="36955" extrusionOk="0">
                    <a:moveTo>
                      <a:pt x="17622" y="1"/>
                    </a:moveTo>
                    <a:lnTo>
                      <a:pt x="17622" y="1"/>
                    </a:lnTo>
                    <a:cubicBezTo>
                      <a:pt x="15180" y="2329"/>
                      <a:pt x="13103" y="5022"/>
                      <a:pt x="10660" y="7350"/>
                    </a:cubicBezTo>
                    <a:cubicBezTo>
                      <a:pt x="7602" y="10158"/>
                      <a:pt x="4406" y="13353"/>
                      <a:pt x="2580" y="17256"/>
                    </a:cubicBezTo>
                    <a:cubicBezTo>
                      <a:pt x="1" y="22894"/>
                      <a:pt x="868" y="31088"/>
                      <a:pt x="1850" y="36955"/>
                    </a:cubicBezTo>
                    <a:cubicBezTo>
                      <a:pt x="17508" y="32686"/>
                      <a:pt x="23488" y="13467"/>
                      <a:pt x="17622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34"/>
              <p:cNvSpPr/>
              <p:nvPr/>
            </p:nvSpPr>
            <p:spPr>
              <a:xfrm flipH="1">
                <a:off x="6809165" y="2149078"/>
                <a:ext cx="501688" cy="1055366"/>
              </a:xfrm>
              <a:custGeom>
                <a:avLst/>
                <a:gdLst/>
                <a:ahLst/>
                <a:cxnLst/>
                <a:rect l="l" t="t" r="r" b="b"/>
                <a:pathLst>
                  <a:path w="14619" h="30753" extrusionOk="0">
                    <a:moveTo>
                      <a:pt x="14189" y="0"/>
                    </a:moveTo>
                    <a:cubicBezTo>
                      <a:pt x="14051" y="0"/>
                      <a:pt x="13912" y="70"/>
                      <a:pt x="13850" y="231"/>
                    </a:cubicBezTo>
                    <a:cubicBezTo>
                      <a:pt x="11955" y="5686"/>
                      <a:pt x="9079" y="10685"/>
                      <a:pt x="6934" y="16003"/>
                    </a:cubicBezTo>
                    <a:cubicBezTo>
                      <a:pt x="4994" y="20887"/>
                      <a:pt x="3350" y="26000"/>
                      <a:pt x="178" y="30269"/>
                    </a:cubicBezTo>
                    <a:cubicBezTo>
                      <a:pt x="0" y="30511"/>
                      <a:pt x="245" y="30753"/>
                      <a:pt x="500" y="30753"/>
                    </a:cubicBezTo>
                    <a:cubicBezTo>
                      <a:pt x="606" y="30753"/>
                      <a:pt x="714" y="30711"/>
                      <a:pt x="794" y="30611"/>
                    </a:cubicBezTo>
                    <a:cubicBezTo>
                      <a:pt x="3807" y="26548"/>
                      <a:pt x="5473" y="21663"/>
                      <a:pt x="7299" y="17007"/>
                    </a:cubicBezTo>
                    <a:cubicBezTo>
                      <a:pt x="9490" y="11369"/>
                      <a:pt x="12526" y="6119"/>
                      <a:pt x="14535" y="436"/>
                    </a:cubicBezTo>
                    <a:cubicBezTo>
                      <a:pt x="14618" y="171"/>
                      <a:pt x="14405" y="0"/>
                      <a:pt x="1418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34"/>
              <p:cNvSpPr/>
              <p:nvPr/>
            </p:nvSpPr>
            <p:spPr>
              <a:xfrm flipH="1">
                <a:off x="7164520" y="2955179"/>
                <a:ext cx="14928" cy="1568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57" extrusionOk="0">
                    <a:moveTo>
                      <a:pt x="411" y="0"/>
                    </a:moveTo>
                    <a:cubicBezTo>
                      <a:pt x="275" y="46"/>
                      <a:pt x="138" y="92"/>
                      <a:pt x="1" y="115"/>
                    </a:cubicBezTo>
                    <a:cubicBezTo>
                      <a:pt x="138" y="229"/>
                      <a:pt x="275" y="343"/>
                      <a:pt x="434" y="457"/>
                    </a:cubicBezTo>
                    <a:cubicBezTo>
                      <a:pt x="411" y="320"/>
                      <a:pt x="411" y="160"/>
                      <a:pt x="411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34"/>
              <p:cNvSpPr/>
              <p:nvPr/>
            </p:nvSpPr>
            <p:spPr>
              <a:xfrm flipH="1">
                <a:off x="6953949" y="2677991"/>
                <a:ext cx="283154" cy="304911"/>
              </a:xfrm>
              <a:custGeom>
                <a:avLst/>
                <a:gdLst/>
                <a:ahLst/>
                <a:cxnLst/>
                <a:rect l="l" t="t" r="r" b="b"/>
                <a:pathLst>
                  <a:path w="8251" h="8885" extrusionOk="0">
                    <a:moveTo>
                      <a:pt x="414" y="0"/>
                    </a:moveTo>
                    <a:cubicBezTo>
                      <a:pt x="207" y="0"/>
                      <a:pt x="1" y="170"/>
                      <a:pt x="83" y="431"/>
                    </a:cubicBezTo>
                    <a:cubicBezTo>
                      <a:pt x="927" y="3056"/>
                      <a:pt x="1270" y="5795"/>
                      <a:pt x="1407" y="8534"/>
                    </a:cubicBezTo>
                    <a:cubicBezTo>
                      <a:pt x="1427" y="8736"/>
                      <a:pt x="1590" y="8884"/>
                      <a:pt x="1785" y="8884"/>
                    </a:cubicBezTo>
                    <a:cubicBezTo>
                      <a:pt x="1811" y="8884"/>
                      <a:pt x="1837" y="8882"/>
                      <a:pt x="1863" y="8876"/>
                    </a:cubicBezTo>
                    <a:cubicBezTo>
                      <a:pt x="4077" y="8329"/>
                      <a:pt x="6337" y="7164"/>
                      <a:pt x="8003" y="5612"/>
                    </a:cubicBezTo>
                    <a:cubicBezTo>
                      <a:pt x="8251" y="5365"/>
                      <a:pt x="8019" y="5008"/>
                      <a:pt x="7743" y="5008"/>
                    </a:cubicBezTo>
                    <a:cubicBezTo>
                      <a:pt x="7662" y="5008"/>
                      <a:pt x="7578" y="5038"/>
                      <a:pt x="7501" y="5110"/>
                    </a:cubicBezTo>
                    <a:cubicBezTo>
                      <a:pt x="6040" y="6503"/>
                      <a:pt x="4054" y="7552"/>
                      <a:pt x="2091" y="8077"/>
                    </a:cubicBezTo>
                    <a:cubicBezTo>
                      <a:pt x="2091" y="8237"/>
                      <a:pt x="2091" y="8397"/>
                      <a:pt x="2114" y="8534"/>
                    </a:cubicBezTo>
                    <a:cubicBezTo>
                      <a:pt x="1955" y="8420"/>
                      <a:pt x="1818" y="8306"/>
                      <a:pt x="1681" y="8192"/>
                    </a:cubicBezTo>
                    <a:cubicBezTo>
                      <a:pt x="1818" y="8169"/>
                      <a:pt x="1955" y="8123"/>
                      <a:pt x="2091" y="8077"/>
                    </a:cubicBezTo>
                    <a:cubicBezTo>
                      <a:pt x="1932" y="5430"/>
                      <a:pt x="1566" y="2782"/>
                      <a:pt x="745" y="248"/>
                    </a:cubicBezTo>
                    <a:cubicBezTo>
                      <a:pt x="690" y="75"/>
                      <a:pt x="552" y="0"/>
                      <a:pt x="41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34"/>
              <p:cNvSpPr/>
              <p:nvPr/>
            </p:nvSpPr>
            <p:spPr>
              <a:xfrm flipH="1">
                <a:off x="6844269" y="2526819"/>
                <a:ext cx="309029" cy="22550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6571" extrusionOk="0">
                    <a:moveTo>
                      <a:pt x="429" y="0"/>
                    </a:moveTo>
                    <a:cubicBezTo>
                      <a:pt x="215" y="0"/>
                      <a:pt x="1" y="170"/>
                      <a:pt x="83" y="431"/>
                    </a:cubicBezTo>
                    <a:cubicBezTo>
                      <a:pt x="699" y="2371"/>
                      <a:pt x="1293" y="4334"/>
                      <a:pt x="1795" y="6297"/>
                    </a:cubicBezTo>
                    <a:cubicBezTo>
                      <a:pt x="1841" y="6434"/>
                      <a:pt x="1978" y="6571"/>
                      <a:pt x="2137" y="6571"/>
                    </a:cubicBezTo>
                    <a:cubicBezTo>
                      <a:pt x="4443" y="6297"/>
                      <a:pt x="6999" y="4882"/>
                      <a:pt x="8734" y="3398"/>
                    </a:cubicBezTo>
                    <a:cubicBezTo>
                      <a:pt x="9005" y="3163"/>
                      <a:pt x="8761" y="2814"/>
                      <a:pt x="8478" y="2814"/>
                    </a:cubicBezTo>
                    <a:cubicBezTo>
                      <a:pt x="8404" y="2814"/>
                      <a:pt x="8326" y="2839"/>
                      <a:pt x="8255" y="2896"/>
                    </a:cubicBezTo>
                    <a:cubicBezTo>
                      <a:pt x="6862" y="4083"/>
                      <a:pt x="5082" y="4950"/>
                      <a:pt x="3370" y="5566"/>
                    </a:cubicBezTo>
                    <a:cubicBezTo>
                      <a:pt x="3096" y="5658"/>
                      <a:pt x="2822" y="5726"/>
                      <a:pt x="2525" y="5795"/>
                    </a:cubicBezTo>
                    <a:cubicBezTo>
                      <a:pt x="2520" y="5796"/>
                      <a:pt x="2515" y="5797"/>
                      <a:pt x="2510" y="5797"/>
                    </a:cubicBezTo>
                    <a:cubicBezTo>
                      <a:pt x="2284" y="5797"/>
                      <a:pt x="1999" y="4330"/>
                      <a:pt x="1955" y="4151"/>
                    </a:cubicBezTo>
                    <a:cubicBezTo>
                      <a:pt x="1567" y="2850"/>
                      <a:pt x="1156" y="1549"/>
                      <a:pt x="768" y="248"/>
                    </a:cubicBezTo>
                    <a:cubicBezTo>
                      <a:pt x="713" y="75"/>
                      <a:pt x="571" y="0"/>
                      <a:pt x="42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34"/>
              <p:cNvSpPr/>
              <p:nvPr/>
            </p:nvSpPr>
            <p:spPr>
              <a:xfrm flipH="1">
                <a:off x="6984349" y="2549400"/>
                <a:ext cx="14928" cy="11016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21" extrusionOk="0">
                    <a:moveTo>
                      <a:pt x="343" y="1"/>
                    </a:moveTo>
                    <a:cubicBezTo>
                      <a:pt x="229" y="24"/>
                      <a:pt x="115" y="47"/>
                      <a:pt x="0" y="69"/>
                    </a:cubicBezTo>
                    <a:cubicBezTo>
                      <a:pt x="137" y="161"/>
                      <a:pt x="297" y="252"/>
                      <a:pt x="434" y="321"/>
                    </a:cubicBezTo>
                    <a:cubicBezTo>
                      <a:pt x="411" y="206"/>
                      <a:pt x="366" y="92"/>
                      <a:pt x="34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34"/>
              <p:cNvSpPr/>
              <p:nvPr/>
            </p:nvSpPr>
            <p:spPr>
              <a:xfrm flipH="1">
                <a:off x="6815543" y="2366999"/>
                <a:ext cx="244855" cy="208685"/>
              </a:xfrm>
              <a:custGeom>
                <a:avLst/>
                <a:gdLst/>
                <a:ahLst/>
                <a:cxnLst/>
                <a:rect l="l" t="t" r="r" b="b"/>
                <a:pathLst>
                  <a:path w="7135" h="6081" extrusionOk="0">
                    <a:moveTo>
                      <a:pt x="417" y="1"/>
                    </a:moveTo>
                    <a:cubicBezTo>
                      <a:pt x="213" y="1"/>
                      <a:pt x="1" y="171"/>
                      <a:pt x="70" y="431"/>
                    </a:cubicBezTo>
                    <a:cubicBezTo>
                      <a:pt x="572" y="2235"/>
                      <a:pt x="1142" y="3992"/>
                      <a:pt x="1530" y="5818"/>
                    </a:cubicBezTo>
                    <a:cubicBezTo>
                      <a:pt x="1568" y="5989"/>
                      <a:pt x="1717" y="6081"/>
                      <a:pt x="1870" y="6081"/>
                    </a:cubicBezTo>
                    <a:cubicBezTo>
                      <a:pt x="1902" y="6081"/>
                      <a:pt x="1933" y="6077"/>
                      <a:pt x="1964" y="6069"/>
                    </a:cubicBezTo>
                    <a:cubicBezTo>
                      <a:pt x="3585" y="5681"/>
                      <a:pt x="5160" y="5202"/>
                      <a:pt x="6735" y="4723"/>
                    </a:cubicBezTo>
                    <a:cubicBezTo>
                      <a:pt x="7134" y="4596"/>
                      <a:pt x="7011" y="4025"/>
                      <a:pt x="6649" y="4025"/>
                    </a:cubicBezTo>
                    <a:cubicBezTo>
                      <a:pt x="6619" y="4025"/>
                      <a:pt x="6586" y="4029"/>
                      <a:pt x="6552" y="4038"/>
                    </a:cubicBezTo>
                    <a:cubicBezTo>
                      <a:pt x="5091" y="4494"/>
                      <a:pt x="3630" y="4951"/>
                      <a:pt x="2124" y="5316"/>
                    </a:cubicBezTo>
                    <a:cubicBezTo>
                      <a:pt x="2147" y="5407"/>
                      <a:pt x="2192" y="5521"/>
                      <a:pt x="2215" y="5636"/>
                    </a:cubicBezTo>
                    <a:cubicBezTo>
                      <a:pt x="2078" y="5567"/>
                      <a:pt x="1918" y="5476"/>
                      <a:pt x="1781" y="5384"/>
                    </a:cubicBezTo>
                    <a:cubicBezTo>
                      <a:pt x="1896" y="5362"/>
                      <a:pt x="2010" y="5339"/>
                      <a:pt x="2124" y="5316"/>
                    </a:cubicBezTo>
                    <a:cubicBezTo>
                      <a:pt x="1736" y="3604"/>
                      <a:pt x="1211" y="1938"/>
                      <a:pt x="731" y="249"/>
                    </a:cubicBezTo>
                    <a:cubicBezTo>
                      <a:pt x="686" y="76"/>
                      <a:pt x="553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34"/>
              <p:cNvSpPr/>
              <p:nvPr/>
            </p:nvSpPr>
            <p:spPr>
              <a:xfrm flipH="1">
                <a:off x="6895843" y="2344177"/>
                <a:ext cx="1180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389" extrusionOk="0">
                    <a:moveTo>
                      <a:pt x="275" y="1"/>
                    </a:moveTo>
                    <a:cubicBezTo>
                      <a:pt x="184" y="24"/>
                      <a:pt x="92" y="46"/>
                      <a:pt x="1" y="46"/>
                    </a:cubicBezTo>
                    <a:cubicBezTo>
                      <a:pt x="115" y="161"/>
                      <a:pt x="229" y="275"/>
                      <a:pt x="343" y="389"/>
                    </a:cubicBezTo>
                    <a:cubicBezTo>
                      <a:pt x="321" y="252"/>
                      <a:pt x="298" y="138"/>
                      <a:pt x="27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34"/>
              <p:cNvSpPr/>
              <p:nvPr/>
            </p:nvSpPr>
            <p:spPr>
              <a:xfrm flipH="1">
                <a:off x="6740488" y="2212464"/>
                <a:ext cx="215891" cy="157655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594" extrusionOk="0">
                    <a:moveTo>
                      <a:pt x="417" y="1"/>
                    </a:moveTo>
                    <a:cubicBezTo>
                      <a:pt x="205" y="1"/>
                      <a:pt x="0" y="166"/>
                      <a:pt x="97" y="415"/>
                    </a:cubicBezTo>
                    <a:cubicBezTo>
                      <a:pt x="576" y="1648"/>
                      <a:pt x="919" y="2903"/>
                      <a:pt x="1056" y="4227"/>
                    </a:cubicBezTo>
                    <a:cubicBezTo>
                      <a:pt x="1077" y="4400"/>
                      <a:pt x="1202" y="4594"/>
                      <a:pt x="1390" y="4594"/>
                    </a:cubicBezTo>
                    <a:cubicBezTo>
                      <a:pt x="1400" y="4594"/>
                      <a:pt x="1410" y="4593"/>
                      <a:pt x="1421" y="4592"/>
                    </a:cubicBezTo>
                    <a:cubicBezTo>
                      <a:pt x="3087" y="4364"/>
                      <a:pt x="4365" y="3314"/>
                      <a:pt x="5918" y="2743"/>
                    </a:cubicBezTo>
                    <a:cubicBezTo>
                      <a:pt x="6290" y="2598"/>
                      <a:pt x="6175" y="2040"/>
                      <a:pt x="5843" y="2040"/>
                    </a:cubicBezTo>
                    <a:cubicBezTo>
                      <a:pt x="5809" y="2040"/>
                      <a:pt x="5773" y="2046"/>
                      <a:pt x="5735" y="2058"/>
                    </a:cubicBezTo>
                    <a:cubicBezTo>
                      <a:pt x="4365" y="2583"/>
                      <a:pt x="3156" y="3542"/>
                      <a:pt x="1695" y="3839"/>
                    </a:cubicBezTo>
                    <a:cubicBezTo>
                      <a:pt x="1718" y="3976"/>
                      <a:pt x="1741" y="4090"/>
                      <a:pt x="1763" y="4227"/>
                    </a:cubicBezTo>
                    <a:cubicBezTo>
                      <a:pt x="1649" y="4113"/>
                      <a:pt x="1535" y="3999"/>
                      <a:pt x="1421" y="3884"/>
                    </a:cubicBezTo>
                    <a:cubicBezTo>
                      <a:pt x="1512" y="3884"/>
                      <a:pt x="1604" y="3862"/>
                      <a:pt x="1695" y="3839"/>
                    </a:cubicBezTo>
                    <a:cubicBezTo>
                      <a:pt x="1535" y="2583"/>
                      <a:pt x="1216" y="1396"/>
                      <a:pt x="759" y="232"/>
                    </a:cubicBezTo>
                    <a:cubicBezTo>
                      <a:pt x="696" y="71"/>
                      <a:pt x="555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34"/>
              <p:cNvSpPr/>
              <p:nvPr/>
            </p:nvSpPr>
            <p:spPr>
              <a:xfrm flipH="1">
                <a:off x="6796355" y="2432718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34"/>
              <p:cNvSpPr/>
              <p:nvPr/>
            </p:nvSpPr>
            <p:spPr>
              <a:xfrm flipH="1">
                <a:off x="6771302" y="238179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3" y="0"/>
                    </a:moveTo>
                    <a:cubicBezTo>
                      <a:pt x="1" y="0"/>
                      <a:pt x="1" y="1050"/>
                      <a:pt x="663" y="1050"/>
                    </a:cubicBezTo>
                    <a:cubicBezTo>
                      <a:pt x="1348" y="1050"/>
                      <a:pt x="1348" y="0"/>
                      <a:pt x="663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34"/>
              <p:cNvSpPr/>
              <p:nvPr/>
            </p:nvSpPr>
            <p:spPr>
              <a:xfrm flipH="1">
                <a:off x="6746216" y="2428017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34"/>
              <p:cNvSpPr/>
              <p:nvPr/>
            </p:nvSpPr>
            <p:spPr>
              <a:xfrm flipH="1">
                <a:off x="7137101" y="2445244"/>
                <a:ext cx="45471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24" y="1027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34"/>
              <p:cNvSpPr/>
              <p:nvPr/>
            </p:nvSpPr>
            <p:spPr>
              <a:xfrm flipH="1">
                <a:off x="7115961" y="2390404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34"/>
              <p:cNvSpPr/>
              <p:nvPr/>
            </p:nvSpPr>
            <p:spPr>
              <a:xfrm flipH="1">
                <a:off x="7082294" y="2445244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85" y="0"/>
                    </a:moveTo>
                    <a:cubicBezTo>
                      <a:pt x="0" y="0"/>
                      <a:pt x="0" y="1027"/>
                      <a:pt x="685" y="1027"/>
                    </a:cubicBezTo>
                    <a:cubicBezTo>
                      <a:pt x="1347" y="1027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34"/>
              <p:cNvSpPr/>
              <p:nvPr/>
            </p:nvSpPr>
            <p:spPr>
              <a:xfrm flipH="1">
                <a:off x="6801056" y="2276062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85" y="1"/>
                    </a:moveTo>
                    <a:cubicBezTo>
                      <a:pt x="1" y="1"/>
                      <a:pt x="1" y="1028"/>
                      <a:pt x="685" y="1028"/>
                    </a:cubicBezTo>
                    <a:cubicBezTo>
                      <a:pt x="1347" y="1028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34"/>
              <p:cNvSpPr/>
              <p:nvPr/>
            </p:nvSpPr>
            <p:spPr>
              <a:xfrm flipH="1">
                <a:off x="6767390" y="229644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34"/>
              <p:cNvSpPr/>
              <p:nvPr/>
            </p:nvSpPr>
            <p:spPr>
              <a:xfrm flipH="1">
                <a:off x="6796355" y="2667695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34"/>
              <p:cNvSpPr/>
              <p:nvPr/>
            </p:nvSpPr>
            <p:spPr>
              <a:xfrm flipH="1">
                <a:off x="6776004" y="2621469"/>
                <a:ext cx="45471" cy="3531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9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25" y="1028"/>
                      <a:pt x="1325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34"/>
              <p:cNvSpPr/>
              <p:nvPr/>
            </p:nvSpPr>
            <p:spPr>
              <a:xfrm flipH="1">
                <a:off x="7254606" y="265908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0"/>
                      <a:pt x="685" y="1050"/>
                    </a:cubicBezTo>
                    <a:cubicBezTo>
                      <a:pt x="1347" y="1050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34"/>
              <p:cNvSpPr/>
              <p:nvPr/>
            </p:nvSpPr>
            <p:spPr>
              <a:xfrm flipH="1">
                <a:off x="7249905" y="2608943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47" y="1028"/>
                      <a:pt x="1347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8" name="Google Shape;1758;p34"/>
            <p:cNvGrpSpPr/>
            <p:nvPr/>
          </p:nvGrpSpPr>
          <p:grpSpPr>
            <a:xfrm>
              <a:off x="6783946" y="1637898"/>
              <a:ext cx="2058395" cy="2804648"/>
              <a:chOff x="2072675" y="629825"/>
              <a:chExt cx="3226325" cy="4396000"/>
            </a:xfrm>
          </p:grpSpPr>
          <p:sp>
            <p:nvSpPr>
              <p:cNvPr id="1759" name="Google Shape;1759;p34"/>
              <p:cNvSpPr/>
              <p:nvPr/>
            </p:nvSpPr>
            <p:spPr>
              <a:xfrm>
                <a:off x="2993025" y="1196400"/>
                <a:ext cx="362250" cy="476300"/>
              </a:xfrm>
              <a:custGeom>
                <a:avLst/>
                <a:gdLst/>
                <a:ahLst/>
                <a:cxnLst/>
                <a:rect l="l" t="t" r="r" b="b"/>
                <a:pathLst>
                  <a:path w="14490" h="19052" extrusionOk="0">
                    <a:moveTo>
                      <a:pt x="8679" y="0"/>
                    </a:moveTo>
                    <a:cubicBezTo>
                      <a:pt x="8345" y="0"/>
                      <a:pt x="8031" y="181"/>
                      <a:pt x="7763" y="628"/>
                    </a:cubicBezTo>
                    <a:cubicBezTo>
                      <a:pt x="7522" y="1014"/>
                      <a:pt x="7450" y="1472"/>
                      <a:pt x="7329" y="1906"/>
                    </a:cubicBezTo>
                    <a:cubicBezTo>
                      <a:pt x="6847" y="3690"/>
                      <a:pt x="5666" y="5185"/>
                      <a:pt x="4460" y="6583"/>
                    </a:cubicBezTo>
                    <a:cubicBezTo>
                      <a:pt x="3255" y="7981"/>
                      <a:pt x="1977" y="9379"/>
                      <a:pt x="1206" y="11043"/>
                    </a:cubicBezTo>
                    <a:cubicBezTo>
                      <a:pt x="1109" y="11284"/>
                      <a:pt x="1013" y="11501"/>
                      <a:pt x="940" y="11742"/>
                    </a:cubicBezTo>
                    <a:cubicBezTo>
                      <a:pt x="0" y="14683"/>
                      <a:pt x="1254" y="18420"/>
                      <a:pt x="4629" y="18975"/>
                    </a:cubicBezTo>
                    <a:cubicBezTo>
                      <a:pt x="4938" y="19027"/>
                      <a:pt x="5249" y="19052"/>
                      <a:pt x="5561" y="19052"/>
                    </a:cubicBezTo>
                    <a:cubicBezTo>
                      <a:pt x="7979" y="19052"/>
                      <a:pt x="10428" y="17554"/>
                      <a:pt x="11837" y="15696"/>
                    </a:cubicBezTo>
                    <a:cubicBezTo>
                      <a:pt x="14489" y="12200"/>
                      <a:pt x="13959" y="6583"/>
                      <a:pt x="11765" y="3039"/>
                    </a:cubicBezTo>
                    <a:cubicBezTo>
                      <a:pt x="11313" y="2323"/>
                      <a:pt x="9873" y="0"/>
                      <a:pt x="8679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34"/>
              <p:cNvSpPr/>
              <p:nvPr/>
            </p:nvSpPr>
            <p:spPr>
              <a:xfrm>
                <a:off x="3178050" y="1303700"/>
                <a:ext cx="133825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5353" h="10705" extrusionOk="0">
                    <a:moveTo>
                      <a:pt x="3134" y="1"/>
                    </a:moveTo>
                    <a:cubicBezTo>
                      <a:pt x="2532" y="1158"/>
                      <a:pt x="1760" y="2219"/>
                      <a:pt x="1061" y="3352"/>
                    </a:cubicBezTo>
                    <a:cubicBezTo>
                      <a:pt x="362" y="4533"/>
                      <a:pt x="0" y="5449"/>
                      <a:pt x="73" y="6823"/>
                    </a:cubicBezTo>
                    <a:cubicBezTo>
                      <a:pt x="121" y="7571"/>
                      <a:pt x="531" y="10705"/>
                      <a:pt x="1543" y="10705"/>
                    </a:cubicBezTo>
                    <a:cubicBezTo>
                      <a:pt x="2050" y="10705"/>
                      <a:pt x="3665" y="9017"/>
                      <a:pt x="3954" y="8511"/>
                    </a:cubicBezTo>
                    <a:cubicBezTo>
                      <a:pt x="5352" y="6052"/>
                      <a:pt x="4509" y="2243"/>
                      <a:pt x="3134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34"/>
              <p:cNvSpPr/>
              <p:nvPr/>
            </p:nvSpPr>
            <p:spPr>
              <a:xfrm>
                <a:off x="2072675" y="790800"/>
                <a:ext cx="896250" cy="879650"/>
              </a:xfrm>
              <a:custGeom>
                <a:avLst/>
                <a:gdLst/>
                <a:ahLst/>
                <a:cxnLst/>
                <a:rect l="l" t="t" r="r" b="b"/>
                <a:pathLst>
                  <a:path w="35850" h="35186" extrusionOk="0">
                    <a:moveTo>
                      <a:pt x="7209" y="0"/>
                    </a:moveTo>
                    <a:cubicBezTo>
                      <a:pt x="6703" y="0"/>
                      <a:pt x="6389" y="531"/>
                      <a:pt x="6245" y="1013"/>
                    </a:cubicBezTo>
                    <a:cubicBezTo>
                      <a:pt x="5521" y="3231"/>
                      <a:pt x="5883" y="5666"/>
                      <a:pt x="6655" y="7860"/>
                    </a:cubicBezTo>
                    <a:cubicBezTo>
                      <a:pt x="7426" y="10054"/>
                      <a:pt x="8607" y="12079"/>
                      <a:pt x="9548" y="14200"/>
                    </a:cubicBezTo>
                    <a:cubicBezTo>
                      <a:pt x="9620" y="14393"/>
                      <a:pt x="9692" y="14586"/>
                      <a:pt x="9596" y="14755"/>
                    </a:cubicBezTo>
                    <a:cubicBezTo>
                      <a:pt x="9523" y="14899"/>
                      <a:pt x="9331" y="14948"/>
                      <a:pt x="9138" y="14972"/>
                    </a:cubicBezTo>
                    <a:cubicBezTo>
                      <a:pt x="8969" y="14989"/>
                      <a:pt x="8804" y="14998"/>
                      <a:pt x="8643" y="14998"/>
                    </a:cubicBezTo>
                    <a:cubicBezTo>
                      <a:pt x="7058" y="14998"/>
                      <a:pt x="5830" y="14191"/>
                      <a:pt x="4364" y="13622"/>
                    </a:cubicBezTo>
                    <a:cubicBezTo>
                      <a:pt x="3643" y="13345"/>
                      <a:pt x="2540" y="12678"/>
                      <a:pt x="1678" y="12678"/>
                    </a:cubicBezTo>
                    <a:cubicBezTo>
                      <a:pt x="1187" y="12678"/>
                      <a:pt x="774" y="12895"/>
                      <a:pt x="555" y="13525"/>
                    </a:cubicBezTo>
                    <a:cubicBezTo>
                      <a:pt x="1" y="15092"/>
                      <a:pt x="1447" y="16659"/>
                      <a:pt x="2918" y="17431"/>
                    </a:cubicBezTo>
                    <a:cubicBezTo>
                      <a:pt x="4171" y="18082"/>
                      <a:pt x="5738" y="18805"/>
                      <a:pt x="7113" y="19094"/>
                    </a:cubicBezTo>
                    <a:cubicBezTo>
                      <a:pt x="8559" y="19359"/>
                      <a:pt x="10078" y="19215"/>
                      <a:pt x="11476" y="19697"/>
                    </a:cubicBezTo>
                    <a:cubicBezTo>
                      <a:pt x="12875" y="20203"/>
                      <a:pt x="13983" y="21312"/>
                      <a:pt x="15044" y="22349"/>
                    </a:cubicBezTo>
                    <a:cubicBezTo>
                      <a:pt x="15117" y="22421"/>
                      <a:pt x="15189" y="22493"/>
                      <a:pt x="15261" y="22566"/>
                    </a:cubicBezTo>
                    <a:cubicBezTo>
                      <a:pt x="20155" y="27339"/>
                      <a:pt x="25724" y="30956"/>
                      <a:pt x="31655" y="34355"/>
                    </a:cubicBezTo>
                    <a:cubicBezTo>
                      <a:pt x="32282" y="34716"/>
                      <a:pt x="32933" y="35078"/>
                      <a:pt x="33656" y="35175"/>
                    </a:cubicBezTo>
                    <a:cubicBezTo>
                      <a:pt x="33728" y="35182"/>
                      <a:pt x="33802" y="35185"/>
                      <a:pt x="33875" y="35185"/>
                    </a:cubicBezTo>
                    <a:cubicBezTo>
                      <a:pt x="34538" y="35185"/>
                      <a:pt x="35233" y="34892"/>
                      <a:pt x="35536" y="34307"/>
                    </a:cubicBezTo>
                    <a:cubicBezTo>
                      <a:pt x="35850" y="33632"/>
                      <a:pt x="35560" y="32812"/>
                      <a:pt x="35030" y="32281"/>
                    </a:cubicBezTo>
                    <a:cubicBezTo>
                      <a:pt x="34500" y="31751"/>
                      <a:pt x="33801" y="31462"/>
                      <a:pt x="33126" y="31148"/>
                    </a:cubicBezTo>
                    <a:cubicBezTo>
                      <a:pt x="30835" y="30112"/>
                      <a:pt x="28617" y="28810"/>
                      <a:pt x="26954" y="26929"/>
                    </a:cubicBezTo>
                    <a:cubicBezTo>
                      <a:pt x="25556" y="25338"/>
                      <a:pt x="24278" y="23024"/>
                      <a:pt x="24398" y="20830"/>
                    </a:cubicBezTo>
                    <a:cubicBezTo>
                      <a:pt x="24495" y="18660"/>
                      <a:pt x="24953" y="16442"/>
                      <a:pt x="24109" y="14321"/>
                    </a:cubicBezTo>
                    <a:cubicBezTo>
                      <a:pt x="24013" y="14080"/>
                      <a:pt x="23892" y="13863"/>
                      <a:pt x="23675" y="13742"/>
                    </a:cubicBezTo>
                    <a:cubicBezTo>
                      <a:pt x="23585" y="13699"/>
                      <a:pt x="23497" y="13680"/>
                      <a:pt x="23412" y="13680"/>
                    </a:cubicBezTo>
                    <a:cubicBezTo>
                      <a:pt x="22922" y="13680"/>
                      <a:pt x="22510" y="14321"/>
                      <a:pt x="22325" y="14875"/>
                    </a:cubicBezTo>
                    <a:cubicBezTo>
                      <a:pt x="21964" y="15957"/>
                      <a:pt x="21556" y="20420"/>
                      <a:pt x="20143" y="20420"/>
                    </a:cubicBezTo>
                    <a:cubicBezTo>
                      <a:pt x="20139" y="20420"/>
                      <a:pt x="20135" y="20420"/>
                      <a:pt x="20131" y="20420"/>
                    </a:cubicBezTo>
                    <a:cubicBezTo>
                      <a:pt x="19649" y="20396"/>
                      <a:pt x="19239" y="20131"/>
                      <a:pt x="18853" y="19842"/>
                    </a:cubicBezTo>
                    <a:cubicBezTo>
                      <a:pt x="14466" y="16418"/>
                      <a:pt x="12079" y="11042"/>
                      <a:pt x="10295" y="5762"/>
                    </a:cubicBezTo>
                    <a:cubicBezTo>
                      <a:pt x="9692" y="4026"/>
                      <a:pt x="9138" y="2242"/>
                      <a:pt x="8149" y="700"/>
                    </a:cubicBezTo>
                    <a:cubicBezTo>
                      <a:pt x="7932" y="362"/>
                      <a:pt x="7619" y="0"/>
                      <a:pt x="7209" y="0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34"/>
              <p:cNvSpPr/>
              <p:nvPr/>
            </p:nvSpPr>
            <p:spPr>
              <a:xfrm>
                <a:off x="2896575" y="629825"/>
                <a:ext cx="371300" cy="949825"/>
              </a:xfrm>
              <a:custGeom>
                <a:avLst/>
                <a:gdLst/>
                <a:ahLst/>
                <a:cxnLst/>
                <a:rect l="l" t="t" r="r" b="b"/>
                <a:pathLst>
                  <a:path w="14852" h="37993" extrusionOk="0">
                    <a:moveTo>
                      <a:pt x="1590" y="1"/>
                    </a:moveTo>
                    <a:cubicBezTo>
                      <a:pt x="1396" y="1"/>
                      <a:pt x="1216" y="54"/>
                      <a:pt x="1086" y="195"/>
                    </a:cubicBezTo>
                    <a:cubicBezTo>
                      <a:pt x="845" y="461"/>
                      <a:pt x="893" y="846"/>
                      <a:pt x="989" y="1184"/>
                    </a:cubicBezTo>
                    <a:cubicBezTo>
                      <a:pt x="1351" y="2727"/>
                      <a:pt x="2146" y="4101"/>
                      <a:pt x="2870" y="5475"/>
                    </a:cubicBezTo>
                    <a:cubicBezTo>
                      <a:pt x="5136" y="9694"/>
                      <a:pt x="7089" y="14323"/>
                      <a:pt x="6655" y="19072"/>
                    </a:cubicBezTo>
                    <a:cubicBezTo>
                      <a:pt x="6631" y="19482"/>
                      <a:pt x="6558" y="19892"/>
                      <a:pt x="6293" y="20205"/>
                    </a:cubicBezTo>
                    <a:cubicBezTo>
                      <a:pt x="6164" y="20346"/>
                      <a:pt x="5979" y="20406"/>
                      <a:pt x="5756" y="20406"/>
                    </a:cubicBezTo>
                    <a:cubicBezTo>
                      <a:pt x="4568" y="20406"/>
                      <a:pt x="2295" y="18690"/>
                      <a:pt x="1544" y="18325"/>
                    </a:cubicBezTo>
                    <a:cubicBezTo>
                      <a:pt x="1291" y="18210"/>
                      <a:pt x="978" y="18122"/>
                      <a:pt x="701" y="18122"/>
                    </a:cubicBezTo>
                    <a:cubicBezTo>
                      <a:pt x="397" y="18122"/>
                      <a:pt x="137" y="18228"/>
                      <a:pt x="49" y="18518"/>
                    </a:cubicBezTo>
                    <a:cubicBezTo>
                      <a:pt x="1" y="18711"/>
                      <a:pt x="73" y="18928"/>
                      <a:pt x="145" y="19120"/>
                    </a:cubicBezTo>
                    <a:cubicBezTo>
                      <a:pt x="989" y="20904"/>
                      <a:pt x="2653" y="21893"/>
                      <a:pt x="4051" y="23098"/>
                    </a:cubicBezTo>
                    <a:cubicBezTo>
                      <a:pt x="5497" y="24328"/>
                      <a:pt x="6197" y="26473"/>
                      <a:pt x="6365" y="28282"/>
                    </a:cubicBezTo>
                    <a:cubicBezTo>
                      <a:pt x="6558" y="30403"/>
                      <a:pt x="6100" y="32573"/>
                      <a:pt x="5401" y="34598"/>
                    </a:cubicBezTo>
                    <a:cubicBezTo>
                      <a:pt x="5184" y="35201"/>
                      <a:pt x="4967" y="35803"/>
                      <a:pt x="4991" y="36454"/>
                    </a:cubicBezTo>
                    <a:cubicBezTo>
                      <a:pt x="5015" y="37081"/>
                      <a:pt x="5353" y="37756"/>
                      <a:pt x="5956" y="37949"/>
                    </a:cubicBezTo>
                    <a:cubicBezTo>
                      <a:pt x="6062" y="37979"/>
                      <a:pt x="6171" y="37993"/>
                      <a:pt x="6279" y="37993"/>
                    </a:cubicBezTo>
                    <a:cubicBezTo>
                      <a:pt x="6781" y="37993"/>
                      <a:pt x="7278" y="37691"/>
                      <a:pt x="7595" y="37274"/>
                    </a:cubicBezTo>
                    <a:cubicBezTo>
                      <a:pt x="7957" y="36792"/>
                      <a:pt x="8125" y="36165"/>
                      <a:pt x="8270" y="35562"/>
                    </a:cubicBezTo>
                    <a:cubicBezTo>
                      <a:pt x="9620" y="29873"/>
                      <a:pt x="10584" y="24280"/>
                      <a:pt x="10488" y="18421"/>
                    </a:cubicBezTo>
                    <a:cubicBezTo>
                      <a:pt x="10464" y="18325"/>
                      <a:pt x="10464" y="18228"/>
                      <a:pt x="10464" y="18156"/>
                    </a:cubicBezTo>
                    <a:cubicBezTo>
                      <a:pt x="10440" y="16878"/>
                      <a:pt x="10391" y="15552"/>
                      <a:pt x="10898" y="14371"/>
                    </a:cubicBezTo>
                    <a:cubicBezTo>
                      <a:pt x="11404" y="13214"/>
                      <a:pt x="12392" y="12370"/>
                      <a:pt x="13068" y="11309"/>
                    </a:cubicBezTo>
                    <a:cubicBezTo>
                      <a:pt x="13694" y="10273"/>
                      <a:pt x="14152" y="8874"/>
                      <a:pt x="14466" y="7717"/>
                    </a:cubicBezTo>
                    <a:cubicBezTo>
                      <a:pt x="14852" y="6343"/>
                      <a:pt x="14731" y="4511"/>
                      <a:pt x="13429" y="3956"/>
                    </a:cubicBezTo>
                    <a:cubicBezTo>
                      <a:pt x="13242" y="3872"/>
                      <a:pt x="13074" y="3834"/>
                      <a:pt x="12921" y="3834"/>
                    </a:cubicBezTo>
                    <a:cubicBezTo>
                      <a:pt x="11895" y="3834"/>
                      <a:pt x="11595" y="5551"/>
                      <a:pt x="11259" y="6391"/>
                    </a:cubicBezTo>
                    <a:cubicBezTo>
                      <a:pt x="10705" y="7765"/>
                      <a:pt x="10488" y="9115"/>
                      <a:pt x="9307" y="10152"/>
                    </a:cubicBezTo>
                    <a:cubicBezTo>
                      <a:pt x="9199" y="10238"/>
                      <a:pt x="9072" y="10325"/>
                      <a:pt x="8943" y="10325"/>
                    </a:cubicBezTo>
                    <a:cubicBezTo>
                      <a:pt x="8927" y="10325"/>
                      <a:pt x="8912" y="10323"/>
                      <a:pt x="8897" y="10321"/>
                    </a:cubicBezTo>
                    <a:cubicBezTo>
                      <a:pt x="8752" y="10273"/>
                      <a:pt x="8656" y="10128"/>
                      <a:pt x="8583" y="9959"/>
                    </a:cubicBezTo>
                    <a:cubicBezTo>
                      <a:pt x="7812" y="8127"/>
                      <a:pt x="7233" y="6198"/>
                      <a:pt x="6317" y="4438"/>
                    </a:cubicBezTo>
                    <a:cubicBezTo>
                      <a:pt x="5401" y="2678"/>
                      <a:pt x="4099" y="1015"/>
                      <a:pt x="2291" y="171"/>
                    </a:cubicBezTo>
                    <a:cubicBezTo>
                      <a:pt x="2080" y="79"/>
                      <a:pt x="1825" y="1"/>
                      <a:pt x="1590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34"/>
              <p:cNvSpPr/>
              <p:nvPr/>
            </p:nvSpPr>
            <p:spPr>
              <a:xfrm>
                <a:off x="2337875" y="3151600"/>
                <a:ext cx="899250" cy="1242350"/>
              </a:xfrm>
              <a:custGeom>
                <a:avLst/>
                <a:gdLst/>
                <a:ahLst/>
                <a:cxnLst/>
                <a:rect l="l" t="t" r="r" b="b"/>
                <a:pathLst>
                  <a:path w="35970" h="49694" extrusionOk="0">
                    <a:moveTo>
                      <a:pt x="22783" y="1"/>
                    </a:moveTo>
                    <a:lnTo>
                      <a:pt x="23843" y="1279"/>
                    </a:lnTo>
                    <a:cubicBezTo>
                      <a:pt x="18130" y="1327"/>
                      <a:pt x="12416" y="1472"/>
                      <a:pt x="6727" y="1761"/>
                    </a:cubicBezTo>
                    <a:cubicBezTo>
                      <a:pt x="5039" y="1833"/>
                      <a:pt x="3231" y="1978"/>
                      <a:pt x="1929" y="3039"/>
                    </a:cubicBezTo>
                    <a:cubicBezTo>
                      <a:pt x="145" y="4533"/>
                      <a:pt x="0" y="7161"/>
                      <a:pt x="97" y="9500"/>
                    </a:cubicBezTo>
                    <a:cubicBezTo>
                      <a:pt x="603" y="21433"/>
                      <a:pt x="3954" y="33126"/>
                      <a:pt x="9137" y="43878"/>
                    </a:cubicBezTo>
                    <a:cubicBezTo>
                      <a:pt x="9909" y="45493"/>
                      <a:pt x="10777" y="47133"/>
                      <a:pt x="12127" y="48290"/>
                    </a:cubicBezTo>
                    <a:cubicBezTo>
                      <a:pt x="12271" y="48435"/>
                      <a:pt x="12416" y="48555"/>
                      <a:pt x="12585" y="48652"/>
                    </a:cubicBezTo>
                    <a:cubicBezTo>
                      <a:pt x="13467" y="49288"/>
                      <a:pt x="14536" y="49693"/>
                      <a:pt x="15592" y="49693"/>
                    </a:cubicBezTo>
                    <a:cubicBezTo>
                      <a:pt x="16095" y="49693"/>
                      <a:pt x="16595" y="49601"/>
                      <a:pt x="17069" y="49399"/>
                    </a:cubicBezTo>
                    <a:cubicBezTo>
                      <a:pt x="18733" y="48700"/>
                      <a:pt x="19625" y="46410"/>
                      <a:pt x="18540" y="44987"/>
                    </a:cubicBezTo>
                    <a:cubicBezTo>
                      <a:pt x="17913" y="44167"/>
                      <a:pt x="16852" y="43830"/>
                      <a:pt x="15912" y="43348"/>
                    </a:cubicBezTo>
                    <a:cubicBezTo>
                      <a:pt x="15815" y="43300"/>
                      <a:pt x="15719" y="43251"/>
                      <a:pt x="15623" y="43203"/>
                    </a:cubicBezTo>
                    <a:cubicBezTo>
                      <a:pt x="13260" y="41829"/>
                      <a:pt x="12271" y="38960"/>
                      <a:pt x="11621" y="36284"/>
                    </a:cubicBezTo>
                    <a:cubicBezTo>
                      <a:pt x="9885" y="28979"/>
                      <a:pt x="9499" y="21361"/>
                      <a:pt x="10512" y="13911"/>
                    </a:cubicBezTo>
                    <a:cubicBezTo>
                      <a:pt x="10608" y="13357"/>
                      <a:pt x="10753" y="12706"/>
                      <a:pt x="11283" y="12489"/>
                    </a:cubicBezTo>
                    <a:cubicBezTo>
                      <a:pt x="11393" y="12442"/>
                      <a:pt x="11508" y="12423"/>
                      <a:pt x="11626" y="12423"/>
                    </a:cubicBezTo>
                    <a:cubicBezTo>
                      <a:pt x="11869" y="12423"/>
                      <a:pt x="12124" y="12504"/>
                      <a:pt x="12368" y="12585"/>
                    </a:cubicBezTo>
                    <a:cubicBezTo>
                      <a:pt x="20830" y="15527"/>
                      <a:pt x="28713" y="20155"/>
                      <a:pt x="35343" y="26183"/>
                    </a:cubicBezTo>
                    <a:cubicBezTo>
                      <a:pt x="35970" y="16105"/>
                      <a:pt x="31052" y="5835"/>
                      <a:pt x="22783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34"/>
              <p:cNvSpPr/>
              <p:nvPr/>
            </p:nvSpPr>
            <p:spPr>
              <a:xfrm>
                <a:off x="4076675" y="3306500"/>
                <a:ext cx="638900" cy="1613025"/>
              </a:xfrm>
              <a:custGeom>
                <a:avLst/>
                <a:gdLst/>
                <a:ahLst/>
                <a:cxnLst/>
                <a:rect l="l" t="t" r="r" b="b"/>
                <a:pathLst>
                  <a:path w="25556" h="64521" extrusionOk="0">
                    <a:moveTo>
                      <a:pt x="4317" y="1"/>
                    </a:moveTo>
                    <a:cubicBezTo>
                      <a:pt x="3619" y="1"/>
                      <a:pt x="2925" y="116"/>
                      <a:pt x="2364" y="507"/>
                    </a:cubicBezTo>
                    <a:cubicBezTo>
                      <a:pt x="1881" y="869"/>
                      <a:pt x="1568" y="1399"/>
                      <a:pt x="1351" y="1978"/>
                    </a:cubicBezTo>
                    <a:cubicBezTo>
                      <a:pt x="1279" y="2195"/>
                      <a:pt x="1206" y="2436"/>
                      <a:pt x="1134" y="2677"/>
                    </a:cubicBezTo>
                    <a:cubicBezTo>
                      <a:pt x="1" y="7016"/>
                      <a:pt x="1279" y="11573"/>
                      <a:pt x="2532" y="15864"/>
                    </a:cubicBezTo>
                    <a:cubicBezTo>
                      <a:pt x="4003" y="20951"/>
                      <a:pt x="6534" y="26472"/>
                      <a:pt x="6703" y="31776"/>
                    </a:cubicBezTo>
                    <a:cubicBezTo>
                      <a:pt x="6848" y="37393"/>
                      <a:pt x="6751" y="42745"/>
                      <a:pt x="5474" y="48266"/>
                    </a:cubicBezTo>
                    <a:cubicBezTo>
                      <a:pt x="4823" y="50966"/>
                      <a:pt x="3810" y="53570"/>
                      <a:pt x="3015" y="56221"/>
                    </a:cubicBezTo>
                    <a:cubicBezTo>
                      <a:pt x="2749" y="57017"/>
                      <a:pt x="2532" y="57837"/>
                      <a:pt x="2315" y="58632"/>
                    </a:cubicBezTo>
                    <a:cubicBezTo>
                      <a:pt x="2026" y="59862"/>
                      <a:pt x="1230" y="62152"/>
                      <a:pt x="2195" y="63237"/>
                    </a:cubicBezTo>
                    <a:cubicBezTo>
                      <a:pt x="2856" y="63943"/>
                      <a:pt x="4507" y="64521"/>
                      <a:pt x="5501" y="64521"/>
                    </a:cubicBezTo>
                    <a:cubicBezTo>
                      <a:pt x="5558" y="64521"/>
                      <a:pt x="5614" y="64519"/>
                      <a:pt x="5666" y="64515"/>
                    </a:cubicBezTo>
                    <a:cubicBezTo>
                      <a:pt x="5956" y="64491"/>
                      <a:pt x="6221" y="64442"/>
                      <a:pt x="6438" y="64274"/>
                    </a:cubicBezTo>
                    <a:cubicBezTo>
                      <a:pt x="6631" y="64129"/>
                      <a:pt x="6800" y="63936"/>
                      <a:pt x="6944" y="63719"/>
                    </a:cubicBezTo>
                    <a:cubicBezTo>
                      <a:pt x="7812" y="62417"/>
                      <a:pt x="8463" y="61091"/>
                      <a:pt x="8993" y="59597"/>
                    </a:cubicBezTo>
                    <a:cubicBezTo>
                      <a:pt x="9138" y="59187"/>
                      <a:pt x="9307" y="58753"/>
                      <a:pt x="9451" y="58295"/>
                    </a:cubicBezTo>
                    <a:cubicBezTo>
                      <a:pt x="12224" y="50556"/>
                      <a:pt x="14659" y="42552"/>
                      <a:pt x="16491" y="34548"/>
                    </a:cubicBezTo>
                    <a:cubicBezTo>
                      <a:pt x="18227" y="26954"/>
                      <a:pt x="22084" y="20276"/>
                      <a:pt x="24543" y="12923"/>
                    </a:cubicBezTo>
                    <a:cubicBezTo>
                      <a:pt x="25074" y="11308"/>
                      <a:pt x="25556" y="9524"/>
                      <a:pt x="24905" y="7957"/>
                    </a:cubicBezTo>
                    <a:cubicBezTo>
                      <a:pt x="24302" y="6534"/>
                      <a:pt x="22904" y="5618"/>
                      <a:pt x="21554" y="4895"/>
                    </a:cubicBezTo>
                    <a:cubicBezTo>
                      <a:pt x="16515" y="2146"/>
                      <a:pt x="10898" y="483"/>
                      <a:pt x="5184" y="49"/>
                    </a:cubicBezTo>
                    <a:cubicBezTo>
                      <a:pt x="4900" y="21"/>
                      <a:pt x="4608" y="1"/>
                      <a:pt x="4317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34"/>
              <p:cNvSpPr/>
              <p:nvPr/>
            </p:nvSpPr>
            <p:spPr>
              <a:xfrm>
                <a:off x="4107425" y="4712025"/>
                <a:ext cx="205550" cy="207500"/>
              </a:xfrm>
              <a:custGeom>
                <a:avLst/>
                <a:gdLst/>
                <a:ahLst/>
                <a:cxnLst/>
                <a:rect l="l" t="t" r="r" b="b"/>
                <a:pathLst>
                  <a:path w="8222" h="8300" extrusionOk="0">
                    <a:moveTo>
                      <a:pt x="1785" y="0"/>
                    </a:moveTo>
                    <a:cubicBezTo>
                      <a:pt x="1519" y="796"/>
                      <a:pt x="1302" y="1616"/>
                      <a:pt x="1085" y="2411"/>
                    </a:cubicBezTo>
                    <a:cubicBezTo>
                      <a:pt x="796" y="3641"/>
                      <a:pt x="0" y="5931"/>
                      <a:pt x="965" y="7016"/>
                    </a:cubicBezTo>
                    <a:cubicBezTo>
                      <a:pt x="1626" y="7722"/>
                      <a:pt x="3277" y="8300"/>
                      <a:pt x="4271" y="8300"/>
                    </a:cubicBezTo>
                    <a:cubicBezTo>
                      <a:pt x="4328" y="8300"/>
                      <a:pt x="4384" y="8298"/>
                      <a:pt x="4436" y="8294"/>
                    </a:cubicBezTo>
                    <a:cubicBezTo>
                      <a:pt x="4726" y="8270"/>
                      <a:pt x="4991" y="8221"/>
                      <a:pt x="5208" y="8053"/>
                    </a:cubicBezTo>
                    <a:cubicBezTo>
                      <a:pt x="5401" y="7908"/>
                      <a:pt x="5570" y="7715"/>
                      <a:pt x="5714" y="7498"/>
                    </a:cubicBezTo>
                    <a:cubicBezTo>
                      <a:pt x="6582" y="6196"/>
                      <a:pt x="7233" y="4870"/>
                      <a:pt x="7763" y="3376"/>
                    </a:cubicBezTo>
                    <a:cubicBezTo>
                      <a:pt x="7908" y="2966"/>
                      <a:pt x="8077" y="2532"/>
                      <a:pt x="8221" y="2074"/>
                    </a:cubicBezTo>
                    <a:cubicBezTo>
                      <a:pt x="6100" y="1302"/>
                      <a:pt x="3954" y="579"/>
                      <a:pt x="178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34"/>
              <p:cNvSpPr/>
              <p:nvPr/>
            </p:nvSpPr>
            <p:spPr>
              <a:xfrm>
                <a:off x="2749525" y="2051075"/>
                <a:ext cx="2340950" cy="1788700"/>
              </a:xfrm>
              <a:custGeom>
                <a:avLst/>
                <a:gdLst/>
                <a:ahLst/>
                <a:cxnLst/>
                <a:rect l="l" t="t" r="r" b="b"/>
                <a:pathLst>
                  <a:path w="93638" h="71548" extrusionOk="0">
                    <a:moveTo>
                      <a:pt x="6782" y="0"/>
                    </a:moveTo>
                    <a:cubicBezTo>
                      <a:pt x="1657" y="0"/>
                      <a:pt x="2027" y="8384"/>
                      <a:pt x="1447" y="12223"/>
                    </a:cubicBezTo>
                    <a:cubicBezTo>
                      <a:pt x="507" y="18443"/>
                      <a:pt x="0" y="24591"/>
                      <a:pt x="531" y="30907"/>
                    </a:cubicBezTo>
                    <a:cubicBezTo>
                      <a:pt x="1591" y="43299"/>
                      <a:pt x="5955" y="55714"/>
                      <a:pt x="14128" y="65213"/>
                    </a:cubicBezTo>
                    <a:cubicBezTo>
                      <a:pt x="15960" y="67359"/>
                      <a:pt x="18033" y="69360"/>
                      <a:pt x="20589" y="70541"/>
                    </a:cubicBezTo>
                    <a:cubicBezTo>
                      <a:pt x="21951" y="71177"/>
                      <a:pt x="23481" y="71547"/>
                      <a:pt x="24986" y="71547"/>
                    </a:cubicBezTo>
                    <a:cubicBezTo>
                      <a:pt x="26279" y="71547"/>
                      <a:pt x="27553" y="71274"/>
                      <a:pt x="28689" y="70662"/>
                    </a:cubicBezTo>
                    <a:cubicBezTo>
                      <a:pt x="30907" y="69480"/>
                      <a:pt x="32306" y="67262"/>
                      <a:pt x="34186" y="65623"/>
                    </a:cubicBezTo>
                    <a:cubicBezTo>
                      <a:pt x="38212" y="62055"/>
                      <a:pt x="43974" y="61332"/>
                      <a:pt x="49350" y="61283"/>
                    </a:cubicBezTo>
                    <a:cubicBezTo>
                      <a:pt x="49674" y="61279"/>
                      <a:pt x="49998" y="61276"/>
                      <a:pt x="50322" y="61276"/>
                    </a:cubicBezTo>
                    <a:cubicBezTo>
                      <a:pt x="53384" y="61276"/>
                      <a:pt x="56478" y="61510"/>
                      <a:pt x="59355" y="62513"/>
                    </a:cubicBezTo>
                    <a:cubicBezTo>
                      <a:pt x="61911" y="63405"/>
                      <a:pt x="64297" y="64900"/>
                      <a:pt x="66973" y="65285"/>
                    </a:cubicBezTo>
                    <a:cubicBezTo>
                      <a:pt x="67659" y="65381"/>
                      <a:pt x="68350" y="65411"/>
                      <a:pt x="69044" y="65411"/>
                    </a:cubicBezTo>
                    <a:cubicBezTo>
                      <a:pt x="70171" y="65411"/>
                      <a:pt x="71304" y="65333"/>
                      <a:pt x="72429" y="65333"/>
                    </a:cubicBezTo>
                    <a:cubicBezTo>
                      <a:pt x="73049" y="65333"/>
                      <a:pt x="73666" y="65357"/>
                      <a:pt x="74278" y="65430"/>
                    </a:cubicBezTo>
                    <a:cubicBezTo>
                      <a:pt x="76414" y="65659"/>
                      <a:pt x="78338" y="66310"/>
                      <a:pt x="80409" y="66310"/>
                    </a:cubicBezTo>
                    <a:cubicBezTo>
                      <a:pt x="80956" y="66310"/>
                      <a:pt x="81514" y="66264"/>
                      <a:pt x="82089" y="66153"/>
                    </a:cubicBezTo>
                    <a:cubicBezTo>
                      <a:pt x="91853" y="64297"/>
                      <a:pt x="93637" y="46336"/>
                      <a:pt x="93083" y="38839"/>
                    </a:cubicBezTo>
                    <a:cubicBezTo>
                      <a:pt x="92221" y="27341"/>
                      <a:pt x="81632" y="17699"/>
                      <a:pt x="70164" y="17699"/>
                    </a:cubicBezTo>
                    <a:cubicBezTo>
                      <a:pt x="69441" y="17699"/>
                      <a:pt x="68714" y="17737"/>
                      <a:pt x="67986" y="17816"/>
                    </a:cubicBezTo>
                    <a:cubicBezTo>
                      <a:pt x="60729" y="18612"/>
                      <a:pt x="54413" y="22903"/>
                      <a:pt x="47976" y="26375"/>
                    </a:cubicBezTo>
                    <a:cubicBezTo>
                      <a:pt x="46650" y="27074"/>
                      <a:pt x="45276" y="27773"/>
                      <a:pt x="43878" y="28400"/>
                    </a:cubicBezTo>
                    <a:cubicBezTo>
                      <a:pt x="40244" y="29982"/>
                      <a:pt x="36394" y="31121"/>
                      <a:pt x="32604" y="31121"/>
                    </a:cubicBezTo>
                    <a:cubicBezTo>
                      <a:pt x="30735" y="31121"/>
                      <a:pt x="28881" y="30845"/>
                      <a:pt x="27074" y="30208"/>
                    </a:cubicBezTo>
                    <a:cubicBezTo>
                      <a:pt x="25435" y="29629"/>
                      <a:pt x="23844" y="28737"/>
                      <a:pt x="22686" y="27435"/>
                    </a:cubicBezTo>
                    <a:cubicBezTo>
                      <a:pt x="16852" y="20902"/>
                      <a:pt x="23120" y="12247"/>
                      <a:pt x="22204" y="4966"/>
                    </a:cubicBezTo>
                    <a:cubicBezTo>
                      <a:pt x="22057" y="3851"/>
                      <a:pt x="21143" y="3710"/>
                      <a:pt x="20102" y="3710"/>
                    </a:cubicBezTo>
                    <a:cubicBezTo>
                      <a:pt x="19746" y="3710"/>
                      <a:pt x="19376" y="3726"/>
                      <a:pt x="19016" y="3726"/>
                    </a:cubicBezTo>
                    <a:cubicBezTo>
                      <a:pt x="18698" y="3726"/>
                      <a:pt x="18389" y="3713"/>
                      <a:pt x="18106" y="3664"/>
                    </a:cubicBezTo>
                    <a:cubicBezTo>
                      <a:pt x="15936" y="3279"/>
                      <a:pt x="13814" y="2628"/>
                      <a:pt x="11862" y="1736"/>
                    </a:cubicBezTo>
                    <a:cubicBezTo>
                      <a:pt x="10632" y="1157"/>
                      <a:pt x="9451" y="482"/>
                      <a:pt x="8125" y="169"/>
                    </a:cubicBezTo>
                    <a:cubicBezTo>
                      <a:pt x="7640" y="54"/>
                      <a:pt x="7193" y="0"/>
                      <a:pt x="6782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34"/>
              <p:cNvSpPr/>
              <p:nvPr/>
            </p:nvSpPr>
            <p:spPr>
              <a:xfrm>
                <a:off x="4704700" y="2387125"/>
                <a:ext cx="433975" cy="355925"/>
              </a:xfrm>
              <a:custGeom>
                <a:avLst/>
                <a:gdLst/>
                <a:ahLst/>
                <a:cxnLst/>
                <a:rect l="l" t="t" r="r" b="b"/>
                <a:pathLst>
                  <a:path w="17359" h="14237" extrusionOk="0">
                    <a:moveTo>
                      <a:pt x="12026" y="0"/>
                    </a:moveTo>
                    <a:cubicBezTo>
                      <a:pt x="11584" y="0"/>
                      <a:pt x="11142" y="82"/>
                      <a:pt x="10729" y="252"/>
                    </a:cubicBezTo>
                    <a:cubicBezTo>
                      <a:pt x="9138" y="902"/>
                      <a:pt x="8270" y="2566"/>
                      <a:pt x="7233" y="3940"/>
                    </a:cubicBezTo>
                    <a:cubicBezTo>
                      <a:pt x="5594" y="6062"/>
                      <a:pt x="3280" y="7677"/>
                      <a:pt x="700" y="8448"/>
                    </a:cubicBezTo>
                    <a:cubicBezTo>
                      <a:pt x="387" y="8545"/>
                      <a:pt x="1" y="8762"/>
                      <a:pt x="121" y="9075"/>
                    </a:cubicBezTo>
                    <a:cubicBezTo>
                      <a:pt x="146" y="9148"/>
                      <a:pt x="194" y="9196"/>
                      <a:pt x="266" y="9268"/>
                    </a:cubicBezTo>
                    <a:cubicBezTo>
                      <a:pt x="1616" y="10594"/>
                      <a:pt x="3256" y="11462"/>
                      <a:pt x="4943" y="12330"/>
                    </a:cubicBezTo>
                    <a:cubicBezTo>
                      <a:pt x="6365" y="13077"/>
                      <a:pt x="8005" y="13222"/>
                      <a:pt x="9524" y="13632"/>
                    </a:cubicBezTo>
                    <a:cubicBezTo>
                      <a:pt x="10223" y="13825"/>
                      <a:pt x="11067" y="14017"/>
                      <a:pt x="11910" y="14138"/>
                    </a:cubicBezTo>
                    <a:cubicBezTo>
                      <a:pt x="12290" y="14195"/>
                      <a:pt x="12723" y="14237"/>
                      <a:pt x="13165" y="14237"/>
                    </a:cubicBezTo>
                    <a:cubicBezTo>
                      <a:pt x="14405" y="14237"/>
                      <a:pt x="15714" y="13906"/>
                      <a:pt x="16105" y="12643"/>
                    </a:cubicBezTo>
                    <a:cubicBezTo>
                      <a:pt x="16443" y="11655"/>
                      <a:pt x="16033" y="10522"/>
                      <a:pt x="15286" y="9798"/>
                    </a:cubicBezTo>
                    <a:cubicBezTo>
                      <a:pt x="16443" y="9654"/>
                      <a:pt x="17359" y="8400"/>
                      <a:pt x="17142" y="7243"/>
                    </a:cubicBezTo>
                    <a:cubicBezTo>
                      <a:pt x="16937" y="6237"/>
                      <a:pt x="15945" y="5511"/>
                      <a:pt x="14955" y="5511"/>
                    </a:cubicBezTo>
                    <a:cubicBezTo>
                      <a:pt x="14783" y="5511"/>
                      <a:pt x="14610" y="5533"/>
                      <a:pt x="14442" y="5580"/>
                    </a:cubicBezTo>
                    <a:cubicBezTo>
                      <a:pt x="15575" y="4326"/>
                      <a:pt x="15840" y="2494"/>
                      <a:pt x="14707" y="1192"/>
                    </a:cubicBezTo>
                    <a:cubicBezTo>
                      <a:pt x="14037" y="422"/>
                      <a:pt x="13031" y="0"/>
                      <a:pt x="1202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34"/>
              <p:cNvSpPr/>
              <p:nvPr/>
            </p:nvSpPr>
            <p:spPr>
              <a:xfrm>
                <a:off x="4191200" y="3225050"/>
                <a:ext cx="1107800" cy="1800775"/>
              </a:xfrm>
              <a:custGeom>
                <a:avLst/>
                <a:gdLst/>
                <a:ahLst/>
                <a:cxnLst/>
                <a:rect l="l" t="t" r="r" b="b"/>
                <a:pathLst>
                  <a:path w="44312" h="72031" extrusionOk="0">
                    <a:moveTo>
                      <a:pt x="11650" y="1"/>
                    </a:moveTo>
                    <a:cubicBezTo>
                      <a:pt x="9916" y="1"/>
                      <a:pt x="8177" y="272"/>
                      <a:pt x="6606" y="848"/>
                    </a:cubicBezTo>
                    <a:cubicBezTo>
                      <a:pt x="3713" y="1909"/>
                      <a:pt x="1375" y="4030"/>
                      <a:pt x="651" y="7478"/>
                    </a:cubicBezTo>
                    <a:cubicBezTo>
                      <a:pt x="1" y="10636"/>
                      <a:pt x="1110" y="13963"/>
                      <a:pt x="3038" y="16542"/>
                    </a:cubicBezTo>
                    <a:cubicBezTo>
                      <a:pt x="4967" y="19098"/>
                      <a:pt x="7691" y="21003"/>
                      <a:pt x="10488" y="22570"/>
                    </a:cubicBezTo>
                    <a:cubicBezTo>
                      <a:pt x="15710" y="25524"/>
                      <a:pt x="21672" y="27484"/>
                      <a:pt x="27633" y="27484"/>
                    </a:cubicBezTo>
                    <a:cubicBezTo>
                      <a:pt x="29211" y="27484"/>
                      <a:pt x="30789" y="27346"/>
                      <a:pt x="32354" y="27054"/>
                    </a:cubicBezTo>
                    <a:lnTo>
                      <a:pt x="32354" y="27054"/>
                    </a:lnTo>
                    <a:cubicBezTo>
                      <a:pt x="32113" y="36215"/>
                      <a:pt x="31486" y="45304"/>
                      <a:pt x="31149" y="54441"/>
                    </a:cubicBezTo>
                    <a:cubicBezTo>
                      <a:pt x="31004" y="58009"/>
                      <a:pt x="30980" y="61553"/>
                      <a:pt x="31221" y="65121"/>
                    </a:cubicBezTo>
                    <a:cubicBezTo>
                      <a:pt x="31245" y="65531"/>
                      <a:pt x="31269" y="65941"/>
                      <a:pt x="31293" y="66350"/>
                    </a:cubicBezTo>
                    <a:cubicBezTo>
                      <a:pt x="31527" y="69200"/>
                      <a:pt x="31780" y="72030"/>
                      <a:pt x="34697" y="72030"/>
                    </a:cubicBezTo>
                    <a:cubicBezTo>
                      <a:pt x="35088" y="72030"/>
                      <a:pt x="35526" y="71979"/>
                      <a:pt x="36018" y="71871"/>
                    </a:cubicBezTo>
                    <a:cubicBezTo>
                      <a:pt x="36838" y="71702"/>
                      <a:pt x="37658" y="71244"/>
                      <a:pt x="38044" y="70521"/>
                    </a:cubicBezTo>
                    <a:cubicBezTo>
                      <a:pt x="38285" y="70039"/>
                      <a:pt x="38309" y="69484"/>
                      <a:pt x="38333" y="68954"/>
                    </a:cubicBezTo>
                    <a:cubicBezTo>
                      <a:pt x="38405" y="67387"/>
                      <a:pt x="38453" y="65844"/>
                      <a:pt x="38502" y="64277"/>
                    </a:cubicBezTo>
                    <a:cubicBezTo>
                      <a:pt x="38911" y="51692"/>
                      <a:pt x="39008" y="39084"/>
                      <a:pt x="42913" y="26909"/>
                    </a:cubicBezTo>
                    <a:cubicBezTo>
                      <a:pt x="43564" y="24932"/>
                      <a:pt x="44312" y="22787"/>
                      <a:pt x="43685" y="20810"/>
                    </a:cubicBezTo>
                    <a:cubicBezTo>
                      <a:pt x="42793" y="17965"/>
                      <a:pt x="39586" y="16711"/>
                      <a:pt x="36959" y="15313"/>
                    </a:cubicBezTo>
                    <a:cubicBezTo>
                      <a:pt x="33487" y="13457"/>
                      <a:pt x="30546" y="10756"/>
                      <a:pt x="27605" y="8153"/>
                    </a:cubicBezTo>
                    <a:cubicBezTo>
                      <a:pt x="24639" y="5525"/>
                      <a:pt x="21602" y="2945"/>
                      <a:pt x="18009" y="1306"/>
                    </a:cubicBezTo>
                    <a:cubicBezTo>
                      <a:pt x="16155" y="461"/>
                      <a:pt x="13907" y="1"/>
                      <a:pt x="11650" y="1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34"/>
              <p:cNvSpPr/>
              <p:nvPr/>
            </p:nvSpPr>
            <p:spPr>
              <a:xfrm>
                <a:off x="4971700" y="4831975"/>
                <a:ext cx="182050" cy="193850"/>
              </a:xfrm>
              <a:custGeom>
                <a:avLst/>
                <a:gdLst/>
                <a:ahLst/>
                <a:cxnLst/>
                <a:rect l="l" t="t" r="r" b="b"/>
                <a:pathLst>
                  <a:path w="7282" h="7754" extrusionOk="0">
                    <a:moveTo>
                      <a:pt x="7282" y="0"/>
                    </a:moveTo>
                    <a:cubicBezTo>
                      <a:pt x="6558" y="193"/>
                      <a:pt x="5811" y="506"/>
                      <a:pt x="5305" y="603"/>
                    </a:cubicBezTo>
                    <a:cubicBezTo>
                      <a:pt x="4121" y="814"/>
                      <a:pt x="2926" y="915"/>
                      <a:pt x="1735" y="915"/>
                    </a:cubicBezTo>
                    <a:cubicBezTo>
                      <a:pt x="1156" y="915"/>
                      <a:pt x="577" y="891"/>
                      <a:pt x="1" y="844"/>
                    </a:cubicBezTo>
                    <a:lnTo>
                      <a:pt x="1" y="844"/>
                    </a:lnTo>
                    <a:cubicBezTo>
                      <a:pt x="25" y="1254"/>
                      <a:pt x="49" y="1664"/>
                      <a:pt x="73" y="2073"/>
                    </a:cubicBezTo>
                    <a:cubicBezTo>
                      <a:pt x="307" y="4923"/>
                      <a:pt x="560" y="7753"/>
                      <a:pt x="3477" y="7753"/>
                    </a:cubicBezTo>
                    <a:cubicBezTo>
                      <a:pt x="3868" y="7753"/>
                      <a:pt x="4306" y="7702"/>
                      <a:pt x="4798" y="7594"/>
                    </a:cubicBezTo>
                    <a:cubicBezTo>
                      <a:pt x="5618" y="7425"/>
                      <a:pt x="6438" y="6967"/>
                      <a:pt x="6824" y="6244"/>
                    </a:cubicBezTo>
                    <a:cubicBezTo>
                      <a:pt x="7065" y="5762"/>
                      <a:pt x="7089" y="5207"/>
                      <a:pt x="7113" y="4677"/>
                    </a:cubicBezTo>
                    <a:cubicBezTo>
                      <a:pt x="7185" y="3110"/>
                      <a:pt x="7233" y="1567"/>
                      <a:pt x="7282" y="0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34"/>
              <p:cNvSpPr/>
              <p:nvPr/>
            </p:nvSpPr>
            <p:spPr>
              <a:xfrm>
                <a:off x="2652475" y="4235275"/>
                <a:ext cx="176025" cy="158675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6347" extrusionOk="0">
                    <a:moveTo>
                      <a:pt x="3328" y="1"/>
                    </a:moveTo>
                    <a:cubicBezTo>
                      <a:pt x="3304" y="194"/>
                      <a:pt x="3304" y="386"/>
                      <a:pt x="3256" y="507"/>
                    </a:cubicBezTo>
                    <a:cubicBezTo>
                      <a:pt x="2966" y="1278"/>
                      <a:pt x="2580" y="2098"/>
                      <a:pt x="2122" y="2773"/>
                    </a:cubicBezTo>
                    <a:cubicBezTo>
                      <a:pt x="1472" y="3665"/>
                      <a:pt x="676" y="4437"/>
                      <a:pt x="1" y="5305"/>
                    </a:cubicBezTo>
                    <a:cubicBezTo>
                      <a:pt x="883" y="5941"/>
                      <a:pt x="1952" y="6346"/>
                      <a:pt x="3008" y="6346"/>
                    </a:cubicBezTo>
                    <a:cubicBezTo>
                      <a:pt x="3511" y="6346"/>
                      <a:pt x="4011" y="6254"/>
                      <a:pt x="4485" y="6052"/>
                    </a:cubicBezTo>
                    <a:cubicBezTo>
                      <a:pt x="6149" y="5353"/>
                      <a:pt x="7041" y="3063"/>
                      <a:pt x="5956" y="1640"/>
                    </a:cubicBezTo>
                    <a:cubicBezTo>
                      <a:pt x="5329" y="820"/>
                      <a:pt x="4268" y="483"/>
                      <a:pt x="3328" y="1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34"/>
              <p:cNvSpPr/>
              <p:nvPr/>
            </p:nvSpPr>
            <p:spPr>
              <a:xfrm>
                <a:off x="2749525" y="2148100"/>
                <a:ext cx="1424825" cy="1691675"/>
              </a:xfrm>
              <a:custGeom>
                <a:avLst/>
                <a:gdLst/>
                <a:ahLst/>
                <a:cxnLst/>
                <a:rect l="l" t="t" r="r" b="b"/>
                <a:pathLst>
                  <a:path w="56993" h="67667" extrusionOk="0">
                    <a:moveTo>
                      <a:pt x="2749" y="0"/>
                    </a:moveTo>
                    <a:cubicBezTo>
                      <a:pt x="2700" y="25"/>
                      <a:pt x="2652" y="73"/>
                      <a:pt x="2604" y="97"/>
                    </a:cubicBezTo>
                    <a:cubicBezTo>
                      <a:pt x="1808" y="2797"/>
                      <a:pt x="1760" y="6245"/>
                      <a:pt x="1447" y="8342"/>
                    </a:cubicBezTo>
                    <a:cubicBezTo>
                      <a:pt x="507" y="14562"/>
                      <a:pt x="0" y="20710"/>
                      <a:pt x="531" y="27026"/>
                    </a:cubicBezTo>
                    <a:cubicBezTo>
                      <a:pt x="1591" y="39418"/>
                      <a:pt x="5955" y="51833"/>
                      <a:pt x="14128" y="61332"/>
                    </a:cubicBezTo>
                    <a:cubicBezTo>
                      <a:pt x="15960" y="63478"/>
                      <a:pt x="18033" y="65479"/>
                      <a:pt x="20589" y="66660"/>
                    </a:cubicBezTo>
                    <a:cubicBezTo>
                      <a:pt x="21951" y="67296"/>
                      <a:pt x="23481" y="67666"/>
                      <a:pt x="24986" y="67666"/>
                    </a:cubicBezTo>
                    <a:cubicBezTo>
                      <a:pt x="26279" y="67666"/>
                      <a:pt x="27553" y="67393"/>
                      <a:pt x="28689" y="66781"/>
                    </a:cubicBezTo>
                    <a:cubicBezTo>
                      <a:pt x="30907" y="65599"/>
                      <a:pt x="32306" y="63381"/>
                      <a:pt x="34186" y="61742"/>
                    </a:cubicBezTo>
                    <a:cubicBezTo>
                      <a:pt x="38212" y="58174"/>
                      <a:pt x="43974" y="57451"/>
                      <a:pt x="49350" y="57402"/>
                    </a:cubicBezTo>
                    <a:cubicBezTo>
                      <a:pt x="49722" y="57395"/>
                      <a:pt x="50094" y="57392"/>
                      <a:pt x="50467" y="57392"/>
                    </a:cubicBezTo>
                    <a:cubicBezTo>
                      <a:pt x="52655" y="57392"/>
                      <a:pt x="54850" y="57528"/>
                      <a:pt x="56993" y="57981"/>
                    </a:cubicBezTo>
                    <a:cubicBezTo>
                      <a:pt x="55884" y="57137"/>
                      <a:pt x="54461" y="56559"/>
                      <a:pt x="53473" y="56269"/>
                    </a:cubicBezTo>
                    <a:cubicBezTo>
                      <a:pt x="50459" y="55329"/>
                      <a:pt x="47373" y="54654"/>
                      <a:pt x="44239" y="54317"/>
                    </a:cubicBezTo>
                    <a:cubicBezTo>
                      <a:pt x="38309" y="53666"/>
                      <a:pt x="32161" y="54051"/>
                      <a:pt x="26568" y="52050"/>
                    </a:cubicBezTo>
                    <a:cubicBezTo>
                      <a:pt x="8583" y="45638"/>
                      <a:pt x="2797" y="22132"/>
                      <a:pt x="3496" y="5232"/>
                    </a:cubicBezTo>
                    <a:cubicBezTo>
                      <a:pt x="3568" y="3448"/>
                      <a:pt x="3665" y="1519"/>
                      <a:pt x="2749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34"/>
              <p:cNvSpPr/>
              <p:nvPr/>
            </p:nvSpPr>
            <p:spPr>
              <a:xfrm>
                <a:off x="3030375" y="3140150"/>
                <a:ext cx="675675" cy="1794675"/>
              </a:xfrm>
              <a:custGeom>
                <a:avLst/>
                <a:gdLst/>
                <a:ahLst/>
                <a:cxnLst/>
                <a:rect l="l" t="t" r="r" b="b"/>
                <a:pathLst>
                  <a:path w="27027" h="71787" extrusionOk="0">
                    <a:moveTo>
                      <a:pt x="12028" y="0"/>
                    </a:moveTo>
                    <a:cubicBezTo>
                      <a:pt x="11300" y="0"/>
                      <a:pt x="10580" y="179"/>
                      <a:pt x="9885" y="411"/>
                    </a:cubicBezTo>
                    <a:cubicBezTo>
                      <a:pt x="1" y="3930"/>
                      <a:pt x="2050" y="16395"/>
                      <a:pt x="5064" y="23723"/>
                    </a:cubicBezTo>
                    <a:cubicBezTo>
                      <a:pt x="7065" y="28617"/>
                      <a:pt x="10175" y="33849"/>
                      <a:pt x="10898" y="39105"/>
                    </a:cubicBezTo>
                    <a:cubicBezTo>
                      <a:pt x="11645" y="44650"/>
                      <a:pt x="12103" y="50002"/>
                      <a:pt x="11404" y="55619"/>
                    </a:cubicBezTo>
                    <a:cubicBezTo>
                      <a:pt x="11067" y="58367"/>
                      <a:pt x="10343" y="61067"/>
                      <a:pt x="9813" y="63792"/>
                    </a:cubicBezTo>
                    <a:cubicBezTo>
                      <a:pt x="9644" y="64611"/>
                      <a:pt x="9500" y="65455"/>
                      <a:pt x="9379" y="66275"/>
                    </a:cubicBezTo>
                    <a:cubicBezTo>
                      <a:pt x="9234" y="67504"/>
                      <a:pt x="8656" y="69891"/>
                      <a:pt x="9765" y="70855"/>
                    </a:cubicBezTo>
                    <a:cubicBezTo>
                      <a:pt x="10394" y="71424"/>
                      <a:pt x="11826" y="71787"/>
                      <a:pt x="12824" y="71787"/>
                    </a:cubicBezTo>
                    <a:cubicBezTo>
                      <a:pt x="13012" y="71787"/>
                      <a:pt x="13184" y="71774"/>
                      <a:pt x="13333" y="71747"/>
                    </a:cubicBezTo>
                    <a:cubicBezTo>
                      <a:pt x="13598" y="71699"/>
                      <a:pt x="13863" y="71627"/>
                      <a:pt x="14080" y="71434"/>
                    </a:cubicBezTo>
                    <a:cubicBezTo>
                      <a:pt x="14273" y="71289"/>
                      <a:pt x="14394" y="71072"/>
                      <a:pt x="14514" y="70831"/>
                    </a:cubicBezTo>
                    <a:cubicBezTo>
                      <a:pt x="15261" y="69433"/>
                      <a:pt x="15744" y="68059"/>
                      <a:pt x="16105" y="66516"/>
                    </a:cubicBezTo>
                    <a:cubicBezTo>
                      <a:pt x="16226" y="66082"/>
                      <a:pt x="16346" y="65624"/>
                      <a:pt x="16443" y="65190"/>
                    </a:cubicBezTo>
                    <a:cubicBezTo>
                      <a:pt x="18371" y="57186"/>
                      <a:pt x="19963" y="48965"/>
                      <a:pt x="20927" y="40816"/>
                    </a:cubicBezTo>
                    <a:cubicBezTo>
                      <a:pt x="21891" y="32812"/>
                      <a:pt x="27026" y="24567"/>
                      <a:pt x="26930" y="16563"/>
                    </a:cubicBezTo>
                    <a:cubicBezTo>
                      <a:pt x="26882" y="14538"/>
                      <a:pt x="26183" y="9861"/>
                      <a:pt x="25411" y="8149"/>
                    </a:cubicBezTo>
                    <a:cubicBezTo>
                      <a:pt x="24061" y="5136"/>
                      <a:pt x="18154" y="2942"/>
                      <a:pt x="15358" y="1230"/>
                    </a:cubicBezTo>
                    <a:cubicBezTo>
                      <a:pt x="14562" y="748"/>
                      <a:pt x="13718" y="242"/>
                      <a:pt x="12802" y="73"/>
                    </a:cubicBezTo>
                    <a:cubicBezTo>
                      <a:pt x="12544" y="23"/>
                      <a:pt x="12286" y="0"/>
                      <a:pt x="12028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34"/>
              <p:cNvSpPr/>
              <p:nvPr/>
            </p:nvSpPr>
            <p:spPr>
              <a:xfrm>
                <a:off x="3246750" y="4734925"/>
                <a:ext cx="194700" cy="199900"/>
              </a:xfrm>
              <a:custGeom>
                <a:avLst/>
                <a:gdLst/>
                <a:ahLst/>
                <a:cxnLst/>
                <a:rect l="l" t="t" r="r" b="b"/>
                <a:pathLst>
                  <a:path w="7788" h="7996" extrusionOk="0">
                    <a:moveTo>
                      <a:pt x="1158" y="1"/>
                    </a:moveTo>
                    <a:cubicBezTo>
                      <a:pt x="989" y="820"/>
                      <a:pt x="845" y="1664"/>
                      <a:pt x="724" y="2484"/>
                    </a:cubicBezTo>
                    <a:cubicBezTo>
                      <a:pt x="579" y="3713"/>
                      <a:pt x="1" y="6100"/>
                      <a:pt x="1110" y="7064"/>
                    </a:cubicBezTo>
                    <a:cubicBezTo>
                      <a:pt x="1739" y="7633"/>
                      <a:pt x="3171" y="7996"/>
                      <a:pt x="4169" y="7996"/>
                    </a:cubicBezTo>
                    <a:cubicBezTo>
                      <a:pt x="4357" y="7996"/>
                      <a:pt x="4529" y="7983"/>
                      <a:pt x="4678" y="7956"/>
                    </a:cubicBezTo>
                    <a:cubicBezTo>
                      <a:pt x="4943" y="7908"/>
                      <a:pt x="5208" y="7836"/>
                      <a:pt x="5425" y="7643"/>
                    </a:cubicBezTo>
                    <a:cubicBezTo>
                      <a:pt x="5618" y="7498"/>
                      <a:pt x="5739" y="7281"/>
                      <a:pt x="5859" y="7040"/>
                    </a:cubicBezTo>
                    <a:cubicBezTo>
                      <a:pt x="6606" y="5642"/>
                      <a:pt x="7089" y="4268"/>
                      <a:pt x="7450" y="2725"/>
                    </a:cubicBezTo>
                    <a:cubicBezTo>
                      <a:pt x="7571" y="2291"/>
                      <a:pt x="7691" y="1833"/>
                      <a:pt x="7788" y="1399"/>
                    </a:cubicBezTo>
                    <a:cubicBezTo>
                      <a:pt x="5594" y="820"/>
                      <a:pt x="3376" y="362"/>
                      <a:pt x="1158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34"/>
              <p:cNvSpPr/>
              <p:nvPr/>
            </p:nvSpPr>
            <p:spPr>
              <a:xfrm>
                <a:off x="2685625" y="1521775"/>
                <a:ext cx="1168075" cy="828575"/>
              </a:xfrm>
              <a:custGeom>
                <a:avLst/>
                <a:gdLst/>
                <a:ahLst/>
                <a:cxnLst/>
                <a:rect l="l" t="t" r="r" b="b"/>
                <a:pathLst>
                  <a:path w="46723" h="33143" extrusionOk="0">
                    <a:moveTo>
                      <a:pt x="20436" y="1"/>
                    </a:moveTo>
                    <a:cubicBezTo>
                      <a:pt x="20273" y="1"/>
                      <a:pt x="20107" y="2"/>
                      <a:pt x="19938" y="5"/>
                    </a:cubicBezTo>
                    <a:cubicBezTo>
                      <a:pt x="17021" y="53"/>
                      <a:pt x="14056" y="535"/>
                      <a:pt x="11380" y="1765"/>
                    </a:cubicBezTo>
                    <a:cubicBezTo>
                      <a:pt x="6631" y="3959"/>
                      <a:pt x="2870" y="8226"/>
                      <a:pt x="1520" y="13313"/>
                    </a:cubicBezTo>
                    <a:cubicBezTo>
                      <a:pt x="1" y="18954"/>
                      <a:pt x="2339" y="25463"/>
                      <a:pt x="6751" y="29200"/>
                    </a:cubicBezTo>
                    <a:cubicBezTo>
                      <a:pt x="10164" y="32097"/>
                      <a:pt x="14534" y="33143"/>
                      <a:pt x="18982" y="33143"/>
                    </a:cubicBezTo>
                    <a:cubicBezTo>
                      <a:pt x="22642" y="33143"/>
                      <a:pt x="26355" y="32435"/>
                      <a:pt x="29630" y="31466"/>
                    </a:cubicBezTo>
                    <a:cubicBezTo>
                      <a:pt x="31559" y="30888"/>
                      <a:pt x="33343" y="29972"/>
                      <a:pt x="35223" y="29297"/>
                    </a:cubicBezTo>
                    <a:cubicBezTo>
                      <a:pt x="36790" y="28742"/>
                      <a:pt x="38333" y="28019"/>
                      <a:pt x="39804" y="27223"/>
                    </a:cubicBezTo>
                    <a:cubicBezTo>
                      <a:pt x="42697" y="25656"/>
                      <a:pt x="45469" y="23390"/>
                      <a:pt x="46409" y="20087"/>
                    </a:cubicBezTo>
                    <a:cubicBezTo>
                      <a:pt x="46626" y="19267"/>
                      <a:pt x="46723" y="18375"/>
                      <a:pt x="46675" y="17508"/>
                    </a:cubicBezTo>
                    <a:cubicBezTo>
                      <a:pt x="46578" y="15916"/>
                      <a:pt x="46000" y="14325"/>
                      <a:pt x="44915" y="13168"/>
                    </a:cubicBezTo>
                    <a:cubicBezTo>
                      <a:pt x="43902" y="12107"/>
                      <a:pt x="42600" y="11456"/>
                      <a:pt x="41323" y="10757"/>
                    </a:cubicBezTo>
                    <a:cubicBezTo>
                      <a:pt x="38647" y="9311"/>
                      <a:pt x="36067" y="7671"/>
                      <a:pt x="33656" y="5839"/>
                    </a:cubicBezTo>
                    <a:cubicBezTo>
                      <a:pt x="31631" y="4272"/>
                      <a:pt x="30185" y="2464"/>
                      <a:pt x="27677" y="1451"/>
                    </a:cubicBezTo>
                    <a:cubicBezTo>
                      <a:pt x="25064" y="383"/>
                      <a:pt x="23115" y="1"/>
                      <a:pt x="20436" y="1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34"/>
              <p:cNvSpPr/>
              <p:nvPr/>
            </p:nvSpPr>
            <p:spPr>
              <a:xfrm>
                <a:off x="3305825" y="1782500"/>
                <a:ext cx="99475" cy="119900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4796" extrusionOk="0">
                    <a:moveTo>
                      <a:pt x="1915" y="0"/>
                    </a:moveTo>
                    <a:cubicBezTo>
                      <a:pt x="1616" y="0"/>
                      <a:pt x="1314" y="87"/>
                      <a:pt x="1061" y="256"/>
                    </a:cubicBezTo>
                    <a:cubicBezTo>
                      <a:pt x="0" y="979"/>
                      <a:pt x="434" y="2474"/>
                      <a:pt x="892" y="3438"/>
                    </a:cubicBezTo>
                    <a:cubicBezTo>
                      <a:pt x="1013" y="3727"/>
                      <a:pt x="1182" y="4017"/>
                      <a:pt x="1399" y="4234"/>
                    </a:cubicBezTo>
                    <a:cubicBezTo>
                      <a:pt x="1697" y="4572"/>
                      <a:pt x="2078" y="4795"/>
                      <a:pt x="2540" y="4795"/>
                    </a:cubicBezTo>
                    <a:cubicBezTo>
                      <a:pt x="2638" y="4795"/>
                      <a:pt x="2740" y="4785"/>
                      <a:pt x="2845" y="4764"/>
                    </a:cubicBezTo>
                    <a:cubicBezTo>
                      <a:pt x="3424" y="4644"/>
                      <a:pt x="3737" y="4234"/>
                      <a:pt x="3858" y="3679"/>
                    </a:cubicBezTo>
                    <a:cubicBezTo>
                      <a:pt x="3978" y="3077"/>
                      <a:pt x="3858" y="2474"/>
                      <a:pt x="3665" y="1871"/>
                    </a:cubicBezTo>
                    <a:cubicBezTo>
                      <a:pt x="3472" y="1220"/>
                      <a:pt x="3183" y="449"/>
                      <a:pt x="2532" y="135"/>
                    </a:cubicBezTo>
                    <a:cubicBezTo>
                      <a:pt x="2341" y="45"/>
                      <a:pt x="2129" y="0"/>
                      <a:pt x="191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34"/>
              <p:cNvSpPr/>
              <p:nvPr/>
            </p:nvSpPr>
            <p:spPr>
              <a:xfrm>
                <a:off x="3768100" y="1842525"/>
                <a:ext cx="8200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2907" extrusionOk="0">
                    <a:moveTo>
                      <a:pt x="1592" y="0"/>
                    </a:moveTo>
                    <a:cubicBezTo>
                      <a:pt x="1447" y="0"/>
                      <a:pt x="1326" y="49"/>
                      <a:pt x="1206" y="121"/>
                    </a:cubicBezTo>
                    <a:cubicBezTo>
                      <a:pt x="989" y="266"/>
                      <a:pt x="772" y="386"/>
                      <a:pt x="555" y="531"/>
                    </a:cubicBezTo>
                    <a:cubicBezTo>
                      <a:pt x="314" y="724"/>
                      <a:pt x="73" y="917"/>
                      <a:pt x="25" y="1230"/>
                    </a:cubicBezTo>
                    <a:cubicBezTo>
                      <a:pt x="0" y="1351"/>
                      <a:pt x="25" y="1471"/>
                      <a:pt x="49" y="1592"/>
                    </a:cubicBezTo>
                    <a:cubicBezTo>
                      <a:pt x="217" y="2074"/>
                      <a:pt x="651" y="2411"/>
                      <a:pt x="1109" y="2580"/>
                    </a:cubicBezTo>
                    <a:cubicBezTo>
                      <a:pt x="1386" y="2679"/>
                      <a:pt x="1824" y="2907"/>
                      <a:pt x="2159" y="2907"/>
                    </a:cubicBezTo>
                    <a:cubicBezTo>
                      <a:pt x="2233" y="2907"/>
                      <a:pt x="2302" y="2896"/>
                      <a:pt x="2363" y="2869"/>
                    </a:cubicBezTo>
                    <a:cubicBezTo>
                      <a:pt x="3279" y="2460"/>
                      <a:pt x="2460" y="603"/>
                      <a:pt x="1929" y="169"/>
                    </a:cubicBezTo>
                    <a:cubicBezTo>
                      <a:pt x="1833" y="73"/>
                      <a:pt x="1712" y="0"/>
                      <a:pt x="1592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34"/>
              <p:cNvSpPr/>
              <p:nvPr/>
            </p:nvSpPr>
            <p:spPr>
              <a:xfrm>
                <a:off x="4365375" y="2540450"/>
                <a:ext cx="187475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7499" h="3303" extrusionOk="0">
                    <a:moveTo>
                      <a:pt x="4477" y="1"/>
                    </a:moveTo>
                    <a:cubicBezTo>
                      <a:pt x="4191" y="1"/>
                      <a:pt x="3895" y="16"/>
                      <a:pt x="3593" y="49"/>
                    </a:cubicBezTo>
                    <a:cubicBezTo>
                      <a:pt x="1568" y="266"/>
                      <a:pt x="1" y="1158"/>
                      <a:pt x="97" y="2050"/>
                    </a:cubicBezTo>
                    <a:cubicBezTo>
                      <a:pt x="180" y="2790"/>
                      <a:pt x="1437" y="3303"/>
                      <a:pt x="3062" y="3303"/>
                    </a:cubicBezTo>
                    <a:cubicBezTo>
                      <a:pt x="3342" y="3303"/>
                      <a:pt x="3633" y="3288"/>
                      <a:pt x="3931" y="3256"/>
                    </a:cubicBezTo>
                    <a:cubicBezTo>
                      <a:pt x="5956" y="3039"/>
                      <a:pt x="7499" y="2147"/>
                      <a:pt x="7426" y="1255"/>
                    </a:cubicBezTo>
                    <a:cubicBezTo>
                      <a:pt x="7344" y="497"/>
                      <a:pt x="6081" y="1"/>
                      <a:pt x="4477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34"/>
              <p:cNvSpPr/>
              <p:nvPr/>
            </p:nvSpPr>
            <p:spPr>
              <a:xfrm>
                <a:off x="4515450" y="2832050"/>
                <a:ext cx="90450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578" extrusionOk="0">
                    <a:moveTo>
                      <a:pt x="1633" y="1"/>
                    </a:moveTo>
                    <a:cubicBezTo>
                      <a:pt x="737" y="1"/>
                      <a:pt x="25" y="300"/>
                      <a:pt x="25" y="705"/>
                    </a:cubicBezTo>
                    <a:cubicBezTo>
                      <a:pt x="1" y="1139"/>
                      <a:pt x="772" y="1524"/>
                      <a:pt x="1761" y="1572"/>
                    </a:cubicBezTo>
                    <a:cubicBezTo>
                      <a:pt x="1828" y="1576"/>
                      <a:pt x="1895" y="1577"/>
                      <a:pt x="1960" y="1577"/>
                    </a:cubicBezTo>
                    <a:cubicBezTo>
                      <a:pt x="2857" y="1577"/>
                      <a:pt x="3571" y="1278"/>
                      <a:pt x="3593" y="873"/>
                    </a:cubicBezTo>
                    <a:cubicBezTo>
                      <a:pt x="3617" y="439"/>
                      <a:pt x="2822" y="54"/>
                      <a:pt x="1833" y="5"/>
                    </a:cubicBezTo>
                    <a:cubicBezTo>
                      <a:pt x="1766" y="2"/>
                      <a:pt x="1699" y="1"/>
                      <a:pt x="1633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34"/>
              <p:cNvSpPr/>
              <p:nvPr/>
            </p:nvSpPr>
            <p:spPr>
              <a:xfrm>
                <a:off x="3712650" y="3014075"/>
                <a:ext cx="904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617" h="1578" extrusionOk="0">
                    <a:moveTo>
                      <a:pt x="1633" y="0"/>
                    </a:moveTo>
                    <a:cubicBezTo>
                      <a:pt x="736" y="0"/>
                      <a:pt x="23" y="300"/>
                      <a:pt x="1" y="704"/>
                    </a:cubicBezTo>
                    <a:cubicBezTo>
                      <a:pt x="1" y="1138"/>
                      <a:pt x="772" y="1524"/>
                      <a:pt x="1760" y="1572"/>
                    </a:cubicBezTo>
                    <a:cubicBezTo>
                      <a:pt x="1828" y="1576"/>
                      <a:pt x="1894" y="1577"/>
                      <a:pt x="1960" y="1577"/>
                    </a:cubicBezTo>
                    <a:cubicBezTo>
                      <a:pt x="2857" y="1577"/>
                      <a:pt x="3570" y="1277"/>
                      <a:pt x="3593" y="873"/>
                    </a:cubicBezTo>
                    <a:cubicBezTo>
                      <a:pt x="3617" y="439"/>
                      <a:pt x="2821" y="53"/>
                      <a:pt x="1833" y="5"/>
                    </a:cubicBezTo>
                    <a:cubicBezTo>
                      <a:pt x="1765" y="2"/>
                      <a:pt x="1699" y="0"/>
                      <a:pt x="1633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34"/>
              <p:cNvSpPr/>
              <p:nvPr/>
            </p:nvSpPr>
            <p:spPr>
              <a:xfrm>
                <a:off x="3933250" y="2708750"/>
                <a:ext cx="187450" cy="101925"/>
              </a:xfrm>
              <a:custGeom>
                <a:avLst/>
                <a:gdLst/>
                <a:ahLst/>
                <a:cxnLst/>
                <a:rect l="l" t="t" r="r" b="b"/>
                <a:pathLst>
                  <a:path w="7498" h="4077" extrusionOk="0">
                    <a:moveTo>
                      <a:pt x="5625" y="0"/>
                    </a:moveTo>
                    <a:cubicBezTo>
                      <a:pt x="4913" y="0"/>
                      <a:pt x="4032" y="182"/>
                      <a:pt x="3134" y="550"/>
                    </a:cubicBezTo>
                    <a:cubicBezTo>
                      <a:pt x="1254" y="1321"/>
                      <a:pt x="0" y="2623"/>
                      <a:pt x="338" y="3443"/>
                    </a:cubicBezTo>
                    <a:cubicBezTo>
                      <a:pt x="512" y="3865"/>
                      <a:pt x="1076" y="4076"/>
                      <a:pt x="1839" y="4076"/>
                    </a:cubicBezTo>
                    <a:cubicBezTo>
                      <a:pt x="2557" y="4076"/>
                      <a:pt x="3452" y="3889"/>
                      <a:pt x="4364" y="3515"/>
                    </a:cubicBezTo>
                    <a:cubicBezTo>
                      <a:pt x="6244" y="2744"/>
                      <a:pt x="7498" y="1466"/>
                      <a:pt x="7160" y="646"/>
                    </a:cubicBezTo>
                    <a:cubicBezTo>
                      <a:pt x="6984" y="218"/>
                      <a:pt x="6406" y="0"/>
                      <a:pt x="5625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34"/>
              <p:cNvSpPr/>
              <p:nvPr/>
            </p:nvSpPr>
            <p:spPr>
              <a:xfrm>
                <a:off x="4332850" y="2701425"/>
                <a:ext cx="188050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7522" h="3325" extrusionOk="0">
                    <a:moveTo>
                      <a:pt x="4624" y="1"/>
                    </a:moveTo>
                    <a:cubicBezTo>
                      <a:pt x="4287" y="1"/>
                      <a:pt x="3933" y="24"/>
                      <a:pt x="3568" y="71"/>
                    </a:cubicBezTo>
                    <a:cubicBezTo>
                      <a:pt x="1543" y="312"/>
                      <a:pt x="0" y="1253"/>
                      <a:pt x="121" y="2120"/>
                    </a:cubicBezTo>
                    <a:cubicBezTo>
                      <a:pt x="200" y="2852"/>
                      <a:pt x="1381" y="3324"/>
                      <a:pt x="2920" y="3324"/>
                    </a:cubicBezTo>
                    <a:cubicBezTo>
                      <a:pt x="3258" y="3324"/>
                      <a:pt x="3613" y="3301"/>
                      <a:pt x="3978" y="3254"/>
                    </a:cubicBezTo>
                    <a:cubicBezTo>
                      <a:pt x="5979" y="3012"/>
                      <a:pt x="7522" y="2096"/>
                      <a:pt x="7425" y="1204"/>
                    </a:cubicBezTo>
                    <a:cubicBezTo>
                      <a:pt x="7327" y="473"/>
                      <a:pt x="6158" y="1"/>
                      <a:pt x="4624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34"/>
              <p:cNvSpPr/>
              <p:nvPr/>
            </p:nvSpPr>
            <p:spPr>
              <a:xfrm>
                <a:off x="4285825" y="2911775"/>
                <a:ext cx="110325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4413" h="1941" extrusionOk="0">
                    <a:moveTo>
                      <a:pt x="2721" y="1"/>
                    </a:moveTo>
                    <a:cubicBezTo>
                      <a:pt x="2522" y="1"/>
                      <a:pt x="2312" y="16"/>
                      <a:pt x="2098" y="47"/>
                    </a:cubicBezTo>
                    <a:cubicBezTo>
                      <a:pt x="917" y="192"/>
                      <a:pt x="1" y="722"/>
                      <a:pt x="73" y="1228"/>
                    </a:cubicBezTo>
                    <a:cubicBezTo>
                      <a:pt x="133" y="1667"/>
                      <a:pt x="819" y="1940"/>
                      <a:pt x="1722" y="1940"/>
                    </a:cubicBezTo>
                    <a:cubicBezTo>
                      <a:pt x="1911" y="1940"/>
                      <a:pt x="2110" y="1928"/>
                      <a:pt x="2315" y="1903"/>
                    </a:cubicBezTo>
                    <a:cubicBezTo>
                      <a:pt x="3496" y="1759"/>
                      <a:pt x="4412" y="1204"/>
                      <a:pt x="4340" y="698"/>
                    </a:cubicBezTo>
                    <a:cubicBezTo>
                      <a:pt x="4281" y="285"/>
                      <a:pt x="3598" y="1"/>
                      <a:pt x="2721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34"/>
              <p:cNvSpPr/>
              <p:nvPr/>
            </p:nvSpPr>
            <p:spPr>
              <a:xfrm>
                <a:off x="4118275" y="2809875"/>
                <a:ext cx="157925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3111" extrusionOk="0">
                    <a:moveTo>
                      <a:pt x="4483" y="0"/>
                    </a:moveTo>
                    <a:cubicBezTo>
                      <a:pt x="3972" y="0"/>
                      <a:pt x="3383" y="86"/>
                      <a:pt x="2773" y="266"/>
                    </a:cubicBezTo>
                    <a:cubicBezTo>
                      <a:pt x="1158" y="748"/>
                      <a:pt x="0" y="1712"/>
                      <a:pt x="217" y="2411"/>
                    </a:cubicBezTo>
                    <a:cubicBezTo>
                      <a:pt x="354" y="2866"/>
                      <a:pt x="984" y="3111"/>
                      <a:pt x="1841" y="3111"/>
                    </a:cubicBezTo>
                    <a:cubicBezTo>
                      <a:pt x="2348" y="3111"/>
                      <a:pt x="2935" y="3025"/>
                      <a:pt x="3544" y="2845"/>
                    </a:cubicBezTo>
                    <a:cubicBezTo>
                      <a:pt x="5160" y="2363"/>
                      <a:pt x="6317" y="1399"/>
                      <a:pt x="6100" y="700"/>
                    </a:cubicBezTo>
                    <a:cubicBezTo>
                      <a:pt x="5979" y="245"/>
                      <a:pt x="5344" y="0"/>
                      <a:pt x="4483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34"/>
              <p:cNvSpPr/>
              <p:nvPr/>
            </p:nvSpPr>
            <p:spPr>
              <a:xfrm>
                <a:off x="4187575" y="2624025"/>
                <a:ext cx="103700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2163" extrusionOk="0">
                    <a:moveTo>
                      <a:pt x="3069" y="1"/>
                    </a:moveTo>
                    <a:cubicBezTo>
                      <a:pt x="2696" y="1"/>
                      <a:pt x="2247" y="82"/>
                      <a:pt x="1785" y="250"/>
                    </a:cubicBezTo>
                    <a:cubicBezTo>
                      <a:pt x="724" y="612"/>
                      <a:pt x="1" y="1311"/>
                      <a:pt x="170" y="1769"/>
                    </a:cubicBezTo>
                    <a:cubicBezTo>
                      <a:pt x="265" y="2027"/>
                      <a:pt x="621" y="2163"/>
                      <a:pt x="1103" y="2163"/>
                    </a:cubicBezTo>
                    <a:cubicBezTo>
                      <a:pt x="1476" y="2163"/>
                      <a:pt x="1925" y="2082"/>
                      <a:pt x="2388" y="1914"/>
                    </a:cubicBezTo>
                    <a:cubicBezTo>
                      <a:pt x="3424" y="1552"/>
                      <a:pt x="4148" y="877"/>
                      <a:pt x="4003" y="395"/>
                    </a:cubicBezTo>
                    <a:cubicBezTo>
                      <a:pt x="3908" y="136"/>
                      <a:pt x="3552" y="1"/>
                      <a:pt x="3069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34"/>
              <p:cNvSpPr/>
              <p:nvPr/>
            </p:nvSpPr>
            <p:spPr>
              <a:xfrm>
                <a:off x="3899500" y="2874150"/>
                <a:ext cx="103675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163" extrusionOk="0">
                    <a:moveTo>
                      <a:pt x="3069" y="1"/>
                    </a:moveTo>
                    <a:cubicBezTo>
                      <a:pt x="2695" y="1"/>
                      <a:pt x="2247" y="82"/>
                      <a:pt x="1784" y="250"/>
                    </a:cubicBezTo>
                    <a:cubicBezTo>
                      <a:pt x="723" y="612"/>
                      <a:pt x="0" y="1311"/>
                      <a:pt x="169" y="1769"/>
                    </a:cubicBezTo>
                    <a:cubicBezTo>
                      <a:pt x="264" y="2027"/>
                      <a:pt x="620" y="2163"/>
                      <a:pt x="1102" y="2163"/>
                    </a:cubicBezTo>
                    <a:cubicBezTo>
                      <a:pt x="1475" y="2163"/>
                      <a:pt x="1924" y="2082"/>
                      <a:pt x="2387" y="1914"/>
                    </a:cubicBezTo>
                    <a:cubicBezTo>
                      <a:pt x="3423" y="1552"/>
                      <a:pt x="4147" y="853"/>
                      <a:pt x="4002" y="395"/>
                    </a:cubicBezTo>
                    <a:cubicBezTo>
                      <a:pt x="3907" y="136"/>
                      <a:pt x="3551" y="1"/>
                      <a:pt x="3069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34"/>
              <p:cNvSpPr/>
              <p:nvPr/>
            </p:nvSpPr>
            <p:spPr>
              <a:xfrm>
                <a:off x="3750625" y="2834375"/>
                <a:ext cx="103675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163" extrusionOk="0">
                    <a:moveTo>
                      <a:pt x="3049" y="1"/>
                    </a:moveTo>
                    <a:cubicBezTo>
                      <a:pt x="2679" y="1"/>
                      <a:pt x="2236" y="82"/>
                      <a:pt x="1784" y="250"/>
                    </a:cubicBezTo>
                    <a:cubicBezTo>
                      <a:pt x="724" y="636"/>
                      <a:pt x="0" y="1311"/>
                      <a:pt x="169" y="1769"/>
                    </a:cubicBezTo>
                    <a:cubicBezTo>
                      <a:pt x="251" y="2027"/>
                      <a:pt x="601" y="2163"/>
                      <a:pt x="1080" y="2163"/>
                    </a:cubicBezTo>
                    <a:cubicBezTo>
                      <a:pt x="1452" y="2163"/>
                      <a:pt x="1900" y="2082"/>
                      <a:pt x="2363" y="1913"/>
                    </a:cubicBezTo>
                    <a:cubicBezTo>
                      <a:pt x="3424" y="1552"/>
                      <a:pt x="4147" y="877"/>
                      <a:pt x="3978" y="395"/>
                    </a:cubicBezTo>
                    <a:cubicBezTo>
                      <a:pt x="3883" y="136"/>
                      <a:pt x="3527" y="1"/>
                      <a:pt x="3049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34"/>
              <p:cNvSpPr/>
              <p:nvPr/>
            </p:nvSpPr>
            <p:spPr>
              <a:xfrm>
                <a:off x="4565475" y="2635000"/>
                <a:ext cx="103700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1840" extrusionOk="0">
                    <a:moveTo>
                      <a:pt x="1677" y="1"/>
                    </a:moveTo>
                    <a:cubicBezTo>
                      <a:pt x="795" y="1"/>
                      <a:pt x="110" y="274"/>
                      <a:pt x="49" y="703"/>
                    </a:cubicBezTo>
                    <a:cubicBezTo>
                      <a:pt x="1" y="1185"/>
                      <a:pt x="869" y="1667"/>
                      <a:pt x="1978" y="1812"/>
                    </a:cubicBezTo>
                    <a:cubicBezTo>
                      <a:pt x="2147" y="1831"/>
                      <a:pt x="2313" y="1839"/>
                      <a:pt x="2472" y="1839"/>
                    </a:cubicBezTo>
                    <a:cubicBezTo>
                      <a:pt x="3360" y="1839"/>
                      <a:pt x="4058" y="1566"/>
                      <a:pt x="4099" y="1137"/>
                    </a:cubicBezTo>
                    <a:cubicBezTo>
                      <a:pt x="4147" y="655"/>
                      <a:pt x="3304" y="173"/>
                      <a:pt x="2171" y="28"/>
                    </a:cubicBezTo>
                    <a:cubicBezTo>
                      <a:pt x="2001" y="10"/>
                      <a:pt x="1836" y="1"/>
                      <a:pt x="1677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34"/>
              <p:cNvSpPr/>
              <p:nvPr/>
            </p:nvSpPr>
            <p:spPr>
              <a:xfrm>
                <a:off x="2502700" y="1492050"/>
                <a:ext cx="469850" cy="356550"/>
              </a:xfrm>
              <a:custGeom>
                <a:avLst/>
                <a:gdLst/>
                <a:ahLst/>
                <a:cxnLst/>
                <a:rect l="l" t="t" r="r" b="b"/>
                <a:pathLst>
                  <a:path w="18794" h="14262" extrusionOk="0">
                    <a:moveTo>
                      <a:pt x="1671" y="0"/>
                    </a:moveTo>
                    <a:cubicBezTo>
                      <a:pt x="1" y="0"/>
                      <a:pt x="605" y="3569"/>
                      <a:pt x="760" y="4545"/>
                    </a:cubicBezTo>
                    <a:cubicBezTo>
                      <a:pt x="1460" y="8667"/>
                      <a:pt x="4762" y="13224"/>
                      <a:pt x="9054" y="14092"/>
                    </a:cubicBezTo>
                    <a:cubicBezTo>
                      <a:pt x="9601" y="14204"/>
                      <a:pt x="10180" y="14262"/>
                      <a:pt x="10768" y="14262"/>
                    </a:cubicBezTo>
                    <a:cubicBezTo>
                      <a:pt x="12955" y="14262"/>
                      <a:pt x="15280" y="13473"/>
                      <a:pt x="16648" y="11802"/>
                    </a:cubicBezTo>
                    <a:cubicBezTo>
                      <a:pt x="18793" y="9150"/>
                      <a:pt x="17275" y="5533"/>
                      <a:pt x="14623" y="3918"/>
                    </a:cubicBezTo>
                    <a:cubicBezTo>
                      <a:pt x="14430" y="3798"/>
                      <a:pt x="14213" y="3677"/>
                      <a:pt x="13972" y="3581"/>
                    </a:cubicBezTo>
                    <a:cubicBezTo>
                      <a:pt x="12284" y="2833"/>
                      <a:pt x="10428" y="2640"/>
                      <a:pt x="8596" y="2375"/>
                    </a:cubicBezTo>
                    <a:cubicBezTo>
                      <a:pt x="6763" y="2134"/>
                      <a:pt x="4883" y="1772"/>
                      <a:pt x="3340" y="760"/>
                    </a:cubicBezTo>
                    <a:cubicBezTo>
                      <a:pt x="2954" y="519"/>
                      <a:pt x="2593" y="230"/>
                      <a:pt x="2159" y="85"/>
                    </a:cubicBezTo>
                    <a:cubicBezTo>
                      <a:pt x="1978" y="27"/>
                      <a:pt x="1816" y="0"/>
                      <a:pt x="1671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4"/>
              <p:cNvSpPr/>
              <p:nvPr/>
            </p:nvSpPr>
            <p:spPr>
              <a:xfrm>
                <a:off x="2565100" y="1608675"/>
                <a:ext cx="226025" cy="179250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71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58" y="2604"/>
                      <a:pt x="2339" y="6028"/>
                      <a:pt x="5015" y="6944"/>
                    </a:cubicBezTo>
                    <a:cubicBezTo>
                      <a:pt x="5356" y="7047"/>
                      <a:pt x="6363" y="7170"/>
                      <a:pt x="7177" y="7170"/>
                    </a:cubicBezTo>
                    <a:cubicBezTo>
                      <a:pt x="7687" y="7170"/>
                      <a:pt x="8121" y="7122"/>
                      <a:pt x="8269" y="6992"/>
                    </a:cubicBezTo>
                    <a:cubicBezTo>
                      <a:pt x="9041" y="6341"/>
                      <a:pt x="7281" y="3689"/>
                      <a:pt x="6823" y="3110"/>
                    </a:cubicBezTo>
                    <a:cubicBezTo>
                      <a:pt x="5955" y="2001"/>
                      <a:pt x="5087" y="1567"/>
                      <a:pt x="3785" y="1158"/>
                    </a:cubicBezTo>
                    <a:cubicBezTo>
                      <a:pt x="2532" y="772"/>
                      <a:pt x="1230" y="483"/>
                      <a:pt x="0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4"/>
              <p:cNvSpPr/>
              <p:nvPr/>
            </p:nvSpPr>
            <p:spPr>
              <a:xfrm>
                <a:off x="3217825" y="1935350"/>
                <a:ext cx="231475" cy="231450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9258" extrusionOk="0">
                    <a:moveTo>
                      <a:pt x="4629" y="0"/>
                    </a:moveTo>
                    <a:cubicBezTo>
                      <a:pt x="2074" y="0"/>
                      <a:pt x="1" y="2074"/>
                      <a:pt x="1" y="4629"/>
                    </a:cubicBezTo>
                    <a:cubicBezTo>
                      <a:pt x="1" y="7184"/>
                      <a:pt x="2074" y="9258"/>
                      <a:pt x="4629" y="9258"/>
                    </a:cubicBezTo>
                    <a:cubicBezTo>
                      <a:pt x="7185" y="9258"/>
                      <a:pt x="9258" y="7184"/>
                      <a:pt x="9258" y="4629"/>
                    </a:cubicBezTo>
                    <a:cubicBezTo>
                      <a:pt x="9258" y="2074"/>
                      <a:pt x="7185" y="0"/>
                      <a:pt x="462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1" name="Google Shape;1791;p34"/>
            <p:cNvGrpSpPr/>
            <p:nvPr/>
          </p:nvGrpSpPr>
          <p:grpSpPr>
            <a:xfrm>
              <a:off x="7623966" y="4179391"/>
              <a:ext cx="378369" cy="536459"/>
              <a:chOff x="80379" y="4370393"/>
              <a:chExt cx="545279" cy="773107"/>
            </a:xfrm>
          </p:grpSpPr>
          <p:sp>
            <p:nvSpPr>
              <p:cNvPr id="1792" name="Google Shape;1792;p34"/>
              <p:cNvSpPr/>
              <p:nvPr/>
            </p:nvSpPr>
            <p:spPr>
              <a:xfrm flipH="1">
                <a:off x="367865" y="4592741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34"/>
              <p:cNvSpPr/>
              <p:nvPr/>
            </p:nvSpPr>
            <p:spPr>
              <a:xfrm flipH="1">
                <a:off x="352628" y="4370393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4"/>
              <p:cNvSpPr/>
              <p:nvPr/>
            </p:nvSpPr>
            <p:spPr>
              <a:xfrm flipH="1">
                <a:off x="80379" y="4483438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4"/>
              <p:cNvSpPr/>
              <p:nvPr/>
            </p:nvSpPr>
            <p:spPr>
              <a:xfrm flipH="1">
                <a:off x="182204" y="4465283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4"/>
              <p:cNvSpPr/>
              <p:nvPr/>
            </p:nvSpPr>
            <p:spPr>
              <a:xfrm flipH="1">
                <a:off x="134430" y="4587422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34"/>
              <p:cNvSpPr/>
              <p:nvPr/>
            </p:nvSpPr>
            <p:spPr>
              <a:xfrm flipH="1">
                <a:off x="329221" y="4669374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98" name="Google Shape;1798;p34"/>
          <p:cNvGrpSpPr/>
          <p:nvPr/>
        </p:nvGrpSpPr>
        <p:grpSpPr>
          <a:xfrm>
            <a:off x="44254" y="1881849"/>
            <a:ext cx="2596460" cy="3281518"/>
            <a:chOff x="211" y="1619659"/>
            <a:chExt cx="2596460" cy="3281518"/>
          </a:xfrm>
        </p:grpSpPr>
        <p:sp>
          <p:nvSpPr>
            <p:cNvPr id="1799" name="Google Shape;1799;p34"/>
            <p:cNvSpPr/>
            <p:nvPr/>
          </p:nvSpPr>
          <p:spPr>
            <a:xfrm>
              <a:off x="211" y="2733275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0" name="Google Shape;1800;p34"/>
            <p:cNvGrpSpPr/>
            <p:nvPr/>
          </p:nvGrpSpPr>
          <p:grpSpPr>
            <a:xfrm rot="1085767">
              <a:off x="1089839" y="1685222"/>
              <a:ext cx="545258" cy="773077"/>
              <a:chOff x="6055204" y="4369368"/>
              <a:chExt cx="545279" cy="773107"/>
            </a:xfrm>
          </p:grpSpPr>
          <p:sp>
            <p:nvSpPr>
              <p:cNvPr id="1801" name="Google Shape;1801;p3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3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3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7" name="Google Shape;1807;p34"/>
            <p:cNvGrpSpPr/>
            <p:nvPr/>
          </p:nvGrpSpPr>
          <p:grpSpPr>
            <a:xfrm rot="5152197">
              <a:off x="1906730" y="2941480"/>
              <a:ext cx="722336" cy="608754"/>
              <a:chOff x="5913226" y="4077344"/>
              <a:chExt cx="914289" cy="694967"/>
            </a:xfrm>
          </p:grpSpPr>
          <p:sp>
            <p:nvSpPr>
              <p:cNvPr id="1808" name="Google Shape;1808;p34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34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34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34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34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34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4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5" name="Google Shape;1815;p34"/>
            <p:cNvGrpSpPr/>
            <p:nvPr/>
          </p:nvGrpSpPr>
          <p:grpSpPr>
            <a:xfrm rot="1234418">
              <a:off x="298508" y="1963736"/>
              <a:ext cx="1359684" cy="1125169"/>
              <a:chOff x="5913226" y="4077344"/>
              <a:chExt cx="914289" cy="694967"/>
            </a:xfrm>
          </p:grpSpPr>
          <p:sp>
            <p:nvSpPr>
              <p:cNvPr id="1816" name="Google Shape;1816;p34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4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4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34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34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4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4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3" name="Google Shape;1823;p34"/>
            <p:cNvGrpSpPr/>
            <p:nvPr/>
          </p:nvGrpSpPr>
          <p:grpSpPr>
            <a:xfrm>
              <a:off x="284315" y="2001196"/>
              <a:ext cx="1819289" cy="2518989"/>
              <a:chOff x="5117390" y="2064721"/>
              <a:chExt cx="1819289" cy="2518989"/>
            </a:xfrm>
          </p:grpSpPr>
          <p:sp>
            <p:nvSpPr>
              <p:cNvPr id="1824" name="Google Shape;1824;p34"/>
              <p:cNvSpPr/>
              <p:nvPr/>
            </p:nvSpPr>
            <p:spPr>
              <a:xfrm>
                <a:off x="5481482" y="4439411"/>
                <a:ext cx="108479" cy="106435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6198" extrusionOk="0">
                    <a:moveTo>
                      <a:pt x="3146" y="1"/>
                    </a:moveTo>
                    <a:cubicBezTo>
                      <a:pt x="1504" y="1"/>
                      <a:pt x="149" y="1303"/>
                      <a:pt x="76" y="2961"/>
                    </a:cubicBezTo>
                    <a:cubicBezTo>
                      <a:pt x="1" y="4690"/>
                      <a:pt x="1329" y="6119"/>
                      <a:pt x="3034" y="6194"/>
                    </a:cubicBezTo>
                    <a:cubicBezTo>
                      <a:pt x="3080" y="6196"/>
                      <a:pt x="3126" y="6197"/>
                      <a:pt x="3171" y="6197"/>
                    </a:cubicBezTo>
                    <a:cubicBezTo>
                      <a:pt x="4815" y="6197"/>
                      <a:pt x="6193" y="4895"/>
                      <a:pt x="6267" y="3237"/>
                    </a:cubicBezTo>
                    <a:cubicBezTo>
                      <a:pt x="6317" y="1532"/>
                      <a:pt x="4988" y="79"/>
                      <a:pt x="3284" y="4"/>
                    </a:cubicBezTo>
                    <a:cubicBezTo>
                      <a:pt x="3238" y="2"/>
                      <a:pt x="3192" y="1"/>
                      <a:pt x="3146" y="1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34"/>
              <p:cNvSpPr/>
              <p:nvPr/>
            </p:nvSpPr>
            <p:spPr>
              <a:xfrm>
                <a:off x="5407472" y="3904083"/>
                <a:ext cx="340445" cy="598736"/>
              </a:xfrm>
              <a:custGeom>
                <a:avLst/>
                <a:gdLst/>
                <a:ahLst/>
                <a:cxnLst/>
                <a:rect l="l" t="t" r="r" b="b"/>
                <a:pathLst>
                  <a:path w="19825" h="34866" extrusionOk="0">
                    <a:moveTo>
                      <a:pt x="16015" y="0"/>
                    </a:moveTo>
                    <a:cubicBezTo>
                      <a:pt x="13910" y="0"/>
                      <a:pt x="12206" y="1705"/>
                      <a:pt x="12206" y="3810"/>
                    </a:cubicBezTo>
                    <a:cubicBezTo>
                      <a:pt x="12206" y="4462"/>
                      <a:pt x="12381" y="5063"/>
                      <a:pt x="12657" y="5615"/>
                    </a:cubicBezTo>
                    <a:cubicBezTo>
                      <a:pt x="12281" y="5915"/>
                      <a:pt x="11955" y="6316"/>
                      <a:pt x="11730" y="6767"/>
                    </a:cubicBezTo>
                    <a:cubicBezTo>
                      <a:pt x="11053" y="6116"/>
                      <a:pt x="10126" y="5715"/>
                      <a:pt x="9123" y="5715"/>
                    </a:cubicBezTo>
                    <a:cubicBezTo>
                      <a:pt x="7018" y="5715"/>
                      <a:pt x="5313" y="7419"/>
                      <a:pt x="5313" y="9524"/>
                    </a:cubicBezTo>
                    <a:cubicBezTo>
                      <a:pt x="5313" y="9650"/>
                      <a:pt x="5313" y="9775"/>
                      <a:pt x="5339" y="9900"/>
                    </a:cubicBezTo>
                    <a:cubicBezTo>
                      <a:pt x="4035" y="10502"/>
                      <a:pt x="3158" y="11805"/>
                      <a:pt x="3158" y="13334"/>
                    </a:cubicBezTo>
                    <a:cubicBezTo>
                      <a:pt x="3158" y="13835"/>
                      <a:pt x="3258" y="14336"/>
                      <a:pt x="3434" y="14787"/>
                    </a:cubicBezTo>
                    <a:lnTo>
                      <a:pt x="50" y="15063"/>
                    </a:lnTo>
                    <a:cubicBezTo>
                      <a:pt x="25" y="16116"/>
                      <a:pt x="376" y="17068"/>
                      <a:pt x="1028" y="17820"/>
                    </a:cubicBezTo>
                    <a:cubicBezTo>
                      <a:pt x="451" y="18472"/>
                      <a:pt x="100" y="19324"/>
                      <a:pt x="50" y="20251"/>
                    </a:cubicBezTo>
                    <a:cubicBezTo>
                      <a:pt x="0" y="21755"/>
                      <a:pt x="777" y="23108"/>
                      <a:pt x="1980" y="23835"/>
                    </a:cubicBezTo>
                    <a:cubicBezTo>
                      <a:pt x="1880" y="24186"/>
                      <a:pt x="1805" y="24537"/>
                      <a:pt x="1780" y="24913"/>
                    </a:cubicBezTo>
                    <a:cubicBezTo>
                      <a:pt x="1755" y="25965"/>
                      <a:pt x="2105" y="26943"/>
                      <a:pt x="2732" y="27670"/>
                    </a:cubicBezTo>
                    <a:cubicBezTo>
                      <a:pt x="2582" y="28071"/>
                      <a:pt x="2506" y="28472"/>
                      <a:pt x="2481" y="28923"/>
                    </a:cubicBezTo>
                    <a:cubicBezTo>
                      <a:pt x="2456" y="29274"/>
                      <a:pt x="2506" y="29625"/>
                      <a:pt x="2582" y="29976"/>
                    </a:cubicBezTo>
                    <a:cubicBezTo>
                      <a:pt x="2531" y="30201"/>
                      <a:pt x="2481" y="30452"/>
                      <a:pt x="2481" y="30702"/>
                    </a:cubicBezTo>
                    <a:cubicBezTo>
                      <a:pt x="2381" y="32908"/>
                      <a:pt x="4085" y="34763"/>
                      <a:pt x="6291" y="34863"/>
                    </a:cubicBezTo>
                    <a:cubicBezTo>
                      <a:pt x="6842" y="34863"/>
                      <a:pt x="7394" y="34788"/>
                      <a:pt x="7870" y="34587"/>
                    </a:cubicBezTo>
                    <a:cubicBezTo>
                      <a:pt x="8271" y="34737"/>
                      <a:pt x="8672" y="34838"/>
                      <a:pt x="9098" y="34863"/>
                    </a:cubicBezTo>
                    <a:cubicBezTo>
                      <a:pt x="9145" y="34864"/>
                      <a:pt x="9192" y="34865"/>
                      <a:pt x="9238" y="34865"/>
                    </a:cubicBezTo>
                    <a:cubicBezTo>
                      <a:pt x="11383" y="34865"/>
                      <a:pt x="13185" y="33187"/>
                      <a:pt x="13258" y="31028"/>
                    </a:cubicBezTo>
                    <a:cubicBezTo>
                      <a:pt x="13308" y="29900"/>
                      <a:pt x="12882" y="28848"/>
                      <a:pt x="12131" y="28096"/>
                    </a:cubicBezTo>
                    <a:cubicBezTo>
                      <a:pt x="13534" y="27519"/>
                      <a:pt x="14537" y="26166"/>
                      <a:pt x="14587" y="24562"/>
                    </a:cubicBezTo>
                    <a:cubicBezTo>
                      <a:pt x="14637" y="23559"/>
                      <a:pt x="14286" y="22632"/>
                      <a:pt x="13709" y="21905"/>
                    </a:cubicBezTo>
                    <a:cubicBezTo>
                      <a:pt x="14486" y="21204"/>
                      <a:pt x="14988" y="20226"/>
                      <a:pt x="15038" y="19098"/>
                    </a:cubicBezTo>
                    <a:cubicBezTo>
                      <a:pt x="15088" y="18246"/>
                      <a:pt x="14862" y="17469"/>
                      <a:pt x="14436" y="16818"/>
                    </a:cubicBezTo>
                    <a:cubicBezTo>
                      <a:pt x="15790" y="16216"/>
                      <a:pt x="16717" y="14888"/>
                      <a:pt x="16717" y="13334"/>
                    </a:cubicBezTo>
                    <a:cubicBezTo>
                      <a:pt x="16717" y="12883"/>
                      <a:pt x="16642" y="12457"/>
                      <a:pt x="16491" y="12056"/>
                    </a:cubicBezTo>
                    <a:cubicBezTo>
                      <a:pt x="17920" y="11504"/>
                      <a:pt x="18923" y="10126"/>
                      <a:pt x="18923" y="8497"/>
                    </a:cubicBezTo>
                    <a:cubicBezTo>
                      <a:pt x="18923" y="7870"/>
                      <a:pt x="18772" y="7244"/>
                      <a:pt x="18471" y="6717"/>
                    </a:cubicBezTo>
                    <a:cubicBezTo>
                      <a:pt x="19298" y="6016"/>
                      <a:pt x="19825" y="4988"/>
                      <a:pt x="19825" y="3810"/>
                    </a:cubicBezTo>
                    <a:cubicBezTo>
                      <a:pt x="19825" y="1705"/>
                      <a:pt x="18121" y="0"/>
                      <a:pt x="1601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34"/>
              <p:cNvSpPr/>
              <p:nvPr/>
            </p:nvSpPr>
            <p:spPr>
              <a:xfrm>
                <a:off x="6368056" y="4477721"/>
                <a:ext cx="108908" cy="105989"/>
              </a:xfrm>
              <a:custGeom>
                <a:avLst/>
                <a:gdLst/>
                <a:ahLst/>
                <a:cxnLst/>
                <a:rect l="l" t="t" r="r" b="b"/>
                <a:pathLst>
                  <a:path w="6342" h="6172" extrusionOk="0">
                    <a:moveTo>
                      <a:pt x="3146" y="0"/>
                    </a:moveTo>
                    <a:cubicBezTo>
                      <a:pt x="1503" y="0"/>
                      <a:pt x="149" y="1302"/>
                      <a:pt x="75" y="2961"/>
                    </a:cubicBezTo>
                    <a:cubicBezTo>
                      <a:pt x="0" y="4665"/>
                      <a:pt x="1329" y="6118"/>
                      <a:pt x="3033" y="6169"/>
                    </a:cubicBezTo>
                    <a:cubicBezTo>
                      <a:pt x="3079" y="6171"/>
                      <a:pt x="3125" y="6172"/>
                      <a:pt x="3171" y="6172"/>
                    </a:cubicBezTo>
                    <a:cubicBezTo>
                      <a:pt x="4815" y="6172"/>
                      <a:pt x="6193" y="4869"/>
                      <a:pt x="6266" y="3211"/>
                    </a:cubicBezTo>
                    <a:cubicBezTo>
                      <a:pt x="6341" y="1507"/>
                      <a:pt x="5013" y="53"/>
                      <a:pt x="3284" y="3"/>
                    </a:cubicBezTo>
                    <a:cubicBezTo>
                      <a:pt x="3237" y="1"/>
                      <a:pt x="3192" y="0"/>
                      <a:pt x="3146" y="0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34"/>
              <p:cNvSpPr/>
              <p:nvPr/>
            </p:nvSpPr>
            <p:spPr>
              <a:xfrm>
                <a:off x="6294029" y="3942393"/>
                <a:ext cx="340462" cy="598324"/>
              </a:xfrm>
              <a:custGeom>
                <a:avLst/>
                <a:gdLst/>
                <a:ahLst/>
                <a:cxnLst/>
                <a:rect l="l" t="t" r="r" b="b"/>
                <a:pathLst>
                  <a:path w="19826" h="34842" extrusionOk="0">
                    <a:moveTo>
                      <a:pt x="16016" y="0"/>
                    </a:moveTo>
                    <a:cubicBezTo>
                      <a:pt x="13935" y="0"/>
                      <a:pt x="12231" y="1704"/>
                      <a:pt x="12231" y="3810"/>
                    </a:cubicBezTo>
                    <a:cubicBezTo>
                      <a:pt x="12231" y="4436"/>
                      <a:pt x="12382" y="5063"/>
                      <a:pt x="12657" y="5589"/>
                    </a:cubicBezTo>
                    <a:cubicBezTo>
                      <a:pt x="12281" y="5915"/>
                      <a:pt x="11981" y="6316"/>
                      <a:pt x="11730" y="6742"/>
                    </a:cubicBezTo>
                    <a:cubicBezTo>
                      <a:pt x="11053" y="6090"/>
                      <a:pt x="10126" y="5689"/>
                      <a:pt x="9123" y="5689"/>
                    </a:cubicBezTo>
                    <a:cubicBezTo>
                      <a:pt x="7018" y="5689"/>
                      <a:pt x="5314" y="7394"/>
                      <a:pt x="5314" y="9499"/>
                    </a:cubicBezTo>
                    <a:cubicBezTo>
                      <a:pt x="5314" y="9624"/>
                      <a:pt x="5314" y="9749"/>
                      <a:pt x="5339" y="9875"/>
                    </a:cubicBezTo>
                    <a:cubicBezTo>
                      <a:pt x="4061" y="10476"/>
                      <a:pt x="3158" y="11805"/>
                      <a:pt x="3158" y="13308"/>
                    </a:cubicBezTo>
                    <a:cubicBezTo>
                      <a:pt x="3158" y="13835"/>
                      <a:pt x="3259" y="14311"/>
                      <a:pt x="3459" y="14762"/>
                    </a:cubicBezTo>
                    <a:lnTo>
                      <a:pt x="76" y="15038"/>
                    </a:lnTo>
                    <a:cubicBezTo>
                      <a:pt x="26" y="16090"/>
                      <a:pt x="376" y="17068"/>
                      <a:pt x="1028" y="17795"/>
                    </a:cubicBezTo>
                    <a:cubicBezTo>
                      <a:pt x="452" y="18446"/>
                      <a:pt x="101" y="19298"/>
                      <a:pt x="76" y="20226"/>
                    </a:cubicBezTo>
                    <a:cubicBezTo>
                      <a:pt x="1" y="21729"/>
                      <a:pt x="777" y="23083"/>
                      <a:pt x="2006" y="23810"/>
                    </a:cubicBezTo>
                    <a:cubicBezTo>
                      <a:pt x="1880" y="24161"/>
                      <a:pt x="1805" y="24537"/>
                      <a:pt x="1780" y="24912"/>
                    </a:cubicBezTo>
                    <a:cubicBezTo>
                      <a:pt x="1755" y="25940"/>
                      <a:pt x="2106" y="26917"/>
                      <a:pt x="2732" y="27644"/>
                    </a:cubicBezTo>
                    <a:cubicBezTo>
                      <a:pt x="2582" y="28045"/>
                      <a:pt x="2507" y="28471"/>
                      <a:pt x="2482" y="28897"/>
                    </a:cubicBezTo>
                    <a:cubicBezTo>
                      <a:pt x="2457" y="29273"/>
                      <a:pt x="2507" y="29624"/>
                      <a:pt x="2582" y="29950"/>
                    </a:cubicBezTo>
                    <a:cubicBezTo>
                      <a:pt x="2532" y="30176"/>
                      <a:pt x="2482" y="30426"/>
                      <a:pt x="2482" y="30677"/>
                    </a:cubicBezTo>
                    <a:cubicBezTo>
                      <a:pt x="2381" y="32882"/>
                      <a:pt x="4111" y="34737"/>
                      <a:pt x="6291" y="34837"/>
                    </a:cubicBezTo>
                    <a:cubicBezTo>
                      <a:pt x="6350" y="34840"/>
                      <a:pt x="6408" y="34841"/>
                      <a:pt x="6466" y="34841"/>
                    </a:cubicBezTo>
                    <a:cubicBezTo>
                      <a:pt x="6975" y="34841"/>
                      <a:pt x="7443" y="34744"/>
                      <a:pt x="7870" y="34587"/>
                    </a:cubicBezTo>
                    <a:cubicBezTo>
                      <a:pt x="8271" y="34737"/>
                      <a:pt x="8672" y="34812"/>
                      <a:pt x="9123" y="34837"/>
                    </a:cubicBezTo>
                    <a:cubicBezTo>
                      <a:pt x="9184" y="34840"/>
                      <a:pt x="9244" y="34841"/>
                      <a:pt x="9304" y="34841"/>
                    </a:cubicBezTo>
                    <a:cubicBezTo>
                      <a:pt x="11406" y="34841"/>
                      <a:pt x="13186" y="33147"/>
                      <a:pt x="13259" y="31003"/>
                    </a:cubicBezTo>
                    <a:cubicBezTo>
                      <a:pt x="13309" y="29875"/>
                      <a:pt x="12883" y="28822"/>
                      <a:pt x="12131" y="28070"/>
                    </a:cubicBezTo>
                    <a:cubicBezTo>
                      <a:pt x="13534" y="27494"/>
                      <a:pt x="14537" y="26166"/>
                      <a:pt x="14587" y="24562"/>
                    </a:cubicBezTo>
                    <a:cubicBezTo>
                      <a:pt x="14637" y="23534"/>
                      <a:pt x="14311" y="22607"/>
                      <a:pt x="13710" y="21880"/>
                    </a:cubicBezTo>
                    <a:cubicBezTo>
                      <a:pt x="14487" y="21178"/>
                      <a:pt x="15013" y="20201"/>
                      <a:pt x="15063" y="19073"/>
                    </a:cubicBezTo>
                    <a:cubicBezTo>
                      <a:pt x="15088" y="18246"/>
                      <a:pt x="14863" y="17444"/>
                      <a:pt x="14462" y="16792"/>
                    </a:cubicBezTo>
                    <a:cubicBezTo>
                      <a:pt x="15790" y="16216"/>
                      <a:pt x="16742" y="14862"/>
                      <a:pt x="16742" y="13308"/>
                    </a:cubicBezTo>
                    <a:cubicBezTo>
                      <a:pt x="16742" y="12857"/>
                      <a:pt x="16642" y="12431"/>
                      <a:pt x="16517" y="12030"/>
                    </a:cubicBezTo>
                    <a:cubicBezTo>
                      <a:pt x="17920" y="11479"/>
                      <a:pt x="18923" y="10100"/>
                      <a:pt x="18923" y="8496"/>
                    </a:cubicBezTo>
                    <a:cubicBezTo>
                      <a:pt x="18923" y="7845"/>
                      <a:pt x="18773" y="7243"/>
                      <a:pt x="18472" y="6692"/>
                    </a:cubicBezTo>
                    <a:cubicBezTo>
                      <a:pt x="19299" y="6015"/>
                      <a:pt x="19825" y="4962"/>
                      <a:pt x="19825" y="3810"/>
                    </a:cubicBezTo>
                    <a:cubicBezTo>
                      <a:pt x="19825" y="1704"/>
                      <a:pt x="18121" y="0"/>
                      <a:pt x="1601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34"/>
              <p:cNvSpPr/>
              <p:nvPr/>
            </p:nvSpPr>
            <p:spPr>
              <a:xfrm>
                <a:off x="6198056" y="4477721"/>
                <a:ext cx="108479" cy="105989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6172" extrusionOk="0">
                    <a:moveTo>
                      <a:pt x="3146" y="0"/>
                    </a:moveTo>
                    <a:cubicBezTo>
                      <a:pt x="1503" y="0"/>
                      <a:pt x="149" y="1302"/>
                      <a:pt x="76" y="2961"/>
                    </a:cubicBezTo>
                    <a:cubicBezTo>
                      <a:pt x="0" y="4665"/>
                      <a:pt x="1329" y="6118"/>
                      <a:pt x="3033" y="6169"/>
                    </a:cubicBezTo>
                    <a:cubicBezTo>
                      <a:pt x="3079" y="6171"/>
                      <a:pt x="3125" y="6172"/>
                      <a:pt x="3171" y="6172"/>
                    </a:cubicBezTo>
                    <a:cubicBezTo>
                      <a:pt x="4815" y="6172"/>
                      <a:pt x="6193" y="4869"/>
                      <a:pt x="6266" y="3211"/>
                    </a:cubicBezTo>
                    <a:cubicBezTo>
                      <a:pt x="6316" y="1507"/>
                      <a:pt x="4988" y="53"/>
                      <a:pt x="3284" y="3"/>
                    </a:cubicBezTo>
                    <a:cubicBezTo>
                      <a:pt x="3238" y="1"/>
                      <a:pt x="3192" y="0"/>
                      <a:pt x="3146" y="0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34"/>
              <p:cNvSpPr/>
              <p:nvPr/>
            </p:nvSpPr>
            <p:spPr>
              <a:xfrm>
                <a:off x="5317526" y="4449302"/>
                <a:ext cx="108891" cy="106435"/>
              </a:xfrm>
              <a:custGeom>
                <a:avLst/>
                <a:gdLst/>
                <a:ahLst/>
                <a:cxnLst/>
                <a:rect l="l" t="t" r="r" b="b"/>
                <a:pathLst>
                  <a:path w="6341" h="6198" extrusionOk="0">
                    <a:moveTo>
                      <a:pt x="3146" y="1"/>
                    </a:moveTo>
                    <a:cubicBezTo>
                      <a:pt x="1503" y="1"/>
                      <a:pt x="148" y="1304"/>
                      <a:pt x="75" y="2986"/>
                    </a:cubicBezTo>
                    <a:cubicBezTo>
                      <a:pt x="0" y="4691"/>
                      <a:pt x="1328" y="6119"/>
                      <a:pt x="3033" y="6195"/>
                    </a:cubicBezTo>
                    <a:cubicBezTo>
                      <a:pt x="3079" y="6197"/>
                      <a:pt x="3125" y="6198"/>
                      <a:pt x="3170" y="6198"/>
                    </a:cubicBezTo>
                    <a:cubicBezTo>
                      <a:pt x="4815" y="6198"/>
                      <a:pt x="6193" y="4895"/>
                      <a:pt x="6266" y="3237"/>
                    </a:cubicBezTo>
                    <a:cubicBezTo>
                      <a:pt x="6341" y="1533"/>
                      <a:pt x="5013" y="79"/>
                      <a:pt x="3283" y="4"/>
                    </a:cubicBezTo>
                    <a:cubicBezTo>
                      <a:pt x="3237" y="2"/>
                      <a:pt x="3191" y="1"/>
                      <a:pt x="3146" y="1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34"/>
              <p:cNvSpPr/>
              <p:nvPr/>
            </p:nvSpPr>
            <p:spPr>
              <a:xfrm>
                <a:off x="6368485" y="2064721"/>
                <a:ext cx="144197" cy="265349"/>
              </a:xfrm>
              <a:custGeom>
                <a:avLst/>
                <a:gdLst/>
                <a:ahLst/>
                <a:cxnLst/>
                <a:rect l="l" t="t" r="r" b="b"/>
                <a:pathLst>
                  <a:path w="8397" h="15452" extrusionOk="0">
                    <a:moveTo>
                      <a:pt x="4444" y="0"/>
                    </a:moveTo>
                    <a:cubicBezTo>
                      <a:pt x="2638" y="0"/>
                      <a:pt x="1153" y="3069"/>
                      <a:pt x="627" y="6138"/>
                    </a:cubicBezTo>
                    <a:cubicBezTo>
                      <a:pt x="0" y="9647"/>
                      <a:pt x="426" y="14585"/>
                      <a:pt x="1579" y="15362"/>
                    </a:cubicBezTo>
                    <a:cubicBezTo>
                      <a:pt x="1670" y="15423"/>
                      <a:pt x="1783" y="15451"/>
                      <a:pt x="1912" y="15451"/>
                    </a:cubicBezTo>
                    <a:cubicBezTo>
                      <a:pt x="3427" y="15451"/>
                      <a:pt x="7319" y="11602"/>
                      <a:pt x="7319" y="11602"/>
                    </a:cubicBezTo>
                    <a:cubicBezTo>
                      <a:pt x="7319" y="11602"/>
                      <a:pt x="8396" y="1828"/>
                      <a:pt x="5238" y="199"/>
                    </a:cubicBezTo>
                    <a:cubicBezTo>
                      <a:pt x="4968" y="63"/>
                      <a:pt x="4703" y="0"/>
                      <a:pt x="4444" y="0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34"/>
              <p:cNvSpPr/>
              <p:nvPr/>
            </p:nvSpPr>
            <p:spPr>
              <a:xfrm>
                <a:off x="6361170" y="2122950"/>
                <a:ext cx="85227" cy="206431"/>
              </a:xfrm>
              <a:custGeom>
                <a:avLst/>
                <a:gdLst/>
                <a:ahLst/>
                <a:cxnLst/>
                <a:rect l="l" t="t" r="r" b="b"/>
                <a:pathLst>
                  <a:path w="4963" h="12021" extrusionOk="0">
                    <a:moveTo>
                      <a:pt x="2305" y="0"/>
                    </a:moveTo>
                    <a:cubicBezTo>
                      <a:pt x="1881" y="0"/>
                      <a:pt x="1294" y="590"/>
                      <a:pt x="852" y="3324"/>
                    </a:cubicBezTo>
                    <a:cubicBezTo>
                      <a:pt x="0" y="8662"/>
                      <a:pt x="1705" y="12021"/>
                      <a:pt x="1705" y="12021"/>
                    </a:cubicBezTo>
                    <a:cubicBezTo>
                      <a:pt x="2381" y="10316"/>
                      <a:pt x="4537" y="9339"/>
                      <a:pt x="4537" y="9339"/>
                    </a:cubicBezTo>
                    <a:cubicBezTo>
                      <a:pt x="4537" y="9339"/>
                      <a:pt x="4963" y="7409"/>
                      <a:pt x="4737" y="4828"/>
                    </a:cubicBezTo>
                    <a:cubicBezTo>
                      <a:pt x="4461" y="1845"/>
                      <a:pt x="2857" y="341"/>
                      <a:pt x="2857" y="341"/>
                    </a:cubicBezTo>
                    <a:cubicBezTo>
                      <a:pt x="2857" y="341"/>
                      <a:pt x="2628" y="0"/>
                      <a:pt x="230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34"/>
              <p:cNvSpPr/>
              <p:nvPr/>
            </p:nvSpPr>
            <p:spPr>
              <a:xfrm>
                <a:off x="6737316" y="2079935"/>
                <a:ext cx="132142" cy="268200"/>
              </a:xfrm>
              <a:custGeom>
                <a:avLst/>
                <a:gdLst/>
                <a:ahLst/>
                <a:cxnLst/>
                <a:rect l="l" t="t" r="r" b="b"/>
                <a:pathLst>
                  <a:path w="7695" h="15618" extrusionOk="0">
                    <a:moveTo>
                      <a:pt x="3960" y="1"/>
                    </a:moveTo>
                    <a:cubicBezTo>
                      <a:pt x="3742" y="1"/>
                      <a:pt x="3517" y="45"/>
                      <a:pt x="3283" y="140"/>
                    </a:cubicBezTo>
                    <a:cubicBezTo>
                      <a:pt x="0" y="1493"/>
                      <a:pt x="251" y="11318"/>
                      <a:pt x="251" y="11318"/>
                    </a:cubicBezTo>
                    <a:cubicBezTo>
                      <a:pt x="251" y="11318"/>
                      <a:pt x="3914" y="15617"/>
                      <a:pt x="5392" y="15617"/>
                    </a:cubicBezTo>
                    <a:cubicBezTo>
                      <a:pt x="5494" y="15617"/>
                      <a:pt x="5585" y="15597"/>
                      <a:pt x="5664" y="15553"/>
                    </a:cubicBezTo>
                    <a:cubicBezTo>
                      <a:pt x="6867" y="14877"/>
                      <a:pt x="7694" y="9964"/>
                      <a:pt x="7394" y="6430"/>
                    </a:cubicBezTo>
                    <a:cubicBezTo>
                      <a:pt x="7102" y="3266"/>
                      <a:pt x="5825" y="1"/>
                      <a:pt x="3960" y="1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34"/>
              <p:cNvSpPr/>
              <p:nvPr/>
            </p:nvSpPr>
            <p:spPr>
              <a:xfrm>
                <a:off x="6790239" y="2141753"/>
                <a:ext cx="83098" cy="206568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12029" extrusionOk="0">
                    <a:moveTo>
                      <a:pt x="3226" y="0"/>
                    </a:moveTo>
                    <a:cubicBezTo>
                      <a:pt x="2921" y="0"/>
                      <a:pt x="2683" y="299"/>
                      <a:pt x="2683" y="299"/>
                    </a:cubicBezTo>
                    <a:cubicBezTo>
                      <a:pt x="2683" y="299"/>
                      <a:pt x="953" y="1652"/>
                      <a:pt x="452" y="4585"/>
                    </a:cubicBezTo>
                    <a:cubicBezTo>
                      <a:pt x="1" y="7166"/>
                      <a:pt x="252" y="9096"/>
                      <a:pt x="252" y="9096"/>
                    </a:cubicBezTo>
                    <a:cubicBezTo>
                      <a:pt x="252" y="9096"/>
                      <a:pt x="2332" y="10274"/>
                      <a:pt x="2858" y="12028"/>
                    </a:cubicBezTo>
                    <a:cubicBezTo>
                      <a:pt x="2858" y="12028"/>
                      <a:pt x="4838" y="8820"/>
                      <a:pt x="4437" y="3432"/>
                    </a:cubicBezTo>
                    <a:cubicBezTo>
                      <a:pt x="4217" y="591"/>
                      <a:pt x="3655" y="0"/>
                      <a:pt x="322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34"/>
              <p:cNvSpPr/>
              <p:nvPr/>
            </p:nvSpPr>
            <p:spPr>
              <a:xfrm>
                <a:off x="5117390" y="2218699"/>
                <a:ext cx="1819289" cy="2322100"/>
              </a:xfrm>
              <a:custGeom>
                <a:avLst/>
                <a:gdLst/>
                <a:ahLst/>
                <a:cxnLst/>
                <a:rect l="l" t="t" r="r" b="b"/>
                <a:pathLst>
                  <a:path w="105942" h="135222" extrusionOk="0">
                    <a:moveTo>
                      <a:pt x="87989" y="0"/>
                    </a:moveTo>
                    <a:cubicBezTo>
                      <a:pt x="86797" y="0"/>
                      <a:pt x="85708" y="542"/>
                      <a:pt x="84964" y="1382"/>
                    </a:cubicBezTo>
                    <a:cubicBezTo>
                      <a:pt x="84362" y="931"/>
                      <a:pt x="83610" y="655"/>
                      <a:pt x="82783" y="605"/>
                    </a:cubicBezTo>
                    <a:cubicBezTo>
                      <a:pt x="82740" y="604"/>
                      <a:pt x="82696" y="603"/>
                      <a:pt x="82653" y="603"/>
                    </a:cubicBezTo>
                    <a:cubicBezTo>
                      <a:pt x="81151" y="603"/>
                      <a:pt x="79806" y="1443"/>
                      <a:pt x="79124" y="2685"/>
                    </a:cubicBezTo>
                    <a:cubicBezTo>
                      <a:pt x="78848" y="2610"/>
                      <a:pt x="78573" y="2560"/>
                      <a:pt x="78297" y="2560"/>
                    </a:cubicBezTo>
                    <a:cubicBezTo>
                      <a:pt x="78235" y="2557"/>
                      <a:pt x="78173" y="2556"/>
                      <a:pt x="78112" y="2556"/>
                    </a:cubicBezTo>
                    <a:cubicBezTo>
                      <a:pt x="75989" y="2556"/>
                      <a:pt x="74234" y="4226"/>
                      <a:pt x="74137" y="6369"/>
                    </a:cubicBezTo>
                    <a:cubicBezTo>
                      <a:pt x="74137" y="6445"/>
                      <a:pt x="74137" y="6545"/>
                      <a:pt x="74137" y="6620"/>
                    </a:cubicBezTo>
                    <a:cubicBezTo>
                      <a:pt x="72583" y="7096"/>
                      <a:pt x="71405" y="8525"/>
                      <a:pt x="71330" y="10254"/>
                    </a:cubicBezTo>
                    <a:cubicBezTo>
                      <a:pt x="71330" y="10530"/>
                      <a:pt x="71330" y="10806"/>
                      <a:pt x="71380" y="11081"/>
                    </a:cubicBezTo>
                    <a:cubicBezTo>
                      <a:pt x="70127" y="11708"/>
                      <a:pt x="69249" y="12961"/>
                      <a:pt x="69174" y="14465"/>
                    </a:cubicBezTo>
                    <a:cubicBezTo>
                      <a:pt x="69149" y="15542"/>
                      <a:pt x="69525" y="16520"/>
                      <a:pt x="70177" y="17272"/>
                    </a:cubicBezTo>
                    <a:cubicBezTo>
                      <a:pt x="69650" y="17898"/>
                      <a:pt x="69325" y="18725"/>
                      <a:pt x="69274" y="19603"/>
                    </a:cubicBezTo>
                    <a:cubicBezTo>
                      <a:pt x="69249" y="20555"/>
                      <a:pt x="69525" y="21432"/>
                      <a:pt x="70051" y="22134"/>
                    </a:cubicBezTo>
                    <a:cubicBezTo>
                      <a:pt x="69475" y="22786"/>
                      <a:pt x="69124" y="23638"/>
                      <a:pt x="69074" y="24590"/>
                    </a:cubicBezTo>
                    <a:cubicBezTo>
                      <a:pt x="69024" y="25568"/>
                      <a:pt x="69350" y="26495"/>
                      <a:pt x="69926" y="27222"/>
                    </a:cubicBezTo>
                    <a:cubicBezTo>
                      <a:pt x="69500" y="27823"/>
                      <a:pt x="69249" y="28550"/>
                      <a:pt x="69224" y="29327"/>
                    </a:cubicBezTo>
                    <a:cubicBezTo>
                      <a:pt x="69174" y="30079"/>
                      <a:pt x="69350" y="30781"/>
                      <a:pt x="69700" y="31382"/>
                    </a:cubicBezTo>
                    <a:cubicBezTo>
                      <a:pt x="69325" y="31959"/>
                      <a:pt x="69099" y="32635"/>
                      <a:pt x="69074" y="33337"/>
                    </a:cubicBezTo>
                    <a:cubicBezTo>
                      <a:pt x="69049" y="33738"/>
                      <a:pt x="69099" y="34139"/>
                      <a:pt x="69199" y="34490"/>
                    </a:cubicBezTo>
                    <a:cubicBezTo>
                      <a:pt x="68823" y="35091"/>
                      <a:pt x="68573" y="35768"/>
                      <a:pt x="68548" y="36495"/>
                    </a:cubicBezTo>
                    <a:cubicBezTo>
                      <a:pt x="68523" y="37422"/>
                      <a:pt x="68773" y="38274"/>
                      <a:pt x="69274" y="38951"/>
                    </a:cubicBezTo>
                    <a:cubicBezTo>
                      <a:pt x="68949" y="39503"/>
                      <a:pt x="68773" y="40129"/>
                      <a:pt x="68723" y="40781"/>
                    </a:cubicBezTo>
                    <a:cubicBezTo>
                      <a:pt x="68698" y="41608"/>
                      <a:pt x="68924" y="42385"/>
                      <a:pt x="69325" y="43036"/>
                    </a:cubicBezTo>
                    <a:cubicBezTo>
                      <a:pt x="68873" y="43638"/>
                      <a:pt x="68573" y="44390"/>
                      <a:pt x="68548" y="45217"/>
                    </a:cubicBezTo>
                    <a:cubicBezTo>
                      <a:pt x="68523" y="45693"/>
                      <a:pt x="68598" y="46144"/>
                      <a:pt x="68723" y="46570"/>
                    </a:cubicBezTo>
                    <a:cubicBezTo>
                      <a:pt x="67821" y="47272"/>
                      <a:pt x="67194" y="48350"/>
                      <a:pt x="67144" y="49603"/>
                    </a:cubicBezTo>
                    <a:cubicBezTo>
                      <a:pt x="67144" y="49904"/>
                      <a:pt x="67169" y="50229"/>
                      <a:pt x="67219" y="50530"/>
                    </a:cubicBezTo>
                    <a:cubicBezTo>
                      <a:pt x="66843" y="50906"/>
                      <a:pt x="66543" y="51357"/>
                      <a:pt x="66342" y="51884"/>
                    </a:cubicBezTo>
                    <a:cubicBezTo>
                      <a:pt x="65164" y="52134"/>
                      <a:pt x="64162" y="52886"/>
                      <a:pt x="63610" y="53939"/>
                    </a:cubicBezTo>
                    <a:cubicBezTo>
                      <a:pt x="63284" y="53838"/>
                      <a:pt x="62933" y="53763"/>
                      <a:pt x="62558" y="53763"/>
                    </a:cubicBezTo>
                    <a:cubicBezTo>
                      <a:pt x="62479" y="53758"/>
                      <a:pt x="62400" y="53756"/>
                      <a:pt x="62322" y="53756"/>
                    </a:cubicBezTo>
                    <a:cubicBezTo>
                      <a:pt x="61629" y="53756"/>
                      <a:pt x="60965" y="53952"/>
                      <a:pt x="60402" y="54290"/>
                    </a:cubicBezTo>
                    <a:cubicBezTo>
                      <a:pt x="59851" y="53989"/>
                      <a:pt x="59224" y="53788"/>
                      <a:pt x="58573" y="53763"/>
                    </a:cubicBezTo>
                    <a:cubicBezTo>
                      <a:pt x="58521" y="53761"/>
                      <a:pt x="58470" y="53760"/>
                      <a:pt x="58419" y="53760"/>
                    </a:cubicBezTo>
                    <a:cubicBezTo>
                      <a:pt x="57103" y="53760"/>
                      <a:pt x="55938" y="54378"/>
                      <a:pt x="55214" y="55367"/>
                    </a:cubicBezTo>
                    <a:cubicBezTo>
                      <a:pt x="54437" y="55493"/>
                      <a:pt x="53761" y="55843"/>
                      <a:pt x="53209" y="56345"/>
                    </a:cubicBezTo>
                    <a:cubicBezTo>
                      <a:pt x="52558" y="55142"/>
                      <a:pt x="51304" y="54315"/>
                      <a:pt x="49851" y="54239"/>
                    </a:cubicBezTo>
                    <a:cubicBezTo>
                      <a:pt x="49797" y="54237"/>
                      <a:pt x="49743" y="54236"/>
                      <a:pt x="49690" y="54236"/>
                    </a:cubicBezTo>
                    <a:cubicBezTo>
                      <a:pt x="48476" y="54236"/>
                      <a:pt x="47388" y="54779"/>
                      <a:pt x="46668" y="55643"/>
                    </a:cubicBezTo>
                    <a:cubicBezTo>
                      <a:pt x="45966" y="54941"/>
                      <a:pt x="45014" y="54465"/>
                      <a:pt x="43961" y="54415"/>
                    </a:cubicBezTo>
                    <a:cubicBezTo>
                      <a:pt x="43926" y="54414"/>
                      <a:pt x="43891" y="54414"/>
                      <a:pt x="43856" y="54414"/>
                    </a:cubicBezTo>
                    <a:cubicBezTo>
                      <a:pt x="42843" y="54414"/>
                      <a:pt x="41907" y="54762"/>
                      <a:pt x="41204" y="55392"/>
                    </a:cubicBezTo>
                    <a:cubicBezTo>
                      <a:pt x="40603" y="54966"/>
                      <a:pt x="39876" y="54716"/>
                      <a:pt x="39099" y="54691"/>
                    </a:cubicBezTo>
                    <a:cubicBezTo>
                      <a:pt x="39037" y="54688"/>
                      <a:pt x="38976" y="54686"/>
                      <a:pt x="38914" y="54686"/>
                    </a:cubicBezTo>
                    <a:cubicBezTo>
                      <a:pt x="37882" y="54686"/>
                      <a:pt x="36926" y="55082"/>
                      <a:pt x="36217" y="55768"/>
                    </a:cubicBezTo>
                    <a:cubicBezTo>
                      <a:pt x="35515" y="54991"/>
                      <a:pt x="34512" y="54465"/>
                      <a:pt x="33410" y="54415"/>
                    </a:cubicBezTo>
                    <a:cubicBezTo>
                      <a:pt x="33351" y="54412"/>
                      <a:pt x="33293" y="54411"/>
                      <a:pt x="33236" y="54411"/>
                    </a:cubicBezTo>
                    <a:cubicBezTo>
                      <a:pt x="32149" y="54411"/>
                      <a:pt x="31141" y="54855"/>
                      <a:pt x="30427" y="55593"/>
                    </a:cubicBezTo>
                    <a:cubicBezTo>
                      <a:pt x="29775" y="55016"/>
                      <a:pt x="28923" y="54665"/>
                      <a:pt x="27996" y="54640"/>
                    </a:cubicBezTo>
                    <a:cubicBezTo>
                      <a:pt x="27939" y="54638"/>
                      <a:pt x="27883" y="54637"/>
                      <a:pt x="27827" y="54637"/>
                    </a:cubicBezTo>
                    <a:cubicBezTo>
                      <a:pt x="26713" y="54637"/>
                      <a:pt x="25679" y="55105"/>
                      <a:pt x="24963" y="55869"/>
                    </a:cubicBezTo>
                    <a:cubicBezTo>
                      <a:pt x="24412" y="55543"/>
                      <a:pt x="23760" y="55317"/>
                      <a:pt x="23059" y="55292"/>
                    </a:cubicBezTo>
                    <a:cubicBezTo>
                      <a:pt x="23003" y="55290"/>
                      <a:pt x="22948" y="55289"/>
                      <a:pt x="22893" y="55289"/>
                    </a:cubicBezTo>
                    <a:cubicBezTo>
                      <a:pt x="21755" y="55289"/>
                      <a:pt x="20717" y="55780"/>
                      <a:pt x="19976" y="56545"/>
                    </a:cubicBezTo>
                    <a:cubicBezTo>
                      <a:pt x="19374" y="56094"/>
                      <a:pt x="18622" y="55818"/>
                      <a:pt x="17820" y="55793"/>
                    </a:cubicBezTo>
                    <a:cubicBezTo>
                      <a:pt x="17756" y="55790"/>
                      <a:pt x="17691" y="55789"/>
                      <a:pt x="17627" y="55789"/>
                    </a:cubicBezTo>
                    <a:cubicBezTo>
                      <a:pt x="16130" y="55789"/>
                      <a:pt x="14834" y="56623"/>
                      <a:pt x="14161" y="57848"/>
                    </a:cubicBezTo>
                    <a:cubicBezTo>
                      <a:pt x="13911" y="56470"/>
                      <a:pt x="12708" y="55392"/>
                      <a:pt x="11254" y="55317"/>
                    </a:cubicBezTo>
                    <a:cubicBezTo>
                      <a:pt x="11218" y="55316"/>
                      <a:pt x="11183" y="55315"/>
                      <a:pt x="11148" y="55315"/>
                    </a:cubicBezTo>
                    <a:cubicBezTo>
                      <a:pt x="10411" y="55315"/>
                      <a:pt x="9724" y="55563"/>
                      <a:pt x="9174" y="55994"/>
                    </a:cubicBezTo>
                    <a:cubicBezTo>
                      <a:pt x="8823" y="54766"/>
                      <a:pt x="7695" y="53863"/>
                      <a:pt x="6367" y="53813"/>
                    </a:cubicBezTo>
                    <a:cubicBezTo>
                      <a:pt x="6324" y="53812"/>
                      <a:pt x="6282" y="53811"/>
                      <a:pt x="6240" y="53811"/>
                    </a:cubicBezTo>
                    <a:cubicBezTo>
                      <a:pt x="4991" y="53811"/>
                      <a:pt x="3919" y="54526"/>
                      <a:pt x="3409" y="55593"/>
                    </a:cubicBezTo>
                    <a:cubicBezTo>
                      <a:pt x="3359" y="55593"/>
                      <a:pt x="3309" y="55568"/>
                      <a:pt x="3259" y="55568"/>
                    </a:cubicBezTo>
                    <a:cubicBezTo>
                      <a:pt x="3227" y="55567"/>
                      <a:pt x="3196" y="55566"/>
                      <a:pt x="3164" y="55566"/>
                    </a:cubicBezTo>
                    <a:cubicBezTo>
                      <a:pt x="1501" y="55566"/>
                      <a:pt x="100" y="56853"/>
                      <a:pt x="26" y="58550"/>
                    </a:cubicBezTo>
                    <a:cubicBezTo>
                      <a:pt x="1" y="59703"/>
                      <a:pt x="577" y="60731"/>
                      <a:pt x="1505" y="61307"/>
                    </a:cubicBezTo>
                    <a:cubicBezTo>
                      <a:pt x="1329" y="61683"/>
                      <a:pt x="1229" y="62084"/>
                      <a:pt x="1204" y="62535"/>
                    </a:cubicBezTo>
                    <a:cubicBezTo>
                      <a:pt x="1129" y="63939"/>
                      <a:pt x="2031" y="65142"/>
                      <a:pt x="3284" y="65593"/>
                    </a:cubicBezTo>
                    <a:cubicBezTo>
                      <a:pt x="3384" y="66721"/>
                      <a:pt x="4086" y="67673"/>
                      <a:pt x="5064" y="68124"/>
                    </a:cubicBezTo>
                    <a:cubicBezTo>
                      <a:pt x="4312" y="68826"/>
                      <a:pt x="3810" y="69803"/>
                      <a:pt x="3760" y="70906"/>
                    </a:cubicBezTo>
                    <a:cubicBezTo>
                      <a:pt x="3760" y="71282"/>
                      <a:pt x="3785" y="71633"/>
                      <a:pt x="3860" y="71959"/>
                    </a:cubicBezTo>
                    <a:cubicBezTo>
                      <a:pt x="3008" y="72661"/>
                      <a:pt x="2432" y="73713"/>
                      <a:pt x="2382" y="74916"/>
                    </a:cubicBezTo>
                    <a:cubicBezTo>
                      <a:pt x="2332" y="75643"/>
                      <a:pt x="2507" y="76320"/>
                      <a:pt x="2833" y="76921"/>
                    </a:cubicBezTo>
                    <a:cubicBezTo>
                      <a:pt x="1881" y="77623"/>
                      <a:pt x="1254" y="78726"/>
                      <a:pt x="1204" y="79979"/>
                    </a:cubicBezTo>
                    <a:cubicBezTo>
                      <a:pt x="1179" y="80756"/>
                      <a:pt x="1379" y="81508"/>
                      <a:pt x="1730" y="82134"/>
                    </a:cubicBezTo>
                    <a:cubicBezTo>
                      <a:pt x="1429" y="82686"/>
                      <a:pt x="1229" y="83312"/>
                      <a:pt x="1204" y="83964"/>
                    </a:cubicBezTo>
                    <a:cubicBezTo>
                      <a:pt x="1154" y="85042"/>
                      <a:pt x="1530" y="86019"/>
                      <a:pt x="2181" y="86771"/>
                    </a:cubicBezTo>
                    <a:cubicBezTo>
                      <a:pt x="1881" y="87297"/>
                      <a:pt x="1705" y="87899"/>
                      <a:pt x="1680" y="88525"/>
                    </a:cubicBezTo>
                    <a:cubicBezTo>
                      <a:pt x="1630" y="89578"/>
                      <a:pt x="2006" y="90555"/>
                      <a:pt x="2632" y="91282"/>
                    </a:cubicBezTo>
                    <a:cubicBezTo>
                      <a:pt x="2482" y="91683"/>
                      <a:pt x="2382" y="92084"/>
                      <a:pt x="2382" y="92535"/>
                    </a:cubicBezTo>
                    <a:cubicBezTo>
                      <a:pt x="2332" y="93713"/>
                      <a:pt x="2808" y="94791"/>
                      <a:pt x="3585" y="95543"/>
                    </a:cubicBezTo>
                    <a:cubicBezTo>
                      <a:pt x="3309" y="96044"/>
                      <a:pt x="3159" y="96621"/>
                      <a:pt x="3134" y="97222"/>
                    </a:cubicBezTo>
                    <a:cubicBezTo>
                      <a:pt x="3084" y="98576"/>
                      <a:pt x="3710" y="99804"/>
                      <a:pt x="4688" y="100555"/>
                    </a:cubicBezTo>
                    <a:cubicBezTo>
                      <a:pt x="4562" y="100931"/>
                      <a:pt x="4462" y="101357"/>
                      <a:pt x="4437" y="101784"/>
                    </a:cubicBezTo>
                    <a:cubicBezTo>
                      <a:pt x="4412" y="102886"/>
                      <a:pt x="4813" y="103889"/>
                      <a:pt x="5490" y="104641"/>
                    </a:cubicBezTo>
                    <a:cubicBezTo>
                      <a:pt x="4888" y="105317"/>
                      <a:pt x="4487" y="106195"/>
                      <a:pt x="4437" y="107172"/>
                    </a:cubicBezTo>
                    <a:cubicBezTo>
                      <a:pt x="4387" y="108626"/>
                      <a:pt x="5114" y="109954"/>
                      <a:pt x="6267" y="110681"/>
                    </a:cubicBezTo>
                    <a:cubicBezTo>
                      <a:pt x="5916" y="111257"/>
                      <a:pt x="5690" y="111909"/>
                      <a:pt x="5665" y="112636"/>
                    </a:cubicBezTo>
                    <a:cubicBezTo>
                      <a:pt x="5615" y="113663"/>
                      <a:pt x="5991" y="114641"/>
                      <a:pt x="6617" y="115368"/>
                    </a:cubicBezTo>
                    <a:cubicBezTo>
                      <a:pt x="6467" y="115769"/>
                      <a:pt x="6392" y="116170"/>
                      <a:pt x="6367" y="116621"/>
                    </a:cubicBezTo>
                    <a:cubicBezTo>
                      <a:pt x="6317" y="117949"/>
                      <a:pt x="6918" y="119127"/>
                      <a:pt x="7871" y="119904"/>
                    </a:cubicBezTo>
                    <a:cubicBezTo>
                      <a:pt x="7444" y="120505"/>
                      <a:pt x="7169" y="121257"/>
                      <a:pt x="7119" y="122059"/>
                    </a:cubicBezTo>
                    <a:cubicBezTo>
                      <a:pt x="7069" y="123162"/>
                      <a:pt x="7470" y="124165"/>
                      <a:pt x="8171" y="124917"/>
                    </a:cubicBezTo>
                    <a:cubicBezTo>
                      <a:pt x="8046" y="125292"/>
                      <a:pt x="7971" y="125668"/>
                      <a:pt x="7946" y="126069"/>
                    </a:cubicBezTo>
                    <a:cubicBezTo>
                      <a:pt x="7896" y="127122"/>
                      <a:pt x="8272" y="128099"/>
                      <a:pt x="8923" y="128826"/>
                    </a:cubicBezTo>
                    <a:cubicBezTo>
                      <a:pt x="8898" y="128977"/>
                      <a:pt x="8873" y="129127"/>
                      <a:pt x="8873" y="129277"/>
                    </a:cubicBezTo>
                    <a:cubicBezTo>
                      <a:pt x="8773" y="131483"/>
                      <a:pt x="10502" y="133338"/>
                      <a:pt x="12683" y="133438"/>
                    </a:cubicBezTo>
                    <a:cubicBezTo>
                      <a:pt x="12736" y="133440"/>
                      <a:pt x="12789" y="133441"/>
                      <a:pt x="12842" y="133441"/>
                    </a:cubicBezTo>
                    <a:cubicBezTo>
                      <a:pt x="13407" y="133441"/>
                      <a:pt x="13928" y="133321"/>
                      <a:pt x="14387" y="133137"/>
                    </a:cubicBezTo>
                    <a:cubicBezTo>
                      <a:pt x="14813" y="133313"/>
                      <a:pt x="15289" y="133413"/>
                      <a:pt x="15765" y="133438"/>
                    </a:cubicBezTo>
                    <a:cubicBezTo>
                      <a:pt x="15826" y="133441"/>
                      <a:pt x="15887" y="133442"/>
                      <a:pt x="15948" y="133442"/>
                    </a:cubicBezTo>
                    <a:cubicBezTo>
                      <a:pt x="18072" y="133442"/>
                      <a:pt x="19828" y="131748"/>
                      <a:pt x="19926" y="129603"/>
                    </a:cubicBezTo>
                    <a:cubicBezTo>
                      <a:pt x="19951" y="128601"/>
                      <a:pt x="19625" y="127648"/>
                      <a:pt x="19023" y="126922"/>
                    </a:cubicBezTo>
                    <a:cubicBezTo>
                      <a:pt x="20076" y="126245"/>
                      <a:pt x="20778" y="125092"/>
                      <a:pt x="20853" y="123739"/>
                    </a:cubicBezTo>
                    <a:cubicBezTo>
                      <a:pt x="20878" y="122861"/>
                      <a:pt x="20628" y="122034"/>
                      <a:pt x="20176" y="121358"/>
                    </a:cubicBezTo>
                    <a:cubicBezTo>
                      <a:pt x="21054" y="120681"/>
                      <a:pt x="21630" y="119628"/>
                      <a:pt x="21680" y="118400"/>
                    </a:cubicBezTo>
                    <a:cubicBezTo>
                      <a:pt x="21730" y="117448"/>
                      <a:pt x="21430" y="116571"/>
                      <a:pt x="20878" y="115844"/>
                    </a:cubicBezTo>
                    <a:cubicBezTo>
                      <a:pt x="22131" y="115217"/>
                      <a:pt x="23034" y="113939"/>
                      <a:pt x="23084" y="112460"/>
                    </a:cubicBezTo>
                    <a:cubicBezTo>
                      <a:pt x="23084" y="112435"/>
                      <a:pt x="23084" y="112410"/>
                      <a:pt x="23084" y="112385"/>
                    </a:cubicBezTo>
                    <a:cubicBezTo>
                      <a:pt x="23560" y="112611"/>
                      <a:pt x="24111" y="112761"/>
                      <a:pt x="24663" y="112786"/>
                    </a:cubicBezTo>
                    <a:cubicBezTo>
                      <a:pt x="24726" y="112789"/>
                      <a:pt x="24789" y="112790"/>
                      <a:pt x="24852" y="112790"/>
                    </a:cubicBezTo>
                    <a:cubicBezTo>
                      <a:pt x="26400" y="112790"/>
                      <a:pt x="27722" y="111906"/>
                      <a:pt x="28397" y="110606"/>
                    </a:cubicBezTo>
                    <a:cubicBezTo>
                      <a:pt x="28998" y="111032"/>
                      <a:pt x="29725" y="111282"/>
                      <a:pt x="30502" y="111332"/>
                    </a:cubicBezTo>
                    <a:cubicBezTo>
                      <a:pt x="30557" y="111335"/>
                      <a:pt x="30612" y="111336"/>
                      <a:pt x="30667" y="111336"/>
                    </a:cubicBezTo>
                    <a:cubicBezTo>
                      <a:pt x="31808" y="111336"/>
                      <a:pt x="32868" y="110843"/>
                      <a:pt x="33585" y="110054"/>
                    </a:cubicBezTo>
                    <a:cubicBezTo>
                      <a:pt x="34287" y="110806"/>
                      <a:pt x="35239" y="111282"/>
                      <a:pt x="36342" y="111332"/>
                    </a:cubicBezTo>
                    <a:cubicBezTo>
                      <a:pt x="36378" y="111333"/>
                      <a:pt x="36414" y="111334"/>
                      <a:pt x="36450" y="111334"/>
                    </a:cubicBezTo>
                    <a:cubicBezTo>
                      <a:pt x="37411" y="111334"/>
                      <a:pt x="38298" y="111011"/>
                      <a:pt x="38999" y="110455"/>
                    </a:cubicBezTo>
                    <a:cubicBezTo>
                      <a:pt x="39675" y="111508"/>
                      <a:pt x="40828" y="112235"/>
                      <a:pt x="42182" y="112285"/>
                    </a:cubicBezTo>
                    <a:cubicBezTo>
                      <a:pt x="42243" y="112288"/>
                      <a:pt x="42305" y="112289"/>
                      <a:pt x="42366" y="112289"/>
                    </a:cubicBezTo>
                    <a:cubicBezTo>
                      <a:pt x="43396" y="112289"/>
                      <a:pt x="44329" y="111895"/>
                      <a:pt x="45039" y="111232"/>
                    </a:cubicBezTo>
                    <a:cubicBezTo>
                      <a:pt x="45740" y="112134"/>
                      <a:pt x="46818" y="112736"/>
                      <a:pt x="48046" y="112786"/>
                    </a:cubicBezTo>
                    <a:cubicBezTo>
                      <a:pt x="48113" y="112790"/>
                      <a:pt x="48181" y="112792"/>
                      <a:pt x="48247" y="112792"/>
                    </a:cubicBezTo>
                    <a:cubicBezTo>
                      <a:pt x="49100" y="112792"/>
                      <a:pt x="49902" y="112499"/>
                      <a:pt x="50552" y="112034"/>
                    </a:cubicBezTo>
                    <a:cubicBezTo>
                      <a:pt x="51254" y="112836"/>
                      <a:pt x="52257" y="113363"/>
                      <a:pt x="53410" y="113413"/>
                    </a:cubicBezTo>
                    <a:cubicBezTo>
                      <a:pt x="53476" y="113416"/>
                      <a:pt x="53541" y="113418"/>
                      <a:pt x="53607" y="113418"/>
                    </a:cubicBezTo>
                    <a:cubicBezTo>
                      <a:pt x="54508" y="113418"/>
                      <a:pt x="55338" y="113100"/>
                      <a:pt x="56016" y="112586"/>
                    </a:cubicBezTo>
                    <a:cubicBezTo>
                      <a:pt x="56417" y="113789"/>
                      <a:pt x="57370" y="114741"/>
                      <a:pt x="58598" y="115142"/>
                    </a:cubicBezTo>
                    <a:cubicBezTo>
                      <a:pt x="58573" y="115217"/>
                      <a:pt x="58573" y="115317"/>
                      <a:pt x="58573" y="115418"/>
                    </a:cubicBezTo>
                    <a:cubicBezTo>
                      <a:pt x="58522" y="116470"/>
                      <a:pt x="58898" y="117448"/>
                      <a:pt x="59525" y="118175"/>
                    </a:cubicBezTo>
                    <a:cubicBezTo>
                      <a:pt x="58974" y="118826"/>
                      <a:pt x="58598" y="119678"/>
                      <a:pt x="58573" y="120606"/>
                    </a:cubicBezTo>
                    <a:cubicBezTo>
                      <a:pt x="58497" y="122109"/>
                      <a:pt x="59274" y="123463"/>
                      <a:pt x="60502" y="124190"/>
                    </a:cubicBezTo>
                    <a:cubicBezTo>
                      <a:pt x="60377" y="124541"/>
                      <a:pt x="60302" y="124917"/>
                      <a:pt x="60302" y="125292"/>
                    </a:cubicBezTo>
                    <a:cubicBezTo>
                      <a:pt x="60252" y="126320"/>
                      <a:pt x="60603" y="127297"/>
                      <a:pt x="61229" y="128024"/>
                    </a:cubicBezTo>
                    <a:cubicBezTo>
                      <a:pt x="61079" y="128425"/>
                      <a:pt x="61004" y="128851"/>
                      <a:pt x="60979" y="129277"/>
                    </a:cubicBezTo>
                    <a:cubicBezTo>
                      <a:pt x="60979" y="129653"/>
                      <a:pt x="61004" y="130004"/>
                      <a:pt x="61079" y="130330"/>
                    </a:cubicBezTo>
                    <a:cubicBezTo>
                      <a:pt x="61029" y="130556"/>
                      <a:pt x="61004" y="130806"/>
                      <a:pt x="60979" y="131057"/>
                    </a:cubicBezTo>
                    <a:cubicBezTo>
                      <a:pt x="60878" y="133262"/>
                      <a:pt x="62608" y="135117"/>
                      <a:pt x="64813" y="135217"/>
                    </a:cubicBezTo>
                    <a:cubicBezTo>
                      <a:pt x="64869" y="135220"/>
                      <a:pt x="64926" y="135221"/>
                      <a:pt x="64981" y="135221"/>
                    </a:cubicBezTo>
                    <a:cubicBezTo>
                      <a:pt x="65472" y="135221"/>
                      <a:pt x="65940" y="135124"/>
                      <a:pt x="66367" y="134967"/>
                    </a:cubicBezTo>
                    <a:cubicBezTo>
                      <a:pt x="66768" y="135117"/>
                      <a:pt x="67169" y="135192"/>
                      <a:pt x="67620" y="135217"/>
                    </a:cubicBezTo>
                    <a:cubicBezTo>
                      <a:pt x="67681" y="135220"/>
                      <a:pt x="67742" y="135221"/>
                      <a:pt x="67803" y="135221"/>
                    </a:cubicBezTo>
                    <a:cubicBezTo>
                      <a:pt x="69927" y="135221"/>
                      <a:pt x="71683" y="133527"/>
                      <a:pt x="71781" y="131383"/>
                    </a:cubicBezTo>
                    <a:cubicBezTo>
                      <a:pt x="71806" y="130255"/>
                      <a:pt x="71380" y="129202"/>
                      <a:pt x="70653" y="128450"/>
                    </a:cubicBezTo>
                    <a:cubicBezTo>
                      <a:pt x="72031" y="127874"/>
                      <a:pt x="73034" y="126546"/>
                      <a:pt x="73109" y="124942"/>
                    </a:cubicBezTo>
                    <a:cubicBezTo>
                      <a:pt x="73134" y="123914"/>
                      <a:pt x="72808" y="122987"/>
                      <a:pt x="72207" y="122260"/>
                    </a:cubicBezTo>
                    <a:cubicBezTo>
                      <a:pt x="72984" y="121558"/>
                      <a:pt x="73510" y="120581"/>
                      <a:pt x="73560" y="119453"/>
                    </a:cubicBezTo>
                    <a:cubicBezTo>
                      <a:pt x="73585" y="118601"/>
                      <a:pt x="73360" y="117824"/>
                      <a:pt x="72934" y="117147"/>
                    </a:cubicBezTo>
                    <a:cubicBezTo>
                      <a:pt x="73861" y="116445"/>
                      <a:pt x="74462" y="115368"/>
                      <a:pt x="74538" y="114114"/>
                    </a:cubicBezTo>
                    <a:cubicBezTo>
                      <a:pt x="74538" y="113964"/>
                      <a:pt x="74538" y="113789"/>
                      <a:pt x="74513" y="113638"/>
                    </a:cubicBezTo>
                    <a:cubicBezTo>
                      <a:pt x="75841" y="113062"/>
                      <a:pt x="76818" y="111809"/>
                      <a:pt x="76919" y="110280"/>
                    </a:cubicBezTo>
                    <a:cubicBezTo>
                      <a:pt x="78648" y="110280"/>
                      <a:pt x="80152" y="109177"/>
                      <a:pt x="80703" y="107623"/>
                    </a:cubicBezTo>
                    <a:cubicBezTo>
                      <a:pt x="80853" y="107648"/>
                      <a:pt x="81004" y="107673"/>
                      <a:pt x="81154" y="107673"/>
                    </a:cubicBezTo>
                    <a:cubicBezTo>
                      <a:pt x="81220" y="107676"/>
                      <a:pt x="81285" y="107678"/>
                      <a:pt x="81350" y="107678"/>
                    </a:cubicBezTo>
                    <a:cubicBezTo>
                      <a:pt x="83344" y="107678"/>
                      <a:pt x="84997" y="106206"/>
                      <a:pt x="85264" y="104265"/>
                    </a:cubicBezTo>
                    <a:cubicBezTo>
                      <a:pt x="85440" y="104290"/>
                      <a:pt x="85615" y="104315"/>
                      <a:pt x="85791" y="104315"/>
                    </a:cubicBezTo>
                    <a:cubicBezTo>
                      <a:pt x="85854" y="104318"/>
                      <a:pt x="85917" y="104319"/>
                      <a:pt x="85980" y="104319"/>
                    </a:cubicBezTo>
                    <a:cubicBezTo>
                      <a:pt x="88028" y="104319"/>
                      <a:pt x="89756" y="102749"/>
                      <a:pt x="89926" y="100706"/>
                    </a:cubicBezTo>
                    <a:cubicBezTo>
                      <a:pt x="92082" y="100706"/>
                      <a:pt x="93861" y="99027"/>
                      <a:pt x="93936" y="96871"/>
                    </a:cubicBezTo>
                    <a:cubicBezTo>
                      <a:pt x="93961" y="96545"/>
                      <a:pt x="93936" y="96245"/>
                      <a:pt x="93861" y="95944"/>
                    </a:cubicBezTo>
                    <a:cubicBezTo>
                      <a:pt x="96016" y="95944"/>
                      <a:pt x="97796" y="94265"/>
                      <a:pt x="97896" y="92109"/>
                    </a:cubicBezTo>
                    <a:cubicBezTo>
                      <a:pt x="97896" y="91608"/>
                      <a:pt x="97821" y="91107"/>
                      <a:pt x="97671" y="90631"/>
                    </a:cubicBezTo>
                    <a:cubicBezTo>
                      <a:pt x="99149" y="90104"/>
                      <a:pt x="100227" y="88726"/>
                      <a:pt x="100302" y="87047"/>
                    </a:cubicBezTo>
                    <a:cubicBezTo>
                      <a:pt x="100327" y="86395"/>
                      <a:pt x="100202" y="85793"/>
                      <a:pt x="99951" y="85242"/>
                    </a:cubicBezTo>
                    <a:cubicBezTo>
                      <a:pt x="101656" y="84841"/>
                      <a:pt x="102959" y="83362"/>
                      <a:pt x="103034" y="81533"/>
                    </a:cubicBezTo>
                    <a:cubicBezTo>
                      <a:pt x="103059" y="80681"/>
                      <a:pt x="102833" y="79879"/>
                      <a:pt x="102407" y="79227"/>
                    </a:cubicBezTo>
                    <a:cubicBezTo>
                      <a:pt x="103485" y="78550"/>
                      <a:pt x="104237" y="77372"/>
                      <a:pt x="104287" y="75994"/>
                    </a:cubicBezTo>
                    <a:cubicBezTo>
                      <a:pt x="104312" y="75192"/>
                      <a:pt x="104112" y="74440"/>
                      <a:pt x="103736" y="73788"/>
                    </a:cubicBezTo>
                    <a:cubicBezTo>
                      <a:pt x="104663" y="73112"/>
                      <a:pt x="105290" y="72009"/>
                      <a:pt x="105340" y="70756"/>
                    </a:cubicBezTo>
                    <a:cubicBezTo>
                      <a:pt x="105390" y="69778"/>
                      <a:pt x="105064" y="68851"/>
                      <a:pt x="104488" y="68124"/>
                    </a:cubicBezTo>
                    <a:cubicBezTo>
                      <a:pt x="105290" y="67448"/>
                      <a:pt x="105816" y="66420"/>
                      <a:pt x="105866" y="65292"/>
                    </a:cubicBezTo>
                    <a:cubicBezTo>
                      <a:pt x="105916" y="64214"/>
                      <a:pt x="105515" y="63212"/>
                      <a:pt x="104864" y="62460"/>
                    </a:cubicBezTo>
                    <a:cubicBezTo>
                      <a:pt x="105465" y="61808"/>
                      <a:pt x="105866" y="60931"/>
                      <a:pt x="105891" y="59954"/>
                    </a:cubicBezTo>
                    <a:cubicBezTo>
                      <a:pt x="105916" y="59177"/>
                      <a:pt x="105741" y="58425"/>
                      <a:pt x="105365" y="57798"/>
                    </a:cubicBezTo>
                    <a:cubicBezTo>
                      <a:pt x="105666" y="57272"/>
                      <a:pt x="105866" y="56645"/>
                      <a:pt x="105891" y="55994"/>
                    </a:cubicBezTo>
                    <a:cubicBezTo>
                      <a:pt x="105916" y="55267"/>
                      <a:pt x="105766" y="54590"/>
                      <a:pt x="105440" y="53989"/>
                    </a:cubicBezTo>
                    <a:cubicBezTo>
                      <a:pt x="105716" y="53488"/>
                      <a:pt x="105866" y="52911"/>
                      <a:pt x="105891" y="52310"/>
                    </a:cubicBezTo>
                    <a:cubicBezTo>
                      <a:pt x="105941" y="51182"/>
                      <a:pt x="105515" y="50154"/>
                      <a:pt x="104788" y="49402"/>
                    </a:cubicBezTo>
                    <a:cubicBezTo>
                      <a:pt x="105089" y="48851"/>
                      <a:pt x="105290" y="48224"/>
                      <a:pt x="105315" y="47573"/>
                    </a:cubicBezTo>
                    <a:cubicBezTo>
                      <a:pt x="105365" y="46620"/>
                      <a:pt x="105064" y="45718"/>
                      <a:pt x="104513" y="45016"/>
                    </a:cubicBezTo>
                    <a:cubicBezTo>
                      <a:pt x="104989" y="44390"/>
                      <a:pt x="105290" y="43613"/>
                      <a:pt x="105315" y="42786"/>
                    </a:cubicBezTo>
                    <a:cubicBezTo>
                      <a:pt x="105365" y="41658"/>
                      <a:pt x="104939" y="40630"/>
                      <a:pt x="104237" y="39878"/>
                    </a:cubicBezTo>
                    <a:cubicBezTo>
                      <a:pt x="105164" y="39177"/>
                      <a:pt x="105791" y="38099"/>
                      <a:pt x="105841" y="36846"/>
                    </a:cubicBezTo>
                    <a:cubicBezTo>
                      <a:pt x="105891" y="35568"/>
                      <a:pt x="105340" y="34440"/>
                      <a:pt x="104463" y="33663"/>
                    </a:cubicBezTo>
                    <a:cubicBezTo>
                      <a:pt x="105265" y="32961"/>
                      <a:pt x="105791" y="31959"/>
                      <a:pt x="105841" y="30806"/>
                    </a:cubicBezTo>
                    <a:cubicBezTo>
                      <a:pt x="105891" y="29578"/>
                      <a:pt x="105365" y="28425"/>
                      <a:pt x="104488" y="27673"/>
                    </a:cubicBezTo>
                    <a:cubicBezTo>
                      <a:pt x="104563" y="27397"/>
                      <a:pt x="104613" y="27121"/>
                      <a:pt x="104613" y="26821"/>
                    </a:cubicBezTo>
                    <a:cubicBezTo>
                      <a:pt x="104663" y="26194"/>
                      <a:pt x="104538" y="25618"/>
                      <a:pt x="104312" y="25091"/>
                    </a:cubicBezTo>
                    <a:cubicBezTo>
                      <a:pt x="104914" y="24415"/>
                      <a:pt x="105315" y="23538"/>
                      <a:pt x="105340" y="22560"/>
                    </a:cubicBezTo>
                    <a:cubicBezTo>
                      <a:pt x="105390" y="21432"/>
                      <a:pt x="104964" y="20405"/>
                      <a:pt x="104262" y="19653"/>
                    </a:cubicBezTo>
                    <a:cubicBezTo>
                      <a:pt x="104889" y="18976"/>
                      <a:pt x="105265" y="18099"/>
                      <a:pt x="105315" y="17121"/>
                    </a:cubicBezTo>
                    <a:cubicBezTo>
                      <a:pt x="105365" y="15918"/>
                      <a:pt x="104864" y="14816"/>
                      <a:pt x="104036" y="14039"/>
                    </a:cubicBezTo>
                    <a:cubicBezTo>
                      <a:pt x="104312" y="13537"/>
                      <a:pt x="104463" y="12986"/>
                      <a:pt x="104488" y="12360"/>
                    </a:cubicBezTo>
                    <a:cubicBezTo>
                      <a:pt x="104588" y="10405"/>
                      <a:pt x="103209" y="8700"/>
                      <a:pt x="101330" y="8299"/>
                    </a:cubicBezTo>
                    <a:cubicBezTo>
                      <a:pt x="101380" y="8049"/>
                      <a:pt x="101430" y="7798"/>
                      <a:pt x="101430" y="7522"/>
                    </a:cubicBezTo>
                    <a:cubicBezTo>
                      <a:pt x="101530" y="5317"/>
                      <a:pt x="99826" y="3462"/>
                      <a:pt x="97620" y="3362"/>
                    </a:cubicBezTo>
                    <a:cubicBezTo>
                      <a:pt x="97575" y="3360"/>
                      <a:pt x="97529" y="3360"/>
                      <a:pt x="97483" y="3360"/>
                    </a:cubicBezTo>
                    <a:cubicBezTo>
                      <a:pt x="96806" y="3360"/>
                      <a:pt x="96154" y="3533"/>
                      <a:pt x="95590" y="3838"/>
                    </a:cubicBezTo>
                    <a:cubicBezTo>
                      <a:pt x="94989" y="2460"/>
                      <a:pt x="93660" y="1482"/>
                      <a:pt x="92082" y="1432"/>
                    </a:cubicBezTo>
                    <a:cubicBezTo>
                      <a:pt x="92000" y="1426"/>
                      <a:pt x="91919" y="1423"/>
                      <a:pt x="91837" y="1423"/>
                    </a:cubicBezTo>
                    <a:cubicBezTo>
                      <a:pt x="91593" y="1423"/>
                      <a:pt x="91348" y="1451"/>
                      <a:pt x="91104" y="1507"/>
                    </a:cubicBezTo>
                    <a:cubicBezTo>
                      <a:pt x="90402" y="630"/>
                      <a:pt x="89350" y="54"/>
                      <a:pt x="88147" y="4"/>
                    </a:cubicBezTo>
                    <a:cubicBezTo>
                      <a:pt x="88094" y="1"/>
                      <a:pt x="88041" y="0"/>
                      <a:pt x="87989" y="0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34"/>
              <p:cNvSpPr/>
              <p:nvPr/>
            </p:nvSpPr>
            <p:spPr>
              <a:xfrm>
                <a:off x="6408512" y="2528185"/>
                <a:ext cx="59400" cy="55965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3259" extrusionOk="0">
                    <a:moveTo>
                      <a:pt x="1746" y="0"/>
                    </a:moveTo>
                    <a:cubicBezTo>
                      <a:pt x="808" y="0"/>
                      <a:pt x="25" y="1019"/>
                      <a:pt x="0" y="2357"/>
                    </a:cubicBezTo>
                    <a:cubicBezTo>
                      <a:pt x="0" y="2457"/>
                      <a:pt x="0" y="2557"/>
                      <a:pt x="0" y="2657"/>
                    </a:cubicBezTo>
                    <a:cubicBezTo>
                      <a:pt x="24" y="2968"/>
                      <a:pt x="276" y="3210"/>
                      <a:pt x="582" y="3210"/>
                    </a:cubicBezTo>
                    <a:cubicBezTo>
                      <a:pt x="597" y="3210"/>
                      <a:pt x="612" y="3210"/>
                      <a:pt x="627" y="3209"/>
                    </a:cubicBezTo>
                    <a:cubicBezTo>
                      <a:pt x="953" y="3209"/>
                      <a:pt x="1203" y="2908"/>
                      <a:pt x="1178" y="2582"/>
                    </a:cubicBezTo>
                    <a:cubicBezTo>
                      <a:pt x="1178" y="2532"/>
                      <a:pt x="1178" y="2457"/>
                      <a:pt x="1178" y="2382"/>
                    </a:cubicBezTo>
                    <a:cubicBezTo>
                      <a:pt x="1203" y="1655"/>
                      <a:pt x="1554" y="1204"/>
                      <a:pt x="1755" y="1204"/>
                    </a:cubicBezTo>
                    <a:cubicBezTo>
                      <a:pt x="1830" y="1204"/>
                      <a:pt x="1955" y="1304"/>
                      <a:pt x="2030" y="1454"/>
                    </a:cubicBezTo>
                    <a:cubicBezTo>
                      <a:pt x="2181" y="1705"/>
                      <a:pt x="2256" y="2056"/>
                      <a:pt x="2256" y="2407"/>
                    </a:cubicBezTo>
                    <a:cubicBezTo>
                      <a:pt x="2256" y="2482"/>
                      <a:pt x="2231" y="2532"/>
                      <a:pt x="2231" y="2607"/>
                    </a:cubicBezTo>
                    <a:cubicBezTo>
                      <a:pt x="2206" y="2933"/>
                      <a:pt x="2431" y="3209"/>
                      <a:pt x="2757" y="3259"/>
                    </a:cubicBezTo>
                    <a:lnTo>
                      <a:pt x="2832" y="3259"/>
                    </a:lnTo>
                    <a:cubicBezTo>
                      <a:pt x="3133" y="3259"/>
                      <a:pt x="3384" y="3033"/>
                      <a:pt x="3409" y="2733"/>
                    </a:cubicBezTo>
                    <a:cubicBezTo>
                      <a:pt x="3434" y="2632"/>
                      <a:pt x="3434" y="2532"/>
                      <a:pt x="3434" y="2457"/>
                    </a:cubicBezTo>
                    <a:cubicBezTo>
                      <a:pt x="3459" y="1855"/>
                      <a:pt x="3334" y="1279"/>
                      <a:pt x="3058" y="853"/>
                    </a:cubicBezTo>
                    <a:cubicBezTo>
                      <a:pt x="2757" y="327"/>
                      <a:pt x="2281" y="26"/>
                      <a:pt x="1780" y="1"/>
                    </a:cubicBezTo>
                    <a:cubicBezTo>
                      <a:pt x="1768" y="0"/>
                      <a:pt x="1757" y="0"/>
                      <a:pt x="1746" y="0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34"/>
              <p:cNvSpPr/>
              <p:nvPr/>
            </p:nvSpPr>
            <p:spPr>
              <a:xfrm>
                <a:off x="6750229" y="2528185"/>
                <a:ext cx="59400" cy="56000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3261" extrusionOk="0">
                    <a:moveTo>
                      <a:pt x="1704" y="1"/>
                    </a:moveTo>
                    <a:cubicBezTo>
                      <a:pt x="752" y="1"/>
                      <a:pt x="0" y="1078"/>
                      <a:pt x="0" y="2432"/>
                    </a:cubicBezTo>
                    <a:cubicBezTo>
                      <a:pt x="0" y="2532"/>
                      <a:pt x="25" y="2632"/>
                      <a:pt x="25" y="2733"/>
                    </a:cubicBezTo>
                    <a:cubicBezTo>
                      <a:pt x="49" y="3042"/>
                      <a:pt x="321" y="3261"/>
                      <a:pt x="627" y="3261"/>
                    </a:cubicBezTo>
                    <a:cubicBezTo>
                      <a:pt x="644" y="3261"/>
                      <a:pt x="660" y="3260"/>
                      <a:pt x="677" y="3259"/>
                    </a:cubicBezTo>
                    <a:cubicBezTo>
                      <a:pt x="1003" y="3234"/>
                      <a:pt x="1253" y="2933"/>
                      <a:pt x="1203" y="2607"/>
                    </a:cubicBezTo>
                    <a:cubicBezTo>
                      <a:pt x="1203" y="2532"/>
                      <a:pt x="1203" y="2482"/>
                      <a:pt x="1203" y="2407"/>
                    </a:cubicBezTo>
                    <a:cubicBezTo>
                      <a:pt x="1203" y="1655"/>
                      <a:pt x="1529" y="1204"/>
                      <a:pt x="1704" y="1204"/>
                    </a:cubicBezTo>
                    <a:lnTo>
                      <a:pt x="1729" y="1204"/>
                    </a:lnTo>
                    <a:cubicBezTo>
                      <a:pt x="1805" y="1204"/>
                      <a:pt x="1930" y="1279"/>
                      <a:pt x="2005" y="1429"/>
                    </a:cubicBezTo>
                    <a:cubicBezTo>
                      <a:pt x="2181" y="1680"/>
                      <a:pt x="2256" y="2031"/>
                      <a:pt x="2256" y="2407"/>
                    </a:cubicBezTo>
                    <a:cubicBezTo>
                      <a:pt x="2256" y="2457"/>
                      <a:pt x="2256" y="2507"/>
                      <a:pt x="2256" y="2582"/>
                    </a:cubicBezTo>
                    <a:cubicBezTo>
                      <a:pt x="2231" y="2908"/>
                      <a:pt x="2481" y="3184"/>
                      <a:pt x="2807" y="3209"/>
                    </a:cubicBezTo>
                    <a:lnTo>
                      <a:pt x="2882" y="3209"/>
                    </a:lnTo>
                    <a:cubicBezTo>
                      <a:pt x="3183" y="3184"/>
                      <a:pt x="3434" y="2958"/>
                      <a:pt x="3459" y="2657"/>
                    </a:cubicBezTo>
                    <a:cubicBezTo>
                      <a:pt x="3459" y="2557"/>
                      <a:pt x="3459" y="2482"/>
                      <a:pt x="3459" y="2382"/>
                    </a:cubicBezTo>
                    <a:cubicBezTo>
                      <a:pt x="3459" y="1780"/>
                      <a:pt x="3283" y="1229"/>
                      <a:pt x="3008" y="803"/>
                    </a:cubicBezTo>
                    <a:cubicBezTo>
                      <a:pt x="2682" y="276"/>
                      <a:pt x="2206" y="1"/>
                      <a:pt x="1704" y="1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34"/>
              <p:cNvSpPr/>
              <p:nvPr/>
            </p:nvSpPr>
            <p:spPr>
              <a:xfrm>
                <a:off x="6488120" y="2501500"/>
                <a:ext cx="232000" cy="268149"/>
              </a:xfrm>
              <a:custGeom>
                <a:avLst/>
                <a:gdLst/>
                <a:ahLst/>
                <a:cxnLst/>
                <a:rect l="l" t="t" r="r" b="b"/>
                <a:pathLst>
                  <a:path w="13510" h="15615" extrusionOk="0">
                    <a:moveTo>
                      <a:pt x="6728" y="1"/>
                    </a:moveTo>
                    <a:cubicBezTo>
                      <a:pt x="3037" y="1"/>
                      <a:pt x="26" y="3500"/>
                      <a:pt x="1" y="7795"/>
                    </a:cubicBezTo>
                    <a:cubicBezTo>
                      <a:pt x="1" y="12106"/>
                      <a:pt x="3008" y="15615"/>
                      <a:pt x="6718" y="15615"/>
                    </a:cubicBezTo>
                    <a:cubicBezTo>
                      <a:pt x="10452" y="15615"/>
                      <a:pt x="13485" y="12131"/>
                      <a:pt x="13485" y="7820"/>
                    </a:cubicBezTo>
                    <a:cubicBezTo>
                      <a:pt x="13510" y="3510"/>
                      <a:pt x="10502" y="1"/>
                      <a:pt x="6768" y="1"/>
                    </a:cubicBezTo>
                    <a:cubicBezTo>
                      <a:pt x="6755" y="1"/>
                      <a:pt x="6741" y="1"/>
                      <a:pt x="6728" y="1"/>
                    </a:cubicBezTo>
                    <a:close/>
                  </a:path>
                </a:pathLst>
              </a:custGeom>
              <a:solidFill>
                <a:srgbClr val="F4E3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34"/>
              <p:cNvSpPr/>
              <p:nvPr/>
            </p:nvSpPr>
            <p:spPr>
              <a:xfrm>
                <a:off x="6557837" y="2562185"/>
                <a:ext cx="92560" cy="60722"/>
              </a:xfrm>
              <a:custGeom>
                <a:avLst/>
                <a:gdLst/>
                <a:ahLst/>
                <a:cxnLst/>
                <a:rect l="l" t="t" r="r" b="b"/>
                <a:pathLst>
                  <a:path w="5390" h="3536" extrusionOk="0">
                    <a:moveTo>
                      <a:pt x="2639" y="0"/>
                    </a:moveTo>
                    <a:cubicBezTo>
                      <a:pt x="1168" y="0"/>
                      <a:pt x="1" y="792"/>
                      <a:pt x="1" y="1755"/>
                    </a:cubicBezTo>
                    <a:cubicBezTo>
                      <a:pt x="1" y="2732"/>
                      <a:pt x="1204" y="3535"/>
                      <a:pt x="2683" y="3535"/>
                    </a:cubicBezTo>
                    <a:cubicBezTo>
                      <a:pt x="2706" y="3535"/>
                      <a:pt x="2728" y="3535"/>
                      <a:pt x="2751" y="3535"/>
                    </a:cubicBezTo>
                    <a:cubicBezTo>
                      <a:pt x="4223" y="3535"/>
                      <a:pt x="5389" y="2743"/>
                      <a:pt x="5389" y="1780"/>
                    </a:cubicBezTo>
                    <a:cubicBezTo>
                      <a:pt x="5389" y="803"/>
                      <a:pt x="4186" y="1"/>
                      <a:pt x="2708" y="1"/>
                    </a:cubicBezTo>
                    <a:cubicBezTo>
                      <a:pt x="2685" y="0"/>
                      <a:pt x="2662" y="0"/>
                      <a:pt x="2639" y="0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34"/>
              <p:cNvSpPr/>
              <p:nvPr/>
            </p:nvSpPr>
            <p:spPr>
              <a:xfrm>
                <a:off x="6574202" y="2608668"/>
                <a:ext cx="29708" cy="75336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4387" fill="none" extrusionOk="0">
                    <a:moveTo>
                      <a:pt x="1730" y="0"/>
                    </a:moveTo>
                    <a:cubicBezTo>
                      <a:pt x="1730" y="2356"/>
                      <a:pt x="1730" y="2657"/>
                      <a:pt x="1730" y="3208"/>
                    </a:cubicBezTo>
                    <a:cubicBezTo>
                      <a:pt x="1730" y="3960"/>
                      <a:pt x="702" y="4386"/>
                      <a:pt x="0" y="3559"/>
                    </a:cubicBezTo>
                  </a:path>
                </a:pathLst>
              </a:custGeom>
              <a:noFill/>
              <a:ln w="20675" cap="rnd" cmpd="sng">
                <a:solidFill>
                  <a:srgbClr val="6E574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34"/>
              <p:cNvSpPr/>
              <p:nvPr/>
            </p:nvSpPr>
            <p:spPr>
              <a:xfrm>
                <a:off x="6603892" y="2608668"/>
                <a:ext cx="29726" cy="75765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4412" fill="none" extrusionOk="0">
                    <a:moveTo>
                      <a:pt x="1" y="0"/>
                    </a:moveTo>
                    <a:cubicBezTo>
                      <a:pt x="1" y="2356"/>
                      <a:pt x="1" y="2657"/>
                      <a:pt x="1" y="3208"/>
                    </a:cubicBezTo>
                    <a:cubicBezTo>
                      <a:pt x="1" y="3960"/>
                      <a:pt x="1028" y="4411"/>
                      <a:pt x="1730" y="3559"/>
                    </a:cubicBezTo>
                  </a:path>
                </a:pathLst>
              </a:custGeom>
              <a:noFill/>
              <a:ln w="20675" cap="rnd" cmpd="sng">
                <a:solidFill>
                  <a:srgbClr val="6E574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1" name="Google Shape;1841;p34"/>
            <p:cNvGrpSpPr/>
            <p:nvPr/>
          </p:nvGrpSpPr>
          <p:grpSpPr>
            <a:xfrm rot="5400000">
              <a:off x="982614" y="4377070"/>
              <a:ext cx="594362" cy="453853"/>
              <a:chOff x="1530147" y="3725108"/>
              <a:chExt cx="864149" cy="672973"/>
            </a:xfrm>
          </p:grpSpPr>
          <p:sp>
            <p:nvSpPr>
              <p:cNvPr id="1842" name="Google Shape;1842;p34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34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34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34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34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7" name="Google Shape;1847;p34"/>
            <p:cNvGrpSpPr/>
            <p:nvPr/>
          </p:nvGrpSpPr>
          <p:grpSpPr>
            <a:xfrm rot="-5400000" flipH="1">
              <a:off x="605320" y="4290522"/>
              <a:ext cx="411508" cy="314211"/>
              <a:chOff x="1530147" y="3725108"/>
              <a:chExt cx="864149" cy="672973"/>
            </a:xfrm>
          </p:grpSpPr>
          <p:sp>
            <p:nvSpPr>
              <p:cNvPr id="1848" name="Google Shape;1848;p34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34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34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34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34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3" name="Google Shape;1853;p34"/>
            <p:cNvSpPr/>
            <p:nvPr/>
          </p:nvSpPr>
          <p:spPr>
            <a:xfrm>
              <a:off x="800" y="34187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3C6A91D-D29D-426F-AD0C-CBD61331C26B}"/>
              </a:ext>
            </a:extLst>
          </p:cNvPr>
          <p:cNvSpPr txBox="1"/>
          <p:nvPr/>
        </p:nvSpPr>
        <p:spPr>
          <a:xfrm>
            <a:off x="1816956" y="916109"/>
            <a:ext cx="52696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UTM Avo" panose="02040603050506020204" pitchFamily="18" charset="0"/>
              </a:rPr>
              <a:t>Chú</a:t>
            </a:r>
            <a:r>
              <a:rPr lang="en-US" sz="3600" dirty="0">
                <a:latin typeface="UTM Avo" panose="02040603050506020204" pitchFamily="18" charset="0"/>
              </a:rPr>
              <a:t> ý: Khi </a:t>
            </a:r>
            <a:r>
              <a:rPr lang="en-US" sz="3600" dirty="0" err="1">
                <a:latin typeface="UTM Avo" panose="02040603050506020204" pitchFamily="18" charset="0"/>
              </a:rPr>
              <a:t>thực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hiện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các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phép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nhân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có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nhớ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cần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thêm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số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nhớ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vào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kết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quả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của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lần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nhân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liền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sau</a:t>
            </a:r>
            <a:r>
              <a:rPr lang="en-US" sz="36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271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0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9" name="Google Shape;1589;p33"/>
          <p:cNvGrpSpPr/>
          <p:nvPr/>
        </p:nvGrpSpPr>
        <p:grpSpPr>
          <a:xfrm>
            <a:off x="-346229" y="414710"/>
            <a:ext cx="9234120" cy="4641653"/>
            <a:chOff x="1451343" y="1300536"/>
            <a:chExt cx="6309482" cy="2803160"/>
          </a:xfrm>
        </p:grpSpPr>
        <p:grpSp>
          <p:nvGrpSpPr>
            <p:cNvPr id="1590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1591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6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1597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9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1620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7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628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37" name="Google Shape;1637;p33"/>
            <p:cNvSpPr/>
            <p:nvPr/>
          </p:nvSpPr>
          <p:spPr>
            <a:xfrm rot="980710">
              <a:off x="2539301" y="1300536"/>
              <a:ext cx="436040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0530B57-C2A2-B0E5-3C97-ED6027F0FB5D}"/>
              </a:ext>
            </a:extLst>
          </p:cNvPr>
          <p:cNvGrpSpPr/>
          <p:nvPr/>
        </p:nvGrpSpPr>
        <p:grpSpPr>
          <a:xfrm>
            <a:off x="1509036" y="1650152"/>
            <a:ext cx="6178410" cy="2345571"/>
            <a:chOff x="2458629" y="1768598"/>
            <a:chExt cx="9676544" cy="2345571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237B9F7-FB68-8E03-2333-10D9B4DB8E84}"/>
                </a:ext>
              </a:extLst>
            </p:cNvPr>
            <p:cNvSpPr txBox="1"/>
            <p:nvPr/>
          </p:nvSpPr>
          <p:spPr>
            <a:xfrm>
              <a:off x="2458629" y="1805845"/>
              <a:ext cx="959385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err="1">
                  <a:latin typeface="UTM Magnesium" panose="02040603050506020204" pitchFamily="18" charset="0"/>
                </a:rPr>
                <a:t>Luyện</a:t>
              </a:r>
              <a:r>
                <a:rPr lang="en-US" sz="7200" b="1" dirty="0">
                  <a:latin typeface="UTM Magnesium" panose="02040603050506020204" pitchFamily="18" charset="0"/>
                </a:rPr>
                <a:t> </a:t>
              </a:r>
              <a:r>
                <a:rPr lang="en-US" sz="7200" b="1" dirty="0" err="1">
                  <a:latin typeface="UTM Magnesium" panose="02040603050506020204" pitchFamily="18" charset="0"/>
                </a:rPr>
                <a:t>tập</a:t>
              </a:r>
              <a:endParaRPr lang="en-US" sz="7200" b="1" dirty="0">
                <a:latin typeface="UTM Magnesium" panose="02040603050506020204" pitchFamily="18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A8F8AB4-5806-CF59-D48F-5290D5B1A9DB}"/>
                </a:ext>
              </a:extLst>
            </p:cNvPr>
            <p:cNvSpPr txBox="1"/>
            <p:nvPr/>
          </p:nvSpPr>
          <p:spPr>
            <a:xfrm>
              <a:off x="2541315" y="1768598"/>
              <a:ext cx="959385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err="1">
                  <a:solidFill>
                    <a:srgbClr val="FFC000"/>
                  </a:solidFill>
                  <a:latin typeface="UTM Magnesium" panose="02040603050506020204" pitchFamily="18" charset="0"/>
                </a:rPr>
                <a:t>Luyện</a:t>
              </a:r>
              <a:r>
                <a:rPr lang="en-US" sz="7200" b="1" dirty="0">
                  <a:solidFill>
                    <a:srgbClr val="FFC000"/>
                  </a:solidFill>
                  <a:latin typeface="UTM Magnesium" panose="02040603050506020204" pitchFamily="18" charset="0"/>
                </a:rPr>
                <a:t> </a:t>
              </a:r>
              <a:r>
                <a:rPr lang="en-US" sz="7200" b="1" dirty="0" err="1">
                  <a:solidFill>
                    <a:srgbClr val="FFC000"/>
                  </a:solidFill>
                  <a:latin typeface="UTM Magnesium" panose="02040603050506020204" pitchFamily="18" charset="0"/>
                </a:rPr>
                <a:t>tập</a:t>
              </a:r>
              <a:endParaRPr lang="en-US" sz="7200" b="1" dirty="0">
                <a:solidFill>
                  <a:srgbClr val="FFC000"/>
                </a:solidFill>
                <a:latin typeface="UTM Magnesium" panose="02040603050506020204" pitchFamily="18" charset="0"/>
              </a:endParaRPr>
            </a:p>
          </p:txBody>
        </p:sp>
      </p:grpSp>
      <p:grpSp>
        <p:nvGrpSpPr>
          <p:cNvPr id="88" name="Google Shape;4707;p57">
            <a:extLst>
              <a:ext uri="{FF2B5EF4-FFF2-40B4-BE49-F238E27FC236}">
                <a16:creationId xmlns:a16="http://schemas.microsoft.com/office/drawing/2014/main" id="{2F49D112-C070-44AA-BEFC-6BD7BE6A5416}"/>
              </a:ext>
            </a:extLst>
          </p:cNvPr>
          <p:cNvGrpSpPr/>
          <p:nvPr/>
        </p:nvGrpSpPr>
        <p:grpSpPr>
          <a:xfrm>
            <a:off x="5931165" y="2735579"/>
            <a:ext cx="2392582" cy="2308323"/>
            <a:chOff x="4053875" y="238325"/>
            <a:chExt cx="1200550" cy="1668775"/>
          </a:xfrm>
        </p:grpSpPr>
        <p:sp>
          <p:nvSpPr>
            <p:cNvPr id="89" name="Google Shape;4708;p57">
              <a:extLst>
                <a:ext uri="{FF2B5EF4-FFF2-40B4-BE49-F238E27FC236}">
                  <a16:creationId xmlns:a16="http://schemas.microsoft.com/office/drawing/2014/main" id="{744966CB-5070-4CE6-959D-8E75ECFEC4AA}"/>
                </a:ext>
              </a:extLst>
            </p:cNvPr>
            <p:cNvSpPr/>
            <p:nvPr/>
          </p:nvSpPr>
          <p:spPr>
            <a:xfrm>
              <a:off x="4383475" y="445175"/>
              <a:ext cx="250525" cy="647400"/>
            </a:xfrm>
            <a:custGeom>
              <a:avLst/>
              <a:gdLst/>
              <a:ahLst/>
              <a:cxnLst/>
              <a:rect l="l" t="t" r="r" b="b"/>
              <a:pathLst>
                <a:path w="10021" h="25896" extrusionOk="0">
                  <a:moveTo>
                    <a:pt x="1" y="1"/>
                  </a:moveTo>
                  <a:lnTo>
                    <a:pt x="2452" y="14643"/>
                  </a:lnTo>
                  <a:lnTo>
                    <a:pt x="4158" y="25562"/>
                  </a:lnTo>
                  <a:cubicBezTo>
                    <a:pt x="4158" y="25562"/>
                    <a:pt x="5755" y="25896"/>
                    <a:pt x="7297" y="25896"/>
                  </a:cubicBezTo>
                  <a:cubicBezTo>
                    <a:pt x="8499" y="25896"/>
                    <a:pt x="9667" y="25693"/>
                    <a:pt x="10021" y="24973"/>
                  </a:cubicBezTo>
                  <a:cubicBezTo>
                    <a:pt x="7911" y="23639"/>
                    <a:pt x="7322" y="21871"/>
                    <a:pt x="6888" y="18552"/>
                  </a:cubicBezTo>
                  <a:lnTo>
                    <a:pt x="5802" y="18427"/>
                  </a:lnTo>
                  <a:lnTo>
                    <a:pt x="6795" y="17559"/>
                  </a:lnTo>
                  <a:cubicBezTo>
                    <a:pt x="6701" y="16907"/>
                    <a:pt x="6639" y="16194"/>
                    <a:pt x="6546" y="15418"/>
                  </a:cubicBezTo>
                  <a:cubicBezTo>
                    <a:pt x="6484" y="14736"/>
                    <a:pt x="6391" y="13991"/>
                    <a:pt x="6267" y="13185"/>
                  </a:cubicBezTo>
                  <a:lnTo>
                    <a:pt x="5150" y="13061"/>
                  </a:lnTo>
                  <a:lnTo>
                    <a:pt x="6143" y="12192"/>
                  </a:lnTo>
                  <a:cubicBezTo>
                    <a:pt x="5957" y="11044"/>
                    <a:pt x="5740" y="9835"/>
                    <a:pt x="5523" y="8656"/>
                  </a:cubicBezTo>
                  <a:lnTo>
                    <a:pt x="4437" y="8346"/>
                  </a:lnTo>
                  <a:lnTo>
                    <a:pt x="5368" y="7756"/>
                  </a:lnTo>
                  <a:cubicBezTo>
                    <a:pt x="5150" y="6639"/>
                    <a:pt x="4933" y="5585"/>
                    <a:pt x="4747" y="4623"/>
                  </a:cubicBezTo>
                  <a:lnTo>
                    <a:pt x="3568" y="4282"/>
                  </a:lnTo>
                  <a:lnTo>
                    <a:pt x="4561" y="3630"/>
                  </a:lnTo>
                  <a:cubicBezTo>
                    <a:pt x="4158" y="1800"/>
                    <a:pt x="3879" y="559"/>
                    <a:pt x="3879" y="55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709;p57">
              <a:extLst>
                <a:ext uri="{FF2B5EF4-FFF2-40B4-BE49-F238E27FC236}">
                  <a16:creationId xmlns:a16="http://schemas.microsoft.com/office/drawing/2014/main" id="{0A30E1D6-FE47-44E0-AF11-04662D1091A0}"/>
                </a:ext>
              </a:extLst>
            </p:cNvPr>
            <p:cNvSpPr/>
            <p:nvPr/>
          </p:nvSpPr>
          <p:spPr>
            <a:xfrm>
              <a:off x="4775900" y="1447475"/>
              <a:ext cx="129550" cy="402750"/>
            </a:xfrm>
            <a:custGeom>
              <a:avLst/>
              <a:gdLst/>
              <a:ahLst/>
              <a:cxnLst/>
              <a:rect l="l" t="t" r="r" b="b"/>
              <a:pathLst>
                <a:path w="5182" h="16110" extrusionOk="0">
                  <a:moveTo>
                    <a:pt x="4476" y="1"/>
                  </a:moveTo>
                  <a:cubicBezTo>
                    <a:pt x="3055" y="1"/>
                    <a:pt x="1" y="423"/>
                    <a:pt x="1" y="423"/>
                  </a:cubicBezTo>
                  <a:cubicBezTo>
                    <a:pt x="1" y="423"/>
                    <a:pt x="1180" y="13173"/>
                    <a:pt x="776" y="16089"/>
                  </a:cubicBezTo>
                  <a:cubicBezTo>
                    <a:pt x="962" y="16104"/>
                    <a:pt x="1170" y="16110"/>
                    <a:pt x="1376" y="16110"/>
                  </a:cubicBezTo>
                  <a:cubicBezTo>
                    <a:pt x="1996" y="16110"/>
                    <a:pt x="2606" y="16058"/>
                    <a:pt x="2606" y="16058"/>
                  </a:cubicBezTo>
                  <a:cubicBezTo>
                    <a:pt x="2606" y="16058"/>
                    <a:pt x="5181" y="7372"/>
                    <a:pt x="4902" y="19"/>
                  </a:cubicBezTo>
                  <a:cubicBezTo>
                    <a:pt x="4788" y="6"/>
                    <a:pt x="4643" y="1"/>
                    <a:pt x="4476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710;p57">
              <a:extLst>
                <a:ext uri="{FF2B5EF4-FFF2-40B4-BE49-F238E27FC236}">
                  <a16:creationId xmlns:a16="http://schemas.microsoft.com/office/drawing/2014/main" id="{64A236DE-D661-4AC9-BD20-624C2D7CBE3D}"/>
                </a:ext>
              </a:extLst>
            </p:cNvPr>
            <p:cNvSpPr/>
            <p:nvPr/>
          </p:nvSpPr>
          <p:spPr>
            <a:xfrm>
              <a:off x="4314450" y="1272675"/>
              <a:ext cx="145825" cy="566675"/>
            </a:xfrm>
            <a:custGeom>
              <a:avLst/>
              <a:gdLst/>
              <a:ahLst/>
              <a:cxnLst/>
              <a:rect l="l" t="t" r="r" b="b"/>
              <a:pathLst>
                <a:path w="5833" h="22667" extrusionOk="0">
                  <a:moveTo>
                    <a:pt x="1" y="1"/>
                  </a:moveTo>
                  <a:cubicBezTo>
                    <a:pt x="776" y="5429"/>
                    <a:pt x="2979" y="22584"/>
                    <a:pt x="2979" y="22584"/>
                  </a:cubicBezTo>
                  <a:cubicBezTo>
                    <a:pt x="2979" y="22584"/>
                    <a:pt x="3434" y="22667"/>
                    <a:pt x="3949" y="22667"/>
                  </a:cubicBezTo>
                  <a:cubicBezTo>
                    <a:pt x="4206" y="22667"/>
                    <a:pt x="4478" y="22646"/>
                    <a:pt x="4716" y="22584"/>
                  </a:cubicBezTo>
                  <a:cubicBezTo>
                    <a:pt x="5833" y="18489"/>
                    <a:pt x="5802" y="6050"/>
                    <a:pt x="5802" y="6050"/>
                  </a:cubicBezTo>
                  <a:cubicBezTo>
                    <a:pt x="5802" y="6050"/>
                    <a:pt x="3848" y="4033"/>
                    <a:pt x="1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711;p57">
              <a:extLst>
                <a:ext uri="{FF2B5EF4-FFF2-40B4-BE49-F238E27FC236}">
                  <a16:creationId xmlns:a16="http://schemas.microsoft.com/office/drawing/2014/main" id="{B643C32C-8A4B-4532-BD7E-D72062454DB9}"/>
                </a:ext>
              </a:extLst>
            </p:cNvPr>
            <p:cNvSpPr/>
            <p:nvPr/>
          </p:nvSpPr>
          <p:spPr>
            <a:xfrm>
              <a:off x="4914725" y="1185725"/>
              <a:ext cx="308700" cy="226100"/>
            </a:xfrm>
            <a:custGeom>
              <a:avLst/>
              <a:gdLst/>
              <a:ahLst/>
              <a:cxnLst/>
              <a:rect l="l" t="t" r="r" b="b"/>
              <a:pathLst>
                <a:path w="12348" h="9044" extrusionOk="0">
                  <a:moveTo>
                    <a:pt x="2155" y="1"/>
                  </a:moveTo>
                  <a:cubicBezTo>
                    <a:pt x="1925" y="1"/>
                    <a:pt x="1689" y="42"/>
                    <a:pt x="1459" y="128"/>
                  </a:cubicBezTo>
                  <a:cubicBezTo>
                    <a:pt x="497" y="501"/>
                    <a:pt x="1" y="1586"/>
                    <a:pt x="404" y="2579"/>
                  </a:cubicBezTo>
                  <a:lnTo>
                    <a:pt x="559" y="2982"/>
                  </a:lnTo>
                  <a:cubicBezTo>
                    <a:pt x="652" y="3230"/>
                    <a:pt x="714" y="3355"/>
                    <a:pt x="776" y="3510"/>
                  </a:cubicBezTo>
                  <a:cubicBezTo>
                    <a:pt x="869" y="3665"/>
                    <a:pt x="931" y="3820"/>
                    <a:pt x="1024" y="3975"/>
                  </a:cubicBezTo>
                  <a:cubicBezTo>
                    <a:pt x="1179" y="4254"/>
                    <a:pt x="1365" y="4564"/>
                    <a:pt x="1552" y="4844"/>
                  </a:cubicBezTo>
                  <a:cubicBezTo>
                    <a:pt x="1924" y="5402"/>
                    <a:pt x="2327" y="5929"/>
                    <a:pt x="2792" y="6426"/>
                  </a:cubicBezTo>
                  <a:cubicBezTo>
                    <a:pt x="3692" y="7418"/>
                    <a:pt x="4871" y="8256"/>
                    <a:pt x="6174" y="8690"/>
                  </a:cubicBezTo>
                  <a:cubicBezTo>
                    <a:pt x="6329" y="8752"/>
                    <a:pt x="6515" y="8783"/>
                    <a:pt x="6670" y="8845"/>
                  </a:cubicBezTo>
                  <a:lnTo>
                    <a:pt x="7166" y="8938"/>
                  </a:lnTo>
                  <a:cubicBezTo>
                    <a:pt x="7508" y="9031"/>
                    <a:pt x="7849" y="9031"/>
                    <a:pt x="8190" y="9031"/>
                  </a:cubicBezTo>
                  <a:cubicBezTo>
                    <a:pt x="8268" y="9039"/>
                    <a:pt x="8351" y="9043"/>
                    <a:pt x="8438" y="9043"/>
                  </a:cubicBezTo>
                  <a:cubicBezTo>
                    <a:pt x="8698" y="9043"/>
                    <a:pt x="8989" y="9008"/>
                    <a:pt x="9245" y="8938"/>
                  </a:cubicBezTo>
                  <a:cubicBezTo>
                    <a:pt x="9431" y="8907"/>
                    <a:pt x="9586" y="8876"/>
                    <a:pt x="9772" y="8783"/>
                  </a:cubicBezTo>
                  <a:cubicBezTo>
                    <a:pt x="9927" y="8721"/>
                    <a:pt x="10082" y="8659"/>
                    <a:pt x="10238" y="8566"/>
                  </a:cubicBezTo>
                  <a:cubicBezTo>
                    <a:pt x="10858" y="8194"/>
                    <a:pt x="11323" y="7698"/>
                    <a:pt x="11665" y="7139"/>
                  </a:cubicBezTo>
                  <a:cubicBezTo>
                    <a:pt x="12006" y="6581"/>
                    <a:pt x="12192" y="5991"/>
                    <a:pt x="12316" y="5371"/>
                  </a:cubicBezTo>
                  <a:cubicBezTo>
                    <a:pt x="12347" y="5278"/>
                    <a:pt x="12285" y="5154"/>
                    <a:pt x="12161" y="5092"/>
                  </a:cubicBezTo>
                  <a:cubicBezTo>
                    <a:pt x="12139" y="5086"/>
                    <a:pt x="12117" y="5084"/>
                    <a:pt x="12095" y="5084"/>
                  </a:cubicBezTo>
                  <a:cubicBezTo>
                    <a:pt x="11995" y="5084"/>
                    <a:pt x="11902" y="5139"/>
                    <a:pt x="11851" y="5216"/>
                  </a:cubicBezTo>
                  <a:lnTo>
                    <a:pt x="11851" y="5247"/>
                  </a:lnTo>
                  <a:cubicBezTo>
                    <a:pt x="11416" y="6240"/>
                    <a:pt x="10610" y="7139"/>
                    <a:pt x="9710" y="7387"/>
                  </a:cubicBezTo>
                  <a:cubicBezTo>
                    <a:pt x="9617" y="7449"/>
                    <a:pt x="9493" y="7449"/>
                    <a:pt x="9400" y="7480"/>
                  </a:cubicBezTo>
                  <a:lnTo>
                    <a:pt x="9059" y="7480"/>
                  </a:lnTo>
                  <a:cubicBezTo>
                    <a:pt x="8811" y="7480"/>
                    <a:pt x="8624" y="7449"/>
                    <a:pt x="8376" y="7387"/>
                  </a:cubicBezTo>
                  <a:cubicBezTo>
                    <a:pt x="8128" y="7294"/>
                    <a:pt x="7911" y="7263"/>
                    <a:pt x="7663" y="7139"/>
                  </a:cubicBezTo>
                  <a:lnTo>
                    <a:pt x="7353" y="6984"/>
                  </a:lnTo>
                  <a:lnTo>
                    <a:pt x="7042" y="6798"/>
                  </a:lnTo>
                  <a:cubicBezTo>
                    <a:pt x="6205" y="6271"/>
                    <a:pt x="5553" y="5557"/>
                    <a:pt x="5057" y="4688"/>
                  </a:cubicBezTo>
                  <a:cubicBezTo>
                    <a:pt x="4809" y="4254"/>
                    <a:pt x="4623" y="3789"/>
                    <a:pt x="4437" y="3324"/>
                  </a:cubicBezTo>
                  <a:cubicBezTo>
                    <a:pt x="4344" y="3075"/>
                    <a:pt x="4281" y="2827"/>
                    <a:pt x="4188" y="2610"/>
                  </a:cubicBezTo>
                  <a:cubicBezTo>
                    <a:pt x="4157" y="2486"/>
                    <a:pt x="4126" y="2362"/>
                    <a:pt x="4126" y="2238"/>
                  </a:cubicBezTo>
                  <a:cubicBezTo>
                    <a:pt x="4095" y="2145"/>
                    <a:pt x="4064" y="1990"/>
                    <a:pt x="4064" y="1959"/>
                  </a:cubicBezTo>
                  <a:cubicBezTo>
                    <a:pt x="4064" y="1710"/>
                    <a:pt x="4033" y="1431"/>
                    <a:pt x="3940" y="1214"/>
                  </a:cubicBezTo>
                  <a:cubicBezTo>
                    <a:pt x="3631" y="452"/>
                    <a:pt x="2919" y="1"/>
                    <a:pt x="2155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712;p57">
              <a:extLst>
                <a:ext uri="{FF2B5EF4-FFF2-40B4-BE49-F238E27FC236}">
                  <a16:creationId xmlns:a16="http://schemas.microsoft.com/office/drawing/2014/main" id="{9AFC84BE-450C-4C01-8973-4505831AD014}"/>
                </a:ext>
              </a:extLst>
            </p:cNvPr>
            <p:cNvSpPr/>
            <p:nvPr/>
          </p:nvSpPr>
          <p:spPr>
            <a:xfrm>
              <a:off x="5178400" y="1242400"/>
              <a:ext cx="76025" cy="95525"/>
            </a:xfrm>
            <a:custGeom>
              <a:avLst/>
              <a:gdLst/>
              <a:ahLst/>
              <a:cxnLst/>
              <a:rect l="l" t="t" r="r" b="b"/>
              <a:pathLst>
                <a:path w="3041" h="3821" extrusionOk="0">
                  <a:moveTo>
                    <a:pt x="2174" y="1"/>
                  </a:moveTo>
                  <a:cubicBezTo>
                    <a:pt x="2095" y="1"/>
                    <a:pt x="2012" y="41"/>
                    <a:pt x="1955" y="126"/>
                  </a:cubicBezTo>
                  <a:cubicBezTo>
                    <a:pt x="1614" y="684"/>
                    <a:pt x="994" y="1522"/>
                    <a:pt x="559" y="2173"/>
                  </a:cubicBezTo>
                  <a:cubicBezTo>
                    <a:pt x="1" y="3073"/>
                    <a:pt x="1180" y="3724"/>
                    <a:pt x="1180" y="3724"/>
                  </a:cubicBezTo>
                  <a:cubicBezTo>
                    <a:pt x="1180" y="3724"/>
                    <a:pt x="1474" y="3821"/>
                    <a:pt x="1819" y="3821"/>
                  </a:cubicBezTo>
                  <a:cubicBezTo>
                    <a:pt x="2233" y="3821"/>
                    <a:pt x="2719" y="3682"/>
                    <a:pt x="2855" y="3073"/>
                  </a:cubicBezTo>
                  <a:cubicBezTo>
                    <a:pt x="3041" y="2328"/>
                    <a:pt x="2669" y="932"/>
                    <a:pt x="2389" y="157"/>
                  </a:cubicBezTo>
                  <a:cubicBezTo>
                    <a:pt x="2356" y="56"/>
                    <a:pt x="2268" y="1"/>
                    <a:pt x="2174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713;p57">
              <a:extLst>
                <a:ext uri="{FF2B5EF4-FFF2-40B4-BE49-F238E27FC236}">
                  <a16:creationId xmlns:a16="http://schemas.microsoft.com/office/drawing/2014/main" id="{533FB78D-CC77-42E4-9B52-A25D09B4A59B}"/>
                </a:ext>
              </a:extLst>
            </p:cNvPr>
            <p:cNvSpPr/>
            <p:nvPr/>
          </p:nvSpPr>
          <p:spPr>
            <a:xfrm>
              <a:off x="4295075" y="508000"/>
              <a:ext cx="744525" cy="1342225"/>
            </a:xfrm>
            <a:custGeom>
              <a:avLst/>
              <a:gdLst/>
              <a:ahLst/>
              <a:cxnLst/>
              <a:rect l="l" t="t" r="r" b="b"/>
              <a:pathLst>
                <a:path w="29781" h="53689" extrusionOk="0">
                  <a:moveTo>
                    <a:pt x="4499" y="0"/>
                  </a:moveTo>
                  <a:cubicBezTo>
                    <a:pt x="4499" y="0"/>
                    <a:pt x="342" y="2265"/>
                    <a:pt x="1831" y="6267"/>
                  </a:cubicBezTo>
                  <a:cubicBezTo>
                    <a:pt x="3351" y="10269"/>
                    <a:pt x="745" y="21281"/>
                    <a:pt x="404" y="24756"/>
                  </a:cubicBezTo>
                  <a:cubicBezTo>
                    <a:pt x="0" y="34403"/>
                    <a:pt x="3971" y="38715"/>
                    <a:pt x="8562" y="40577"/>
                  </a:cubicBezTo>
                  <a:cubicBezTo>
                    <a:pt x="8873" y="40701"/>
                    <a:pt x="9090" y="40980"/>
                    <a:pt x="9121" y="41321"/>
                  </a:cubicBezTo>
                  <a:cubicBezTo>
                    <a:pt x="9431" y="45323"/>
                    <a:pt x="9896" y="51713"/>
                    <a:pt x="9617" y="53668"/>
                  </a:cubicBezTo>
                  <a:cubicBezTo>
                    <a:pt x="9803" y="53683"/>
                    <a:pt x="10013" y="53689"/>
                    <a:pt x="10222" y="53689"/>
                  </a:cubicBezTo>
                  <a:cubicBezTo>
                    <a:pt x="10850" y="53689"/>
                    <a:pt x="11478" y="53637"/>
                    <a:pt x="11478" y="53637"/>
                  </a:cubicBezTo>
                  <a:cubicBezTo>
                    <a:pt x="11478" y="53637"/>
                    <a:pt x="12998" y="48456"/>
                    <a:pt x="13557" y="42717"/>
                  </a:cubicBezTo>
                  <a:cubicBezTo>
                    <a:pt x="13616" y="42240"/>
                    <a:pt x="14020" y="41878"/>
                    <a:pt x="14492" y="41878"/>
                  </a:cubicBezTo>
                  <a:cubicBezTo>
                    <a:pt x="14511" y="41878"/>
                    <a:pt x="14530" y="41878"/>
                    <a:pt x="14549" y="41879"/>
                  </a:cubicBezTo>
                  <a:cubicBezTo>
                    <a:pt x="15179" y="41922"/>
                    <a:pt x="15845" y="41947"/>
                    <a:pt x="16532" y="41947"/>
                  </a:cubicBezTo>
                  <a:cubicBezTo>
                    <a:pt x="19332" y="41947"/>
                    <a:pt x="22488" y="41537"/>
                    <a:pt x="25004" y="40266"/>
                  </a:cubicBezTo>
                  <a:cubicBezTo>
                    <a:pt x="25717" y="45757"/>
                    <a:pt x="26400" y="53171"/>
                    <a:pt x="26400" y="53171"/>
                  </a:cubicBezTo>
                  <a:cubicBezTo>
                    <a:pt x="26400" y="53171"/>
                    <a:pt x="26841" y="53254"/>
                    <a:pt x="27346" y="53254"/>
                  </a:cubicBezTo>
                  <a:cubicBezTo>
                    <a:pt x="27599" y="53254"/>
                    <a:pt x="27868" y="53233"/>
                    <a:pt x="28106" y="53171"/>
                  </a:cubicBezTo>
                  <a:cubicBezTo>
                    <a:pt x="29254" y="49076"/>
                    <a:pt x="29626" y="34124"/>
                    <a:pt x="29626" y="34124"/>
                  </a:cubicBezTo>
                  <a:lnTo>
                    <a:pt x="29595" y="34124"/>
                  </a:lnTo>
                  <a:cubicBezTo>
                    <a:pt x="29750" y="33162"/>
                    <a:pt x="29781" y="32046"/>
                    <a:pt x="29626" y="30836"/>
                  </a:cubicBezTo>
                  <a:cubicBezTo>
                    <a:pt x="28677" y="23164"/>
                    <a:pt x="19550" y="22442"/>
                    <a:pt x="14157" y="22442"/>
                  </a:cubicBezTo>
                  <a:cubicBezTo>
                    <a:pt x="13553" y="22442"/>
                    <a:pt x="12996" y="22451"/>
                    <a:pt x="12502" y="22460"/>
                  </a:cubicBezTo>
                  <a:cubicBezTo>
                    <a:pt x="12052" y="22476"/>
                    <a:pt x="11657" y="22483"/>
                    <a:pt x="11327" y="22483"/>
                  </a:cubicBezTo>
                  <a:cubicBezTo>
                    <a:pt x="10998" y="22483"/>
                    <a:pt x="10734" y="22476"/>
                    <a:pt x="10548" y="22460"/>
                  </a:cubicBezTo>
                  <a:cubicBezTo>
                    <a:pt x="8097" y="22212"/>
                    <a:pt x="7942" y="19699"/>
                    <a:pt x="7415" y="12409"/>
                  </a:cubicBezTo>
                  <a:cubicBezTo>
                    <a:pt x="6918" y="5119"/>
                    <a:pt x="4499" y="0"/>
                    <a:pt x="4499" y="0"/>
                  </a:cubicBezTo>
                  <a:close/>
                </a:path>
              </a:pathLst>
            </a:custGeom>
            <a:solidFill>
              <a:srgbClr val="E6C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714;p57">
              <a:extLst>
                <a:ext uri="{FF2B5EF4-FFF2-40B4-BE49-F238E27FC236}">
                  <a16:creationId xmlns:a16="http://schemas.microsoft.com/office/drawing/2014/main" id="{143DD9CA-348D-4075-B62A-1DB35C4AF0AD}"/>
                </a:ext>
              </a:extLst>
            </p:cNvPr>
            <p:cNvSpPr/>
            <p:nvPr/>
          </p:nvSpPr>
          <p:spPr>
            <a:xfrm>
              <a:off x="4744100" y="1837275"/>
              <a:ext cx="107825" cy="69825"/>
            </a:xfrm>
            <a:custGeom>
              <a:avLst/>
              <a:gdLst/>
              <a:ahLst/>
              <a:cxnLst/>
              <a:rect l="l" t="t" r="r" b="b"/>
              <a:pathLst>
                <a:path w="4313" h="2793" extrusionOk="0">
                  <a:moveTo>
                    <a:pt x="2856" y="0"/>
                  </a:moveTo>
                  <a:cubicBezTo>
                    <a:pt x="1840" y="0"/>
                    <a:pt x="376" y="530"/>
                    <a:pt x="1" y="1675"/>
                  </a:cubicBezTo>
                  <a:cubicBezTo>
                    <a:pt x="404" y="1706"/>
                    <a:pt x="800" y="1714"/>
                    <a:pt x="1094" y="1714"/>
                  </a:cubicBezTo>
                  <a:cubicBezTo>
                    <a:pt x="1389" y="1714"/>
                    <a:pt x="1583" y="1706"/>
                    <a:pt x="1583" y="1706"/>
                  </a:cubicBezTo>
                  <a:lnTo>
                    <a:pt x="1583" y="1706"/>
                  </a:lnTo>
                  <a:lnTo>
                    <a:pt x="1025" y="2792"/>
                  </a:lnTo>
                  <a:cubicBezTo>
                    <a:pt x="1025" y="2792"/>
                    <a:pt x="4313" y="2730"/>
                    <a:pt x="3847" y="373"/>
                  </a:cubicBezTo>
                  <a:cubicBezTo>
                    <a:pt x="3745" y="128"/>
                    <a:pt x="3355" y="0"/>
                    <a:pt x="2856" y="0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715;p57">
              <a:extLst>
                <a:ext uri="{FF2B5EF4-FFF2-40B4-BE49-F238E27FC236}">
                  <a16:creationId xmlns:a16="http://schemas.microsoft.com/office/drawing/2014/main" id="{1830729F-0F08-4678-8E97-16BCEE2FF8C4}"/>
                </a:ext>
              </a:extLst>
            </p:cNvPr>
            <p:cNvSpPr/>
            <p:nvPr/>
          </p:nvSpPr>
          <p:spPr>
            <a:xfrm>
              <a:off x="4902325" y="1827950"/>
              <a:ext cx="107825" cy="69825"/>
            </a:xfrm>
            <a:custGeom>
              <a:avLst/>
              <a:gdLst/>
              <a:ahLst/>
              <a:cxnLst/>
              <a:rect l="l" t="t" r="r" b="b"/>
              <a:pathLst>
                <a:path w="4313" h="2793" extrusionOk="0">
                  <a:moveTo>
                    <a:pt x="2856" y="1"/>
                  </a:moveTo>
                  <a:cubicBezTo>
                    <a:pt x="1839" y="1"/>
                    <a:pt x="375" y="531"/>
                    <a:pt x="0" y="1676"/>
                  </a:cubicBezTo>
                  <a:cubicBezTo>
                    <a:pt x="403" y="1707"/>
                    <a:pt x="799" y="1715"/>
                    <a:pt x="1094" y="1715"/>
                  </a:cubicBezTo>
                  <a:cubicBezTo>
                    <a:pt x="1388" y="1715"/>
                    <a:pt x="1582" y="1707"/>
                    <a:pt x="1582" y="1707"/>
                  </a:cubicBezTo>
                  <a:lnTo>
                    <a:pt x="1582" y="1707"/>
                  </a:lnTo>
                  <a:lnTo>
                    <a:pt x="1024" y="2793"/>
                  </a:lnTo>
                  <a:cubicBezTo>
                    <a:pt x="1024" y="2793"/>
                    <a:pt x="4312" y="2731"/>
                    <a:pt x="3847" y="373"/>
                  </a:cubicBezTo>
                  <a:cubicBezTo>
                    <a:pt x="3745" y="128"/>
                    <a:pt x="3354" y="1"/>
                    <a:pt x="2856" y="1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716;p57">
              <a:extLst>
                <a:ext uri="{FF2B5EF4-FFF2-40B4-BE49-F238E27FC236}">
                  <a16:creationId xmlns:a16="http://schemas.microsoft.com/office/drawing/2014/main" id="{08D51D9D-6622-4578-AEC8-CBB45FFBB3EC}"/>
                </a:ext>
              </a:extLst>
            </p:cNvPr>
            <p:cNvSpPr/>
            <p:nvPr/>
          </p:nvSpPr>
          <p:spPr>
            <a:xfrm>
              <a:off x="4485075" y="1837275"/>
              <a:ext cx="107050" cy="69825"/>
            </a:xfrm>
            <a:custGeom>
              <a:avLst/>
              <a:gdLst/>
              <a:ahLst/>
              <a:cxnLst/>
              <a:rect l="l" t="t" r="r" b="b"/>
              <a:pathLst>
                <a:path w="4282" h="2793" extrusionOk="0">
                  <a:moveTo>
                    <a:pt x="2856" y="0"/>
                  </a:moveTo>
                  <a:cubicBezTo>
                    <a:pt x="1840" y="0"/>
                    <a:pt x="375" y="530"/>
                    <a:pt x="1" y="1675"/>
                  </a:cubicBezTo>
                  <a:cubicBezTo>
                    <a:pt x="388" y="1706"/>
                    <a:pt x="784" y="1714"/>
                    <a:pt x="1083" y="1714"/>
                  </a:cubicBezTo>
                  <a:cubicBezTo>
                    <a:pt x="1381" y="1714"/>
                    <a:pt x="1583" y="1706"/>
                    <a:pt x="1583" y="1706"/>
                  </a:cubicBezTo>
                  <a:lnTo>
                    <a:pt x="1583" y="1706"/>
                  </a:lnTo>
                  <a:lnTo>
                    <a:pt x="993" y="2792"/>
                  </a:lnTo>
                  <a:cubicBezTo>
                    <a:pt x="993" y="2792"/>
                    <a:pt x="4282" y="2730"/>
                    <a:pt x="3847" y="373"/>
                  </a:cubicBezTo>
                  <a:cubicBezTo>
                    <a:pt x="3745" y="128"/>
                    <a:pt x="3355" y="0"/>
                    <a:pt x="2856" y="0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717;p57">
              <a:extLst>
                <a:ext uri="{FF2B5EF4-FFF2-40B4-BE49-F238E27FC236}">
                  <a16:creationId xmlns:a16="http://schemas.microsoft.com/office/drawing/2014/main" id="{D4BFF25A-995C-4FA1-8C73-B43D82249F7D}"/>
                </a:ext>
              </a:extLst>
            </p:cNvPr>
            <p:cNvSpPr/>
            <p:nvPr/>
          </p:nvSpPr>
          <p:spPr>
            <a:xfrm>
              <a:off x="4336950" y="1827950"/>
              <a:ext cx="107825" cy="69825"/>
            </a:xfrm>
            <a:custGeom>
              <a:avLst/>
              <a:gdLst/>
              <a:ahLst/>
              <a:cxnLst/>
              <a:rect l="l" t="t" r="r" b="b"/>
              <a:pathLst>
                <a:path w="4313" h="2793" extrusionOk="0">
                  <a:moveTo>
                    <a:pt x="2856" y="1"/>
                  </a:moveTo>
                  <a:cubicBezTo>
                    <a:pt x="1840" y="1"/>
                    <a:pt x="375" y="531"/>
                    <a:pt x="1" y="1676"/>
                  </a:cubicBezTo>
                  <a:cubicBezTo>
                    <a:pt x="388" y="1707"/>
                    <a:pt x="784" y="1715"/>
                    <a:pt x="1082" y="1715"/>
                  </a:cubicBezTo>
                  <a:cubicBezTo>
                    <a:pt x="1381" y="1715"/>
                    <a:pt x="1583" y="1707"/>
                    <a:pt x="1583" y="1707"/>
                  </a:cubicBezTo>
                  <a:lnTo>
                    <a:pt x="1583" y="1707"/>
                  </a:lnTo>
                  <a:lnTo>
                    <a:pt x="993" y="2793"/>
                  </a:lnTo>
                  <a:cubicBezTo>
                    <a:pt x="993" y="2793"/>
                    <a:pt x="4313" y="2731"/>
                    <a:pt x="3847" y="373"/>
                  </a:cubicBezTo>
                  <a:cubicBezTo>
                    <a:pt x="3745" y="128"/>
                    <a:pt x="3354" y="1"/>
                    <a:pt x="2856" y="1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718;p57">
              <a:extLst>
                <a:ext uri="{FF2B5EF4-FFF2-40B4-BE49-F238E27FC236}">
                  <a16:creationId xmlns:a16="http://schemas.microsoft.com/office/drawing/2014/main" id="{D94F948B-1A0D-402A-A4A2-C1BB3BDE595A}"/>
                </a:ext>
              </a:extLst>
            </p:cNvPr>
            <p:cNvSpPr/>
            <p:nvPr/>
          </p:nvSpPr>
          <p:spPr>
            <a:xfrm>
              <a:off x="4373400" y="361875"/>
              <a:ext cx="125675" cy="83325"/>
            </a:xfrm>
            <a:custGeom>
              <a:avLst/>
              <a:gdLst/>
              <a:ahLst/>
              <a:cxnLst/>
              <a:rect l="l" t="t" r="r" b="b"/>
              <a:pathLst>
                <a:path w="5027" h="3333" extrusionOk="0">
                  <a:moveTo>
                    <a:pt x="4348" y="1"/>
                  </a:moveTo>
                  <a:cubicBezTo>
                    <a:pt x="4253" y="1"/>
                    <a:pt x="4155" y="25"/>
                    <a:pt x="4064" y="75"/>
                  </a:cubicBezTo>
                  <a:lnTo>
                    <a:pt x="373" y="2278"/>
                  </a:lnTo>
                  <a:cubicBezTo>
                    <a:pt x="94" y="2433"/>
                    <a:pt x="1" y="2774"/>
                    <a:pt x="156" y="3054"/>
                  </a:cubicBezTo>
                  <a:cubicBezTo>
                    <a:pt x="280" y="3240"/>
                    <a:pt x="466" y="3333"/>
                    <a:pt x="652" y="3333"/>
                  </a:cubicBezTo>
                  <a:cubicBezTo>
                    <a:pt x="776" y="3333"/>
                    <a:pt x="869" y="3302"/>
                    <a:pt x="962" y="3271"/>
                  </a:cubicBezTo>
                  <a:lnTo>
                    <a:pt x="4654" y="1068"/>
                  </a:lnTo>
                  <a:cubicBezTo>
                    <a:pt x="4933" y="913"/>
                    <a:pt x="5026" y="541"/>
                    <a:pt x="4840" y="293"/>
                  </a:cubicBezTo>
                  <a:cubicBezTo>
                    <a:pt x="4735" y="104"/>
                    <a:pt x="4546" y="1"/>
                    <a:pt x="4348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719;p57">
              <a:extLst>
                <a:ext uri="{FF2B5EF4-FFF2-40B4-BE49-F238E27FC236}">
                  <a16:creationId xmlns:a16="http://schemas.microsoft.com/office/drawing/2014/main" id="{85AC6434-2E90-4530-8ADB-8D1EEA155938}"/>
                </a:ext>
              </a:extLst>
            </p:cNvPr>
            <p:cNvSpPr/>
            <p:nvPr/>
          </p:nvSpPr>
          <p:spPr>
            <a:xfrm>
              <a:off x="4644075" y="1239025"/>
              <a:ext cx="221050" cy="141125"/>
            </a:xfrm>
            <a:custGeom>
              <a:avLst/>
              <a:gdLst/>
              <a:ahLst/>
              <a:cxnLst/>
              <a:rect l="l" t="t" r="r" b="b"/>
              <a:pathLst>
                <a:path w="8842" h="5645" extrusionOk="0">
                  <a:moveTo>
                    <a:pt x="5147" y="0"/>
                  </a:moveTo>
                  <a:cubicBezTo>
                    <a:pt x="5042" y="0"/>
                    <a:pt x="4940" y="4"/>
                    <a:pt x="4839" y="13"/>
                  </a:cubicBezTo>
                  <a:cubicBezTo>
                    <a:pt x="3102" y="199"/>
                    <a:pt x="0" y="2339"/>
                    <a:pt x="807" y="4418"/>
                  </a:cubicBezTo>
                  <a:cubicBezTo>
                    <a:pt x="1190" y="5321"/>
                    <a:pt x="2248" y="5644"/>
                    <a:pt x="3259" y="5644"/>
                  </a:cubicBezTo>
                  <a:cubicBezTo>
                    <a:pt x="3394" y="5644"/>
                    <a:pt x="3529" y="5639"/>
                    <a:pt x="3661" y="5628"/>
                  </a:cubicBezTo>
                  <a:cubicBezTo>
                    <a:pt x="4932" y="5504"/>
                    <a:pt x="6235" y="5379"/>
                    <a:pt x="7321" y="4604"/>
                  </a:cubicBezTo>
                  <a:cubicBezTo>
                    <a:pt x="7911" y="4170"/>
                    <a:pt x="8469" y="3549"/>
                    <a:pt x="8655" y="2867"/>
                  </a:cubicBezTo>
                  <a:cubicBezTo>
                    <a:pt x="8841" y="2277"/>
                    <a:pt x="8748" y="1657"/>
                    <a:pt x="8190" y="1129"/>
                  </a:cubicBezTo>
                  <a:cubicBezTo>
                    <a:pt x="7455" y="423"/>
                    <a:pt x="6207" y="0"/>
                    <a:pt x="5147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720;p57">
              <a:extLst>
                <a:ext uri="{FF2B5EF4-FFF2-40B4-BE49-F238E27FC236}">
                  <a16:creationId xmlns:a16="http://schemas.microsoft.com/office/drawing/2014/main" id="{4748EBBA-8DF5-444B-8452-E0135CB7B14B}"/>
                </a:ext>
              </a:extLst>
            </p:cNvPr>
            <p:cNvSpPr/>
            <p:nvPr/>
          </p:nvSpPr>
          <p:spPr>
            <a:xfrm>
              <a:off x="4426150" y="1182325"/>
              <a:ext cx="191575" cy="169425"/>
            </a:xfrm>
            <a:custGeom>
              <a:avLst/>
              <a:gdLst/>
              <a:ahLst/>
              <a:cxnLst/>
              <a:rect l="l" t="t" r="r" b="b"/>
              <a:pathLst>
                <a:path w="7663" h="6777" extrusionOk="0">
                  <a:moveTo>
                    <a:pt x="4057" y="0"/>
                  </a:moveTo>
                  <a:cubicBezTo>
                    <a:pt x="2997" y="0"/>
                    <a:pt x="1934" y="765"/>
                    <a:pt x="931" y="1908"/>
                  </a:cubicBezTo>
                  <a:cubicBezTo>
                    <a:pt x="465" y="2405"/>
                    <a:pt x="62" y="3025"/>
                    <a:pt x="31" y="3708"/>
                  </a:cubicBezTo>
                  <a:cubicBezTo>
                    <a:pt x="0" y="4669"/>
                    <a:pt x="683" y="5507"/>
                    <a:pt x="1427" y="6127"/>
                  </a:cubicBezTo>
                  <a:cubicBezTo>
                    <a:pt x="1959" y="6585"/>
                    <a:pt x="2554" y="6776"/>
                    <a:pt x="3157" y="6776"/>
                  </a:cubicBezTo>
                  <a:cubicBezTo>
                    <a:pt x="4067" y="6776"/>
                    <a:pt x="4993" y="6340"/>
                    <a:pt x="5739" y="5724"/>
                  </a:cubicBezTo>
                  <a:cubicBezTo>
                    <a:pt x="7228" y="4421"/>
                    <a:pt x="7662" y="3180"/>
                    <a:pt x="6452" y="1505"/>
                  </a:cubicBezTo>
                  <a:cubicBezTo>
                    <a:pt x="5674" y="445"/>
                    <a:pt x="4866" y="0"/>
                    <a:pt x="4057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721;p57">
              <a:extLst>
                <a:ext uri="{FF2B5EF4-FFF2-40B4-BE49-F238E27FC236}">
                  <a16:creationId xmlns:a16="http://schemas.microsoft.com/office/drawing/2014/main" id="{73EDD178-E956-4459-807F-8CDB80F533A3}"/>
                </a:ext>
              </a:extLst>
            </p:cNvPr>
            <p:cNvSpPr/>
            <p:nvPr/>
          </p:nvSpPr>
          <p:spPr>
            <a:xfrm>
              <a:off x="4583575" y="1069025"/>
              <a:ext cx="217950" cy="95800"/>
            </a:xfrm>
            <a:custGeom>
              <a:avLst/>
              <a:gdLst/>
              <a:ahLst/>
              <a:cxnLst/>
              <a:rect l="l" t="t" r="r" b="b"/>
              <a:pathLst>
                <a:path w="8718" h="3832" extrusionOk="0">
                  <a:moveTo>
                    <a:pt x="2463" y="1"/>
                  </a:moveTo>
                  <a:cubicBezTo>
                    <a:pt x="1516" y="1"/>
                    <a:pt x="694" y="19"/>
                    <a:pt x="62" y="19"/>
                  </a:cubicBezTo>
                  <a:cubicBezTo>
                    <a:pt x="0" y="453"/>
                    <a:pt x="62" y="950"/>
                    <a:pt x="249" y="1384"/>
                  </a:cubicBezTo>
                  <a:cubicBezTo>
                    <a:pt x="745" y="2656"/>
                    <a:pt x="1613" y="3493"/>
                    <a:pt x="2854" y="3742"/>
                  </a:cubicBezTo>
                  <a:cubicBezTo>
                    <a:pt x="3158" y="3802"/>
                    <a:pt x="3467" y="3831"/>
                    <a:pt x="3777" y="3831"/>
                  </a:cubicBezTo>
                  <a:cubicBezTo>
                    <a:pt x="5528" y="3831"/>
                    <a:pt x="7317" y="2905"/>
                    <a:pt x="8345" y="1508"/>
                  </a:cubicBezTo>
                  <a:cubicBezTo>
                    <a:pt x="8593" y="1136"/>
                    <a:pt x="8717" y="795"/>
                    <a:pt x="8717" y="453"/>
                  </a:cubicBezTo>
                  <a:cubicBezTo>
                    <a:pt x="6502" y="67"/>
                    <a:pt x="4260" y="1"/>
                    <a:pt x="2463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722;p57">
              <a:extLst>
                <a:ext uri="{FF2B5EF4-FFF2-40B4-BE49-F238E27FC236}">
                  <a16:creationId xmlns:a16="http://schemas.microsoft.com/office/drawing/2014/main" id="{D7EB20FB-C44E-4C4F-BE16-7CC2641EC707}"/>
                </a:ext>
              </a:extLst>
            </p:cNvPr>
            <p:cNvSpPr/>
            <p:nvPr/>
          </p:nvSpPr>
          <p:spPr>
            <a:xfrm>
              <a:off x="4329975" y="791850"/>
              <a:ext cx="77575" cy="179550"/>
            </a:xfrm>
            <a:custGeom>
              <a:avLst/>
              <a:gdLst/>
              <a:ahLst/>
              <a:cxnLst/>
              <a:rect l="l" t="t" r="r" b="b"/>
              <a:pathLst>
                <a:path w="3103" h="7182" extrusionOk="0">
                  <a:moveTo>
                    <a:pt x="869" y="0"/>
                  </a:moveTo>
                  <a:cubicBezTo>
                    <a:pt x="745" y="2265"/>
                    <a:pt x="373" y="4840"/>
                    <a:pt x="0" y="7166"/>
                  </a:cubicBezTo>
                  <a:cubicBezTo>
                    <a:pt x="74" y="7177"/>
                    <a:pt x="147" y="7182"/>
                    <a:pt x="217" y="7182"/>
                  </a:cubicBezTo>
                  <a:cubicBezTo>
                    <a:pt x="1183" y="7182"/>
                    <a:pt x="1836" y="6230"/>
                    <a:pt x="2327" y="5305"/>
                  </a:cubicBezTo>
                  <a:cubicBezTo>
                    <a:pt x="2792" y="4405"/>
                    <a:pt x="3103" y="3165"/>
                    <a:pt x="2916" y="2110"/>
                  </a:cubicBezTo>
                  <a:cubicBezTo>
                    <a:pt x="2761" y="1272"/>
                    <a:pt x="2296" y="528"/>
                    <a:pt x="1427" y="124"/>
                  </a:cubicBezTo>
                  <a:cubicBezTo>
                    <a:pt x="1241" y="31"/>
                    <a:pt x="1055" y="0"/>
                    <a:pt x="869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723;p57">
              <a:extLst>
                <a:ext uri="{FF2B5EF4-FFF2-40B4-BE49-F238E27FC236}">
                  <a16:creationId xmlns:a16="http://schemas.microsoft.com/office/drawing/2014/main" id="{4226CC22-72C2-4474-8A10-999DE1BF7655}"/>
                </a:ext>
              </a:extLst>
            </p:cNvPr>
            <p:cNvSpPr/>
            <p:nvPr/>
          </p:nvSpPr>
          <p:spPr>
            <a:xfrm>
              <a:off x="4893775" y="1118350"/>
              <a:ext cx="139625" cy="152175"/>
            </a:xfrm>
            <a:custGeom>
              <a:avLst/>
              <a:gdLst/>
              <a:ahLst/>
              <a:cxnLst/>
              <a:rect l="l" t="t" r="r" b="b"/>
              <a:pathLst>
                <a:path w="5585" h="6087" extrusionOk="0">
                  <a:moveTo>
                    <a:pt x="1056" y="0"/>
                  </a:moveTo>
                  <a:cubicBezTo>
                    <a:pt x="435" y="497"/>
                    <a:pt x="280" y="1458"/>
                    <a:pt x="187" y="2203"/>
                  </a:cubicBezTo>
                  <a:cubicBezTo>
                    <a:pt x="1" y="4188"/>
                    <a:pt x="1552" y="5988"/>
                    <a:pt x="3506" y="6081"/>
                  </a:cubicBezTo>
                  <a:cubicBezTo>
                    <a:pt x="3595" y="6085"/>
                    <a:pt x="3684" y="6087"/>
                    <a:pt x="3774" y="6087"/>
                  </a:cubicBezTo>
                  <a:cubicBezTo>
                    <a:pt x="4379" y="6087"/>
                    <a:pt x="5014" y="5998"/>
                    <a:pt x="5554" y="5863"/>
                  </a:cubicBezTo>
                  <a:lnTo>
                    <a:pt x="5585" y="5863"/>
                  </a:lnTo>
                  <a:cubicBezTo>
                    <a:pt x="5026" y="2978"/>
                    <a:pt x="3289" y="1148"/>
                    <a:pt x="1056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724;p57">
              <a:extLst>
                <a:ext uri="{FF2B5EF4-FFF2-40B4-BE49-F238E27FC236}">
                  <a16:creationId xmlns:a16="http://schemas.microsoft.com/office/drawing/2014/main" id="{F6184C7E-B594-4D79-BD60-D1284A89C2CF}"/>
                </a:ext>
              </a:extLst>
            </p:cNvPr>
            <p:cNvSpPr/>
            <p:nvPr/>
          </p:nvSpPr>
          <p:spPr>
            <a:xfrm>
              <a:off x="4405975" y="614250"/>
              <a:ext cx="68275" cy="139625"/>
            </a:xfrm>
            <a:custGeom>
              <a:avLst/>
              <a:gdLst/>
              <a:ahLst/>
              <a:cxnLst/>
              <a:rect l="l" t="t" r="r" b="b"/>
              <a:pathLst>
                <a:path w="2731" h="5585" extrusionOk="0">
                  <a:moveTo>
                    <a:pt x="1552" y="0"/>
                  </a:moveTo>
                  <a:cubicBezTo>
                    <a:pt x="869" y="342"/>
                    <a:pt x="373" y="1055"/>
                    <a:pt x="249" y="1800"/>
                  </a:cubicBezTo>
                  <a:cubicBezTo>
                    <a:pt x="0" y="3134"/>
                    <a:pt x="1086" y="3475"/>
                    <a:pt x="1800" y="4312"/>
                  </a:cubicBezTo>
                  <a:cubicBezTo>
                    <a:pt x="2141" y="4716"/>
                    <a:pt x="2358" y="5243"/>
                    <a:pt x="2730" y="5584"/>
                  </a:cubicBezTo>
                  <a:cubicBezTo>
                    <a:pt x="2420" y="3444"/>
                    <a:pt x="1986" y="1551"/>
                    <a:pt x="1552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725;p57">
              <a:extLst>
                <a:ext uri="{FF2B5EF4-FFF2-40B4-BE49-F238E27FC236}">
                  <a16:creationId xmlns:a16="http://schemas.microsoft.com/office/drawing/2014/main" id="{66F5BC5E-8165-4BE4-B90D-586169908344}"/>
                </a:ext>
              </a:extLst>
            </p:cNvPr>
            <p:cNvSpPr/>
            <p:nvPr/>
          </p:nvSpPr>
          <p:spPr>
            <a:xfrm>
              <a:off x="4415375" y="914375"/>
              <a:ext cx="96875" cy="164750"/>
            </a:xfrm>
            <a:custGeom>
              <a:avLst/>
              <a:gdLst/>
              <a:ahLst/>
              <a:cxnLst/>
              <a:rect l="l" t="t" r="r" b="b"/>
              <a:pathLst>
                <a:path w="3875" h="6590" extrusionOk="0">
                  <a:moveTo>
                    <a:pt x="2913" y="1"/>
                  </a:moveTo>
                  <a:lnTo>
                    <a:pt x="2851" y="32"/>
                  </a:lnTo>
                  <a:cubicBezTo>
                    <a:pt x="1610" y="900"/>
                    <a:pt x="927" y="2451"/>
                    <a:pt x="431" y="3847"/>
                  </a:cubicBezTo>
                  <a:lnTo>
                    <a:pt x="369" y="3971"/>
                  </a:lnTo>
                  <a:cubicBezTo>
                    <a:pt x="0" y="5021"/>
                    <a:pt x="539" y="6589"/>
                    <a:pt x="1796" y="6589"/>
                  </a:cubicBezTo>
                  <a:cubicBezTo>
                    <a:pt x="1914" y="6589"/>
                    <a:pt x="2038" y="6575"/>
                    <a:pt x="2168" y="6546"/>
                  </a:cubicBezTo>
                  <a:cubicBezTo>
                    <a:pt x="2913" y="6391"/>
                    <a:pt x="3471" y="5678"/>
                    <a:pt x="3874" y="4933"/>
                  </a:cubicBezTo>
                  <a:cubicBezTo>
                    <a:pt x="3378" y="3971"/>
                    <a:pt x="3130" y="2389"/>
                    <a:pt x="2913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726;p57">
              <a:extLst>
                <a:ext uri="{FF2B5EF4-FFF2-40B4-BE49-F238E27FC236}">
                  <a16:creationId xmlns:a16="http://schemas.microsoft.com/office/drawing/2014/main" id="{33903E7C-F2E6-4E9E-AB13-96F71878F7A0}"/>
                </a:ext>
              </a:extLst>
            </p:cNvPr>
            <p:cNvSpPr/>
            <p:nvPr/>
          </p:nvSpPr>
          <p:spPr>
            <a:xfrm>
              <a:off x="4302825" y="1091200"/>
              <a:ext cx="103950" cy="184600"/>
            </a:xfrm>
            <a:custGeom>
              <a:avLst/>
              <a:gdLst/>
              <a:ahLst/>
              <a:cxnLst/>
              <a:rect l="l" t="t" r="r" b="b"/>
              <a:pathLst>
                <a:path w="4158" h="7384" extrusionOk="0">
                  <a:moveTo>
                    <a:pt x="280" y="1"/>
                  </a:moveTo>
                  <a:cubicBezTo>
                    <a:pt x="187" y="559"/>
                    <a:pt x="125" y="1024"/>
                    <a:pt x="94" y="1428"/>
                  </a:cubicBezTo>
                  <a:cubicBezTo>
                    <a:pt x="1" y="3692"/>
                    <a:pt x="156" y="5678"/>
                    <a:pt x="497" y="7384"/>
                  </a:cubicBezTo>
                  <a:cubicBezTo>
                    <a:pt x="869" y="7353"/>
                    <a:pt x="1241" y="7167"/>
                    <a:pt x="1645" y="6763"/>
                  </a:cubicBezTo>
                  <a:cubicBezTo>
                    <a:pt x="2358" y="6112"/>
                    <a:pt x="3444" y="5305"/>
                    <a:pt x="3754" y="4313"/>
                  </a:cubicBezTo>
                  <a:cubicBezTo>
                    <a:pt x="4157" y="3010"/>
                    <a:pt x="3165" y="1738"/>
                    <a:pt x="2172" y="1024"/>
                  </a:cubicBezTo>
                  <a:cubicBezTo>
                    <a:pt x="1738" y="745"/>
                    <a:pt x="1273" y="435"/>
                    <a:pt x="838" y="218"/>
                  </a:cubicBezTo>
                  <a:cubicBezTo>
                    <a:pt x="652" y="125"/>
                    <a:pt x="466" y="63"/>
                    <a:pt x="280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727;p57">
              <a:extLst>
                <a:ext uri="{FF2B5EF4-FFF2-40B4-BE49-F238E27FC236}">
                  <a16:creationId xmlns:a16="http://schemas.microsoft.com/office/drawing/2014/main" id="{E2663144-3B7B-42A3-B31E-F4285A6C8889}"/>
                </a:ext>
              </a:extLst>
            </p:cNvPr>
            <p:cNvSpPr/>
            <p:nvPr/>
          </p:nvSpPr>
          <p:spPr>
            <a:xfrm>
              <a:off x="4718525" y="1442450"/>
              <a:ext cx="192350" cy="114100"/>
            </a:xfrm>
            <a:custGeom>
              <a:avLst/>
              <a:gdLst/>
              <a:ahLst/>
              <a:cxnLst/>
              <a:rect l="l" t="t" r="r" b="b"/>
              <a:pathLst>
                <a:path w="7694" h="4564" extrusionOk="0">
                  <a:moveTo>
                    <a:pt x="3882" y="0"/>
                  </a:moveTo>
                  <a:cubicBezTo>
                    <a:pt x="3068" y="0"/>
                    <a:pt x="2219" y="199"/>
                    <a:pt x="1613" y="748"/>
                  </a:cubicBezTo>
                  <a:cubicBezTo>
                    <a:pt x="1241" y="1058"/>
                    <a:pt x="993" y="1492"/>
                    <a:pt x="745" y="1896"/>
                  </a:cubicBezTo>
                  <a:cubicBezTo>
                    <a:pt x="465" y="2392"/>
                    <a:pt x="186" y="2888"/>
                    <a:pt x="93" y="3416"/>
                  </a:cubicBezTo>
                  <a:cubicBezTo>
                    <a:pt x="0" y="3850"/>
                    <a:pt x="31" y="4222"/>
                    <a:pt x="93" y="4563"/>
                  </a:cubicBezTo>
                  <a:cubicBezTo>
                    <a:pt x="2606" y="4501"/>
                    <a:pt x="5367" y="4129"/>
                    <a:pt x="7662" y="3074"/>
                  </a:cubicBezTo>
                  <a:cubicBezTo>
                    <a:pt x="7693" y="2330"/>
                    <a:pt x="7352" y="1523"/>
                    <a:pt x="6794" y="996"/>
                  </a:cubicBezTo>
                  <a:cubicBezTo>
                    <a:pt x="6049" y="345"/>
                    <a:pt x="5057" y="34"/>
                    <a:pt x="4064" y="3"/>
                  </a:cubicBezTo>
                  <a:cubicBezTo>
                    <a:pt x="4004" y="1"/>
                    <a:pt x="3943" y="0"/>
                    <a:pt x="3882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728;p57">
              <a:extLst>
                <a:ext uri="{FF2B5EF4-FFF2-40B4-BE49-F238E27FC236}">
                  <a16:creationId xmlns:a16="http://schemas.microsoft.com/office/drawing/2014/main" id="{B3FB2310-696B-4249-8394-17EC5314025D}"/>
                </a:ext>
              </a:extLst>
            </p:cNvPr>
            <p:cNvSpPr/>
            <p:nvPr/>
          </p:nvSpPr>
          <p:spPr>
            <a:xfrm>
              <a:off x="4372625" y="1393575"/>
              <a:ext cx="152025" cy="124975"/>
            </a:xfrm>
            <a:custGeom>
              <a:avLst/>
              <a:gdLst/>
              <a:ahLst/>
              <a:cxnLst/>
              <a:rect l="l" t="t" r="r" b="b"/>
              <a:pathLst>
                <a:path w="6081" h="4999" extrusionOk="0">
                  <a:moveTo>
                    <a:pt x="2598" y="0"/>
                  </a:moveTo>
                  <a:cubicBezTo>
                    <a:pt x="2539" y="0"/>
                    <a:pt x="2480" y="1"/>
                    <a:pt x="2420" y="4"/>
                  </a:cubicBezTo>
                  <a:cubicBezTo>
                    <a:pt x="1521" y="35"/>
                    <a:pt x="559" y="345"/>
                    <a:pt x="1" y="873"/>
                  </a:cubicBezTo>
                  <a:cubicBezTo>
                    <a:pt x="1397" y="2858"/>
                    <a:pt x="3196" y="4161"/>
                    <a:pt x="5119" y="4998"/>
                  </a:cubicBezTo>
                  <a:cubicBezTo>
                    <a:pt x="5212" y="4936"/>
                    <a:pt x="5305" y="4874"/>
                    <a:pt x="5398" y="4812"/>
                  </a:cubicBezTo>
                  <a:cubicBezTo>
                    <a:pt x="5864" y="4347"/>
                    <a:pt x="6081" y="3665"/>
                    <a:pt x="6019" y="3013"/>
                  </a:cubicBezTo>
                  <a:cubicBezTo>
                    <a:pt x="5895" y="2051"/>
                    <a:pt x="5026" y="1059"/>
                    <a:pt x="4282" y="469"/>
                  </a:cubicBezTo>
                  <a:cubicBezTo>
                    <a:pt x="3883" y="157"/>
                    <a:pt x="3251" y="0"/>
                    <a:pt x="2598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729;p57">
              <a:extLst>
                <a:ext uri="{FF2B5EF4-FFF2-40B4-BE49-F238E27FC236}">
                  <a16:creationId xmlns:a16="http://schemas.microsoft.com/office/drawing/2014/main" id="{8521232E-1B86-458F-80CB-B61691061391}"/>
                </a:ext>
              </a:extLst>
            </p:cNvPr>
            <p:cNvSpPr/>
            <p:nvPr/>
          </p:nvSpPr>
          <p:spPr>
            <a:xfrm>
              <a:off x="4588225" y="1589100"/>
              <a:ext cx="45000" cy="100075"/>
            </a:xfrm>
            <a:custGeom>
              <a:avLst/>
              <a:gdLst/>
              <a:ahLst/>
              <a:cxnLst/>
              <a:rect l="l" t="t" r="r" b="b"/>
              <a:pathLst>
                <a:path w="1800" h="4003" extrusionOk="0">
                  <a:moveTo>
                    <a:pt x="1800" y="0"/>
                  </a:moveTo>
                  <a:lnTo>
                    <a:pt x="1800" y="0"/>
                  </a:lnTo>
                  <a:cubicBezTo>
                    <a:pt x="1272" y="124"/>
                    <a:pt x="776" y="466"/>
                    <a:pt x="497" y="838"/>
                  </a:cubicBezTo>
                  <a:cubicBezTo>
                    <a:pt x="1" y="1582"/>
                    <a:pt x="1" y="3506"/>
                    <a:pt x="1210" y="4002"/>
                  </a:cubicBezTo>
                  <a:cubicBezTo>
                    <a:pt x="1427" y="2761"/>
                    <a:pt x="1645" y="1396"/>
                    <a:pt x="1800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730;p57">
              <a:extLst>
                <a:ext uri="{FF2B5EF4-FFF2-40B4-BE49-F238E27FC236}">
                  <a16:creationId xmlns:a16="http://schemas.microsoft.com/office/drawing/2014/main" id="{BA099945-8142-48ED-A46B-BBF27B2B6E1B}"/>
                </a:ext>
              </a:extLst>
            </p:cNvPr>
            <p:cNvSpPr/>
            <p:nvPr/>
          </p:nvSpPr>
          <p:spPr>
            <a:xfrm>
              <a:off x="4974450" y="1423900"/>
              <a:ext cx="58950" cy="126450"/>
            </a:xfrm>
            <a:custGeom>
              <a:avLst/>
              <a:gdLst/>
              <a:ahLst/>
              <a:cxnLst/>
              <a:rect l="l" t="t" r="r" b="b"/>
              <a:pathLst>
                <a:path w="2358" h="5058" extrusionOk="0">
                  <a:moveTo>
                    <a:pt x="2358" y="1"/>
                  </a:moveTo>
                  <a:lnTo>
                    <a:pt x="2358" y="1"/>
                  </a:lnTo>
                  <a:cubicBezTo>
                    <a:pt x="1861" y="125"/>
                    <a:pt x="1334" y="435"/>
                    <a:pt x="1024" y="683"/>
                  </a:cubicBezTo>
                  <a:cubicBezTo>
                    <a:pt x="403" y="1180"/>
                    <a:pt x="0" y="1924"/>
                    <a:pt x="62" y="2700"/>
                  </a:cubicBezTo>
                  <a:cubicBezTo>
                    <a:pt x="124" y="3103"/>
                    <a:pt x="310" y="3475"/>
                    <a:pt x="497" y="3816"/>
                  </a:cubicBezTo>
                  <a:cubicBezTo>
                    <a:pt x="714" y="4189"/>
                    <a:pt x="962" y="4530"/>
                    <a:pt x="1303" y="4778"/>
                  </a:cubicBezTo>
                  <a:cubicBezTo>
                    <a:pt x="1551" y="4964"/>
                    <a:pt x="1830" y="5057"/>
                    <a:pt x="2141" y="5057"/>
                  </a:cubicBezTo>
                  <a:cubicBezTo>
                    <a:pt x="2234" y="3134"/>
                    <a:pt x="2296" y="1366"/>
                    <a:pt x="2358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731;p57">
              <a:extLst>
                <a:ext uri="{FF2B5EF4-FFF2-40B4-BE49-F238E27FC236}">
                  <a16:creationId xmlns:a16="http://schemas.microsoft.com/office/drawing/2014/main" id="{6534AEEE-33B8-4BD6-9773-EF0347C5CB52}"/>
                </a:ext>
              </a:extLst>
            </p:cNvPr>
            <p:cNvSpPr/>
            <p:nvPr/>
          </p:nvSpPr>
          <p:spPr>
            <a:xfrm>
              <a:off x="4533950" y="1700000"/>
              <a:ext cx="47325" cy="93875"/>
            </a:xfrm>
            <a:custGeom>
              <a:avLst/>
              <a:gdLst/>
              <a:ahLst/>
              <a:cxnLst/>
              <a:rect l="l" t="t" r="r" b="b"/>
              <a:pathLst>
                <a:path w="1893" h="3755" extrusionOk="0">
                  <a:moveTo>
                    <a:pt x="279" y="0"/>
                  </a:moveTo>
                  <a:cubicBezTo>
                    <a:pt x="217" y="0"/>
                    <a:pt x="93" y="0"/>
                    <a:pt x="0" y="31"/>
                  </a:cubicBezTo>
                  <a:cubicBezTo>
                    <a:pt x="93" y="1396"/>
                    <a:pt x="124" y="2699"/>
                    <a:pt x="155" y="3754"/>
                  </a:cubicBezTo>
                  <a:cubicBezTo>
                    <a:pt x="279" y="3692"/>
                    <a:pt x="434" y="3568"/>
                    <a:pt x="558" y="3475"/>
                  </a:cubicBezTo>
                  <a:cubicBezTo>
                    <a:pt x="776" y="3289"/>
                    <a:pt x="993" y="3072"/>
                    <a:pt x="1210" y="2885"/>
                  </a:cubicBezTo>
                  <a:cubicBezTo>
                    <a:pt x="1489" y="2637"/>
                    <a:pt x="1737" y="2389"/>
                    <a:pt x="1799" y="2048"/>
                  </a:cubicBezTo>
                  <a:cubicBezTo>
                    <a:pt x="1892" y="1614"/>
                    <a:pt x="1582" y="1210"/>
                    <a:pt x="1303" y="869"/>
                  </a:cubicBezTo>
                  <a:cubicBezTo>
                    <a:pt x="1024" y="497"/>
                    <a:pt x="776" y="31"/>
                    <a:pt x="279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732;p57">
              <a:extLst>
                <a:ext uri="{FF2B5EF4-FFF2-40B4-BE49-F238E27FC236}">
                  <a16:creationId xmlns:a16="http://schemas.microsoft.com/office/drawing/2014/main" id="{DEBDE12C-01AD-4FA0-A06C-B50629127748}"/>
                </a:ext>
              </a:extLst>
            </p:cNvPr>
            <p:cNvSpPr/>
            <p:nvPr/>
          </p:nvSpPr>
          <p:spPr>
            <a:xfrm>
              <a:off x="4933350" y="1624000"/>
              <a:ext cx="52750" cy="124425"/>
            </a:xfrm>
            <a:custGeom>
              <a:avLst/>
              <a:gdLst/>
              <a:ahLst/>
              <a:cxnLst/>
              <a:rect l="l" t="t" r="r" b="b"/>
              <a:pathLst>
                <a:path w="2110" h="4977" extrusionOk="0">
                  <a:moveTo>
                    <a:pt x="0" y="0"/>
                  </a:moveTo>
                  <a:cubicBezTo>
                    <a:pt x="186" y="1769"/>
                    <a:pt x="372" y="3506"/>
                    <a:pt x="496" y="4933"/>
                  </a:cubicBezTo>
                  <a:lnTo>
                    <a:pt x="589" y="4933"/>
                  </a:lnTo>
                  <a:cubicBezTo>
                    <a:pt x="659" y="4963"/>
                    <a:pt x="735" y="4977"/>
                    <a:pt x="812" y="4977"/>
                  </a:cubicBezTo>
                  <a:cubicBezTo>
                    <a:pt x="976" y="4977"/>
                    <a:pt x="1145" y="4914"/>
                    <a:pt x="1272" y="4809"/>
                  </a:cubicBezTo>
                  <a:cubicBezTo>
                    <a:pt x="1489" y="4592"/>
                    <a:pt x="1489" y="4219"/>
                    <a:pt x="1551" y="3878"/>
                  </a:cubicBezTo>
                  <a:cubicBezTo>
                    <a:pt x="1613" y="3382"/>
                    <a:pt x="1830" y="2885"/>
                    <a:pt x="1954" y="2389"/>
                  </a:cubicBezTo>
                  <a:cubicBezTo>
                    <a:pt x="2078" y="1862"/>
                    <a:pt x="2110" y="1303"/>
                    <a:pt x="1861" y="869"/>
                  </a:cubicBezTo>
                  <a:cubicBezTo>
                    <a:pt x="1613" y="435"/>
                    <a:pt x="1117" y="155"/>
                    <a:pt x="620" y="62"/>
                  </a:cubicBezTo>
                  <a:cubicBezTo>
                    <a:pt x="465" y="31"/>
                    <a:pt x="217" y="0"/>
                    <a:pt x="0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733;p57">
              <a:extLst>
                <a:ext uri="{FF2B5EF4-FFF2-40B4-BE49-F238E27FC236}">
                  <a16:creationId xmlns:a16="http://schemas.microsoft.com/office/drawing/2014/main" id="{B2041F78-ED64-4C81-B370-4C72F442AAFA}"/>
                </a:ext>
              </a:extLst>
            </p:cNvPr>
            <p:cNvSpPr/>
            <p:nvPr/>
          </p:nvSpPr>
          <p:spPr>
            <a:xfrm>
              <a:off x="4790650" y="1652700"/>
              <a:ext cx="45775" cy="112500"/>
            </a:xfrm>
            <a:custGeom>
              <a:avLst/>
              <a:gdLst/>
              <a:ahLst/>
              <a:cxnLst/>
              <a:rect l="l" t="t" r="r" b="b"/>
              <a:pathLst>
                <a:path w="1831" h="4500" extrusionOk="0">
                  <a:moveTo>
                    <a:pt x="0" y="0"/>
                  </a:moveTo>
                  <a:cubicBezTo>
                    <a:pt x="93" y="1551"/>
                    <a:pt x="186" y="3133"/>
                    <a:pt x="217" y="4498"/>
                  </a:cubicBezTo>
                  <a:cubicBezTo>
                    <a:pt x="233" y="4499"/>
                    <a:pt x="248" y="4499"/>
                    <a:pt x="264" y="4499"/>
                  </a:cubicBezTo>
                  <a:cubicBezTo>
                    <a:pt x="911" y="4499"/>
                    <a:pt x="1152" y="3864"/>
                    <a:pt x="1334" y="3288"/>
                  </a:cubicBezTo>
                  <a:cubicBezTo>
                    <a:pt x="1458" y="2978"/>
                    <a:pt x="1582" y="2668"/>
                    <a:pt x="1675" y="2358"/>
                  </a:cubicBezTo>
                  <a:cubicBezTo>
                    <a:pt x="1830" y="1737"/>
                    <a:pt x="1520" y="1055"/>
                    <a:pt x="1055" y="652"/>
                  </a:cubicBezTo>
                  <a:cubicBezTo>
                    <a:pt x="838" y="434"/>
                    <a:pt x="434" y="155"/>
                    <a:pt x="0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4734;p57">
              <a:extLst>
                <a:ext uri="{FF2B5EF4-FFF2-40B4-BE49-F238E27FC236}">
                  <a16:creationId xmlns:a16="http://schemas.microsoft.com/office/drawing/2014/main" id="{189849A9-B0D3-4E9E-812C-2401A99CDCCA}"/>
                </a:ext>
              </a:extLst>
            </p:cNvPr>
            <p:cNvSpPr/>
            <p:nvPr/>
          </p:nvSpPr>
          <p:spPr>
            <a:xfrm>
              <a:off x="4822825" y="1556325"/>
              <a:ext cx="72525" cy="83200"/>
            </a:xfrm>
            <a:custGeom>
              <a:avLst/>
              <a:gdLst/>
              <a:ahLst/>
              <a:cxnLst/>
              <a:rect l="l" t="t" r="r" b="b"/>
              <a:pathLst>
                <a:path w="2901" h="3328" extrusionOk="0">
                  <a:moveTo>
                    <a:pt x="1941" y="0"/>
                  </a:moveTo>
                  <a:cubicBezTo>
                    <a:pt x="957" y="0"/>
                    <a:pt x="1" y="414"/>
                    <a:pt x="140" y="1435"/>
                  </a:cubicBezTo>
                  <a:cubicBezTo>
                    <a:pt x="171" y="1715"/>
                    <a:pt x="326" y="1932"/>
                    <a:pt x="512" y="2149"/>
                  </a:cubicBezTo>
                  <a:cubicBezTo>
                    <a:pt x="947" y="2645"/>
                    <a:pt x="1474" y="3111"/>
                    <a:pt x="2125" y="3266"/>
                  </a:cubicBezTo>
                  <a:cubicBezTo>
                    <a:pt x="2250" y="3297"/>
                    <a:pt x="2405" y="3297"/>
                    <a:pt x="2529" y="3328"/>
                  </a:cubicBezTo>
                  <a:cubicBezTo>
                    <a:pt x="2684" y="2304"/>
                    <a:pt x="2808" y="1218"/>
                    <a:pt x="2901" y="133"/>
                  </a:cubicBezTo>
                  <a:cubicBezTo>
                    <a:pt x="2605" y="47"/>
                    <a:pt x="2271" y="0"/>
                    <a:pt x="1941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4735;p57">
              <a:extLst>
                <a:ext uri="{FF2B5EF4-FFF2-40B4-BE49-F238E27FC236}">
                  <a16:creationId xmlns:a16="http://schemas.microsoft.com/office/drawing/2014/main" id="{B972B4E2-93D9-4CC6-A9BD-0955EE2BBDE1}"/>
                </a:ext>
              </a:extLst>
            </p:cNvPr>
            <p:cNvSpPr/>
            <p:nvPr/>
          </p:nvSpPr>
          <p:spPr>
            <a:xfrm>
              <a:off x="4366425" y="1662000"/>
              <a:ext cx="59750" cy="117900"/>
            </a:xfrm>
            <a:custGeom>
              <a:avLst/>
              <a:gdLst/>
              <a:ahLst/>
              <a:cxnLst/>
              <a:rect l="l" t="t" r="r" b="b"/>
              <a:pathLst>
                <a:path w="2390" h="4716" extrusionOk="0">
                  <a:moveTo>
                    <a:pt x="0" y="0"/>
                  </a:moveTo>
                  <a:cubicBezTo>
                    <a:pt x="249" y="1831"/>
                    <a:pt x="435" y="3475"/>
                    <a:pt x="621" y="4716"/>
                  </a:cubicBezTo>
                  <a:lnTo>
                    <a:pt x="714" y="4685"/>
                  </a:lnTo>
                  <a:cubicBezTo>
                    <a:pt x="1924" y="4436"/>
                    <a:pt x="2389" y="3289"/>
                    <a:pt x="2327" y="2172"/>
                  </a:cubicBezTo>
                  <a:cubicBezTo>
                    <a:pt x="2296" y="838"/>
                    <a:pt x="1800" y="62"/>
                    <a:pt x="404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4736;p57">
              <a:extLst>
                <a:ext uri="{FF2B5EF4-FFF2-40B4-BE49-F238E27FC236}">
                  <a16:creationId xmlns:a16="http://schemas.microsoft.com/office/drawing/2014/main" id="{7884A444-CEDF-4372-8A62-746CA5B43022}"/>
                </a:ext>
              </a:extLst>
            </p:cNvPr>
            <p:cNvSpPr/>
            <p:nvPr/>
          </p:nvSpPr>
          <p:spPr>
            <a:xfrm>
              <a:off x="4338500" y="1450700"/>
              <a:ext cx="45775" cy="88000"/>
            </a:xfrm>
            <a:custGeom>
              <a:avLst/>
              <a:gdLst/>
              <a:ahLst/>
              <a:cxnLst/>
              <a:rect l="l" t="t" r="r" b="b"/>
              <a:pathLst>
                <a:path w="1831" h="3520" extrusionOk="0">
                  <a:moveTo>
                    <a:pt x="164" y="1"/>
                  </a:moveTo>
                  <a:cubicBezTo>
                    <a:pt x="111" y="1"/>
                    <a:pt x="63" y="15"/>
                    <a:pt x="1" y="15"/>
                  </a:cubicBezTo>
                  <a:cubicBezTo>
                    <a:pt x="156" y="1162"/>
                    <a:pt x="311" y="2341"/>
                    <a:pt x="466" y="3520"/>
                  </a:cubicBezTo>
                  <a:lnTo>
                    <a:pt x="497" y="3489"/>
                  </a:lnTo>
                  <a:cubicBezTo>
                    <a:pt x="714" y="3272"/>
                    <a:pt x="962" y="3086"/>
                    <a:pt x="1179" y="2869"/>
                  </a:cubicBezTo>
                  <a:cubicBezTo>
                    <a:pt x="1428" y="2651"/>
                    <a:pt x="1707" y="2403"/>
                    <a:pt x="1769" y="2062"/>
                  </a:cubicBezTo>
                  <a:cubicBezTo>
                    <a:pt x="1831" y="1628"/>
                    <a:pt x="1552" y="1224"/>
                    <a:pt x="1272" y="883"/>
                  </a:cubicBezTo>
                  <a:cubicBezTo>
                    <a:pt x="962" y="511"/>
                    <a:pt x="745" y="46"/>
                    <a:pt x="249" y="15"/>
                  </a:cubicBezTo>
                  <a:cubicBezTo>
                    <a:pt x="218" y="4"/>
                    <a:pt x="190" y="1"/>
                    <a:pt x="164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4737;p57">
              <a:extLst>
                <a:ext uri="{FF2B5EF4-FFF2-40B4-BE49-F238E27FC236}">
                  <a16:creationId xmlns:a16="http://schemas.microsoft.com/office/drawing/2014/main" id="{01099445-17C0-42F1-B5DC-647F22C13774}"/>
                </a:ext>
              </a:extLst>
            </p:cNvPr>
            <p:cNvSpPr/>
            <p:nvPr/>
          </p:nvSpPr>
          <p:spPr>
            <a:xfrm>
              <a:off x="4405200" y="1517550"/>
              <a:ext cx="52750" cy="127400"/>
            </a:xfrm>
            <a:custGeom>
              <a:avLst/>
              <a:gdLst/>
              <a:ahLst/>
              <a:cxnLst/>
              <a:rect l="l" t="t" r="r" b="b"/>
              <a:pathLst>
                <a:path w="2110" h="5096" extrusionOk="0">
                  <a:moveTo>
                    <a:pt x="1796" y="0"/>
                  </a:moveTo>
                  <a:cubicBezTo>
                    <a:pt x="1505" y="0"/>
                    <a:pt x="1194" y="101"/>
                    <a:pt x="900" y="350"/>
                  </a:cubicBezTo>
                  <a:cubicBezTo>
                    <a:pt x="652" y="536"/>
                    <a:pt x="497" y="846"/>
                    <a:pt x="404" y="1187"/>
                  </a:cubicBezTo>
                  <a:cubicBezTo>
                    <a:pt x="125" y="1963"/>
                    <a:pt x="0" y="2831"/>
                    <a:pt x="249" y="3638"/>
                  </a:cubicBezTo>
                  <a:cubicBezTo>
                    <a:pt x="497" y="4538"/>
                    <a:pt x="1179" y="5034"/>
                    <a:pt x="1955" y="5096"/>
                  </a:cubicBezTo>
                  <a:cubicBezTo>
                    <a:pt x="2048" y="3328"/>
                    <a:pt x="2110" y="1528"/>
                    <a:pt x="2110" y="39"/>
                  </a:cubicBezTo>
                  <a:cubicBezTo>
                    <a:pt x="2009" y="14"/>
                    <a:pt x="1904" y="0"/>
                    <a:pt x="1796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4738;p57">
              <a:extLst>
                <a:ext uri="{FF2B5EF4-FFF2-40B4-BE49-F238E27FC236}">
                  <a16:creationId xmlns:a16="http://schemas.microsoft.com/office/drawing/2014/main" id="{1953D288-E758-40D3-AE90-5120A8E2E2F4}"/>
                </a:ext>
              </a:extLst>
            </p:cNvPr>
            <p:cNvSpPr/>
            <p:nvPr/>
          </p:nvSpPr>
          <p:spPr>
            <a:xfrm>
              <a:off x="4350900" y="712750"/>
              <a:ext cx="1575" cy="38800"/>
            </a:xfrm>
            <a:custGeom>
              <a:avLst/>
              <a:gdLst/>
              <a:ahLst/>
              <a:cxnLst/>
              <a:rect l="l" t="t" r="r" b="b"/>
              <a:pathLst>
                <a:path w="63" h="1552" extrusionOk="0">
                  <a:moveTo>
                    <a:pt x="63" y="1551"/>
                  </a:moveTo>
                  <a:cubicBezTo>
                    <a:pt x="63" y="1117"/>
                    <a:pt x="63" y="683"/>
                    <a:pt x="32" y="279"/>
                  </a:cubicBezTo>
                  <a:cubicBezTo>
                    <a:pt x="63" y="683"/>
                    <a:pt x="63" y="1117"/>
                    <a:pt x="63" y="1551"/>
                  </a:cubicBezTo>
                  <a:lnTo>
                    <a:pt x="63" y="1551"/>
                  </a:lnTo>
                  <a:close/>
                  <a:moveTo>
                    <a:pt x="32" y="279"/>
                  </a:moveTo>
                  <a:cubicBezTo>
                    <a:pt x="32" y="279"/>
                    <a:pt x="32" y="248"/>
                    <a:pt x="32" y="248"/>
                  </a:cubicBezTo>
                  <a:cubicBezTo>
                    <a:pt x="32" y="248"/>
                    <a:pt x="32" y="279"/>
                    <a:pt x="32" y="279"/>
                  </a:cubicBezTo>
                  <a:close/>
                  <a:moveTo>
                    <a:pt x="32" y="248"/>
                  </a:moveTo>
                  <a:cubicBezTo>
                    <a:pt x="32" y="248"/>
                    <a:pt x="32" y="248"/>
                    <a:pt x="32" y="248"/>
                  </a:cubicBezTo>
                  <a:cubicBezTo>
                    <a:pt x="32" y="248"/>
                    <a:pt x="32" y="248"/>
                    <a:pt x="32" y="248"/>
                  </a:cubicBezTo>
                  <a:close/>
                  <a:moveTo>
                    <a:pt x="32" y="248"/>
                  </a:moveTo>
                  <a:cubicBezTo>
                    <a:pt x="32" y="248"/>
                    <a:pt x="32" y="217"/>
                    <a:pt x="32" y="217"/>
                  </a:cubicBezTo>
                  <a:cubicBezTo>
                    <a:pt x="32" y="217"/>
                    <a:pt x="32" y="248"/>
                    <a:pt x="32" y="248"/>
                  </a:cubicBezTo>
                  <a:close/>
                  <a:moveTo>
                    <a:pt x="1" y="217"/>
                  </a:moveTo>
                  <a:lnTo>
                    <a:pt x="1" y="186"/>
                  </a:lnTo>
                  <a:lnTo>
                    <a:pt x="1" y="217"/>
                  </a:lnTo>
                  <a:close/>
                  <a:moveTo>
                    <a:pt x="1" y="186"/>
                  </a:moveTo>
                  <a:cubicBezTo>
                    <a:pt x="1" y="186"/>
                    <a:pt x="1" y="186"/>
                    <a:pt x="1" y="186"/>
                  </a:cubicBezTo>
                  <a:cubicBezTo>
                    <a:pt x="1" y="186"/>
                    <a:pt x="1" y="186"/>
                    <a:pt x="1" y="186"/>
                  </a:cubicBezTo>
                  <a:close/>
                  <a:moveTo>
                    <a:pt x="1" y="155"/>
                  </a:move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lose/>
                  <a:moveTo>
                    <a:pt x="1" y="155"/>
                  </a:move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lose/>
                  <a:moveTo>
                    <a:pt x="1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124"/>
                    <a:pt x="1" y="124"/>
                    <a:pt x="1" y="124"/>
                  </a:cubicBezTo>
                  <a:close/>
                  <a:moveTo>
                    <a:pt x="1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124"/>
                    <a:pt x="1" y="124"/>
                    <a:pt x="1" y="124"/>
                  </a:cubicBezTo>
                  <a:close/>
                  <a:moveTo>
                    <a:pt x="1" y="93"/>
                  </a:moveTo>
                  <a:lnTo>
                    <a:pt x="1" y="93"/>
                  </a:lnTo>
                  <a:lnTo>
                    <a:pt x="1" y="93"/>
                  </a:lnTo>
                  <a:close/>
                  <a:moveTo>
                    <a:pt x="1" y="62"/>
                  </a:moveTo>
                  <a:lnTo>
                    <a:pt x="1" y="62"/>
                  </a:lnTo>
                  <a:lnTo>
                    <a:pt x="1" y="62"/>
                  </a:lnTo>
                  <a:close/>
                  <a:moveTo>
                    <a:pt x="1" y="62"/>
                  </a:moveTo>
                  <a:lnTo>
                    <a:pt x="1" y="31"/>
                  </a:lnTo>
                  <a:lnTo>
                    <a:pt x="1" y="62"/>
                  </a:lnTo>
                  <a:close/>
                  <a:moveTo>
                    <a:pt x="1" y="31"/>
                  </a:moveTo>
                  <a:lnTo>
                    <a:pt x="1" y="31"/>
                  </a:lnTo>
                  <a:lnTo>
                    <a:pt x="1" y="31"/>
                  </a:lnTo>
                  <a:close/>
                  <a:moveTo>
                    <a:pt x="1" y="3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31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D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4739;p57">
              <a:extLst>
                <a:ext uri="{FF2B5EF4-FFF2-40B4-BE49-F238E27FC236}">
                  <a16:creationId xmlns:a16="http://schemas.microsoft.com/office/drawing/2014/main" id="{42AABE73-49E7-4ACE-8CCC-B6344E76260C}"/>
                </a:ext>
              </a:extLst>
            </p:cNvPr>
            <p:cNvSpPr/>
            <p:nvPr/>
          </p:nvSpPr>
          <p:spPr>
            <a:xfrm>
              <a:off x="4350900" y="528950"/>
              <a:ext cx="93875" cy="222600"/>
            </a:xfrm>
            <a:custGeom>
              <a:avLst/>
              <a:gdLst/>
              <a:ahLst/>
              <a:cxnLst/>
              <a:rect l="l" t="t" r="r" b="b"/>
              <a:pathLst>
                <a:path w="3755" h="8904" extrusionOk="0">
                  <a:moveTo>
                    <a:pt x="2048" y="0"/>
                  </a:moveTo>
                  <a:cubicBezTo>
                    <a:pt x="1955" y="186"/>
                    <a:pt x="1862" y="341"/>
                    <a:pt x="1769" y="527"/>
                  </a:cubicBezTo>
                  <a:cubicBezTo>
                    <a:pt x="1397" y="1303"/>
                    <a:pt x="1118" y="2234"/>
                    <a:pt x="1211" y="3381"/>
                  </a:cubicBezTo>
                  <a:cubicBezTo>
                    <a:pt x="1211" y="3412"/>
                    <a:pt x="1211" y="3412"/>
                    <a:pt x="1211" y="3443"/>
                  </a:cubicBezTo>
                  <a:cubicBezTo>
                    <a:pt x="1242" y="4281"/>
                    <a:pt x="963" y="5987"/>
                    <a:pt x="1" y="7321"/>
                  </a:cubicBezTo>
                  <a:cubicBezTo>
                    <a:pt x="1" y="7321"/>
                    <a:pt x="1" y="7352"/>
                    <a:pt x="1" y="7352"/>
                  </a:cubicBezTo>
                  <a:cubicBezTo>
                    <a:pt x="1" y="7352"/>
                    <a:pt x="1" y="7352"/>
                    <a:pt x="1" y="7383"/>
                  </a:cubicBezTo>
                  <a:lnTo>
                    <a:pt x="1" y="7414"/>
                  </a:lnTo>
                  <a:cubicBezTo>
                    <a:pt x="1" y="7414"/>
                    <a:pt x="1" y="7445"/>
                    <a:pt x="1" y="7445"/>
                  </a:cubicBezTo>
                  <a:cubicBezTo>
                    <a:pt x="1" y="7445"/>
                    <a:pt x="1" y="7445"/>
                    <a:pt x="1" y="7476"/>
                  </a:cubicBezTo>
                  <a:cubicBezTo>
                    <a:pt x="1" y="7476"/>
                    <a:pt x="1" y="7476"/>
                    <a:pt x="1" y="7507"/>
                  </a:cubicBezTo>
                  <a:cubicBezTo>
                    <a:pt x="1" y="7507"/>
                    <a:pt x="1" y="7507"/>
                    <a:pt x="1" y="7538"/>
                  </a:cubicBezTo>
                  <a:lnTo>
                    <a:pt x="1" y="7569"/>
                  </a:lnTo>
                  <a:lnTo>
                    <a:pt x="32" y="7569"/>
                  </a:lnTo>
                  <a:cubicBezTo>
                    <a:pt x="32" y="7569"/>
                    <a:pt x="32" y="7600"/>
                    <a:pt x="32" y="7600"/>
                  </a:cubicBezTo>
                  <a:cubicBezTo>
                    <a:pt x="32" y="7600"/>
                    <a:pt x="32" y="7631"/>
                    <a:pt x="32" y="7631"/>
                  </a:cubicBezTo>
                  <a:cubicBezTo>
                    <a:pt x="63" y="8035"/>
                    <a:pt x="63" y="8469"/>
                    <a:pt x="63" y="8903"/>
                  </a:cubicBezTo>
                  <a:cubicBezTo>
                    <a:pt x="745" y="8407"/>
                    <a:pt x="1676" y="7414"/>
                    <a:pt x="2545" y="6204"/>
                  </a:cubicBezTo>
                  <a:cubicBezTo>
                    <a:pt x="2421" y="5925"/>
                    <a:pt x="2359" y="5615"/>
                    <a:pt x="2452" y="5212"/>
                  </a:cubicBezTo>
                  <a:cubicBezTo>
                    <a:pt x="2576" y="4467"/>
                    <a:pt x="3072" y="3754"/>
                    <a:pt x="3755" y="3412"/>
                  </a:cubicBezTo>
                  <a:cubicBezTo>
                    <a:pt x="3382" y="2078"/>
                    <a:pt x="2979" y="993"/>
                    <a:pt x="2700" y="248"/>
                  </a:cubicBezTo>
                  <a:cubicBezTo>
                    <a:pt x="2452" y="186"/>
                    <a:pt x="2234" y="124"/>
                    <a:pt x="2048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740;p57">
              <a:extLst>
                <a:ext uri="{FF2B5EF4-FFF2-40B4-BE49-F238E27FC236}">
                  <a16:creationId xmlns:a16="http://schemas.microsoft.com/office/drawing/2014/main" id="{147EB17A-7F1F-4334-B549-04AC97A26C9D}"/>
                </a:ext>
              </a:extLst>
            </p:cNvPr>
            <p:cNvSpPr/>
            <p:nvPr/>
          </p:nvSpPr>
          <p:spPr>
            <a:xfrm>
              <a:off x="4409850" y="614250"/>
              <a:ext cx="38025" cy="69825"/>
            </a:xfrm>
            <a:custGeom>
              <a:avLst/>
              <a:gdLst/>
              <a:ahLst/>
              <a:cxnLst/>
              <a:rect l="l" t="t" r="r" b="b"/>
              <a:pathLst>
                <a:path w="1521" h="2793" extrusionOk="0">
                  <a:moveTo>
                    <a:pt x="1397" y="0"/>
                  </a:moveTo>
                  <a:cubicBezTo>
                    <a:pt x="714" y="342"/>
                    <a:pt x="218" y="1055"/>
                    <a:pt x="94" y="1800"/>
                  </a:cubicBezTo>
                  <a:cubicBezTo>
                    <a:pt x="1" y="2203"/>
                    <a:pt x="63" y="2513"/>
                    <a:pt x="187" y="2792"/>
                  </a:cubicBezTo>
                  <a:cubicBezTo>
                    <a:pt x="683" y="2079"/>
                    <a:pt x="1148" y="1303"/>
                    <a:pt x="1521" y="466"/>
                  </a:cubicBezTo>
                  <a:cubicBezTo>
                    <a:pt x="1490" y="311"/>
                    <a:pt x="1459" y="156"/>
                    <a:pt x="1397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741;p57">
              <a:extLst>
                <a:ext uri="{FF2B5EF4-FFF2-40B4-BE49-F238E27FC236}">
                  <a16:creationId xmlns:a16="http://schemas.microsoft.com/office/drawing/2014/main" id="{2BDE4170-1211-41CF-B2C6-F547C2A8A954}"/>
                </a:ext>
              </a:extLst>
            </p:cNvPr>
            <p:cNvSpPr/>
            <p:nvPr/>
          </p:nvSpPr>
          <p:spPr>
            <a:xfrm>
              <a:off x="4389700" y="440350"/>
              <a:ext cx="183050" cy="98775"/>
            </a:xfrm>
            <a:custGeom>
              <a:avLst/>
              <a:gdLst/>
              <a:ahLst/>
              <a:cxnLst/>
              <a:rect l="l" t="t" r="r" b="b"/>
              <a:pathLst>
                <a:path w="7322" h="3951" extrusionOk="0">
                  <a:moveTo>
                    <a:pt x="2936" y="0"/>
                  </a:moveTo>
                  <a:cubicBezTo>
                    <a:pt x="2035" y="0"/>
                    <a:pt x="1165" y="294"/>
                    <a:pt x="558" y="1062"/>
                  </a:cubicBezTo>
                  <a:cubicBezTo>
                    <a:pt x="248" y="1435"/>
                    <a:pt x="62" y="1931"/>
                    <a:pt x="31" y="2551"/>
                  </a:cubicBezTo>
                  <a:cubicBezTo>
                    <a:pt x="0" y="2769"/>
                    <a:pt x="0" y="2986"/>
                    <a:pt x="93" y="3172"/>
                  </a:cubicBezTo>
                  <a:cubicBezTo>
                    <a:pt x="403" y="3823"/>
                    <a:pt x="1799" y="3947"/>
                    <a:pt x="2420" y="3947"/>
                  </a:cubicBezTo>
                  <a:cubicBezTo>
                    <a:pt x="2479" y="3950"/>
                    <a:pt x="2538" y="3951"/>
                    <a:pt x="2597" y="3951"/>
                  </a:cubicBezTo>
                  <a:cubicBezTo>
                    <a:pt x="3348" y="3951"/>
                    <a:pt x="4120" y="3772"/>
                    <a:pt x="4839" y="3513"/>
                  </a:cubicBezTo>
                  <a:cubicBezTo>
                    <a:pt x="5088" y="3420"/>
                    <a:pt x="7321" y="2520"/>
                    <a:pt x="7259" y="2179"/>
                  </a:cubicBezTo>
                  <a:cubicBezTo>
                    <a:pt x="7166" y="1186"/>
                    <a:pt x="5150" y="442"/>
                    <a:pt x="4374" y="225"/>
                  </a:cubicBezTo>
                  <a:cubicBezTo>
                    <a:pt x="3909" y="84"/>
                    <a:pt x="3418" y="0"/>
                    <a:pt x="2936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4742;p57">
              <a:extLst>
                <a:ext uri="{FF2B5EF4-FFF2-40B4-BE49-F238E27FC236}">
                  <a16:creationId xmlns:a16="http://schemas.microsoft.com/office/drawing/2014/main" id="{B90C5EC8-F13A-4AC4-A029-0526DC5BDA38}"/>
                </a:ext>
              </a:extLst>
            </p:cNvPr>
            <p:cNvSpPr/>
            <p:nvPr/>
          </p:nvSpPr>
          <p:spPr>
            <a:xfrm>
              <a:off x="4399000" y="466625"/>
              <a:ext cx="128750" cy="51525"/>
            </a:xfrm>
            <a:custGeom>
              <a:avLst/>
              <a:gdLst/>
              <a:ahLst/>
              <a:cxnLst/>
              <a:rect l="l" t="t" r="r" b="b"/>
              <a:pathLst>
                <a:path w="5150" h="2061" extrusionOk="0">
                  <a:moveTo>
                    <a:pt x="2148" y="0"/>
                  </a:moveTo>
                  <a:cubicBezTo>
                    <a:pt x="1139" y="0"/>
                    <a:pt x="683" y="477"/>
                    <a:pt x="683" y="477"/>
                  </a:cubicBezTo>
                  <a:cubicBezTo>
                    <a:pt x="683" y="477"/>
                    <a:pt x="0" y="1283"/>
                    <a:pt x="342" y="1655"/>
                  </a:cubicBezTo>
                  <a:cubicBezTo>
                    <a:pt x="691" y="1950"/>
                    <a:pt x="1166" y="2061"/>
                    <a:pt x="1682" y="2061"/>
                  </a:cubicBezTo>
                  <a:cubicBezTo>
                    <a:pt x="3230" y="2061"/>
                    <a:pt x="5150" y="1066"/>
                    <a:pt x="5150" y="1066"/>
                  </a:cubicBezTo>
                  <a:cubicBezTo>
                    <a:pt x="5150" y="1066"/>
                    <a:pt x="4591" y="477"/>
                    <a:pt x="3009" y="104"/>
                  </a:cubicBezTo>
                  <a:cubicBezTo>
                    <a:pt x="2687" y="30"/>
                    <a:pt x="2400" y="0"/>
                    <a:pt x="2148" y="0"/>
                  </a:cubicBezTo>
                  <a:close/>
                </a:path>
              </a:pathLst>
            </a:custGeom>
            <a:solidFill>
              <a:srgbClr val="F8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743;p57">
              <a:extLst>
                <a:ext uri="{FF2B5EF4-FFF2-40B4-BE49-F238E27FC236}">
                  <a16:creationId xmlns:a16="http://schemas.microsoft.com/office/drawing/2014/main" id="{0B17AC27-5E2E-4D9D-93B9-4F4572ADCAF8}"/>
                </a:ext>
              </a:extLst>
            </p:cNvPr>
            <p:cNvSpPr/>
            <p:nvPr/>
          </p:nvSpPr>
          <p:spPr>
            <a:xfrm>
              <a:off x="4140750" y="270800"/>
              <a:ext cx="138825" cy="162250"/>
            </a:xfrm>
            <a:custGeom>
              <a:avLst/>
              <a:gdLst/>
              <a:ahLst/>
              <a:cxnLst/>
              <a:rect l="l" t="t" r="r" b="b"/>
              <a:pathLst>
                <a:path w="5553" h="6490" extrusionOk="0">
                  <a:moveTo>
                    <a:pt x="818" y="0"/>
                  </a:moveTo>
                  <a:cubicBezTo>
                    <a:pt x="629" y="0"/>
                    <a:pt x="457" y="36"/>
                    <a:pt x="310" y="120"/>
                  </a:cubicBezTo>
                  <a:cubicBezTo>
                    <a:pt x="0" y="275"/>
                    <a:pt x="590" y="2602"/>
                    <a:pt x="683" y="2850"/>
                  </a:cubicBezTo>
                  <a:cubicBezTo>
                    <a:pt x="900" y="3656"/>
                    <a:pt x="1241" y="4432"/>
                    <a:pt x="1737" y="5083"/>
                  </a:cubicBezTo>
                  <a:cubicBezTo>
                    <a:pt x="2089" y="5552"/>
                    <a:pt x="2937" y="6490"/>
                    <a:pt x="3631" y="6490"/>
                  </a:cubicBezTo>
                  <a:cubicBezTo>
                    <a:pt x="3673" y="6490"/>
                    <a:pt x="3714" y="6486"/>
                    <a:pt x="3754" y="6479"/>
                  </a:cubicBezTo>
                  <a:cubicBezTo>
                    <a:pt x="3971" y="6448"/>
                    <a:pt x="4126" y="6324"/>
                    <a:pt x="4281" y="6169"/>
                  </a:cubicBezTo>
                  <a:cubicBezTo>
                    <a:pt x="4746" y="5766"/>
                    <a:pt x="5026" y="5332"/>
                    <a:pt x="5181" y="4835"/>
                  </a:cubicBezTo>
                  <a:cubicBezTo>
                    <a:pt x="5553" y="3408"/>
                    <a:pt x="4715" y="2136"/>
                    <a:pt x="3599" y="1268"/>
                  </a:cubicBezTo>
                  <a:cubicBezTo>
                    <a:pt x="3083" y="881"/>
                    <a:pt x="1751" y="0"/>
                    <a:pt x="818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744;p57">
              <a:extLst>
                <a:ext uri="{FF2B5EF4-FFF2-40B4-BE49-F238E27FC236}">
                  <a16:creationId xmlns:a16="http://schemas.microsoft.com/office/drawing/2014/main" id="{409A48E0-1D0A-4DC8-BF22-C001C3BDFAD6}"/>
                </a:ext>
              </a:extLst>
            </p:cNvPr>
            <p:cNvSpPr/>
            <p:nvPr/>
          </p:nvSpPr>
          <p:spPr>
            <a:xfrm>
              <a:off x="4174875" y="307900"/>
              <a:ext cx="83000" cy="105575"/>
            </a:xfrm>
            <a:custGeom>
              <a:avLst/>
              <a:gdLst/>
              <a:ahLst/>
              <a:cxnLst/>
              <a:rect l="l" t="t" r="r" b="b"/>
              <a:pathLst>
                <a:path w="3320" h="4223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621" y="3786"/>
                    <a:pt x="2389" y="4220"/>
                  </a:cubicBezTo>
                  <a:cubicBezTo>
                    <a:pt x="2403" y="4222"/>
                    <a:pt x="2418" y="4223"/>
                    <a:pt x="2432" y="4223"/>
                  </a:cubicBezTo>
                  <a:cubicBezTo>
                    <a:pt x="2901" y="4223"/>
                    <a:pt x="3164" y="3258"/>
                    <a:pt x="3164" y="3258"/>
                  </a:cubicBezTo>
                  <a:cubicBezTo>
                    <a:pt x="3164" y="3258"/>
                    <a:pt x="3319" y="2234"/>
                    <a:pt x="2079" y="1149"/>
                  </a:cubicBezTo>
                  <a:cubicBezTo>
                    <a:pt x="838" y="94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8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745;p57">
              <a:extLst>
                <a:ext uri="{FF2B5EF4-FFF2-40B4-BE49-F238E27FC236}">
                  <a16:creationId xmlns:a16="http://schemas.microsoft.com/office/drawing/2014/main" id="{F036F12B-15CD-4A47-B6B5-92E96E39DBEE}"/>
                </a:ext>
              </a:extLst>
            </p:cNvPr>
            <p:cNvSpPr/>
            <p:nvPr/>
          </p:nvSpPr>
          <p:spPr>
            <a:xfrm>
              <a:off x="4053875" y="359950"/>
              <a:ext cx="381600" cy="400975"/>
            </a:xfrm>
            <a:custGeom>
              <a:avLst/>
              <a:gdLst/>
              <a:ahLst/>
              <a:cxnLst/>
              <a:rect l="l" t="t" r="r" b="b"/>
              <a:pathLst>
                <a:path w="15264" h="16039" extrusionOk="0">
                  <a:moveTo>
                    <a:pt x="9104" y="1"/>
                  </a:moveTo>
                  <a:cubicBezTo>
                    <a:pt x="8172" y="1"/>
                    <a:pt x="7319" y="361"/>
                    <a:pt x="6981" y="1517"/>
                  </a:cubicBezTo>
                  <a:cubicBezTo>
                    <a:pt x="6205" y="4061"/>
                    <a:pt x="5274" y="6605"/>
                    <a:pt x="3413" y="8063"/>
                  </a:cubicBezTo>
                  <a:cubicBezTo>
                    <a:pt x="2079" y="9087"/>
                    <a:pt x="1" y="13150"/>
                    <a:pt x="5150" y="15477"/>
                  </a:cubicBezTo>
                  <a:cubicBezTo>
                    <a:pt x="6236" y="15870"/>
                    <a:pt x="7182" y="16038"/>
                    <a:pt x="8004" y="16038"/>
                  </a:cubicBezTo>
                  <a:cubicBezTo>
                    <a:pt x="12186" y="16038"/>
                    <a:pt x="13170" y="11671"/>
                    <a:pt x="13092" y="10141"/>
                  </a:cubicBezTo>
                  <a:cubicBezTo>
                    <a:pt x="12875" y="7039"/>
                    <a:pt x="15263" y="5643"/>
                    <a:pt x="14953" y="3844"/>
                  </a:cubicBezTo>
                  <a:cubicBezTo>
                    <a:pt x="14674" y="2014"/>
                    <a:pt x="12409" y="990"/>
                    <a:pt x="12409" y="990"/>
                  </a:cubicBezTo>
                  <a:cubicBezTo>
                    <a:pt x="12409" y="990"/>
                    <a:pt x="10648" y="1"/>
                    <a:pt x="9104" y="1"/>
                  </a:cubicBezTo>
                  <a:close/>
                </a:path>
              </a:pathLst>
            </a:custGeom>
            <a:solidFill>
              <a:srgbClr val="E6C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746;p57">
              <a:extLst>
                <a:ext uri="{FF2B5EF4-FFF2-40B4-BE49-F238E27FC236}">
                  <a16:creationId xmlns:a16="http://schemas.microsoft.com/office/drawing/2014/main" id="{7E1BD829-91EA-4E1F-ABC0-B303F985D491}"/>
                </a:ext>
              </a:extLst>
            </p:cNvPr>
            <p:cNvSpPr/>
            <p:nvPr/>
          </p:nvSpPr>
          <p:spPr>
            <a:xfrm>
              <a:off x="4295850" y="270675"/>
              <a:ext cx="28725" cy="135750"/>
            </a:xfrm>
            <a:custGeom>
              <a:avLst/>
              <a:gdLst/>
              <a:ahLst/>
              <a:cxnLst/>
              <a:rect l="l" t="t" r="r" b="b"/>
              <a:pathLst>
                <a:path w="1149" h="5430" extrusionOk="0">
                  <a:moveTo>
                    <a:pt x="590" y="1"/>
                  </a:moveTo>
                  <a:cubicBezTo>
                    <a:pt x="280" y="1"/>
                    <a:pt x="0" y="249"/>
                    <a:pt x="0" y="559"/>
                  </a:cubicBezTo>
                  <a:lnTo>
                    <a:pt x="0" y="4871"/>
                  </a:lnTo>
                  <a:cubicBezTo>
                    <a:pt x="0" y="5181"/>
                    <a:pt x="280" y="5430"/>
                    <a:pt x="590" y="5430"/>
                  </a:cubicBezTo>
                  <a:cubicBezTo>
                    <a:pt x="900" y="5430"/>
                    <a:pt x="1148" y="5181"/>
                    <a:pt x="1148" y="4871"/>
                  </a:cubicBezTo>
                  <a:lnTo>
                    <a:pt x="1148" y="559"/>
                  </a:lnTo>
                  <a:cubicBezTo>
                    <a:pt x="1148" y="249"/>
                    <a:pt x="900" y="1"/>
                    <a:pt x="590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747;p57">
              <a:extLst>
                <a:ext uri="{FF2B5EF4-FFF2-40B4-BE49-F238E27FC236}">
                  <a16:creationId xmlns:a16="http://schemas.microsoft.com/office/drawing/2014/main" id="{EA7ED68E-BD27-40F9-ADE9-C85506A0E6C1}"/>
                </a:ext>
              </a:extLst>
            </p:cNvPr>
            <p:cNvSpPr/>
            <p:nvPr/>
          </p:nvSpPr>
          <p:spPr>
            <a:xfrm>
              <a:off x="4460250" y="324900"/>
              <a:ext cx="72150" cy="74975"/>
            </a:xfrm>
            <a:custGeom>
              <a:avLst/>
              <a:gdLst/>
              <a:ahLst/>
              <a:cxnLst/>
              <a:rect l="l" t="t" r="r" b="b"/>
              <a:pathLst>
                <a:path w="2886" h="2999" extrusionOk="0">
                  <a:moveTo>
                    <a:pt x="1096" y="0"/>
                  </a:moveTo>
                  <a:cubicBezTo>
                    <a:pt x="937" y="0"/>
                    <a:pt x="786" y="41"/>
                    <a:pt x="652" y="127"/>
                  </a:cubicBezTo>
                  <a:cubicBezTo>
                    <a:pt x="94" y="438"/>
                    <a:pt x="1" y="1306"/>
                    <a:pt x="435" y="2082"/>
                  </a:cubicBezTo>
                  <a:cubicBezTo>
                    <a:pt x="789" y="2647"/>
                    <a:pt x="1339" y="2998"/>
                    <a:pt x="1814" y="2998"/>
                  </a:cubicBezTo>
                  <a:cubicBezTo>
                    <a:pt x="1965" y="2998"/>
                    <a:pt x="2108" y="2963"/>
                    <a:pt x="2235" y="2888"/>
                  </a:cubicBezTo>
                  <a:cubicBezTo>
                    <a:pt x="2793" y="2578"/>
                    <a:pt x="2886" y="1679"/>
                    <a:pt x="2421" y="934"/>
                  </a:cubicBezTo>
                  <a:cubicBezTo>
                    <a:pt x="2096" y="355"/>
                    <a:pt x="1564" y="0"/>
                    <a:pt x="1096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748;p57">
              <a:extLst>
                <a:ext uri="{FF2B5EF4-FFF2-40B4-BE49-F238E27FC236}">
                  <a16:creationId xmlns:a16="http://schemas.microsoft.com/office/drawing/2014/main" id="{17D2B0D8-F5E2-48CB-996B-9FDF69AB0E0F}"/>
                </a:ext>
              </a:extLst>
            </p:cNvPr>
            <p:cNvSpPr/>
            <p:nvPr/>
          </p:nvSpPr>
          <p:spPr>
            <a:xfrm>
              <a:off x="4264825" y="238325"/>
              <a:ext cx="83775" cy="57775"/>
            </a:xfrm>
            <a:custGeom>
              <a:avLst/>
              <a:gdLst/>
              <a:ahLst/>
              <a:cxnLst/>
              <a:rect l="l" t="t" r="r" b="b"/>
              <a:pathLst>
                <a:path w="3351" h="2311" extrusionOk="0">
                  <a:moveTo>
                    <a:pt x="1833" y="1"/>
                  </a:moveTo>
                  <a:cubicBezTo>
                    <a:pt x="1731" y="1"/>
                    <a:pt x="1627" y="8"/>
                    <a:pt x="1521" y="23"/>
                  </a:cubicBezTo>
                  <a:cubicBezTo>
                    <a:pt x="621" y="147"/>
                    <a:pt x="1" y="768"/>
                    <a:pt x="94" y="1388"/>
                  </a:cubicBezTo>
                  <a:cubicBezTo>
                    <a:pt x="175" y="1933"/>
                    <a:pt x="783" y="2310"/>
                    <a:pt x="1539" y="2310"/>
                  </a:cubicBezTo>
                  <a:cubicBezTo>
                    <a:pt x="1644" y="2310"/>
                    <a:pt x="1752" y="2303"/>
                    <a:pt x="1862" y="2288"/>
                  </a:cubicBezTo>
                  <a:cubicBezTo>
                    <a:pt x="2730" y="2164"/>
                    <a:pt x="3351" y="1543"/>
                    <a:pt x="3258" y="923"/>
                  </a:cubicBezTo>
                  <a:cubicBezTo>
                    <a:pt x="3176" y="378"/>
                    <a:pt x="2568" y="1"/>
                    <a:pt x="1833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749;p57">
              <a:extLst>
                <a:ext uri="{FF2B5EF4-FFF2-40B4-BE49-F238E27FC236}">
                  <a16:creationId xmlns:a16="http://schemas.microsoft.com/office/drawing/2014/main" id="{D4ED1534-0931-48FC-9B96-F0ADE03D88F1}"/>
                </a:ext>
              </a:extLst>
            </p:cNvPr>
            <p:cNvSpPr/>
            <p:nvPr/>
          </p:nvSpPr>
          <p:spPr>
            <a:xfrm>
              <a:off x="4064750" y="569175"/>
              <a:ext cx="299375" cy="191575"/>
            </a:xfrm>
            <a:custGeom>
              <a:avLst/>
              <a:gdLst/>
              <a:ahLst/>
              <a:cxnLst/>
              <a:rect l="l" t="t" r="r" b="b"/>
              <a:pathLst>
                <a:path w="11975" h="7663" extrusionOk="0">
                  <a:moveTo>
                    <a:pt x="2930" y="1"/>
                  </a:moveTo>
                  <a:cubicBezTo>
                    <a:pt x="2817" y="1"/>
                    <a:pt x="2709" y="2"/>
                    <a:pt x="2606" y="4"/>
                  </a:cubicBezTo>
                  <a:cubicBezTo>
                    <a:pt x="1303" y="1338"/>
                    <a:pt x="0" y="4968"/>
                    <a:pt x="4715" y="7108"/>
                  </a:cubicBezTo>
                  <a:cubicBezTo>
                    <a:pt x="5801" y="7496"/>
                    <a:pt x="6741" y="7663"/>
                    <a:pt x="7555" y="7663"/>
                  </a:cubicBezTo>
                  <a:cubicBezTo>
                    <a:pt x="9997" y="7663"/>
                    <a:pt x="11300" y="6162"/>
                    <a:pt x="11974" y="4626"/>
                  </a:cubicBezTo>
                  <a:cubicBezTo>
                    <a:pt x="11075" y="3386"/>
                    <a:pt x="9648" y="1772"/>
                    <a:pt x="7973" y="966"/>
                  </a:cubicBezTo>
                  <a:cubicBezTo>
                    <a:pt x="6310" y="192"/>
                    <a:pt x="4302" y="1"/>
                    <a:pt x="2930" y="1"/>
                  </a:cubicBezTo>
                  <a:close/>
                </a:path>
              </a:pathLst>
            </a:custGeom>
            <a:solidFill>
              <a:srgbClr val="E2A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750;p57">
              <a:extLst>
                <a:ext uri="{FF2B5EF4-FFF2-40B4-BE49-F238E27FC236}">
                  <a16:creationId xmlns:a16="http://schemas.microsoft.com/office/drawing/2014/main" id="{CC9054B8-6B44-4ADB-9109-20AB00345282}"/>
                </a:ext>
              </a:extLst>
            </p:cNvPr>
            <p:cNvSpPr/>
            <p:nvPr/>
          </p:nvSpPr>
          <p:spPr>
            <a:xfrm>
              <a:off x="4265500" y="320175"/>
              <a:ext cx="200225" cy="148300"/>
            </a:xfrm>
            <a:custGeom>
              <a:avLst/>
              <a:gdLst/>
              <a:ahLst/>
              <a:cxnLst/>
              <a:rect l="l" t="t" r="r" b="b"/>
              <a:pathLst>
                <a:path w="8009" h="5932" extrusionOk="0">
                  <a:moveTo>
                    <a:pt x="2618" y="0"/>
                  </a:moveTo>
                  <a:cubicBezTo>
                    <a:pt x="1557" y="0"/>
                    <a:pt x="1307" y="875"/>
                    <a:pt x="1307" y="875"/>
                  </a:cubicBezTo>
                  <a:cubicBezTo>
                    <a:pt x="1229" y="863"/>
                    <a:pt x="1156" y="858"/>
                    <a:pt x="1086" y="858"/>
                  </a:cubicBezTo>
                  <a:cubicBezTo>
                    <a:pt x="57" y="858"/>
                    <a:pt x="1" y="2087"/>
                    <a:pt x="408" y="2581"/>
                  </a:cubicBezTo>
                  <a:cubicBezTo>
                    <a:pt x="292" y="3626"/>
                    <a:pt x="1452" y="3856"/>
                    <a:pt x="1856" y="3856"/>
                  </a:cubicBezTo>
                  <a:cubicBezTo>
                    <a:pt x="1884" y="3856"/>
                    <a:pt x="1908" y="3855"/>
                    <a:pt x="1928" y="3853"/>
                  </a:cubicBezTo>
                  <a:cubicBezTo>
                    <a:pt x="2166" y="4864"/>
                    <a:pt x="2986" y="5102"/>
                    <a:pt x="3677" y="5102"/>
                  </a:cubicBezTo>
                  <a:cubicBezTo>
                    <a:pt x="4067" y="5102"/>
                    <a:pt x="4416" y="5026"/>
                    <a:pt x="4596" y="4970"/>
                  </a:cubicBezTo>
                  <a:cubicBezTo>
                    <a:pt x="4813" y="5694"/>
                    <a:pt x="5273" y="5931"/>
                    <a:pt x="5706" y="5931"/>
                  </a:cubicBezTo>
                  <a:cubicBezTo>
                    <a:pt x="6200" y="5931"/>
                    <a:pt x="6658" y="5621"/>
                    <a:pt x="6674" y="5373"/>
                  </a:cubicBezTo>
                  <a:cubicBezTo>
                    <a:pt x="7295" y="5373"/>
                    <a:pt x="8008" y="4939"/>
                    <a:pt x="7636" y="4008"/>
                  </a:cubicBezTo>
                  <a:cubicBezTo>
                    <a:pt x="7315" y="3244"/>
                    <a:pt x="6583" y="3165"/>
                    <a:pt x="6296" y="3165"/>
                  </a:cubicBezTo>
                  <a:cubicBezTo>
                    <a:pt x="6222" y="3165"/>
                    <a:pt x="6178" y="3170"/>
                    <a:pt x="6178" y="3170"/>
                  </a:cubicBezTo>
                  <a:cubicBezTo>
                    <a:pt x="6178" y="3170"/>
                    <a:pt x="6891" y="2302"/>
                    <a:pt x="6116" y="1588"/>
                  </a:cubicBezTo>
                  <a:cubicBezTo>
                    <a:pt x="5752" y="1253"/>
                    <a:pt x="5347" y="1165"/>
                    <a:pt x="5019" y="1165"/>
                  </a:cubicBezTo>
                  <a:cubicBezTo>
                    <a:pt x="4649" y="1165"/>
                    <a:pt x="4379" y="1278"/>
                    <a:pt x="4379" y="1278"/>
                  </a:cubicBezTo>
                  <a:cubicBezTo>
                    <a:pt x="4379" y="1278"/>
                    <a:pt x="4410" y="285"/>
                    <a:pt x="3014" y="37"/>
                  </a:cubicBezTo>
                  <a:cubicBezTo>
                    <a:pt x="2870" y="12"/>
                    <a:pt x="2739" y="0"/>
                    <a:pt x="2618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751;p57">
              <a:extLst>
                <a:ext uri="{FF2B5EF4-FFF2-40B4-BE49-F238E27FC236}">
                  <a16:creationId xmlns:a16="http://schemas.microsoft.com/office/drawing/2014/main" id="{8058A3AD-AA6E-408F-BA00-B6065278F6E9}"/>
                </a:ext>
              </a:extLst>
            </p:cNvPr>
            <p:cNvSpPr/>
            <p:nvPr/>
          </p:nvSpPr>
          <p:spPr>
            <a:xfrm>
              <a:off x="4164000" y="604175"/>
              <a:ext cx="31825" cy="32600"/>
            </a:xfrm>
            <a:custGeom>
              <a:avLst/>
              <a:gdLst/>
              <a:ahLst/>
              <a:cxnLst/>
              <a:rect l="l" t="t" r="r" b="b"/>
              <a:pathLst>
                <a:path w="1273" h="1304" extrusionOk="0">
                  <a:moveTo>
                    <a:pt x="621" y="0"/>
                  </a:moveTo>
                  <a:cubicBezTo>
                    <a:pt x="280" y="0"/>
                    <a:pt x="1" y="310"/>
                    <a:pt x="1" y="652"/>
                  </a:cubicBezTo>
                  <a:cubicBezTo>
                    <a:pt x="1" y="1024"/>
                    <a:pt x="280" y="1303"/>
                    <a:pt x="621" y="1303"/>
                  </a:cubicBezTo>
                  <a:cubicBezTo>
                    <a:pt x="993" y="1303"/>
                    <a:pt x="1273" y="1024"/>
                    <a:pt x="1273" y="652"/>
                  </a:cubicBezTo>
                  <a:cubicBezTo>
                    <a:pt x="1273" y="310"/>
                    <a:pt x="993" y="0"/>
                    <a:pt x="621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752;p57">
              <a:extLst>
                <a:ext uri="{FF2B5EF4-FFF2-40B4-BE49-F238E27FC236}">
                  <a16:creationId xmlns:a16="http://schemas.microsoft.com/office/drawing/2014/main" id="{A21B4D88-6957-440D-B787-FF2F9E43C57B}"/>
                </a:ext>
              </a:extLst>
            </p:cNvPr>
            <p:cNvSpPr/>
            <p:nvPr/>
          </p:nvSpPr>
          <p:spPr>
            <a:xfrm>
              <a:off x="4262500" y="641400"/>
              <a:ext cx="32600" cy="31825"/>
            </a:xfrm>
            <a:custGeom>
              <a:avLst/>
              <a:gdLst/>
              <a:ahLst/>
              <a:cxnLst/>
              <a:rect l="l" t="t" r="r" b="b"/>
              <a:pathLst>
                <a:path w="1304" h="1273" extrusionOk="0">
                  <a:moveTo>
                    <a:pt x="652" y="0"/>
                  </a:moveTo>
                  <a:cubicBezTo>
                    <a:pt x="311" y="0"/>
                    <a:pt x="1" y="279"/>
                    <a:pt x="1" y="652"/>
                  </a:cubicBezTo>
                  <a:cubicBezTo>
                    <a:pt x="1" y="993"/>
                    <a:pt x="311" y="1272"/>
                    <a:pt x="652" y="1272"/>
                  </a:cubicBezTo>
                  <a:cubicBezTo>
                    <a:pt x="1024" y="1272"/>
                    <a:pt x="1303" y="993"/>
                    <a:pt x="1303" y="652"/>
                  </a:cubicBezTo>
                  <a:cubicBezTo>
                    <a:pt x="1303" y="279"/>
                    <a:pt x="1024" y="0"/>
                    <a:pt x="652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753;p57">
              <a:extLst>
                <a:ext uri="{FF2B5EF4-FFF2-40B4-BE49-F238E27FC236}">
                  <a16:creationId xmlns:a16="http://schemas.microsoft.com/office/drawing/2014/main" id="{BC2121ED-94ED-4BD5-A747-8C628B337DC0}"/>
                </a:ext>
              </a:extLst>
            </p:cNvPr>
            <p:cNvSpPr/>
            <p:nvPr/>
          </p:nvSpPr>
          <p:spPr>
            <a:xfrm>
              <a:off x="4320675" y="490150"/>
              <a:ext cx="74475" cy="66300"/>
            </a:xfrm>
            <a:custGeom>
              <a:avLst/>
              <a:gdLst/>
              <a:ahLst/>
              <a:cxnLst/>
              <a:rect l="l" t="t" r="r" b="b"/>
              <a:pathLst>
                <a:path w="2979" h="2652" extrusionOk="0">
                  <a:moveTo>
                    <a:pt x="1500" y="1"/>
                  </a:moveTo>
                  <a:cubicBezTo>
                    <a:pt x="1125" y="1"/>
                    <a:pt x="754" y="158"/>
                    <a:pt x="496" y="466"/>
                  </a:cubicBezTo>
                  <a:cubicBezTo>
                    <a:pt x="0" y="1025"/>
                    <a:pt x="62" y="1862"/>
                    <a:pt x="621" y="2328"/>
                  </a:cubicBezTo>
                  <a:cubicBezTo>
                    <a:pt x="867" y="2547"/>
                    <a:pt x="1168" y="2651"/>
                    <a:pt x="1470" y="2651"/>
                  </a:cubicBezTo>
                  <a:cubicBezTo>
                    <a:pt x="1852" y="2651"/>
                    <a:pt x="2236" y="2484"/>
                    <a:pt x="2513" y="2172"/>
                  </a:cubicBezTo>
                  <a:cubicBezTo>
                    <a:pt x="2978" y="1614"/>
                    <a:pt x="2916" y="777"/>
                    <a:pt x="2358" y="311"/>
                  </a:cubicBezTo>
                  <a:cubicBezTo>
                    <a:pt x="2108" y="103"/>
                    <a:pt x="1803" y="1"/>
                    <a:pt x="150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754;p57">
              <a:extLst>
                <a:ext uri="{FF2B5EF4-FFF2-40B4-BE49-F238E27FC236}">
                  <a16:creationId xmlns:a16="http://schemas.microsoft.com/office/drawing/2014/main" id="{5451B721-A7D1-41F4-B27D-AD65AFB816AE}"/>
                </a:ext>
              </a:extLst>
            </p:cNvPr>
            <p:cNvSpPr/>
            <p:nvPr/>
          </p:nvSpPr>
          <p:spPr>
            <a:xfrm>
              <a:off x="4364100" y="507575"/>
              <a:ext cx="25625" cy="23100"/>
            </a:xfrm>
            <a:custGeom>
              <a:avLst/>
              <a:gdLst/>
              <a:ahLst/>
              <a:cxnLst/>
              <a:rect l="l" t="t" r="r" b="b"/>
              <a:pathLst>
                <a:path w="1025" h="924" extrusionOk="0">
                  <a:moveTo>
                    <a:pt x="500" y="1"/>
                  </a:moveTo>
                  <a:cubicBezTo>
                    <a:pt x="369" y="1"/>
                    <a:pt x="239" y="55"/>
                    <a:pt x="155" y="173"/>
                  </a:cubicBezTo>
                  <a:cubicBezTo>
                    <a:pt x="0" y="359"/>
                    <a:pt x="0" y="638"/>
                    <a:pt x="217" y="824"/>
                  </a:cubicBezTo>
                  <a:cubicBezTo>
                    <a:pt x="298" y="891"/>
                    <a:pt x="396" y="923"/>
                    <a:pt x="493" y="923"/>
                  </a:cubicBezTo>
                  <a:cubicBezTo>
                    <a:pt x="622" y="923"/>
                    <a:pt x="750" y="868"/>
                    <a:pt x="838" y="762"/>
                  </a:cubicBezTo>
                  <a:cubicBezTo>
                    <a:pt x="1024" y="576"/>
                    <a:pt x="993" y="266"/>
                    <a:pt x="807" y="111"/>
                  </a:cubicBezTo>
                  <a:cubicBezTo>
                    <a:pt x="722" y="39"/>
                    <a:pt x="610" y="1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755;p57">
              <a:extLst>
                <a:ext uri="{FF2B5EF4-FFF2-40B4-BE49-F238E27FC236}">
                  <a16:creationId xmlns:a16="http://schemas.microsoft.com/office/drawing/2014/main" id="{D4FC468D-FE0D-4DDC-8E7B-806915FEA756}"/>
                </a:ext>
              </a:extLst>
            </p:cNvPr>
            <p:cNvSpPr/>
            <p:nvPr/>
          </p:nvSpPr>
          <p:spPr>
            <a:xfrm>
              <a:off x="4205100" y="441300"/>
              <a:ext cx="74475" cy="65950"/>
            </a:xfrm>
            <a:custGeom>
              <a:avLst/>
              <a:gdLst/>
              <a:ahLst/>
              <a:cxnLst/>
              <a:rect l="l" t="t" r="r" b="b"/>
              <a:pathLst>
                <a:path w="2979" h="2638" extrusionOk="0">
                  <a:moveTo>
                    <a:pt x="1500" y="0"/>
                  </a:moveTo>
                  <a:cubicBezTo>
                    <a:pt x="1126" y="0"/>
                    <a:pt x="755" y="157"/>
                    <a:pt x="497" y="466"/>
                  </a:cubicBezTo>
                  <a:cubicBezTo>
                    <a:pt x="1" y="1024"/>
                    <a:pt x="94" y="1862"/>
                    <a:pt x="652" y="2327"/>
                  </a:cubicBezTo>
                  <a:cubicBezTo>
                    <a:pt x="902" y="2535"/>
                    <a:pt x="1201" y="2638"/>
                    <a:pt x="1500" y="2638"/>
                  </a:cubicBezTo>
                  <a:cubicBezTo>
                    <a:pt x="1870" y="2638"/>
                    <a:pt x="2239" y="2481"/>
                    <a:pt x="2514" y="2172"/>
                  </a:cubicBezTo>
                  <a:cubicBezTo>
                    <a:pt x="2979" y="1614"/>
                    <a:pt x="2917" y="776"/>
                    <a:pt x="2359" y="311"/>
                  </a:cubicBezTo>
                  <a:cubicBezTo>
                    <a:pt x="2109" y="103"/>
                    <a:pt x="1803" y="0"/>
                    <a:pt x="150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4756;p57">
              <a:extLst>
                <a:ext uri="{FF2B5EF4-FFF2-40B4-BE49-F238E27FC236}">
                  <a16:creationId xmlns:a16="http://schemas.microsoft.com/office/drawing/2014/main" id="{9350FEDC-7D69-4259-AF7E-B478C0AC5C25}"/>
                </a:ext>
              </a:extLst>
            </p:cNvPr>
            <p:cNvSpPr/>
            <p:nvPr/>
          </p:nvSpPr>
          <p:spPr>
            <a:xfrm>
              <a:off x="4248550" y="458725"/>
              <a:ext cx="25600" cy="23075"/>
            </a:xfrm>
            <a:custGeom>
              <a:avLst/>
              <a:gdLst/>
              <a:ahLst/>
              <a:cxnLst/>
              <a:rect l="l" t="t" r="r" b="b"/>
              <a:pathLst>
                <a:path w="1024" h="923" extrusionOk="0">
                  <a:moveTo>
                    <a:pt x="500" y="1"/>
                  </a:moveTo>
                  <a:cubicBezTo>
                    <a:pt x="369" y="1"/>
                    <a:pt x="239" y="55"/>
                    <a:pt x="155" y="172"/>
                  </a:cubicBezTo>
                  <a:cubicBezTo>
                    <a:pt x="0" y="358"/>
                    <a:pt x="0" y="638"/>
                    <a:pt x="217" y="824"/>
                  </a:cubicBezTo>
                  <a:cubicBezTo>
                    <a:pt x="298" y="891"/>
                    <a:pt x="396" y="923"/>
                    <a:pt x="496" y="923"/>
                  </a:cubicBezTo>
                  <a:cubicBezTo>
                    <a:pt x="627" y="923"/>
                    <a:pt x="763" y="867"/>
                    <a:pt x="869" y="762"/>
                  </a:cubicBezTo>
                  <a:cubicBezTo>
                    <a:pt x="1024" y="576"/>
                    <a:pt x="993" y="265"/>
                    <a:pt x="807" y="110"/>
                  </a:cubicBezTo>
                  <a:cubicBezTo>
                    <a:pt x="721" y="39"/>
                    <a:pt x="610" y="1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757;p57">
              <a:extLst>
                <a:ext uri="{FF2B5EF4-FFF2-40B4-BE49-F238E27FC236}">
                  <a16:creationId xmlns:a16="http://schemas.microsoft.com/office/drawing/2014/main" id="{72415DB8-19F0-4E6E-B8D6-3F58AD7FF6BE}"/>
                </a:ext>
              </a:extLst>
            </p:cNvPr>
            <p:cNvSpPr/>
            <p:nvPr/>
          </p:nvSpPr>
          <p:spPr>
            <a:xfrm>
              <a:off x="4506025" y="1468125"/>
              <a:ext cx="525825" cy="165200"/>
            </a:xfrm>
            <a:custGeom>
              <a:avLst/>
              <a:gdLst/>
              <a:ahLst/>
              <a:cxnLst/>
              <a:rect l="l" t="t" r="r" b="b"/>
              <a:pathLst>
                <a:path w="21033" h="6608" extrusionOk="0">
                  <a:moveTo>
                    <a:pt x="17124" y="6608"/>
                  </a:moveTo>
                  <a:cubicBezTo>
                    <a:pt x="16969" y="5026"/>
                    <a:pt x="16752" y="3350"/>
                    <a:pt x="16566" y="1861"/>
                  </a:cubicBezTo>
                  <a:cubicBezTo>
                    <a:pt x="16286" y="1985"/>
                    <a:pt x="15976" y="2141"/>
                    <a:pt x="15666" y="2265"/>
                  </a:cubicBezTo>
                  <a:lnTo>
                    <a:pt x="15666" y="2265"/>
                  </a:lnTo>
                  <a:cubicBezTo>
                    <a:pt x="15976" y="2141"/>
                    <a:pt x="16286" y="1985"/>
                    <a:pt x="16566" y="1861"/>
                  </a:cubicBezTo>
                  <a:cubicBezTo>
                    <a:pt x="16752" y="3350"/>
                    <a:pt x="16969" y="5026"/>
                    <a:pt x="17124" y="6608"/>
                  </a:cubicBezTo>
                  <a:lnTo>
                    <a:pt x="17124" y="6608"/>
                  </a:lnTo>
                  <a:close/>
                  <a:moveTo>
                    <a:pt x="5026" y="5305"/>
                  </a:moveTo>
                  <a:cubicBezTo>
                    <a:pt x="5057" y="4995"/>
                    <a:pt x="5088" y="4653"/>
                    <a:pt x="5119" y="4312"/>
                  </a:cubicBezTo>
                  <a:cubicBezTo>
                    <a:pt x="5088" y="4653"/>
                    <a:pt x="5057" y="4995"/>
                    <a:pt x="5026" y="5305"/>
                  </a:cubicBezTo>
                  <a:close/>
                  <a:moveTo>
                    <a:pt x="745" y="3536"/>
                  </a:moveTo>
                  <a:lnTo>
                    <a:pt x="745" y="3536"/>
                  </a:lnTo>
                  <a:lnTo>
                    <a:pt x="745" y="3536"/>
                  </a:lnTo>
                  <a:cubicBezTo>
                    <a:pt x="714" y="3319"/>
                    <a:pt x="714" y="3133"/>
                    <a:pt x="683" y="2916"/>
                  </a:cubicBezTo>
                  <a:cubicBezTo>
                    <a:pt x="652" y="2575"/>
                    <a:pt x="435" y="2296"/>
                    <a:pt x="124" y="2172"/>
                  </a:cubicBezTo>
                  <a:cubicBezTo>
                    <a:pt x="93" y="2172"/>
                    <a:pt x="62" y="2141"/>
                    <a:pt x="31" y="2141"/>
                  </a:cubicBezTo>
                  <a:cubicBezTo>
                    <a:pt x="62" y="2141"/>
                    <a:pt x="93" y="2172"/>
                    <a:pt x="124" y="2172"/>
                  </a:cubicBezTo>
                  <a:cubicBezTo>
                    <a:pt x="435" y="2296"/>
                    <a:pt x="652" y="2575"/>
                    <a:pt x="683" y="2916"/>
                  </a:cubicBezTo>
                  <a:cubicBezTo>
                    <a:pt x="714" y="3133"/>
                    <a:pt x="714" y="3319"/>
                    <a:pt x="745" y="3536"/>
                  </a:cubicBezTo>
                  <a:moveTo>
                    <a:pt x="31" y="2141"/>
                  </a:moveTo>
                  <a:cubicBezTo>
                    <a:pt x="31" y="2141"/>
                    <a:pt x="31" y="2141"/>
                    <a:pt x="31" y="2141"/>
                  </a:cubicBezTo>
                  <a:cubicBezTo>
                    <a:pt x="31" y="2141"/>
                    <a:pt x="31" y="2141"/>
                    <a:pt x="31" y="2141"/>
                  </a:cubicBezTo>
                  <a:close/>
                  <a:moveTo>
                    <a:pt x="31" y="2141"/>
                  </a:moveTo>
                  <a:cubicBezTo>
                    <a:pt x="31" y="2141"/>
                    <a:pt x="31" y="2141"/>
                    <a:pt x="31" y="2141"/>
                  </a:cubicBezTo>
                  <a:cubicBezTo>
                    <a:pt x="31" y="2141"/>
                    <a:pt x="31" y="2141"/>
                    <a:pt x="31" y="2141"/>
                  </a:cubicBezTo>
                  <a:close/>
                  <a:moveTo>
                    <a:pt x="0" y="2141"/>
                  </a:moveTo>
                  <a:cubicBezTo>
                    <a:pt x="0" y="2141"/>
                    <a:pt x="0" y="2141"/>
                    <a:pt x="0" y="2110"/>
                  </a:cubicBezTo>
                  <a:cubicBezTo>
                    <a:pt x="0" y="2110"/>
                    <a:pt x="0" y="2141"/>
                    <a:pt x="0" y="2141"/>
                  </a:cubicBezTo>
                  <a:close/>
                  <a:moveTo>
                    <a:pt x="0" y="2110"/>
                  </a:moveTo>
                  <a:cubicBezTo>
                    <a:pt x="0" y="2110"/>
                    <a:pt x="0" y="2110"/>
                    <a:pt x="0" y="2110"/>
                  </a:cubicBezTo>
                  <a:cubicBezTo>
                    <a:pt x="0" y="2110"/>
                    <a:pt x="0" y="2110"/>
                    <a:pt x="0" y="2110"/>
                  </a:cubicBezTo>
                  <a:close/>
                  <a:moveTo>
                    <a:pt x="21002" y="558"/>
                  </a:moveTo>
                  <a:cubicBezTo>
                    <a:pt x="21002" y="372"/>
                    <a:pt x="21002" y="186"/>
                    <a:pt x="21033" y="0"/>
                  </a:cubicBezTo>
                  <a:cubicBezTo>
                    <a:pt x="21002" y="186"/>
                    <a:pt x="21002" y="372"/>
                    <a:pt x="21002" y="558"/>
                  </a:cubicBezTo>
                  <a:lnTo>
                    <a:pt x="21002" y="558"/>
                  </a:lnTo>
                  <a:close/>
                </a:path>
              </a:pathLst>
            </a:custGeom>
            <a:solidFill>
              <a:srgbClr val="F7D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758;p57">
              <a:extLst>
                <a:ext uri="{FF2B5EF4-FFF2-40B4-BE49-F238E27FC236}">
                  <a16:creationId xmlns:a16="http://schemas.microsoft.com/office/drawing/2014/main" id="{0DD259C8-44E3-436E-8C50-F0D5756DE1D6}"/>
                </a:ext>
              </a:extLst>
            </p:cNvPr>
            <p:cNvSpPr/>
            <p:nvPr/>
          </p:nvSpPr>
          <p:spPr>
            <a:xfrm>
              <a:off x="5034925" y="1357200"/>
              <a:ext cx="800" cy="3925"/>
            </a:xfrm>
            <a:custGeom>
              <a:avLst/>
              <a:gdLst/>
              <a:ahLst/>
              <a:cxnLst/>
              <a:rect l="l" t="t" r="r" b="b"/>
              <a:pathLst>
                <a:path w="32" h="157" extrusionOk="0">
                  <a:moveTo>
                    <a:pt x="1" y="156"/>
                  </a:moveTo>
                  <a:cubicBezTo>
                    <a:pt x="32" y="94"/>
                    <a:pt x="32" y="63"/>
                    <a:pt x="32" y="1"/>
                  </a:cubicBezTo>
                  <a:cubicBezTo>
                    <a:pt x="32" y="63"/>
                    <a:pt x="32" y="94"/>
                    <a:pt x="1" y="156"/>
                  </a:cubicBezTo>
                  <a:lnTo>
                    <a:pt x="1" y="156"/>
                  </a:lnTo>
                  <a:close/>
                  <a:moveTo>
                    <a:pt x="32" y="156"/>
                  </a:moveTo>
                  <a:lnTo>
                    <a:pt x="32" y="156"/>
                  </a:lnTo>
                  <a:lnTo>
                    <a:pt x="32" y="156"/>
                  </a:lnTo>
                  <a:close/>
                  <a:moveTo>
                    <a:pt x="32" y="156"/>
                  </a:moveTo>
                  <a:lnTo>
                    <a:pt x="32" y="156"/>
                  </a:lnTo>
                  <a:lnTo>
                    <a:pt x="32" y="156"/>
                  </a:lnTo>
                  <a:lnTo>
                    <a:pt x="32" y="156"/>
                  </a:ln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759;p57">
              <a:extLst>
                <a:ext uri="{FF2B5EF4-FFF2-40B4-BE49-F238E27FC236}">
                  <a16:creationId xmlns:a16="http://schemas.microsoft.com/office/drawing/2014/main" id="{80CF631F-8D55-4682-B8C4-0314671137EA}"/>
                </a:ext>
              </a:extLst>
            </p:cNvPr>
            <p:cNvSpPr/>
            <p:nvPr/>
          </p:nvSpPr>
          <p:spPr>
            <a:xfrm>
              <a:off x="4352450" y="1291300"/>
              <a:ext cx="686375" cy="385450"/>
            </a:xfrm>
            <a:custGeom>
              <a:avLst/>
              <a:gdLst/>
              <a:ahLst/>
              <a:cxnLst/>
              <a:rect l="l" t="t" r="r" b="b"/>
              <a:pathLst>
                <a:path w="27455" h="15418" extrusionOk="0">
                  <a:moveTo>
                    <a:pt x="1" y="3630"/>
                  </a:moveTo>
                  <a:lnTo>
                    <a:pt x="1" y="3630"/>
                  </a:lnTo>
                  <a:cubicBezTo>
                    <a:pt x="249" y="4126"/>
                    <a:pt x="528" y="4560"/>
                    <a:pt x="808" y="4964"/>
                  </a:cubicBezTo>
                  <a:cubicBezTo>
                    <a:pt x="994" y="4808"/>
                    <a:pt x="1211" y="4653"/>
                    <a:pt x="1428" y="4529"/>
                  </a:cubicBezTo>
                  <a:cubicBezTo>
                    <a:pt x="590" y="4064"/>
                    <a:pt x="94" y="3723"/>
                    <a:pt x="1" y="3630"/>
                  </a:cubicBezTo>
                  <a:close/>
                  <a:moveTo>
                    <a:pt x="27176" y="6639"/>
                  </a:moveTo>
                  <a:cubicBezTo>
                    <a:pt x="27176" y="6834"/>
                    <a:pt x="27163" y="7041"/>
                    <a:pt x="27154" y="7253"/>
                  </a:cubicBezTo>
                  <a:lnTo>
                    <a:pt x="27154" y="7253"/>
                  </a:lnTo>
                  <a:cubicBezTo>
                    <a:pt x="27159" y="7193"/>
                    <a:pt x="27166" y="7133"/>
                    <a:pt x="27176" y="7073"/>
                  </a:cubicBezTo>
                  <a:cubicBezTo>
                    <a:pt x="27176" y="6949"/>
                    <a:pt x="27176" y="6794"/>
                    <a:pt x="27176" y="6639"/>
                  </a:cubicBezTo>
                  <a:close/>
                  <a:moveTo>
                    <a:pt x="27154" y="7253"/>
                  </a:moveTo>
                  <a:lnTo>
                    <a:pt x="27154" y="7253"/>
                  </a:lnTo>
                  <a:cubicBezTo>
                    <a:pt x="27145" y="7379"/>
                    <a:pt x="27145" y="7505"/>
                    <a:pt x="27145" y="7631"/>
                  </a:cubicBezTo>
                  <a:cubicBezTo>
                    <a:pt x="27145" y="7505"/>
                    <a:pt x="27149" y="7378"/>
                    <a:pt x="27154" y="7253"/>
                  </a:cubicBezTo>
                  <a:close/>
                  <a:moveTo>
                    <a:pt x="4592" y="8438"/>
                  </a:moveTo>
                  <a:lnTo>
                    <a:pt x="4592" y="8438"/>
                  </a:lnTo>
                  <a:cubicBezTo>
                    <a:pt x="5005" y="8674"/>
                    <a:pt x="5417" y="8881"/>
                    <a:pt x="5856" y="9061"/>
                  </a:cubicBezTo>
                  <a:lnTo>
                    <a:pt x="5856" y="9061"/>
                  </a:lnTo>
                  <a:cubicBezTo>
                    <a:pt x="5425" y="8874"/>
                    <a:pt x="4998" y="8666"/>
                    <a:pt x="4592" y="8438"/>
                  </a:cubicBezTo>
                  <a:close/>
                  <a:moveTo>
                    <a:pt x="22305" y="9120"/>
                  </a:moveTo>
                  <a:lnTo>
                    <a:pt x="22305" y="9120"/>
                  </a:lnTo>
                  <a:cubicBezTo>
                    <a:pt x="22292" y="9126"/>
                    <a:pt x="22278" y="9132"/>
                    <a:pt x="22265" y="9139"/>
                  </a:cubicBezTo>
                  <a:lnTo>
                    <a:pt x="22265" y="9139"/>
                  </a:lnTo>
                  <a:cubicBezTo>
                    <a:pt x="22278" y="9133"/>
                    <a:pt x="22292" y="9127"/>
                    <a:pt x="22305" y="9120"/>
                  </a:cubicBezTo>
                  <a:cubicBezTo>
                    <a:pt x="22305" y="9120"/>
                    <a:pt x="22305" y="9120"/>
                    <a:pt x="22305" y="9120"/>
                  </a:cubicBezTo>
                  <a:close/>
                  <a:moveTo>
                    <a:pt x="22265" y="9139"/>
                  </a:moveTo>
                  <a:cubicBezTo>
                    <a:pt x="20755" y="9810"/>
                    <a:pt x="19095" y="10208"/>
                    <a:pt x="17404" y="10423"/>
                  </a:cubicBezTo>
                  <a:cubicBezTo>
                    <a:pt x="18924" y="10237"/>
                    <a:pt x="20444" y="9896"/>
                    <a:pt x="21809" y="9338"/>
                  </a:cubicBezTo>
                  <a:cubicBezTo>
                    <a:pt x="21962" y="9276"/>
                    <a:pt x="22115" y="9208"/>
                    <a:pt x="22265" y="9139"/>
                  </a:cubicBezTo>
                  <a:close/>
                  <a:moveTo>
                    <a:pt x="11231" y="11912"/>
                  </a:moveTo>
                  <a:lnTo>
                    <a:pt x="11231" y="11912"/>
                  </a:lnTo>
                  <a:cubicBezTo>
                    <a:pt x="11225" y="11914"/>
                    <a:pt x="11219" y="11915"/>
                    <a:pt x="11213" y="11917"/>
                  </a:cubicBezTo>
                  <a:lnTo>
                    <a:pt x="11213" y="11917"/>
                  </a:lnTo>
                  <a:cubicBezTo>
                    <a:pt x="11198" y="12075"/>
                    <a:pt x="11183" y="12230"/>
                    <a:pt x="11169" y="12378"/>
                  </a:cubicBezTo>
                  <a:cubicBezTo>
                    <a:pt x="11161" y="12447"/>
                    <a:pt x="11152" y="12516"/>
                    <a:pt x="11144" y="12585"/>
                  </a:cubicBezTo>
                  <a:lnTo>
                    <a:pt x="11144" y="12585"/>
                  </a:lnTo>
                  <a:cubicBezTo>
                    <a:pt x="11173" y="12362"/>
                    <a:pt x="11202" y="12138"/>
                    <a:pt x="11231" y="11912"/>
                  </a:cubicBezTo>
                  <a:close/>
                  <a:moveTo>
                    <a:pt x="6733" y="6670"/>
                  </a:moveTo>
                  <a:lnTo>
                    <a:pt x="6733" y="6670"/>
                  </a:lnTo>
                  <a:cubicBezTo>
                    <a:pt x="6764" y="6825"/>
                    <a:pt x="6795" y="6980"/>
                    <a:pt x="6826" y="7104"/>
                  </a:cubicBezTo>
                  <a:cubicBezTo>
                    <a:pt x="6888" y="7756"/>
                    <a:pt x="6671" y="8438"/>
                    <a:pt x="6205" y="8903"/>
                  </a:cubicBezTo>
                  <a:cubicBezTo>
                    <a:pt x="6112" y="8965"/>
                    <a:pt x="6019" y="9027"/>
                    <a:pt x="5926" y="9089"/>
                  </a:cubicBezTo>
                  <a:cubicBezTo>
                    <a:pt x="5903" y="9080"/>
                    <a:pt x="5879" y="9071"/>
                    <a:pt x="5856" y="9061"/>
                  </a:cubicBezTo>
                  <a:lnTo>
                    <a:pt x="5856" y="9061"/>
                  </a:lnTo>
                  <a:cubicBezTo>
                    <a:pt x="5951" y="9103"/>
                    <a:pt x="6047" y="9143"/>
                    <a:pt x="6143" y="9183"/>
                  </a:cubicBezTo>
                  <a:cubicBezTo>
                    <a:pt x="6143" y="9183"/>
                    <a:pt x="6143" y="9214"/>
                    <a:pt x="6143" y="9214"/>
                  </a:cubicBezTo>
                  <a:lnTo>
                    <a:pt x="6174" y="9214"/>
                  </a:lnTo>
                  <a:cubicBezTo>
                    <a:pt x="6205" y="9214"/>
                    <a:pt x="6236" y="9245"/>
                    <a:pt x="6267" y="9245"/>
                  </a:cubicBezTo>
                  <a:cubicBezTo>
                    <a:pt x="6578" y="9369"/>
                    <a:pt x="6795" y="9648"/>
                    <a:pt x="6826" y="9989"/>
                  </a:cubicBezTo>
                  <a:cubicBezTo>
                    <a:pt x="6857" y="10206"/>
                    <a:pt x="6857" y="10392"/>
                    <a:pt x="6888" y="10609"/>
                  </a:cubicBezTo>
                  <a:cubicBezTo>
                    <a:pt x="8284" y="10951"/>
                    <a:pt x="9214" y="12005"/>
                    <a:pt x="9804" y="13029"/>
                  </a:cubicBezTo>
                  <a:cubicBezTo>
                    <a:pt x="9835" y="12936"/>
                    <a:pt x="9897" y="12843"/>
                    <a:pt x="9928" y="12750"/>
                  </a:cubicBezTo>
                  <a:cubicBezTo>
                    <a:pt x="10204" y="12382"/>
                    <a:pt x="10692" y="12044"/>
                    <a:pt x="11213" y="11917"/>
                  </a:cubicBezTo>
                  <a:lnTo>
                    <a:pt x="11213" y="11917"/>
                  </a:lnTo>
                  <a:cubicBezTo>
                    <a:pt x="11229" y="11742"/>
                    <a:pt x="11246" y="11564"/>
                    <a:pt x="11262" y="11385"/>
                  </a:cubicBezTo>
                  <a:cubicBezTo>
                    <a:pt x="11324" y="10889"/>
                    <a:pt x="11727" y="10547"/>
                    <a:pt x="12192" y="10547"/>
                  </a:cubicBezTo>
                  <a:lnTo>
                    <a:pt x="12254" y="10547"/>
                  </a:lnTo>
                  <a:cubicBezTo>
                    <a:pt x="12875" y="10578"/>
                    <a:pt x="13557" y="10609"/>
                    <a:pt x="14209" y="10609"/>
                  </a:cubicBezTo>
                  <a:lnTo>
                    <a:pt x="14736" y="10609"/>
                  </a:lnTo>
                  <a:cubicBezTo>
                    <a:pt x="14674" y="10268"/>
                    <a:pt x="14643" y="9896"/>
                    <a:pt x="14736" y="9462"/>
                  </a:cubicBezTo>
                  <a:cubicBezTo>
                    <a:pt x="14829" y="8934"/>
                    <a:pt x="15108" y="8438"/>
                    <a:pt x="15388" y="7942"/>
                  </a:cubicBezTo>
                  <a:cubicBezTo>
                    <a:pt x="15481" y="7787"/>
                    <a:pt x="15574" y="7631"/>
                    <a:pt x="15667" y="7476"/>
                  </a:cubicBezTo>
                  <a:lnTo>
                    <a:pt x="15667" y="7476"/>
                  </a:lnTo>
                  <a:cubicBezTo>
                    <a:pt x="14922" y="7538"/>
                    <a:pt x="14209" y="7569"/>
                    <a:pt x="13526" y="7569"/>
                  </a:cubicBezTo>
                  <a:cubicBezTo>
                    <a:pt x="10921" y="7569"/>
                    <a:pt x="8656" y="7197"/>
                    <a:pt x="6733" y="6670"/>
                  </a:cubicBezTo>
                  <a:close/>
                  <a:moveTo>
                    <a:pt x="27300" y="0"/>
                  </a:moveTo>
                  <a:cubicBezTo>
                    <a:pt x="27300" y="0"/>
                    <a:pt x="25066" y="4188"/>
                    <a:pt x="20196" y="6329"/>
                  </a:cubicBezTo>
                  <a:cubicBezTo>
                    <a:pt x="20630" y="6484"/>
                    <a:pt x="21065" y="6732"/>
                    <a:pt x="21437" y="7042"/>
                  </a:cubicBezTo>
                  <a:cubicBezTo>
                    <a:pt x="21995" y="7569"/>
                    <a:pt x="22336" y="8375"/>
                    <a:pt x="22305" y="9120"/>
                  </a:cubicBezTo>
                  <a:lnTo>
                    <a:pt x="22305" y="9120"/>
                  </a:lnTo>
                  <a:cubicBezTo>
                    <a:pt x="22444" y="9055"/>
                    <a:pt x="22580" y="8992"/>
                    <a:pt x="22709" y="8934"/>
                  </a:cubicBezTo>
                  <a:cubicBezTo>
                    <a:pt x="22895" y="10423"/>
                    <a:pt x="23112" y="12099"/>
                    <a:pt x="23267" y="13681"/>
                  </a:cubicBezTo>
                  <a:cubicBezTo>
                    <a:pt x="23267" y="13557"/>
                    <a:pt x="23236" y="13432"/>
                    <a:pt x="23236" y="13308"/>
                  </a:cubicBezTo>
                  <a:lnTo>
                    <a:pt x="23422" y="13308"/>
                  </a:lnTo>
                  <a:cubicBezTo>
                    <a:pt x="23887" y="12316"/>
                    <a:pt x="24818" y="10268"/>
                    <a:pt x="25563" y="9431"/>
                  </a:cubicBezTo>
                  <a:cubicBezTo>
                    <a:pt x="25501" y="9338"/>
                    <a:pt x="25439" y="9214"/>
                    <a:pt x="25377" y="9120"/>
                  </a:cubicBezTo>
                  <a:cubicBezTo>
                    <a:pt x="25190" y="8779"/>
                    <a:pt x="25004" y="8407"/>
                    <a:pt x="24942" y="8004"/>
                  </a:cubicBezTo>
                  <a:cubicBezTo>
                    <a:pt x="24880" y="7228"/>
                    <a:pt x="25283" y="6484"/>
                    <a:pt x="25904" y="5987"/>
                  </a:cubicBezTo>
                  <a:cubicBezTo>
                    <a:pt x="26214" y="5739"/>
                    <a:pt x="26741" y="5429"/>
                    <a:pt x="27238" y="5305"/>
                  </a:cubicBezTo>
                  <a:cubicBezTo>
                    <a:pt x="27238" y="5429"/>
                    <a:pt x="27238" y="5553"/>
                    <a:pt x="27238" y="5646"/>
                  </a:cubicBezTo>
                  <a:cubicBezTo>
                    <a:pt x="27300" y="3971"/>
                    <a:pt x="27331" y="2854"/>
                    <a:pt x="27331" y="2792"/>
                  </a:cubicBezTo>
                  <a:lnTo>
                    <a:pt x="27300" y="2792"/>
                  </a:lnTo>
                  <a:cubicBezTo>
                    <a:pt x="27331" y="2730"/>
                    <a:pt x="27331" y="2699"/>
                    <a:pt x="27331" y="2637"/>
                  </a:cubicBezTo>
                  <a:cubicBezTo>
                    <a:pt x="27424" y="1955"/>
                    <a:pt x="27455" y="1272"/>
                    <a:pt x="27424" y="496"/>
                  </a:cubicBezTo>
                  <a:lnTo>
                    <a:pt x="27300" y="0"/>
                  </a:lnTo>
                  <a:close/>
                  <a:moveTo>
                    <a:pt x="11144" y="12585"/>
                  </a:moveTo>
                  <a:lnTo>
                    <a:pt x="11144" y="12585"/>
                  </a:lnTo>
                  <a:cubicBezTo>
                    <a:pt x="11064" y="13201"/>
                    <a:pt x="10982" y="13808"/>
                    <a:pt x="10894" y="14400"/>
                  </a:cubicBezTo>
                  <a:lnTo>
                    <a:pt x="10894" y="14400"/>
                  </a:lnTo>
                  <a:cubicBezTo>
                    <a:pt x="10983" y="13811"/>
                    <a:pt x="11069" y="13204"/>
                    <a:pt x="11144" y="12585"/>
                  </a:cubicBezTo>
                  <a:close/>
                  <a:moveTo>
                    <a:pt x="10894" y="14400"/>
                  </a:moveTo>
                  <a:cubicBezTo>
                    <a:pt x="10842" y="14746"/>
                    <a:pt x="10788" y="15086"/>
                    <a:pt x="10734" y="15418"/>
                  </a:cubicBezTo>
                  <a:cubicBezTo>
                    <a:pt x="10790" y="15084"/>
                    <a:pt x="10843" y="14744"/>
                    <a:pt x="10894" y="14400"/>
                  </a:cubicBezTo>
                  <a:close/>
                </a:path>
              </a:pathLst>
            </a:custGeom>
            <a:solidFill>
              <a:srgbClr val="E2A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760;p57">
              <a:extLst>
                <a:ext uri="{FF2B5EF4-FFF2-40B4-BE49-F238E27FC236}">
                  <a16:creationId xmlns:a16="http://schemas.microsoft.com/office/drawing/2014/main" id="{AB6F77B2-3C9C-4212-A3A8-DC0FA5E59391}"/>
                </a:ext>
              </a:extLst>
            </p:cNvPr>
            <p:cNvSpPr/>
            <p:nvPr/>
          </p:nvSpPr>
          <p:spPr>
            <a:xfrm>
              <a:off x="4718525" y="1449500"/>
              <a:ext cx="192350" cy="107050"/>
            </a:xfrm>
            <a:custGeom>
              <a:avLst/>
              <a:gdLst/>
              <a:ahLst/>
              <a:cxnLst/>
              <a:rect l="l" t="t" r="r" b="b"/>
              <a:pathLst>
                <a:path w="7694" h="4282" extrusionOk="0">
                  <a:moveTo>
                    <a:pt x="5553" y="1"/>
                  </a:moveTo>
                  <a:cubicBezTo>
                    <a:pt x="4219" y="559"/>
                    <a:pt x="2730" y="993"/>
                    <a:pt x="1024" y="1148"/>
                  </a:cubicBezTo>
                  <a:cubicBezTo>
                    <a:pt x="931" y="1303"/>
                    <a:pt x="838" y="1459"/>
                    <a:pt x="745" y="1614"/>
                  </a:cubicBezTo>
                  <a:cubicBezTo>
                    <a:pt x="465" y="2110"/>
                    <a:pt x="186" y="2606"/>
                    <a:pt x="93" y="3134"/>
                  </a:cubicBezTo>
                  <a:cubicBezTo>
                    <a:pt x="0" y="3568"/>
                    <a:pt x="31" y="3940"/>
                    <a:pt x="93" y="4281"/>
                  </a:cubicBezTo>
                  <a:cubicBezTo>
                    <a:pt x="962" y="4250"/>
                    <a:pt x="1861" y="4188"/>
                    <a:pt x="2761" y="4095"/>
                  </a:cubicBezTo>
                  <a:cubicBezTo>
                    <a:pt x="4467" y="3878"/>
                    <a:pt x="6142" y="3475"/>
                    <a:pt x="7662" y="2792"/>
                  </a:cubicBezTo>
                  <a:cubicBezTo>
                    <a:pt x="7693" y="2048"/>
                    <a:pt x="7352" y="1241"/>
                    <a:pt x="6794" y="714"/>
                  </a:cubicBezTo>
                  <a:cubicBezTo>
                    <a:pt x="6422" y="404"/>
                    <a:pt x="5987" y="156"/>
                    <a:pt x="5553" y="1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761;p57">
              <a:extLst>
                <a:ext uri="{FF2B5EF4-FFF2-40B4-BE49-F238E27FC236}">
                  <a16:creationId xmlns:a16="http://schemas.microsoft.com/office/drawing/2014/main" id="{797307AE-C8A5-41D8-9125-5A70B63B51B3}"/>
                </a:ext>
              </a:extLst>
            </p:cNvPr>
            <p:cNvSpPr/>
            <p:nvPr/>
          </p:nvSpPr>
          <p:spPr>
            <a:xfrm>
              <a:off x="4372625" y="1404525"/>
              <a:ext cx="152025" cy="114025"/>
            </a:xfrm>
            <a:custGeom>
              <a:avLst/>
              <a:gdLst/>
              <a:ahLst/>
              <a:cxnLst/>
              <a:rect l="l" t="t" r="r" b="b"/>
              <a:pathLst>
                <a:path w="6081" h="4561" extrusionOk="0">
                  <a:moveTo>
                    <a:pt x="621" y="0"/>
                  </a:moveTo>
                  <a:cubicBezTo>
                    <a:pt x="404" y="124"/>
                    <a:pt x="187" y="279"/>
                    <a:pt x="1" y="435"/>
                  </a:cubicBezTo>
                  <a:cubicBezTo>
                    <a:pt x="1055" y="1955"/>
                    <a:pt x="2358" y="3071"/>
                    <a:pt x="3785" y="3909"/>
                  </a:cubicBezTo>
                  <a:cubicBezTo>
                    <a:pt x="4219" y="4157"/>
                    <a:pt x="4654" y="4374"/>
                    <a:pt x="5119" y="4560"/>
                  </a:cubicBezTo>
                  <a:cubicBezTo>
                    <a:pt x="5212" y="4498"/>
                    <a:pt x="5305" y="4436"/>
                    <a:pt x="5398" y="4374"/>
                  </a:cubicBezTo>
                  <a:cubicBezTo>
                    <a:pt x="5864" y="3909"/>
                    <a:pt x="6081" y="3227"/>
                    <a:pt x="6019" y="2575"/>
                  </a:cubicBezTo>
                  <a:cubicBezTo>
                    <a:pt x="5988" y="2451"/>
                    <a:pt x="5957" y="2296"/>
                    <a:pt x="5926" y="2141"/>
                  </a:cubicBezTo>
                  <a:cubicBezTo>
                    <a:pt x="3568" y="1489"/>
                    <a:pt x="1769" y="652"/>
                    <a:pt x="621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762;p57">
              <a:extLst>
                <a:ext uri="{FF2B5EF4-FFF2-40B4-BE49-F238E27FC236}">
                  <a16:creationId xmlns:a16="http://schemas.microsoft.com/office/drawing/2014/main" id="{6BB3F39B-E0E4-4AE0-84C9-CA7327955360}"/>
                </a:ext>
              </a:extLst>
            </p:cNvPr>
            <p:cNvSpPr/>
            <p:nvPr/>
          </p:nvSpPr>
          <p:spPr>
            <a:xfrm>
              <a:off x="4597525" y="1589100"/>
              <a:ext cx="35700" cy="87650"/>
            </a:xfrm>
            <a:custGeom>
              <a:avLst/>
              <a:gdLst/>
              <a:ahLst/>
              <a:cxnLst/>
              <a:rect l="l" t="t" r="r" b="b"/>
              <a:pathLst>
                <a:path w="1428" h="3506" extrusionOk="0">
                  <a:moveTo>
                    <a:pt x="1428" y="0"/>
                  </a:moveTo>
                  <a:lnTo>
                    <a:pt x="1428" y="0"/>
                  </a:lnTo>
                  <a:cubicBezTo>
                    <a:pt x="900" y="124"/>
                    <a:pt x="404" y="466"/>
                    <a:pt x="125" y="838"/>
                  </a:cubicBezTo>
                  <a:cubicBezTo>
                    <a:pt x="94" y="931"/>
                    <a:pt x="32" y="1024"/>
                    <a:pt x="1" y="1117"/>
                  </a:cubicBezTo>
                  <a:cubicBezTo>
                    <a:pt x="683" y="2327"/>
                    <a:pt x="931" y="3506"/>
                    <a:pt x="931" y="3506"/>
                  </a:cubicBezTo>
                  <a:cubicBezTo>
                    <a:pt x="1118" y="2389"/>
                    <a:pt x="1273" y="1210"/>
                    <a:pt x="1428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763;p57">
              <a:extLst>
                <a:ext uri="{FF2B5EF4-FFF2-40B4-BE49-F238E27FC236}">
                  <a16:creationId xmlns:a16="http://schemas.microsoft.com/office/drawing/2014/main" id="{0E3D6718-88EF-487F-A8FC-887803D1C615}"/>
                </a:ext>
              </a:extLst>
            </p:cNvPr>
            <p:cNvSpPr/>
            <p:nvPr/>
          </p:nvSpPr>
          <p:spPr>
            <a:xfrm>
              <a:off x="4974450" y="1423900"/>
              <a:ext cx="58950" cy="103175"/>
            </a:xfrm>
            <a:custGeom>
              <a:avLst/>
              <a:gdLst/>
              <a:ahLst/>
              <a:cxnLst/>
              <a:rect l="l" t="t" r="r" b="b"/>
              <a:pathLst>
                <a:path w="2358" h="4127" extrusionOk="0">
                  <a:moveTo>
                    <a:pt x="2358" y="1"/>
                  </a:moveTo>
                  <a:cubicBezTo>
                    <a:pt x="1861" y="125"/>
                    <a:pt x="1334" y="435"/>
                    <a:pt x="1024" y="683"/>
                  </a:cubicBezTo>
                  <a:cubicBezTo>
                    <a:pt x="403" y="1180"/>
                    <a:pt x="0" y="1924"/>
                    <a:pt x="62" y="2700"/>
                  </a:cubicBezTo>
                  <a:cubicBezTo>
                    <a:pt x="124" y="3103"/>
                    <a:pt x="310" y="3475"/>
                    <a:pt x="497" y="3816"/>
                  </a:cubicBezTo>
                  <a:cubicBezTo>
                    <a:pt x="559" y="3910"/>
                    <a:pt x="621" y="4034"/>
                    <a:pt x="683" y="4127"/>
                  </a:cubicBezTo>
                  <a:cubicBezTo>
                    <a:pt x="1334" y="3692"/>
                    <a:pt x="1861" y="3041"/>
                    <a:pt x="2265" y="2327"/>
                  </a:cubicBezTo>
                  <a:cubicBezTo>
                    <a:pt x="2265" y="1986"/>
                    <a:pt x="2296" y="1645"/>
                    <a:pt x="2296" y="1335"/>
                  </a:cubicBezTo>
                  <a:cubicBezTo>
                    <a:pt x="2327" y="994"/>
                    <a:pt x="2327" y="652"/>
                    <a:pt x="2358" y="342"/>
                  </a:cubicBezTo>
                  <a:cubicBezTo>
                    <a:pt x="2358" y="249"/>
                    <a:pt x="2358" y="125"/>
                    <a:pt x="2358" y="1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764;p57">
              <a:extLst>
                <a:ext uri="{FF2B5EF4-FFF2-40B4-BE49-F238E27FC236}">
                  <a16:creationId xmlns:a16="http://schemas.microsoft.com/office/drawing/2014/main" id="{E78DBA2E-3AD9-49AE-861A-3AB4EA7A7948}"/>
                </a:ext>
              </a:extLst>
            </p:cNvPr>
            <p:cNvSpPr/>
            <p:nvPr/>
          </p:nvSpPr>
          <p:spPr>
            <a:xfrm>
              <a:off x="4933350" y="1624000"/>
              <a:ext cx="4675" cy="9325"/>
            </a:xfrm>
            <a:custGeom>
              <a:avLst/>
              <a:gdLst/>
              <a:ahLst/>
              <a:cxnLst/>
              <a:rect l="l" t="t" r="r" b="b"/>
              <a:pathLst>
                <a:path w="187" h="373" extrusionOk="0">
                  <a:moveTo>
                    <a:pt x="0" y="0"/>
                  </a:moveTo>
                  <a:cubicBezTo>
                    <a:pt x="0" y="124"/>
                    <a:pt x="31" y="249"/>
                    <a:pt x="31" y="373"/>
                  </a:cubicBezTo>
                  <a:cubicBezTo>
                    <a:pt x="93" y="280"/>
                    <a:pt x="124" y="155"/>
                    <a:pt x="186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765;p57">
              <a:extLst>
                <a:ext uri="{FF2B5EF4-FFF2-40B4-BE49-F238E27FC236}">
                  <a16:creationId xmlns:a16="http://schemas.microsoft.com/office/drawing/2014/main" id="{DCA1D719-004E-42EC-ACD6-73857D7C8912}"/>
                </a:ext>
              </a:extLst>
            </p:cNvPr>
            <p:cNvSpPr/>
            <p:nvPr/>
          </p:nvSpPr>
          <p:spPr>
            <a:xfrm>
              <a:off x="4456375" y="420375"/>
              <a:ext cx="3125" cy="20175"/>
            </a:xfrm>
            <a:custGeom>
              <a:avLst/>
              <a:gdLst/>
              <a:ahLst/>
              <a:cxnLst/>
              <a:rect l="l" t="t" r="r" b="b"/>
              <a:pathLst>
                <a:path w="125" h="807" extrusionOk="0">
                  <a:moveTo>
                    <a:pt x="32" y="807"/>
                  </a:moveTo>
                  <a:cubicBezTo>
                    <a:pt x="125" y="589"/>
                    <a:pt x="125" y="341"/>
                    <a:pt x="1" y="31"/>
                  </a:cubicBezTo>
                  <a:cubicBezTo>
                    <a:pt x="125" y="341"/>
                    <a:pt x="125" y="589"/>
                    <a:pt x="32" y="807"/>
                  </a:cubicBezTo>
                  <a:lnTo>
                    <a:pt x="32" y="807"/>
                  </a:lnTo>
                  <a:close/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F9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766;p57">
              <a:extLst>
                <a:ext uri="{FF2B5EF4-FFF2-40B4-BE49-F238E27FC236}">
                  <a16:creationId xmlns:a16="http://schemas.microsoft.com/office/drawing/2014/main" id="{5BAB4D58-6E16-4146-B0EB-0D7C91C3D0B9}"/>
                </a:ext>
              </a:extLst>
            </p:cNvPr>
            <p:cNvSpPr/>
            <p:nvPr/>
          </p:nvSpPr>
          <p:spPr>
            <a:xfrm>
              <a:off x="4428475" y="440525"/>
              <a:ext cx="28700" cy="20200"/>
            </a:xfrm>
            <a:custGeom>
              <a:avLst/>
              <a:gdLst/>
              <a:ahLst/>
              <a:cxnLst/>
              <a:rect l="l" t="t" r="r" b="b"/>
              <a:pathLst>
                <a:path w="1148" h="808" extrusionOk="0">
                  <a:moveTo>
                    <a:pt x="0" y="807"/>
                  </a:moveTo>
                  <a:lnTo>
                    <a:pt x="0" y="807"/>
                  </a:lnTo>
                  <a:cubicBezTo>
                    <a:pt x="93" y="745"/>
                    <a:pt x="155" y="652"/>
                    <a:pt x="155" y="559"/>
                  </a:cubicBezTo>
                  <a:lnTo>
                    <a:pt x="155" y="559"/>
                  </a:lnTo>
                  <a:cubicBezTo>
                    <a:pt x="155" y="652"/>
                    <a:pt x="93" y="745"/>
                    <a:pt x="0" y="807"/>
                  </a:cubicBezTo>
                  <a:close/>
                  <a:moveTo>
                    <a:pt x="776" y="404"/>
                  </a:moveTo>
                  <a:cubicBezTo>
                    <a:pt x="776" y="404"/>
                    <a:pt x="776" y="404"/>
                    <a:pt x="776" y="404"/>
                  </a:cubicBezTo>
                  <a:cubicBezTo>
                    <a:pt x="776" y="404"/>
                    <a:pt x="776" y="404"/>
                    <a:pt x="776" y="404"/>
                  </a:cubicBezTo>
                  <a:close/>
                  <a:moveTo>
                    <a:pt x="776" y="404"/>
                  </a:moveTo>
                  <a:cubicBezTo>
                    <a:pt x="931" y="311"/>
                    <a:pt x="1086" y="187"/>
                    <a:pt x="1148" y="1"/>
                  </a:cubicBezTo>
                  <a:lnTo>
                    <a:pt x="1148" y="1"/>
                  </a:lnTo>
                  <a:cubicBezTo>
                    <a:pt x="1086" y="187"/>
                    <a:pt x="931" y="311"/>
                    <a:pt x="776" y="404"/>
                  </a:cubicBezTo>
                  <a:close/>
                </a:path>
              </a:pathLst>
            </a:custGeom>
            <a:solidFill>
              <a:srgbClr val="A472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767;p57">
              <a:extLst>
                <a:ext uri="{FF2B5EF4-FFF2-40B4-BE49-F238E27FC236}">
                  <a16:creationId xmlns:a16="http://schemas.microsoft.com/office/drawing/2014/main" id="{D8F741BD-958F-4F97-BAEF-8157F2571BB2}"/>
                </a:ext>
              </a:extLst>
            </p:cNvPr>
            <p:cNvSpPr/>
            <p:nvPr/>
          </p:nvSpPr>
          <p:spPr>
            <a:xfrm>
              <a:off x="4270250" y="373050"/>
              <a:ext cx="158250" cy="91550"/>
            </a:xfrm>
            <a:custGeom>
              <a:avLst/>
              <a:gdLst/>
              <a:ahLst/>
              <a:cxnLst/>
              <a:rect l="l" t="t" r="r" b="b"/>
              <a:pathLst>
                <a:path w="6330" h="3662" extrusionOk="0">
                  <a:moveTo>
                    <a:pt x="6143" y="3661"/>
                  </a:moveTo>
                  <a:cubicBezTo>
                    <a:pt x="6205" y="3599"/>
                    <a:pt x="6267" y="3568"/>
                    <a:pt x="6329" y="3506"/>
                  </a:cubicBezTo>
                  <a:lnTo>
                    <a:pt x="6329" y="3506"/>
                  </a:lnTo>
                  <a:cubicBezTo>
                    <a:pt x="6267" y="3568"/>
                    <a:pt x="6205" y="3599"/>
                    <a:pt x="6143" y="3661"/>
                  </a:cubicBezTo>
                  <a:close/>
                  <a:moveTo>
                    <a:pt x="3506" y="2979"/>
                  </a:moveTo>
                  <a:lnTo>
                    <a:pt x="3475" y="2979"/>
                  </a:lnTo>
                  <a:lnTo>
                    <a:pt x="3506" y="2979"/>
                  </a:lnTo>
                  <a:lnTo>
                    <a:pt x="3506" y="2979"/>
                  </a:lnTo>
                  <a:close/>
                  <a:moveTo>
                    <a:pt x="3506" y="2979"/>
                  </a:moveTo>
                  <a:cubicBezTo>
                    <a:pt x="3878" y="2979"/>
                    <a:pt x="4189" y="2917"/>
                    <a:pt x="4375" y="2886"/>
                  </a:cubicBezTo>
                  <a:cubicBezTo>
                    <a:pt x="4189" y="2917"/>
                    <a:pt x="3878" y="2979"/>
                    <a:pt x="3506" y="2979"/>
                  </a:cubicBezTo>
                  <a:close/>
                  <a:moveTo>
                    <a:pt x="4406" y="2855"/>
                  </a:moveTo>
                  <a:cubicBezTo>
                    <a:pt x="4406" y="2855"/>
                    <a:pt x="4406" y="2855"/>
                    <a:pt x="4406" y="2855"/>
                  </a:cubicBezTo>
                  <a:lnTo>
                    <a:pt x="4406" y="2855"/>
                  </a:lnTo>
                  <a:lnTo>
                    <a:pt x="4406" y="2855"/>
                  </a:lnTo>
                  <a:cubicBezTo>
                    <a:pt x="4406" y="2855"/>
                    <a:pt x="4406" y="2855"/>
                    <a:pt x="4406" y="2855"/>
                  </a:cubicBezTo>
                  <a:close/>
                  <a:moveTo>
                    <a:pt x="1769" y="1769"/>
                  </a:moveTo>
                  <a:cubicBezTo>
                    <a:pt x="1769" y="1769"/>
                    <a:pt x="1769" y="1769"/>
                    <a:pt x="1769" y="1769"/>
                  </a:cubicBezTo>
                  <a:cubicBezTo>
                    <a:pt x="1769" y="1769"/>
                    <a:pt x="1769" y="1769"/>
                    <a:pt x="1769" y="1769"/>
                  </a:cubicBezTo>
                  <a:close/>
                  <a:moveTo>
                    <a:pt x="1769" y="1738"/>
                  </a:moveTo>
                  <a:cubicBezTo>
                    <a:pt x="1769" y="1738"/>
                    <a:pt x="1769" y="1738"/>
                    <a:pt x="1738" y="1738"/>
                  </a:cubicBezTo>
                  <a:lnTo>
                    <a:pt x="1738" y="1738"/>
                  </a:lnTo>
                  <a:lnTo>
                    <a:pt x="1738" y="1738"/>
                  </a:lnTo>
                  <a:cubicBezTo>
                    <a:pt x="1769" y="1738"/>
                    <a:pt x="1769" y="1738"/>
                    <a:pt x="1769" y="1738"/>
                  </a:cubicBezTo>
                  <a:close/>
                  <a:moveTo>
                    <a:pt x="1676" y="1738"/>
                  </a:moveTo>
                  <a:lnTo>
                    <a:pt x="1676" y="1738"/>
                  </a:lnTo>
                  <a:lnTo>
                    <a:pt x="1676" y="1738"/>
                  </a:lnTo>
                  <a:lnTo>
                    <a:pt x="1676" y="1738"/>
                  </a:lnTo>
                  <a:close/>
                  <a:moveTo>
                    <a:pt x="1676" y="1738"/>
                  </a:moveTo>
                  <a:cubicBezTo>
                    <a:pt x="1707" y="1738"/>
                    <a:pt x="1738" y="1738"/>
                    <a:pt x="1738" y="1738"/>
                  </a:cubicBezTo>
                  <a:cubicBezTo>
                    <a:pt x="1738" y="1738"/>
                    <a:pt x="1707" y="1738"/>
                    <a:pt x="1676" y="1738"/>
                  </a:cubicBezTo>
                  <a:close/>
                  <a:moveTo>
                    <a:pt x="1614" y="1738"/>
                  </a:moveTo>
                  <a:cubicBezTo>
                    <a:pt x="1614" y="1738"/>
                    <a:pt x="1614" y="1738"/>
                    <a:pt x="1583" y="1738"/>
                  </a:cubicBezTo>
                  <a:cubicBezTo>
                    <a:pt x="1614" y="1738"/>
                    <a:pt x="1614" y="1738"/>
                    <a:pt x="1614" y="1738"/>
                  </a:cubicBezTo>
                  <a:close/>
                  <a:moveTo>
                    <a:pt x="1521" y="1707"/>
                  </a:moveTo>
                  <a:cubicBezTo>
                    <a:pt x="1521" y="1707"/>
                    <a:pt x="1490" y="1707"/>
                    <a:pt x="1490" y="1707"/>
                  </a:cubicBezTo>
                  <a:cubicBezTo>
                    <a:pt x="1490" y="1707"/>
                    <a:pt x="1521" y="1707"/>
                    <a:pt x="1521" y="1707"/>
                  </a:cubicBezTo>
                  <a:close/>
                  <a:moveTo>
                    <a:pt x="218" y="528"/>
                  </a:moveTo>
                  <a:lnTo>
                    <a:pt x="218" y="528"/>
                  </a:lnTo>
                  <a:lnTo>
                    <a:pt x="218" y="528"/>
                  </a:lnTo>
                  <a:close/>
                  <a:moveTo>
                    <a:pt x="218" y="497"/>
                  </a:moveTo>
                  <a:cubicBezTo>
                    <a:pt x="218" y="497"/>
                    <a:pt x="218" y="466"/>
                    <a:pt x="218" y="466"/>
                  </a:cubicBezTo>
                  <a:cubicBezTo>
                    <a:pt x="218" y="466"/>
                    <a:pt x="218" y="497"/>
                    <a:pt x="218" y="497"/>
                  </a:cubicBezTo>
                  <a:close/>
                  <a:moveTo>
                    <a:pt x="218" y="466"/>
                  </a:moveTo>
                  <a:cubicBezTo>
                    <a:pt x="125" y="342"/>
                    <a:pt x="63" y="187"/>
                    <a:pt x="1" y="1"/>
                  </a:cubicBezTo>
                  <a:cubicBezTo>
                    <a:pt x="63" y="187"/>
                    <a:pt x="125" y="342"/>
                    <a:pt x="218" y="466"/>
                  </a:cubicBezTo>
                  <a:lnTo>
                    <a:pt x="218" y="466"/>
                  </a:lnTo>
                  <a:close/>
                </a:path>
              </a:pathLst>
            </a:custGeom>
            <a:solidFill>
              <a:srgbClr val="A472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768;p57">
              <a:extLst>
                <a:ext uri="{FF2B5EF4-FFF2-40B4-BE49-F238E27FC236}">
                  <a16:creationId xmlns:a16="http://schemas.microsoft.com/office/drawing/2014/main" id="{08E4AC19-06FA-4BD0-99DE-2DCCB58B6AEF}"/>
                </a:ext>
              </a:extLst>
            </p:cNvPr>
            <p:cNvSpPr/>
            <p:nvPr/>
          </p:nvSpPr>
          <p:spPr>
            <a:xfrm>
              <a:off x="4267925" y="342025"/>
              <a:ext cx="191575" cy="126450"/>
            </a:xfrm>
            <a:custGeom>
              <a:avLst/>
              <a:gdLst/>
              <a:ahLst/>
              <a:cxnLst/>
              <a:rect l="l" t="t" r="r" b="b"/>
              <a:pathLst>
                <a:path w="7663" h="5058" extrusionOk="0">
                  <a:moveTo>
                    <a:pt x="993" y="1"/>
                  </a:moveTo>
                  <a:cubicBezTo>
                    <a:pt x="218" y="1"/>
                    <a:pt x="1" y="683"/>
                    <a:pt x="94" y="1242"/>
                  </a:cubicBezTo>
                  <a:cubicBezTo>
                    <a:pt x="156" y="1428"/>
                    <a:pt x="218" y="1583"/>
                    <a:pt x="311" y="1707"/>
                  </a:cubicBezTo>
                  <a:cubicBezTo>
                    <a:pt x="311" y="1707"/>
                    <a:pt x="311" y="1738"/>
                    <a:pt x="311" y="1738"/>
                  </a:cubicBezTo>
                  <a:cubicBezTo>
                    <a:pt x="311" y="1738"/>
                    <a:pt x="311" y="1738"/>
                    <a:pt x="311" y="1769"/>
                  </a:cubicBezTo>
                  <a:cubicBezTo>
                    <a:pt x="249" y="2638"/>
                    <a:pt x="1117" y="2917"/>
                    <a:pt x="1583" y="2948"/>
                  </a:cubicBezTo>
                  <a:lnTo>
                    <a:pt x="1614" y="2948"/>
                  </a:lnTo>
                  <a:cubicBezTo>
                    <a:pt x="1645" y="2979"/>
                    <a:pt x="1645" y="2979"/>
                    <a:pt x="1676" y="2979"/>
                  </a:cubicBezTo>
                  <a:lnTo>
                    <a:pt x="1862" y="2979"/>
                  </a:lnTo>
                  <a:cubicBezTo>
                    <a:pt x="1862" y="2979"/>
                    <a:pt x="1862" y="2979"/>
                    <a:pt x="1862" y="3010"/>
                  </a:cubicBezTo>
                  <a:cubicBezTo>
                    <a:pt x="2079" y="4003"/>
                    <a:pt x="2886" y="4220"/>
                    <a:pt x="3568" y="4220"/>
                  </a:cubicBezTo>
                  <a:lnTo>
                    <a:pt x="3599" y="4220"/>
                  </a:lnTo>
                  <a:cubicBezTo>
                    <a:pt x="3971" y="4220"/>
                    <a:pt x="4282" y="4158"/>
                    <a:pt x="4468" y="4127"/>
                  </a:cubicBezTo>
                  <a:cubicBezTo>
                    <a:pt x="4499" y="4127"/>
                    <a:pt x="4499" y="4096"/>
                    <a:pt x="4499" y="4096"/>
                  </a:cubicBezTo>
                  <a:cubicBezTo>
                    <a:pt x="4716" y="4809"/>
                    <a:pt x="5181" y="5057"/>
                    <a:pt x="5616" y="5057"/>
                  </a:cubicBezTo>
                  <a:cubicBezTo>
                    <a:pt x="5833" y="5057"/>
                    <a:pt x="6050" y="4995"/>
                    <a:pt x="6236" y="4902"/>
                  </a:cubicBezTo>
                  <a:cubicBezTo>
                    <a:pt x="6298" y="4840"/>
                    <a:pt x="6360" y="4809"/>
                    <a:pt x="6422" y="4747"/>
                  </a:cubicBezTo>
                  <a:cubicBezTo>
                    <a:pt x="6515" y="4685"/>
                    <a:pt x="6577" y="4592"/>
                    <a:pt x="6577" y="4499"/>
                  </a:cubicBezTo>
                  <a:cubicBezTo>
                    <a:pt x="6794" y="4499"/>
                    <a:pt x="7012" y="4468"/>
                    <a:pt x="7198" y="4344"/>
                  </a:cubicBezTo>
                  <a:cubicBezTo>
                    <a:pt x="7353" y="4251"/>
                    <a:pt x="7508" y="4127"/>
                    <a:pt x="7570" y="3941"/>
                  </a:cubicBezTo>
                  <a:cubicBezTo>
                    <a:pt x="7663" y="3723"/>
                    <a:pt x="7663" y="3475"/>
                    <a:pt x="7539" y="3165"/>
                  </a:cubicBezTo>
                  <a:cubicBezTo>
                    <a:pt x="7539" y="3165"/>
                    <a:pt x="7539" y="3165"/>
                    <a:pt x="7539" y="3134"/>
                  </a:cubicBezTo>
                  <a:cubicBezTo>
                    <a:pt x="7477" y="3041"/>
                    <a:pt x="7446" y="2948"/>
                    <a:pt x="7384" y="2886"/>
                  </a:cubicBezTo>
                  <a:lnTo>
                    <a:pt x="7384" y="2886"/>
                  </a:lnTo>
                  <a:cubicBezTo>
                    <a:pt x="7415" y="3568"/>
                    <a:pt x="7012" y="3661"/>
                    <a:pt x="6732" y="3661"/>
                  </a:cubicBezTo>
                  <a:cubicBezTo>
                    <a:pt x="6546" y="3661"/>
                    <a:pt x="6422" y="3630"/>
                    <a:pt x="6422" y="3630"/>
                  </a:cubicBezTo>
                  <a:cubicBezTo>
                    <a:pt x="6422" y="3630"/>
                    <a:pt x="6391" y="4003"/>
                    <a:pt x="5864" y="4003"/>
                  </a:cubicBezTo>
                  <a:cubicBezTo>
                    <a:pt x="5802" y="4003"/>
                    <a:pt x="5709" y="3972"/>
                    <a:pt x="5616" y="3972"/>
                  </a:cubicBezTo>
                  <a:cubicBezTo>
                    <a:pt x="4809" y="3817"/>
                    <a:pt x="4871" y="3134"/>
                    <a:pt x="4871" y="3134"/>
                  </a:cubicBezTo>
                  <a:lnTo>
                    <a:pt x="4871" y="3134"/>
                  </a:lnTo>
                  <a:cubicBezTo>
                    <a:pt x="4871" y="3134"/>
                    <a:pt x="4654" y="3444"/>
                    <a:pt x="4002" y="3444"/>
                  </a:cubicBezTo>
                  <a:cubicBezTo>
                    <a:pt x="3816" y="3444"/>
                    <a:pt x="3630" y="3413"/>
                    <a:pt x="3413" y="3351"/>
                  </a:cubicBezTo>
                  <a:cubicBezTo>
                    <a:pt x="2296" y="3103"/>
                    <a:pt x="2234" y="2265"/>
                    <a:pt x="2234" y="2265"/>
                  </a:cubicBezTo>
                  <a:lnTo>
                    <a:pt x="2141" y="2265"/>
                  </a:lnTo>
                  <a:cubicBezTo>
                    <a:pt x="1428" y="2265"/>
                    <a:pt x="962" y="1769"/>
                    <a:pt x="1148" y="1273"/>
                  </a:cubicBezTo>
                  <a:cubicBezTo>
                    <a:pt x="466" y="1056"/>
                    <a:pt x="838" y="280"/>
                    <a:pt x="993" y="1"/>
                  </a:cubicBezTo>
                  <a:close/>
                </a:path>
              </a:pathLst>
            </a:custGeom>
            <a:solidFill>
              <a:srgbClr val="4223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769;p57">
              <a:extLst>
                <a:ext uri="{FF2B5EF4-FFF2-40B4-BE49-F238E27FC236}">
                  <a16:creationId xmlns:a16="http://schemas.microsoft.com/office/drawing/2014/main" id="{77360BDD-6E23-4832-A119-203C56D64D59}"/>
                </a:ext>
              </a:extLst>
            </p:cNvPr>
            <p:cNvSpPr/>
            <p:nvPr/>
          </p:nvSpPr>
          <p:spPr>
            <a:xfrm>
              <a:off x="4255525" y="711975"/>
              <a:ext cx="95400" cy="48875"/>
            </a:xfrm>
            <a:custGeom>
              <a:avLst/>
              <a:gdLst/>
              <a:ahLst/>
              <a:cxnLst/>
              <a:rect l="l" t="t" r="r" b="b"/>
              <a:pathLst>
                <a:path w="3816" h="1955" extrusionOk="0">
                  <a:moveTo>
                    <a:pt x="0" y="1954"/>
                  </a:moveTo>
                  <a:lnTo>
                    <a:pt x="0" y="1954"/>
                  </a:lnTo>
                  <a:cubicBezTo>
                    <a:pt x="1831" y="1923"/>
                    <a:pt x="3040" y="1086"/>
                    <a:pt x="3816" y="0"/>
                  </a:cubicBezTo>
                  <a:lnTo>
                    <a:pt x="3816" y="0"/>
                  </a:lnTo>
                  <a:cubicBezTo>
                    <a:pt x="3040" y="1086"/>
                    <a:pt x="1831" y="1923"/>
                    <a:pt x="0" y="1954"/>
                  </a:cubicBezTo>
                  <a:close/>
                </a:path>
              </a:pathLst>
            </a:custGeom>
            <a:solidFill>
              <a:srgbClr val="F7D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770;p57">
              <a:extLst>
                <a:ext uri="{FF2B5EF4-FFF2-40B4-BE49-F238E27FC236}">
                  <a16:creationId xmlns:a16="http://schemas.microsoft.com/office/drawing/2014/main" id="{54589520-9C73-4DD2-AEC9-74F96F7B05A6}"/>
                </a:ext>
              </a:extLst>
            </p:cNvPr>
            <p:cNvSpPr/>
            <p:nvPr/>
          </p:nvSpPr>
          <p:spPr>
            <a:xfrm>
              <a:off x="4350900" y="71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771;p57">
              <a:extLst>
                <a:ext uri="{FF2B5EF4-FFF2-40B4-BE49-F238E27FC236}">
                  <a16:creationId xmlns:a16="http://schemas.microsoft.com/office/drawing/2014/main" id="{20A9F831-D619-46A8-9423-E06EB126F891}"/>
                </a:ext>
              </a:extLst>
            </p:cNvPr>
            <p:cNvSpPr/>
            <p:nvPr/>
          </p:nvSpPr>
          <p:spPr>
            <a:xfrm>
              <a:off x="4350900" y="528950"/>
              <a:ext cx="51225" cy="183050"/>
            </a:xfrm>
            <a:custGeom>
              <a:avLst/>
              <a:gdLst/>
              <a:ahLst/>
              <a:cxnLst/>
              <a:rect l="l" t="t" r="r" b="b"/>
              <a:pathLst>
                <a:path w="2049" h="7322" extrusionOk="0">
                  <a:moveTo>
                    <a:pt x="1" y="7321"/>
                  </a:moveTo>
                  <a:lnTo>
                    <a:pt x="1" y="7321"/>
                  </a:lnTo>
                  <a:cubicBezTo>
                    <a:pt x="963" y="5987"/>
                    <a:pt x="1242" y="4281"/>
                    <a:pt x="1211" y="3443"/>
                  </a:cubicBezTo>
                  <a:cubicBezTo>
                    <a:pt x="1242" y="4281"/>
                    <a:pt x="963" y="5987"/>
                    <a:pt x="1" y="7321"/>
                  </a:cubicBezTo>
                  <a:close/>
                  <a:moveTo>
                    <a:pt x="1769" y="527"/>
                  </a:moveTo>
                  <a:cubicBezTo>
                    <a:pt x="1862" y="341"/>
                    <a:pt x="1955" y="186"/>
                    <a:pt x="2048" y="0"/>
                  </a:cubicBezTo>
                  <a:lnTo>
                    <a:pt x="2048" y="0"/>
                  </a:lnTo>
                  <a:cubicBezTo>
                    <a:pt x="1955" y="186"/>
                    <a:pt x="1862" y="341"/>
                    <a:pt x="1769" y="527"/>
                  </a:cubicBezTo>
                  <a:close/>
                </a:path>
              </a:pathLst>
            </a:custGeom>
            <a:solidFill>
              <a:srgbClr val="E08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772;p57">
              <a:extLst>
                <a:ext uri="{FF2B5EF4-FFF2-40B4-BE49-F238E27FC236}">
                  <a16:creationId xmlns:a16="http://schemas.microsoft.com/office/drawing/2014/main" id="{AF9E642E-6652-4308-9321-DA377329FD71}"/>
                </a:ext>
              </a:extLst>
            </p:cNvPr>
            <p:cNvSpPr/>
            <p:nvPr/>
          </p:nvSpPr>
          <p:spPr>
            <a:xfrm>
              <a:off x="4402100" y="520400"/>
              <a:ext cx="4675" cy="8575"/>
            </a:xfrm>
            <a:custGeom>
              <a:avLst/>
              <a:gdLst/>
              <a:ahLst/>
              <a:cxnLst/>
              <a:rect l="l" t="t" r="r" b="b"/>
              <a:pathLst>
                <a:path w="187" h="343" extrusionOk="0">
                  <a:moveTo>
                    <a:pt x="0" y="342"/>
                  </a:moveTo>
                  <a:lnTo>
                    <a:pt x="0" y="342"/>
                  </a:lnTo>
                  <a:cubicBezTo>
                    <a:pt x="62" y="218"/>
                    <a:pt x="124" y="125"/>
                    <a:pt x="186" y="1"/>
                  </a:cubicBezTo>
                  <a:cubicBezTo>
                    <a:pt x="186" y="1"/>
                    <a:pt x="186" y="1"/>
                    <a:pt x="186" y="1"/>
                  </a:cubicBezTo>
                  <a:cubicBezTo>
                    <a:pt x="124" y="125"/>
                    <a:pt x="62" y="218"/>
                    <a:pt x="0" y="342"/>
                  </a:cubicBezTo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773;p57">
              <a:extLst>
                <a:ext uri="{FF2B5EF4-FFF2-40B4-BE49-F238E27FC236}">
                  <a16:creationId xmlns:a16="http://schemas.microsoft.com/office/drawing/2014/main" id="{6913A84B-A29C-42DB-B799-ED9958460F13}"/>
                </a:ext>
              </a:extLst>
            </p:cNvPr>
            <p:cNvSpPr/>
            <p:nvPr/>
          </p:nvSpPr>
          <p:spPr>
            <a:xfrm>
              <a:off x="4255525" y="520400"/>
              <a:ext cx="151250" cy="240450"/>
            </a:xfrm>
            <a:custGeom>
              <a:avLst/>
              <a:gdLst/>
              <a:ahLst/>
              <a:cxnLst/>
              <a:rect l="l" t="t" r="r" b="b"/>
              <a:pathLst>
                <a:path w="6050" h="9618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5305" y="1087"/>
                    <a:pt x="4033" y="2420"/>
                    <a:pt x="4095" y="3351"/>
                  </a:cubicBezTo>
                  <a:cubicBezTo>
                    <a:pt x="4157" y="4065"/>
                    <a:pt x="4157" y="5088"/>
                    <a:pt x="3909" y="6019"/>
                  </a:cubicBezTo>
                  <a:cubicBezTo>
                    <a:pt x="4064" y="6205"/>
                    <a:pt x="4219" y="6391"/>
                    <a:pt x="4343" y="6577"/>
                  </a:cubicBezTo>
                  <a:cubicBezTo>
                    <a:pt x="3736" y="7930"/>
                    <a:pt x="2662" y="9258"/>
                    <a:pt x="750" y="9556"/>
                  </a:cubicBezTo>
                  <a:lnTo>
                    <a:pt x="750" y="9556"/>
                  </a:lnTo>
                  <a:cubicBezTo>
                    <a:pt x="2169" y="9341"/>
                    <a:pt x="3152" y="8593"/>
                    <a:pt x="3816" y="7663"/>
                  </a:cubicBezTo>
                  <a:cubicBezTo>
                    <a:pt x="4778" y="6329"/>
                    <a:pt x="5057" y="4623"/>
                    <a:pt x="5026" y="3785"/>
                  </a:cubicBezTo>
                  <a:cubicBezTo>
                    <a:pt x="5026" y="3754"/>
                    <a:pt x="5026" y="3754"/>
                    <a:pt x="5026" y="3723"/>
                  </a:cubicBezTo>
                  <a:cubicBezTo>
                    <a:pt x="4933" y="2576"/>
                    <a:pt x="5212" y="1645"/>
                    <a:pt x="5584" y="869"/>
                  </a:cubicBezTo>
                  <a:cubicBezTo>
                    <a:pt x="5677" y="683"/>
                    <a:pt x="5770" y="528"/>
                    <a:pt x="5863" y="342"/>
                  </a:cubicBezTo>
                  <a:cubicBezTo>
                    <a:pt x="5925" y="218"/>
                    <a:pt x="5987" y="125"/>
                    <a:pt x="6049" y="1"/>
                  </a:cubicBezTo>
                  <a:close/>
                  <a:moveTo>
                    <a:pt x="750" y="9556"/>
                  </a:moveTo>
                  <a:cubicBezTo>
                    <a:pt x="512" y="9592"/>
                    <a:pt x="263" y="9613"/>
                    <a:pt x="0" y="9617"/>
                  </a:cubicBezTo>
                  <a:cubicBezTo>
                    <a:pt x="264" y="9614"/>
                    <a:pt x="513" y="9593"/>
                    <a:pt x="750" y="9556"/>
                  </a:cubicBezTo>
                  <a:close/>
                </a:path>
              </a:pathLst>
            </a:custGeom>
            <a:solidFill>
              <a:srgbClr val="E2A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774;p57">
              <a:extLst>
                <a:ext uri="{FF2B5EF4-FFF2-40B4-BE49-F238E27FC236}">
                  <a16:creationId xmlns:a16="http://schemas.microsoft.com/office/drawing/2014/main" id="{832956AB-A978-43F8-8337-E2C3017A0858}"/>
                </a:ext>
              </a:extLst>
            </p:cNvPr>
            <p:cNvSpPr/>
            <p:nvPr/>
          </p:nvSpPr>
          <p:spPr>
            <a:xfrm>
              <a:off x="4116700" y="670850"/>
              <a:ext cx="247425" cy="90000"/>
            </a:xfrm>
            <a:custGeom>
              <a:avLst/>
              <a:gdLst/>
              <a:ahLst/>
              <a:cxnLst/>
              <a:rect l="l" t="t" r="r" b="b"/>
              <a:pathLst>
                <a:path w="9897" h="3600" extrusionOk="0">
                  <a:moveTo>
                    <a:pt x="9462" y="1"/>
                  </a:moveTo>
                  <a:cubicBezTo>
                    <a:pt x="9307" y="683"/>
                    <a:pt x="8997" y="1304"/>
                    <a:pt x="8531" y="1645"/>
                  </a:cubicBezTo>
                  <a:cubicBezTo>
                    <a:pt x="7104" y="2607"/>
                    <a:pt x="5770" y="2948"/>
                    <a:pt x="4623" y="2948"/>
                  </a:cubicBezTo>
                  <a:cubicBezTo>
                    <a:pt x="1831" y="2948"/>
                    <a:pt x="1" y="1025"/>
                    <a:pt x="0" y="1025"/>
                  </a:cubicBezTo>
                  <a:lnTo>
                    <a:pt x="0" y="1025"/>
                  </a:lnTo>
                  <a:cubicBezTo>
                    <a:pt x="32" y="1087"/>
                    <a:pt x="63" y="1118"/>
                    <a:pt x="94" y="1149"/>
                  </a:cubicBezTo>
                  <a:cubicBezTo>
                    <a:pt x="621" y="1831"/>
                    <a:pt x="1396" y="2452"/>
                    <a:pt x="2575" y="3010"/>
                  </a:cubicBezTo>
                  <a:lnTo>
                    <a:pt x="2637" y="3010"/>
                  </a:lnTo>
                  <a:cubicBezTo>
                    <a:pt x="2637" y="3010"/>
                    <a:pt x="2637" y="3010"/>
                    <a:pt x="2637" y="3041"/>
                  </a:cubicBezTo>
                  <a:lnTo>
                    <a:pt x="2668" y="3041"/>
                  </a:lnTo>
                  <a:cubicBezTo>
                    <a:pt x="3754" y="3413"/>
                    <a:pt x="4685" y="3599"/>
                    <a:pt x="5522" y="3599"/>
                  </a:cubicBezTo>
                  <a:lnTo>
                    <a:pt x="5553" y="3599"/>
                  </a:lnTo>
                  <a:cubicBezTo>
                    <a:pt x="7942" y="3568"/>
                    <a:pt x="9214" y="2079"/>
                    <a:pt x="9896" y="559"/>
                  </a:cubicBezTo>
                  <a:cubicBezTo>
                    <a:pt x="9772" y="373"/>
                    <a:pt x="9617" y="187"/>
                    <a:pt x="9462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775;p57">
              <a:extLst>
                <a:ext uri="{FF2B5EF4-FFF2-40B4-BE49-F238E27FC236}">
                  <a16:creationId xmlns:a16="http://schemas.microsoft.com/office/drawing/2014/main" id="{561D4E34-F081-4C17-84D6-23CA232C1AFD}"/>
                </a:ext>
              </a:extLst>
            </p:cNvPr>
            <p:cNvSpPr/>
            <p:nvPr/>
          </p:nvSpPr>
          <p:spPr>
            <a:xfrm>
              <a:off x="4417600" y="497925"/>
              <a:ext cx="800" cy="2350"/>
            </a:xfrm>
            <a:custGeom>
              <a:avLst/>
              <a:gdLst/>
              <a:ahLst/>
              <a:cxnLst/>
              <a:rect l="l" t="t" r="r" b="b"/>
              <a:pathLst>
                <a:path w="32" h="94" extrusionOk="0">
                  <a:moveTo>
                    <a:pt x="1" y="93"/>
                  </a:moveTo>
                  <a:lnTo>
                    <a:pt x="32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776;p57">
              <a:extLst>
                <a:ext uri="{FF2B5EF4-FFF2-40B4-BE49-F238E27FC236}">
                  <a16:creationId xmlns:a16="http://schemas.microsoft.com/office/drawing/2014/main" id="{BF848D31-527D-4185-9D9F-1AB29FC8D8A0}"/>
                </a:ext>
              </a:extLst>
            </p:cNvPr>
            <p:cNvSpPr/>
            <p:nvPr/>
          </p:nvSpPr>
          <p:spPr>
            <a:xfrm>
              <a:off x="4188200" y="688450"/>
              <a:ext cx="127825" cy="57850"/>
            </a:xfrm>
            <a:custGeom>
              <a:avLst/>
              <a:gdLst/>
              <a:ahLst/>
              <a:cxnLst/>
              <a:rect l="l" t="t" r="r" b="b"/>
              <a:pathLst>
                <a:path w="5113" h="2314" extrusionOk="0">
                  <a:moveTo>
                    <a:pt x="4067" y="0"/>
                  </a:moveTo>
                  <a:cubicBezTo>
                    <a:pt x="3827" y="0"/>
                    <a:pt x="3577" y="138"/>
                    <a:pt x="3376" y="228"/>
                  </a:cubicBezTo>
                  <a:cubicBezTo>
                    <a:pt x="3035" y="352"/>
                    <a:pt x="2693" y="445"/>
                    <a:pt x="2321" y="445"/>
                  </a:cubicBezTo>
                  <a:cubicBezTo>
                    <a:pt x="2011" y="445"/>
                    <a:pt x="1670" y="414"/>
                    <a:pt x="1390" y="259"/>
                  </a:cubicBezTo>
                  <a:cubicBezTo>
                    <a:pt x="1254" y="197"/>
                    <a:pt x="1115" y="168"/>
                    <a:pt x="981" y="168"/>
                  </a:cubicBezTo>
                  <a:cubicBezTo>
                    <a:pt x="447" y="168"/>
                    <a:pt x="1" y="625"/>
                    <a:pt x="150" y="1220"/>
                  </a:cubicBezTo>
                  <a:cubicBezTo>
                    <a:pt x="367" y="2027"/>
                    <a:pt x="1328" y="2306"/>
                    <a:pt x="2042" y="2306"/>
                  </a:cubicBezTo>
                  <a:cubicBezTo>
                    <a:pt x="2146" y="2311"/>
                    <a:pt x="2251" y="2313"/>
                    <a:pt x="2357" y="2313"/>
                  </a:cubicBezTo>
                  <a:cubicBezTo>
                    <a:pt x="2978" y="2313"/>
                    <a:pt x="3621" y="2225"/>
                    <a:pt x="4151" y="1934"/>
                  </a:cubicBezTo>
                  <a:cubicBezTo>
                    <a:pt x="4741" y="1562"/>
                    <a:pt x="5113" y="476"/>
                    <a:pt x="4337" y="73"/>
                  </a:cubicBezTo>
                  <a:cubicBezTo>
                    <a:pt x="4251" y="21"/>
                    <a:pt x="4160" y="0"/>
                    <a:pt x="4067" y="0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777;p57">
              <a:extLst>
                <a:ext uri="{FF2B5EF4-FFF2-40B4-BE49-F238E27FC236}">
                  <a16:creationId xmlns:a16="http://schemas.microsoft.com/office/drawing/2014/main" id="{B0376598-1849-4CA5-800A-44159F9D84D6}"/>
                </a:ext>
              </a:extLst>
            </p:cNvPr>
            <p:cNvSpPr/>
            <p:nvPr/>
          </p:nvSpPr>
          <p:spPr>
            <a:xfrm>
              <a:off x="4230700" y="706425"/>
              <a:ext cx="77575" cy="39875"/>
            </a:xfrm>
            <a:custGeom>
              <a:avLst/>
              <a:gdLst/>
              <a:ahLst/>
              <a:cxnLst/>
              <a:rect l="l" t="t" r="r" b="b"/>
              <a:pathLst>
                <a:path w="3103" h="1595" extrusionOk="0">
                  <a:moveTo>
                    <a:pt x="2872" y="1"/>
                  </a:moveTo>
                  <a:cubicBezTo>
                    <a:pt x="2092" y="1"/>
                    <a:pt x="567" y="196"/>
                    <a:pt x="1" y="1556"/>
                  </a:cubicBezTo>
                  <a:cubicBezTo>
                    <a:pt x="125" y="1587"/>
                    <a:pt x="249" y="1587"/>
                    <a:pt x="342" y="1587"/>
                  </a:cubicBezTo>
                  <a:cubicBezTo>
                    <a:pt x="446" y="1592"/>
                    <a:pt x="551" y="1594"/>
                    <a:pt x="657" y="1594"/>
                  </a:cubicBezTo>
                  <a:cubicBezTo>
                    <a:pt x="1278" y="1594"/>
                    <a:pt x="1921" y="1506"/>
                    <a:pt x="2451" y="1215"/>
                  </a:cubicBezTo>
                  <a:cubicBezTo>
                    <a:pt x="2824" y="967"/>
                    <a:pt x="3103" y="470"/>
                    <a:pt x="3072" y="5"/>
                  </a:cubicBezTo>
                  <a:cubicBezTo>
                    <a:pt x="3013" y="2"/>
                    <a:pt x="2945" y="1"/>
                    <a:pt x="2872" y="1"/>
                  </a:cubicBez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28">
            <a:hlinkClick r:id="rId3" action="ppaction://hlinksldjump"/>
          </p:cNvPr>
          <p:cNvSpPr/>
          <p:nvPr/>
        </p:nvSpPr>
        <p:spPr>
          <a:xfrm>
            <a:off x="747047" y="313981"/>
            <a:ext cx="7778142" cy="4453654"/>
          </a:xfrm>
          <a:prstGeom prst="roundRect">
            <a:avLst>
              <a:gd name="adj" fmla="val 16667"/>
            </a:avLst>
          </a:prstGeom>
          <a:solidFill>
            <a:srgbClr val="ACD3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2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grpSp>
        <p:nvGrpSpPr>
          <p:cNvPr id="975" name="Google Shape;975;p28"/>
          <p:cNvGrpSpPr/>
          <p:nvPr/>
        </p:nvGrpSpPr>
        <p:grpSpPr>
          <a:xfrm>
            <a:off x="7040370" y="1660594"/>
            <a:ext cx="2148090" cy="3315461"/>
            <a:chOff x="6972117" y="1156683"/>
            <a:chExt cx="2148090" cy="3315461"/>
          </a:xfrm>
        </p:grpSpPr>
        <p:grpSp>
          <p:nvGrpSpPr>
            <p:cNvPr id="976" name="Google Shape;976;p28"/>
            <p:cNvGrpSpPr/>
            <p:nvPr/>
          </p:nvGrpSpPr>
          <p:grpSpPr>
            <a:xfrm rot="-4993068">
              <a:off x="6902486" y="1537064"/>
              <a:ext cx="1482911" cy="1176757"/>
              <a:chOff x="8757948" y="1920174"/>
              <a:chExt cx="1090443" cy="865316"/>
            </a:xfrm>
          </p:grpSpPr>
          <p:sp>
            <p:nvSpPr>
              <p:cNvPr id="977" name="Google Shape;977;p28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28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28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28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28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28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28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28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28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28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28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28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28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28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28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28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28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28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28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28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28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28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99" name="Google Shape;999;p28"/>
            <p:cNvGrpSpPr/>
            <p:nvPr/>
          </p:nvGrpSpPr>
          <p:grpSpPr>
            <a:xfrm rot="5400000">
              <a:off x="8080652" y="2467654"/>
              <a:ext cx="1179616" cy="899496"/>
              <a:chOff x="5913226" y="4077344"/>
              <a:chExt cx="914289" cy="694967"/>
            </a:xfrm>
          </p:grpSpPr>
          <p:sp>
            <p:nvSpPr>
              <p:cNvPr id="1000" name="Google Shape;1000;p28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28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28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28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28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28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28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7" name="Google Shape;1007;p28"/>
            <p:cNvGrpSpPr/>
            <p:nvPr/>
          </p:nvGrpSpPr>
          <p:grpSpPr>
            <a:xfrm rot="1306680">
              <a:off x="8050728" y="1222214"/>
              <a:ext cx="579647" cy="1176850"/>
              <a:chOff x="6358918" y="3044707"/>
              <a:chExt cx="579665" cy="1176886"/>
            </a:xfrm>
          </p:grpSpPr>
          <p:sp>
            <p:nvSpPr>
              <p:cNvPr id="1008" name="Google Shape;1008;p28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28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28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28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28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28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28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28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28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17" name="Google Shape;1017;p28"/>
            <p:cNvGrpSpPr/>
            <p:nvPr/>
          </p:nvGrpSpPr>
          <p:grpSpPr>
            <a:xfrm>
              <a:off x="7197757" y="2219658"/>
              <a:ext cx="1463624" cy="2252486"/>
              <a:chOff x="2080150" y="238650"/>
              <a:chExt cx="3386450" cy="5211675"/>
            </a:xfrm>
          </p:grpSpPr>
          <p:sp>
            <p:nvSpPr>
              <p:cNvPr id="1018" name="Google Shape;1018;p28"/>
              <p:cNvSpPr/>
              <p:nvPr/>
            </p:nvSpPr>
            <p:spPr>
              <a:xfrm>
                <a:off x="2080150" y="4111200"/>
                <a:ext cx="3386450" cy="1339125"/>
              </a:xfrm>
              <a:custGeom>
                <a:avLst/>
                <a:gdLst/>
                <a:ahLst/>
                <a:cxnLst/>
                <a:rect l="l" t="t" r="r" b="b"/>
                <a:pathLst>
                  <a:path w="135458" h="53565" extrusionOk="0">
                    <a:moveTo>
                      <a:pt x="30567" y="1"/>
                    </a:moveTo>
                    <a:cubicBezTo>
                      <a:pt x="30370" y="1"/>
                      <a:pt x="30171" y="14"/>
                      <a:pt x="29972" y="42"/>
                    </a:cubicBezTo>
                    <a:cubicBezTo>
                      <a:pt x="29972" y="42"/>
                      <a:pt x="29218" y="209"/>
                      <a:pt x="27962" y="377"/>
                    </a:cubicBezTo>
                    <a:cubicBezTo>
                      <a:pt x="27627" y="377"/>
                      <a:pt x="27209" y="460"/>
                      <a:pt x="26790" y="544"/>
                    </a:cubicBezTo>
                    <a:cubicBezTo>
                      <a:pt x="26372" y="628"/>
                      <a:pt x="25869" y="712"/>
                      <a:pt x="25367" y="795"/>
                    </a:cubicBezTo>
                    <a:cubicBezTo>
                      <a:pt x="24781" y="879"/>
                      <a:pt x="24279" y="1047"/>
                      <a:pt x="23609" y="1130"/>
                    </a:cubicBezTo>
                    <a:cubicBezTo>
                      <a:pt x="23023" y="1298"/>
                      <a:pt x="22437" y="1465"/>
                      <a:pt x="21767" y="1633"/>
                    </a:cubicBezTo>
                    <a:cubicBezTo>
                      <a:pt x="19172" y="2386"/>
                      <a:pt x="15907" y="3391"/>
                      <a:pt x="12474" y="5400"/>
                    </a:cubicBezTo>
                    <a:cubicBezTo>
                      <a:pt x="11637" y="5902"/>
                      <a:pt x="10716" y="6405"/>
                      <a:pt x="9879" y="7074"/>
                    </a:cubicBezTo>
                    <a:cubicBezTo>
                      <a:pt x="9460" y="7409"/>
                      <a:pt x="8958" y="7744"/>
                      <a:pt x="8539" y="8079"/>
                    </a:cubicBezTo>
                    <a:cubicBezTo>
                      <a:pt x="8121" y="8414"/>
                      <a:pt x="7702" y="8832"/>
                      <a:pt x="7284" y="9167"/>
                    </a:cubicBezTo>
                    <a:cubicBezTo>
                      <a:pt x="5609" y="10758"/>
                      <a:pt x="3935" y="12684"/>
                      <a:pt x="2763" y="14944"/>
                    </a:cubicBezTo>
                    <a:cubicBezTo>
                      <a:pt x="1507" y="17204"/>
                      <a:pt x="586" y="19800"/>
                      <a:pt x="251" y="22562"/>
                    </a:cubicBezTo>
                    <a:cubicBezTo>
                      <a:pt x="167" y="23232"/>
                      <a:pt x="84" y="23902"/>
                      <a:pt x="84" y="24572"/>
                    </a:cubicBezTo>
                    <a:lnTo>
                      <a:pt x="0" y="25074"/>
                    </a:lnTo>
                    <a:lnTo>
                      <a:pt x="0" y="25158"/>
                    </a:lnTo>
                    <a:cubicBezTo>
                      <a:pt x="0" y="25215"/>
                      <a:pt x="0" y="25628"/>
                      <a:pt x="0" y="25628"/>
                    </a:cubicBezTo>
                    <a:lnTo>
                      <a:pt x="0" y="25660"/>
                    </a:lnTo>
                    <a:lnTo>
                      <a:pt x="0" y="25911"/>
                    </a:lnTo>
                    <a:lnTo>
                      <a:pt x="84" y="26748"/>
                    </a:lnTo>
                    <a:lnTo>
                      <a:pt x="167" y="27669"/>
                    </a:lnTo>
                    <a:lnTo>
                      <a:pt x="419" y="28925"/>
                    </a:lnTo>
                    <a:lnTo>
                      <a:pt x="670" y="30181"/>
                    </a:lnTo>
                    <a:cubicBezTo>
                      <a:pt x="753" y="30432"/>
                      <a:pt x="753" y="30600"/>
                      <a:pt x="837" y="30851"/>
                    </a:cubicBezTo>
                    <a:lnTo>
                      <a:pt x="1088" y="31353"/>
                    </a:lnTo>
                    <a:cubicBezTo>
                      <a:pt x="1340" y="32023"/>
                      <a:pt x="1674" y="32776"/>
                      <a:pt x="2009" y="33446"/>
                    </a:cubicBezTo>
                    <a:cubicBezTo>
                      <a:pt x="2428" y="34116"/>
                      <a:pt x="2846" y="34702"/>
                      <a:pt x="3181" y="35372"/>
                    </a:cubicBezTo>
                    <a:cubicBezTo>
                      <a:pt x="3600" y="36041"/>
                      <a:pt x="4102" y="36544"/>
                      <a:pt x="4605" y="37130"/>
                    </a:cubicBezTo>
                    <a:cubicBezTo>
                      <a:pt x="5107" y="37716"/>
                      <a:pt x="5525" y="38302"/>
                      <a:pt x="6112" y="38804"/>
                    </a:cubicBezTo>
                    <a:cubicBezTo>
                      <a:pt x="6614" y="39223"/>
                      <a:pt x="7200" y="39725"/>
                      <a:pt x="7702" y="40227"/>
                    </a:cubicBezTo>
                    <a:cubicBezTo>
                      <a:pt x="8288" y="40730"/>
                      <a:pt x="8874" y="41148"/>
                      <a:pt x="9460" y="41567"/>
                    </a:cubicBezTo>
                    <a:cubicBezTo>
                      <a:pt x="10632" y="42488"/>
                      <a:pt x="11888" y="43157"/>
                      <a:pt x="13144" y="43911"/>
                    </a:cubicBezTo>
                    <a:cubicBezTo>
                      <a:pt x="18167" y="46757"/>
                      <a:pt x="23776" y="48515"/>
                      <a:pt x="29469" y="49520"/>
                    </a:cubicBezTo>
                    <a:cubicBezTo>
                      <a:pt x="34614" y="50504"/>
                      <a:pt x="39895" y="50872"/>
                      <a:pt x="45190" y="50872"/>
                    </a:cubicBezTo>
                    <a:cubicBezTo>
                      <a:pt x="45754" y="50872"/>
                      <a:pt x="46319" y="50868"/>
                      <a:pt x="46883" y="50860"/>
                    </a:cubicBezTo>
                    <a:lnTo>
                      <a:pt x="51236" y="50776"/>
                    </a:lnTo>
                    <a:cubicBezTo>
                      <a:pt x="52659" y="50692"/>
                      <a:pt x="53999" y="50608"/>
                      <a:pt x="55506" y="50441"/>
                    </a:cubicBezTo>
                    <a:cubicBezTo>
                      <a:pt x="58436" y="50190"/>
                      <a:pt x="61199" y="49855"/>
                      <a:pt x="63962" y="49436"/>
                    </a:cubicBezTo>
                    <a:cubicBezTo>
                      <a:pt x="69571" y="48683"/>
                      <a:pt x="75012" y="47595"/>
                      <a:pt x="80203" y="46674"/>
                    </a:cubicBezTo>
                    <a:cubicBezTo>
                      <a:pt x="85394" y="45753"/>
                      <a:pt x="90417" y="44916"/>
                      <a:pt x="95189" y="44413"/>
                    </a:cubicBezTo>
                    <a:cubicBezTo>
                      <a:pt x="98521" y="44069"/>
                      <a:pt x="101695" y="43842"/>
                      <a:pt x="104684" y="43842"/>
                    </a:cubicBezTo>
                    <a:cubicBezTo>
                      <a:pt x="106051" y="43842"/>
                      <a:pt x="107380" y="43890"/>
                      <a:pt x="108668" y="43995"/>
                    </a:cubicBezTo>
                    <a:cubicBezTo>
                      <a:pt x="112854" y="44246"/>
                      <a:pt x="116621" y="44916"/>
                      <a:pt x="119802" y="45920"/>
                    </a:cubicBezTo>
                    <a:cubicBezTo>
                      <a:pt x="123067" y="46925"/>
                      <a:pt x="125746" y="48181"/>
                      <a:pt x="127923" y="49269"/>
                    </a:cubicBezTo>
                    <a:cubicBezTo>
                      <a:pt x="129011" y="49855"/>
                      <a:pt x="129932" y="50357"/>
                      <a:pt x="130686" y="50943"/>
                    </a:cubicBezTo>
                    <a:cubicBezTo>
                      <a:pt x="131523" y="51446"/>
                      <a:pt x="132193" y="51864"/>
                      <a:pt x="132695" y="52283"/>
                    </a:cubicBezTo>
                    <a:cubicBezTo>
                      <a:pt x="133783" y="53036"/>
                      <a:pt x="134369" y="53455"/>
                      <a:pt x="134369" y="53455"/>
                    </a:cubicBezTo>
                    <a:cubicBezTo>
                      <a:pt x="134474" y="53524"/>
                      <a:pt x="134606" y="53565"/>
                      <a:pt x="134738" y="53565"/>
                    </a:cubicBezTo>
                    <a:cubicBezTo>
                      <a:pt x="134924" y="53565"/>
                      <a:pt x="135109" y="53484"/>
                      <a:pt x="135207" y="53287"/>
                    </a:cubicBezTo>
                    <a:cubicBezTo>
                      <a:pt x="135458" y="53036"/>
                      <a:pt x="135374" y="52618"/>
                      <a:pt x="135123" y="52450"/>
                    </a:cubicBezTo>
                    <a:cubicBezTo>
                      <a:pt x="135123" y="52450"/>
                      <a:pt x="134537" y="52032"/>
                      <a:pt x="133532" y="51195"/>
                    </a:cubicBezTo>
                    <a:cubicBezTo>
                      <a:pt x="133030" y="50776"/>
                      <a:pt x="132360" y="50274"/>
                      <a:pt x="131523" y="49688"/>
                    </a:cubicBezTo>
                    <a:cubicBezTo>
                      <a:pt x="130770" y="49102"/>
                      <a:pt x="129765" y="48515"/>
                      <a:pt x="128677" y="47929"/>
                    </a:cubicBezTo>
                    <a:cubicBezTo>
                      <a:pt x="126500" y="46590"/>
                      <a:pt x="123821" y="45167"/>
                      <a:pt x="120472" y="44078"/>
                    </a:cubicBezTo>
                    <a:cubicBezTo>
                      <a:pt x="117123" y="42906"/>
                      <a:pt x="113188" y="41985"/>
                      <a:pt x="108919" y="41483"/>
                    </a:cubicBezTo>
                    <a:cubicBezTo>
                      <a:pt x="106619" y="41218"/>
                      <a:pt x="104226" y="41116"/>
                      <a:pt x="101752" y="41116"/>
                    </a:cubicBezTo>
                    <a:cubicBezTo>
                      <a:pt x="99542" y="41116"/>
                      <a:pt x="97268" y="41197"/>
                      <a:pt x="94938" y="41316"/>
                    </a:cubicBezTo>
                    <a:cubicBezTo>
                      <a:pt x="90082" y="41650"/>
                      <a:pt x="84891" y="42237"/>
                      <a:pt x="79617" y="42990"/>
                    </a:cubicBezTo>
                    <a:cubicBezTo>
                      <a:pt x="74343" y="43660"/>
                      <a:pt x="68985" y="44497"/>
                      <a:pt x="63459" y="44999"/>
                    </a:cubicBezTo>
                    <a:cubicBezTo>
                      <a:pt x="60696" y="45334"/>
                      <a:pt x="57934" y="45502"/>
                      <a:pt x="55171" y="45669"/>
                    </a:cubicBezTo>
                    <a:cubicBezTo>
                      <a:pt x="53832" y="45753"/>
                      <a:pt x="52408" y="45753"/>
                      <a:pt x="50985" y="45753"/>
                    </a:cubicBezTo>
                    <a:lnTo>
                      <a:pt x="46883" y="45669"/>
                    </a:lnTo>
                    <a:cubicBezTo>
                      <a:pt x="41357" y="45502"/>
                      <a:pt x="35916" y="44916"/>
                      <a:pt x="30725" y="43743"/>
                    </a:cubicBezTo>
                    <a:cubicBezTo>
                      <a:pt x="25534" y="42571"/>
                      <a:pt x="20595" y="40730"/>
                      <a:pt x="16409" y="38218"/>
                    </a:cubicBezTo>
                    <a:cubicBezTo>
                      <a:pt x="15404" y="37548"/>
                      <a:pt x="14400" y="36878"/>
                      <a:pt x="13563" y="36125"/>
                    </a:cubicBezTo>
                    <a:cubicBezTo>
                      <a:pt x="13144" y="35790"/>
                      <a:pt x="12642" y="35455"/>
                      <a:pt x="12223" y="35037"/>
                    </a:cubicBezTo>
                    <a:lnTo>
                      <a:pt x="11051" y="33865"/>
                    </a:lnTo>
                    <a:cubicBezTo>
                      <a:pt x="9628" y="32274"/>
                      <a:pt x="8456" y="30600"/>
                      <a:pt x="7953" y="28925"/>
                    </a:cubicBezTo>
                    <a:lnTo>
                      <a:pt x="7786" y="28590"/>
                    </a:lnTo>
                    <a:cubicBezTo>
                      <a:pt x="7786" y="28507"/>
                      <a:pt x="7786" y="28423"/>
                      <a:pt x="7786" y="28339"/>
                    </a:cubicBezTo>
                    <a:cubicBezTo>
                      <a:pt x="7786" y="28172"/>
                      <a:pt x="7702" y="28004"/>
                      <a:pt x="7702" y="27837"/>
                    </a:cubicBezTo>
                    <a:cubicBezTo>
                      <a:pt x="7618" y="27669"/>
                      <a:pt x="7618" y="27502"/>
                      <a:pt x="7535" y="27334"/>
                    </a:cubicBezTo>
                    <a:lnTo>
                      <a:pt x="7535" y="26497"/>
                    </a:lnTo>
                    <a:lnTo>
                      <a:pt x="7535" y="25583"/>
                    </a:lnTo>
                    <a:cubicBezTo>
                      <a:pt x="7535" y="25583"/>
                      <a:pt x="7535" y="25193"/>
                      <a:pt x="7535" y="25158"/>
                    </a:cubicBezTo>
                    <a:cubicBezTo>
                      <a:pt x="7618" y="24655"/>
                      <a:pt x="7702" y="24237"/>
                      <a:pt x="7786" y="23734"/>
                    </a:cubicBezTo>
                    <a:cubicBezTo>
                      <a:pt x="8121" y="21893"/>
                      <a:pt x="8791" y="20302"/>
                      <a:pt x="9628" y="18879"/>
                    </a:cubicBezTo>
                    <a:cubicBezTo>
                      <a:pt x="11302" y="16032"/>
                      <a:pt x="13981" y="14107"/>
                      <a:pt x="16493" y="12767"/>
                    </a:cubicBezTo>
                    <a:cubicBezTo>
                      <a:pt x="19088" y="11344"/>
                      <a:pt x="21683" y="10674"/>
                      <a:pt x="23860" y="10172"/>
                    </a:cubicBezTo>
                    <a:cubicBezTo>
                      <a:pt x="24446" y="10004"/>
                      <a:pt x="24948" y="9921"/>
                      <a:pt x="25451" y="9837"/>
                    </a:cubicBezTo>
                    <a:cubicBezTo>
                      <a:pt x="25869" y="9753"/>
                      <a:pt x="26372" y="9670"/>
                      <a:pt x="26790" y="9586"/>
                    </a:cubicBezTo>
                    <a:cubicBezTo>
                      <a:pt x="27209" y="9586"/>
                      <a:pt x="27544" y="9502"/>
                      <a:pt x="27879" y="9418"/>
                    </a:cubicBezTo>
                    <a:cubicBezTo>
                      <a:pt x="28297" y="9418"/>
                      <a:pt x="28716" y="9335"/>
                      <a:pt x="29051" y="9335"/>
                    </a:cubicBezTo>
                    <a:cubicBezTo>
                      <a:pt x="30306" y="9167"/>
                      <a:pt x="31060" y="9167"/>
                      <a:pt x="31060" y="9167"/>
                    </a:cubicBezTo>
                    <a:cubicBezTo>
                      <a:pt x="31060" y="9167"/>
                      <a:pt x="31144" y="9084"/>
                      <a:pt x="31227" y="9084"/>
                    </a:cubicBezTo>
                    <a:cubicBezTo>
                      <a:pt x="33739" y="8749"/>
                      <a:pt x="35497" y="6405"/>
                      <a:pt x="35078" y="3977"/>
                    </a:cubicBezTo>
                    <a:cubicBezTo>
                      <a:pt x="34771" y="1671"/>
                      <a:pt x="32771" y="1"/>
                      <a:pt x="30567" y="1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28"/>
              <p:cNvSpPr/>
              <p:nvPr/>
            </p:nvSpPr>
            <p:spPr>
              <a:xfrm>
                <a:off x="2378650" y="4341600"/>
                <a:ext cx="1010075" cy="534000"/>
              </a:xfrm>
              <a:custGeom>
                <a:avLst/>
                <a:gdLst/>
                <a:ahLst/>
                <a:cxnLst/>
                <a:rect l="l" t="t" r="r" b="b"/>
                <a:pathLst>
                  <a:path w="40403" h="21360" extrusionOk="0">
                    <a:moveTo>
                      <a:pt x="29625" y="1"/>
                    </a:moveTo>
                    <a:cubicBezTo>
                      <a:pt x="27729" y="1"/>
                      <a:pt x="25632" y="467"/>
                      <a:pt x="23390" y="1626"/>
                    </a:cubicBezTo>
                    <a:cubicBezTo>
                      <a:pt x="23390" y="1626"/>
                      <a:pt x="534" y="15691"/>
                      <a:pt x="199" y="18956"/>
                    </a:cubicBezTo>
                    <a:cubicBezTo>
                      <a:pt x="0" y="20507"/>
                      <a:pt x="2391" y="21359"/>
                      <a:pt x="6168" y="21359"/>
                    </a:cubicBezTo>
                    <a:cubicBezTo>
                      <a:pt x="10339" y="21359"/>
                      <a:pt x="16202" y="20320"/>
                      <a:pt x="22134" y="18035"/>
                    </a:cubicBezTo>
                    <a:cubicBezTo>
                      <a:pt x="33436" y="13681"/>
                      <a:pt x="39296" y="9579"/>
                      <a:pt x="39882" y="7402"/>
                    </a:cubicBezTo>
                    <a:cubicBezTo>
                      <a:pt x="40403" y="5646"/>
                      <a:pt x="36225" y="1"/>
                      <a:pt x="29625" y="1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28"/>
              <p:cNvSpPr/>
              <p:nvPr/>
            </p:nvSpPr>
            <p:spPr>
              <a:xfrm>
                <a:off x="4183125" y="4341600"/>
                <a:ext cx="1010100" cy="534000"/>
              </a:xfrm>
              <a:custGeom>
                <a:avLst/>
                <a:gdLst/>
                <a:ahLst/>
                <a:cxnLst/>
                <a:rect l="l" t="t" r="r" b="b"/>
                <a:pathLst>
                  <a:path w="40404" h="21360" extrusionOk="0">
                    <a:moveTo>
                      <a:pt x="10778" y="1"/>
                    </a:moveTo>
                    <a:cubicBezTo>
                      <a:pt x="4179" y="1"/>
                      <a:pt x="1" y="5646"/>
                      <a:pt x="521" y="7402"/>
                    </a:cubicBezTo>
                    <a:cubicBezTo>
                      <a:pt x="1107" y="9579"/>
                      <a:pt x="6968" y="13681"/>
                      <a:pt x="18270" y="18035"/>
                    </a:cubicBezTo>
                    <a:cubicBezTo>
                      <a:pt x="24202" y="20320"/>
                      <a:pt x="30064" y="21359"/>
                      <a:pt x="34236" y="21359"/>
                    </a:cubicBezTo>
                    <a:cubicBezTo>
                      <a:pt x="38012" y="21359"/>
                      <a:pt x="40403" y="20507"/>
                      <a:pt x="40204" y="18956"/>
                    </a:cubicBezTo>
                    <a:cubicBezTo>
                      <a:pt x="39869" y="15691"/>
                      <a:pt x="17014" y="1626"/>
                      <a:pt x="17014" y="1626"/>
                    </a:cubicBezTo>
                    <a:cubicBezTo>
                      <a:pt x="14771" y="467"/>
                      <a:pt x="12675" y="1"/>
                      <a:pt x="10778" y="1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28"/>
              <p:cNvSpPr/>
              <p:nvPr/>
            </p:nvSpPr>
            <p:spPr>
              <a:xfrm>
                <a:off x="2358500" y="2000400"/>
                <a:ext cx="2854850" cy="2603700"/>
              </a:xfrm>
              <a:custGeom>
                <a:avLst/>
                <a:gdLst/>
                <a:ahLst/>
                <a:cxnLst/>
                <a:rect l="l" t="t" r="r" b="b"/>
                <a:pathLst>
                  <a:path w="114194" h="104148" extrusionOk="0">
                    <a:moveTo>
                      <a:pt x="57097" y="1"/>
                    </a:moveTo>
                    <a:cubicBezTo>
                      <a:pt x="25619" y="1"/>
                      <a:pt x="1" y="33824"/>
                      <a:pt x="1" y="61116"/>
                    </a:cubicBezTo>
                    <a:cubicBezTo>
                      <a:pt x="1" y="88492"/>
                      <a:pt x="25619" y="104148"/>
                      <a:pt x="57097" y="104148"/>
                    </a:cubicBezTo>
                    <a:cubicBezTo>
                      <a:pt x="88576" y="104148"/>
                      <a:pt x="114194" y="88492"/>
                      <a:pt x="114194" y="61116"/>
                    </a:cubicBezTo>
                    <a:cubicBezTo>
                      <a:pt x="114194" y="33824"/>
                      <a:pt x="88576" y="1"/>
                      <a:pt x="57097" y="1"/>
                    </a:cubicBez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28"/>
              <p:cNvSpPr/>
              <p:nvPr/>
            </p:nvSpPr>
            <p:spPr>
              <a:xfrm>
                <a:off x="2955000" y="2000400"/>
                <a:ext cx="1712100" cy="583975"/>
              </a:xfrm>
              <a:custGeom>
                <a:avLst/>
                <a:gdLst/>
                <a:ahLst/>
                <a:cxnLst/>
                <a:rect l="l" t="t" r="r" b="b"/>
                <a:pathLst>
                  <a:path w="68484" h="23359" extrusionOk="0">
                    <a:moveTo>
                      <a:pt x="33237" y="1"/>
                    </a:moveTo>
                    <a:cubicBezTo>
                      <a:pt x="20847" y="1"/>
                      <a:pt x="9377" y="5275"/>
                      <a:pt x="1" y="13312"/>
                    </a:cubicBezTo>
                    <a:cubicBezTo>
                      <a:pt x="1508" y="14401"/>
                      <a:pt x="3182" y="15405"/>
                      <a:pt x="5024" y="16410"/>
                    </a:cubicBezTo>
                    <a:cubicBezTo>
                      <a:pt x="13247" y="20766"/>
                      <a:pt x="22284" y="22714"/>
                      <a:pt x="30961" y="22714"/>
                    </a:cubicBezTo>
                    <a:cubicBezTo>
                      <a:pt x="35624" y="22714"/>
                      <a:pt x="40183" y="22152"/>
                      <a:pt x="44456" y="21098"/>
                    </a:cubicBezTo>
                    <a:cubicBezTo>
                      <a:pt x="47051" y="22521"/>
                      <a:pt x="50065" y="23359"/>
                      <a:pt x="53246" y="23359"/>
                    </a:cubicBezTo>
                    <a:cubicBezTo>
                      <a:pt x="59609" y="23359"/>
                      <a:pt x="65218" y="20094"/>
                      <a:pt x="68483" y="15070"/>
                    </a:cubicBezTo>
                    <a:cubicBezTo>
                      <a:pt x="58772" y="6029"/>
                      <a:pt x="46549" y="1"/>
                      <a:pt x="33237" y="1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" name="Google Shape;1023;p28"/>
              <p:cNvSpPr/>
              <p:nvPr/>
            </p:nvSpPr>
            <p:spPr>
              <a:xfrm>
                <a:off x="3042900" y="2636675"/>
                <a:ext cx="1486050" cy="1498600"/>
              </a:xfrm>
              <a:custGeom>
                <a:avLst/>
                <a:gdLst/>
                <a:ahLst/>
                <a:cxnLst/>
                <a:rect l="l" t="t" r="r" b="b"/>
                <a:pathLst>
                  <a:path w="59442" h="59944" extrusionOk="0">
                    <a:moveTo>
                      <a:pt x="29721" y="1"/>
                    </a:moveTo>
                    <a:cubicBezTo>
                      <a:pt x="13312" y="1"/>
                      <a:pt x="1" y="19424"/>
                      <a:pt x="1" y="35163"/>
                    </a:cubicBezTo>
                    <a:cubicBezTo>
                      <a:pt x="1" y="50902"/>
                      <a:pt x="13312" y="59944"/>
                      <a:pt x="29721" y="59944"/>
                    </a:cubicBezTo>
                    <a:cubicBezTo>
                      <a:pt x="46130" y="59944"/>
                      <a:pt x="59442" y="50902"/>
                      <a:pt x="59442" y="35163"/>
                    </a:cubicBezTo>
                    <a:cubicBezTo>
                      <a:pt x="59442" y="19424"/>
                      <a:pt x="46130" y="1"/>
                      <a:pt x="29721" y="1"/>
                    </a:cubicBezTo>
                    <a:close/>
                  </a:path>
                </a:pathLst>
              </a:custGeom>
              <a:solidFill>
                <a:srgbClr val="ABABA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" name="Google Shape;1024;p28"/>
              <p:cNvSpPr/>
              <p:nvPr/>
            </p:nvSpPr>
            <p:spPr>
              <a:xfrm>
                <a:off x="3241750" y="2868850"/>
                <a:ext cx="1170000" cy="909925"/>
              </a:xfrm>
              <a:custGeom>
                <a:avLst/>
                <a:gdLst/>
                <a:ahLst/>
                <a:cxnLst/>
                <a:rect l="l" t="t" r="r" b="b"/>
                <a:pathLst>
                  <a:path w="46800" h="36397" extrusionOk="0">
                    <a:moveTo>
                      <a:pt x="10750" y="1"/>
                    </a:moveTo>
                    <a:cubicBezTo>
                      <a:pt x="9497" y="1"/>
                      <a:pt x="8549" y="28"/>
                      <a:pt x="8037" y="90"/>
                    </a:cubicBezTo>
                    <a:cubicBezTo>
                      <a:pt x="4605" y="509"/>
                      <a:pt x="1842" y="3188"/>
                      <a:pt x="1089" y="7960"/>
                    </a:cubicBezTo>
                    <a:cubicBezTo>
                      <a:pt x="419" y="12732"/>
                      <a:pt x="0" y="23280"/>
                      <a:pt x="754" y="27718"/>
                    </a:cubicBezTo>
                    <a:cubicBezTo>
                      <a:pt x="1423" y="32071"/>
                      <a:pt x="3349" y="32490"/>
                      <a:pt x="6028" y="33494"/>
                    </a:cubicBezTo>
                    <a:cubicBezTo>
                      <a:pt x="8707" y="34499"/>
                      <a:pt x="14065" y="36090"/>
                      <a:pt x="18921" y="36341"/>
                    </a:cubicBezTo>
                    <a:cubicBezTo>
                      <a:pt x="19408" y="36376"/>
                      <a:pt x="19879" y="36397"/>
                      <a:pt x="20339" y="36397"/>
                    </a:cubicBezTo>
                    <a:cubicBezTo>
                      <a:pt x="23123" y="36397"/>
                      <a:pt x="25543" y="35650"/>
                      <a:pt x="29135" y="32992"/>
                    </a:cubicBezTo>
                    <a:cubicBezTo>
                      <a:pt x="33320" y="29894"/>
                      <a:pt x="44790" y="23280"/>
                      <a:pt x="45795" y="21188"/>
                    </a:cubicBezTo>
                    <a:cubicBezTo>
                      <a:pt x="46799" y="19178"/>
                      <a:pt x="44874" y="8546"/>
                      <a:pt x="42781" y="3690"/>
                    </a:cubicBezTo>
                    <a:cubicBezTo>
                      <a:pt x="42278" y="2518"/>
                      <a:pt x="41023" y="1262"/>
                      <a:pt x="37758" y="1095"/>
                    </a:cubicBezTo>
                    <a:cubicBezTo>
                      <a:pt x="34980" y="881"/>
                      <a:pt x="17897" y="1"/>
                      <a:pt x="10750" y="1"/>
                    </a:cubicBezTo>
                    <a:close/>
                  </a:path>
                </a:pathLst>
              </a:custGeom>
              <a:solidFill>
                <a:srgbClr val="FFD4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28"/>
              <p:cNvSpPr/>
              <p:nvPr/>
            </p:nvSpPr>
            <p:spPr>
              <a:xfrm>
                <a:off x="3645700" y="2923900"/>
                <a:ext cx="766050" cy="840275"/>
              </a:xfrm>
              <a:custGeom>
                <a:avLst/>
                <a:gdLst/>
                <a:ahLst/>
                <a:cxnLst/>
                <a:rect l="l" t="t" r="r" b="b"/>
                <a:pathLst>
                  <a:path w="30642" h="33611" extrusionOk="0">
                    <a:moveTo>
                      <a:pt x="23834" y="0"/>
                    </a:moveTo>
                    <a:cubicBezTo>
                      <a:pt x="22706" y="0"/>
                      <a:pt x="21112" y="277"/>
                      <a:pt x="18837" y="986"/>
                    </a:cubicBezTo>
                    <a:cubicBezTo>
                      <a:pt x="13814" y="2493"/>
                      <a:pt x="4437" y="5842"/>
                      <a:pt x="2763" y="6762"/>
                    </a:cubicBezTo>
                    <a:cubicBezTo>
                      <a:pt x="1005" y="7683"/>
                      <a:pt x="0" y="9944"/>
                      <a:pt x="335" y="14381"/>
                    </a:cubicBezTo>
                    <a:cubicBezTo>
                      <a:pt x="670" y="18818"/>
                      <a:pt x="1256" y="26018"/>
                      <a:pt x="1507" y="28446"/>
                    </a:cubicBezTo>
                    <a:cubicBezTo>
                      <a:pt x="1711" y="30420"/>
                      <a:pt x="3409" y="33611"/>
                      <a:pt x="6736" y="33611"/>
                    </a:cubicBezTo>
                    <a:cubicBezTo>
                      <a:pt x="7502" y="33611"/>
                      <a:pt x="8353" y="33442"/>
                      <a:pt x="9293" y="33050"/>
                    </a:cubicBezTo>
                    <a:cubicBezTo>
                      <a:pt x="14316" y="30957"/>
                      <a:pt x="28548" y="20995"/>
                      <a:pt x="29302" y="20158"/>
                    </a:cubicBezTo>
                    <a:cubicBezTo>
                      <a:pt x="30055" y="19404"/>
                      <a:pt x="30641" y="18483"/>
                      <a:pt x="30223" y="14967"/>
                    </a:cubicBezTo>
                    <a:cubicBezTo>
                      <a:pt x="29720" y="11534"/>
                      <a:pt x="28213" y="3497"/>
                      <a:pt x="26288" y="986"/>
                    </a:cubicBezTo>
                    <a:cubicBezTo>
                      <a:pt x="25917" y="429"/>
                      <a:pt x="25236" y="0"/>
                      <a:pt x="23834" y="0"/>
                    </a:cubicBezTo>
                    <a:close/>
                  </a:path>
                </a:pathLst>
              </a:custGeom>
              <a:solidFill>
                <a:srgbClr val="FFB8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28"/>
              <p:cNvSpPr/>
              <p:nvPr/>
            </p:nvSpPr>
            <p:spPr>
              <a:xfrm>
                <a:off x="3808950" y="3158350"/>
                <a:ext cx="119325" cy="136325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5453" extrusionOk="0">
                    <a:moveTo>
                      <a:pt x="3093" y="1"/>
                    </a:moveTo>
                    <a:cubicBezTo>
                      <a:pt x="2254" y="1"/>
                      <a:pt x="1274" y="765"/>
                      <a:pt x="670" y="1905"/>
                    </a:cubicBezTo>
                    <a:cubicBezTo>
                      <a:pt x="0" y="3329"/>
                      <a:pt x="168" y="4835"/>
                      <a:pt x="1088" y="5338"/>
                    </a:cubicBezTo>
                    <a:cubicBezTo>
                      <a:pt x="1260" y="5416"/>
                      <a:pt x="1446" y="5453"/>
                      <a:pt x="1639" y="5453"/>
                    </a:cubicBezTo>
                    <a:cubicBezTo>
                      <a:pt x="2484" y="5453"/>
                      <a:pt x="3473" y="4738"/>
                      <a:pt x="4019" y="3580"/>
                    </a:cubicBezTo>
                    <a:cubicBezTo>
                      <a:pt x="4772" y="2073"/>
                      <a:pt x="4605" y="566"/>
                      <a:pt x="3684" y="147"/>
                    </a:cubicBezTo>
                    <a:cubicBezTo>
                      <a:pt x="3501" y="47"/>
                      <a:pt x="3302" y="1"/>
                      <a:pt x="3093" y="1"/>
                    </a:cubicBezTo>
                    <a:close/>
                  </a:path>
                </a:pathLst>
              </a:custGeom>
              <a:solidFill>
                <a:srgbClr val="FFD4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28"/>
              <p:cNvSpPr/>
              <p:nvPr/>
            </p:nvSpPr>
            <p:spPr>
              <a:xfrm>
                <a:off x="4072650" y="3038800"/>
                <a:ext cx="209325" cy="240175"/>
              </a:xfrm>
              <a:custGeom>
                <a:avLst/>
                <a:gdLst/>
                <a:ahLst/>
                <a:cxnLst/>
                <a:rect l="l" t="t" r="r" b="b"/>
                <a:pathLst>
                  <a:path w="8373" h="9607" extrusionOk="0">
                    <a:moveTo>
                      <a:pt x="5488" y="0"/>
                    </a:moveTo>
                    <a:cubicBezTo>
                      <a:pt x="3983" y="0"/>
                      <a:pt x="2267" y="1317"/>
                      <a:pt x="1257" y="3339"/>
                    </a:cubicBezTo>
                    <a:cubicBezTo>
                      <a:pt x="1" y="5850"/>
                      <a:pt x="336" y="8529"/>
                      <a:pt x="1926" y="9366"/>
                    </a:cubicBezTo>
                    <a:cubicBezTo>
                      <a:pt x="2253" y="9530"/>
                      <a:pt x="2602" y="9607"/>
                      <a:pt x="2961" y="9607"/>
                    </a:cubicBezTo>
                    <a:cubicBezTo>
                      <a:pt x="4444" y="9607"/>
                      <a:pt x="6106" y="8290"/>
                      <a:pt x="7117" y="6269"/>
                    </a:cubicBezTo>
                    <a:cubicBezTo>
                      <a:pt x="8373" y="3673"/>
                      <a:pt x="8122" y="994"/>
                      <a:pt x="6531" y="241"/>
                    </a:cubicBezTo>
                    <a:cubicBezTo>
                      <a:pt x="6204" y="78"/>
                      <a:pt x="5852" y="0"/>
                      <a:pt x="5488" y="0"/>
                    </a:cubicBezTo>
                    <a:close/>
                  </a:path>
                </a:pathLst>
              </a:custGeom>
              <a:solidFill>
                <a:srgbClr val="FFD4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8" name="Google Shape;1028;p28"/>
              <p:cNvSpPr/>
              <p:nvPr/>
            </p:nvSpPr>
            <p:spPr>
              <a:xfrm>
                <a:off x="3319175" y="3364000"/>
                <a:ext cx="209325" cy="240700"/>
              </a:xfrm>
              <a:custGeom>
                <a:avLst/>
                <a:gdLst/>
                <a:ahLst/>
                <a:cxnLst/>
                <a:rect l="l" t="t" r="r" b="b"/>
                <a:pathLst>
                  <a:path w="8373" h="9628" extrusionOk="0">
                    <a:moveTo>
                      <a:pt x="2886" y="1"/>
                    </a:moveTo>
                    <a:cubicBezTo>
                      <a:pt x="2548" y="1"/>
                      <a:pt x="2224" y="69"/>
                      <a:pt x="1926" y="209"/>
                    </a:cubicBezTo>
                    <a:cubicBezTo>
                      <a:pt x="252" y="1047"/>
                      <a:pt x="1" y="3726"/>
                      <a:pt x="1257" y="6237"/>
                    </a:cubicBezTo>
                    <a:cubicBezTo>
                      <a:pt x="2278" y="8347"/>
                      <a:pt x="4018" y="9627"/>
                      <a:pt x="5488" y="9627"/>
                    </a:cubicBezTo>
                    <a:cubicBezTo>
                      <a:pt x="5826" y="9627"/>
                      <a:pt x="6150" y="9559"/>
                      <a:pt x="6447" y="9419"/>
                    </a:cubicBezTo>
                    <a:cubicBezTo>
                      <a:pt x="8038" y="8581"/>
                      <a:pt x="8373" y="5902"/>
                      <a:pt x="7117" y="3391"/>
                    </a:cubicBezTo>
                    <a:cubicBezTo>
                      <a:pt x="6096" y="1281"/>
                      <a:pt x="4356" y="1"/>
                      <a:pt x="2886" y="1"/>
                    </a:cubicBezTo>
                    <a:close/>
                  </a:path>
                </a:pathLst>
              </a:custGeom>
              <a:solidFill>
                <a:srgbClr val="FFB8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9" name="Google Shape;1029;p28"/>
              <p:cNvSpPr/>
              <p:nvPr/>
            </p:nvSpPr>
            <p:spPr>
              <a:xfrm>
                <a:off x="3478250" y="3274775"/>
                <a:ext cx="87925" cy="98925"/>
              </a:xfrm>
              <a:custGeom>
                <a:avLst/>
                <a:gdLst/>
                <a:ahLst/>
                <a:cxnLst/>
                <a:rect l="l" t="t" r="r" b="b"/>
                <a:pathLst>
                  <a:path w="3517" h="3957" extrusionOk="0">
                    <a:moveTo>
                      <a:pt x="1203" y="0"/>
                    </a:moveTo>
                    <a:cubicBezTo>
                      <a:pt x="1049" y="0"/>
                      <a:pt x="899" y="31"/>
                      <a:pt x="754" y="95"/>
                    </a:cubicBezTo>
                    <a:cubicBezTo>
                      <a:pt x="84" y="430"/>
                      <a:pt x="0" y="1518"/>
                      <a:pt x="503" y="2606"/>
                    </a:cubicBezTo>
                    <a:cubicBezTo>
                      <a:pt x="909" y="3418"/>
                      <a:pt x="1643" y="3957"/>
                      <a:pt x="2263" y="3957"/>
                    </a:cubicBezTo>
                    <a:cubicBezTo>
                      <a:pt x="2410" y="3957"/>
                      <a:pt x="2551" y="3926"/>
                      <a:pt x="2680" y="3862"/>
                    </a:cubicBezTo>
                    <a:cubicBezTo>
                      <a:pt x="3349" y="3527"/>
                      <a:pt x="3517" y="2439"/>
                      <a:pt x="3014" y="1351"/>
                    </a:cubicBezTo>
                    <a:cubicBezTo>
                      <a:pt x="2541" y="539"/>
                      <a:pt x="1848" y="0"/>
                      <a:pt x="1203" y="0"/>
                    </a:cubicBezTo>
                    <a:close/>
                  </a:path>
                </a:pathLst>
              </a:custGeom>
              <a:solidFill>
                <a:srgbClr val="FFB8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28"/>
              <p:cNvSpPr/>
              <p:nvPr/>
            </p:nvSpPr>
            <p:spPr>
              <a:xfrm>
                <a:off x="3323375" y="3253825"/>
                <a:ext cx="110950" cy="81175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3247" extrusionOk="0">
                    <a:moveTo>
                      <a:pt x="2977" y="1"/>
                    </a:moveTo>
                    <a:cubicBezTo>
                      <a:pt x="2517" y="1"/>
                      <a:pt x="1993" y="147"/>
                      <a:pt x="1507" y="430"/>
                    </a:cubicBezTo>
                    <a:cubicBezTo>
                      <a:pt x="503" y="1100"/>
                      <a:pt x="0" y="2105"/>
                      <a:pt x="419" y="2775"/>
                    </a:cubicBezTo>
                    <a:cubicBezTo>
                      <a:pt x="635" y="3077"/>
                      <a:pt x="1030" y="3246"/>
                      <a:pt x="1500" y="3246"/>
                    </a:cubicBezTo>
                    <a:cubicBezTo>
                      <a:pt x="1940" y="3246"/>
                      <a:pt x="2445" y="3098"/>
                      <a:pt x="2930" y="2775"/>
                    </a:cubicBezTo>
                    <a:cubicBezTo>
                      <a:pt x="3935" y="2189"/>
                      <a:pt x="4437" y="1100"/>
                      <a:pt x="4103" y="514"/>
                    </a:cubicBezTo>
                    <a:cubicBezTo>
                      <a:pt x="3886" y="168"/>
                      <a:pt x="3469" y="1"/>
                      <a:pt x="2977" y="1"/>
                    </a:cubicBezTo>
                    <a:close/>
                  </a:path>
                </a:pathLst>
              </a:custGeom>
              <a:solidFill>
                <a:srgbClr val="FFB8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28"/>
              <p:cNvSpPr/>
              <p:nvPr/>
            </p:nvSpPr>
            <p:spPr>
              <a:xfrm>
                <a:off x="4267300" y="3311925"/>
                <a:ext cx="117225" cy="133450"/>
              </a:xfrm>
              <a:custGeom>
                <a:avLst/>
                <a:gdLst/>
                <a:ahLst/>
                <a:cxnLst/>
                <a:rect l="l" t="t" r="r" b="b"/>
                <a:pathLst>
                  <a:path w="4689" h="5338" extrusionOk="0">
                    <a:moveTo>
                      <a:pt x="3058" y="1"/>
                    </a:moveTo>
                    <a:cubicBezTo>
                      <a:pt x="2233" y="1"/>
                      <a:pt x="1299" y="715"/>
                      <a:pt x="754" y="1874"/>
                    </a:cubicBezTo>
                    <a:cubicBezTo>
                      <a:pt x="1" y="3213"/>
                      <a:pt x="168" y="4720"/>
                      <a:pt x="1089" y="5223"/>
                    </a:cubicBezTo>
                    <a:cubicBezTo>
                      <a:pt x="1260" y="5300"/>
                      <a:pt x="1443" y="5338"/>
                      <a:pt x="1632" y="5338"/>
                    </a:cubicBezTo>
                    <a:cubicBezTo>
                      <a:pt x="2457" y="5338"/>
                      <a:pt x="3390" y="4623"/>
                      <a:pt x="3935" y="3465"/>
                    </a:cubicBezTo>
                    <a:cubicBezTo>
                      <a:pt x="4689" y="2041"/>
                      <a:pt x="4522" y="534"/>
                      <a:pt x="3601" y="116"/>
                    </a:cubicBezTo>
                    <a:cubicBezTo>
                      <a:pt x="3429" y="38"/>
                      <a:pt x="3246" y="1"/>
                      <a:pt x="3058" y="1"/>
                    </a:cubicBezTo>
                    <a:close/>
                  </a:path>
                </a:pathLst>
              </a:custGeom>
              <a:solidFill>
                <a:srgbClr val="FFD4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28"/>
              <p:cNvSpPr/>
              <p:nvPr/>
            </p:nvSpPr>
            <p:spPr>
              <a:xfrm>
                <a:off x="3765000" y="3588975"/>
                <a:ext cx="108850" cy="70625"/>
              </a:xfrm>
              <a:custGeom>
                <a:avLst/>
                <a:gdLst/>
                <a:ahLst/>
                <a:cxnLst/>
                <a:rect l="l" t="t" r="r" b="b"/>
                <a:pathLst>
                  <a:path w="4354" h="2825" extrusionOk="0">
                    <a:moveTo>
                      <a:pt x="1643" y="1"/>
                    </a:moveTo>
                    <a:cubicBezTo>
                      <a:pt x="1005" y="1"/>
                      <a:pt x="502" y="224"/>
                      <a:pt x="335" y="671"/>
                    </a:cubicBezTo>
                    <a:cubicBezTo>
                      <a:pt x="0" y="1340"/>
                      <a:pt x="670" y="2178"/>
                      <a:pt x="1674" y="2596"/>
                    </a:cubicBezTo>
                    <a:cubicBezTo>
                      <a:pt x="2074" y="2750"/>
                      <a:pt x="2461" y="2825"/>
                      <a:pt x="2805" y="2825"/>
                    </a:cubicBezTo>
                    <a:cubicBezTo>
                      <a:pt x="3398" y="2825"/>
                      <a:pt x="3860" y="2602"/>
                      <a:pt x="4019" y="2178"/>
                    </a:cubicBezTo>
                    <a:cubicBezTo>
                      <a:pt x="4353" y="1508"/>
                      <a:pt x="3684" y="587"/>
                      <a:pt x="2679" y="168"/>
                    </a:cubicBezTo>
                    <a:cubicBezTo>
                      <a:pt x="2316" y="57"/>
                      <a:pt x="1963" y="1"/>
                      <a:pt x="1643" y="1"/>
                    </a:cubicBezTo>
                    <a:close/>
                  </a:path>
                </a:pathLst>
              </a:custGeom>
              <a:solidFill>
                <a:srgbClr val="FFD4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28"/>
              <p:cNvSpPr/>
              <p:nvPr/>
            </p:nvSpPr>
            <p:spPr>
              <a:xfrm>
                <a:off x="3926150" y="3400350"/>
                <a:ext cx="87925" cy="101025"/>
              </a:xfrm>
              <a:custGeom>
                <a:avLst/>
                <a:gdLst/>
                <a:ahLst/>
                <a:cxnLst/>
                <a:rect l="l" t="t" r="r" b="b"/>
                <a:pathLst>
                  <a:path w="3517" h="4041" extrusionOk="0">
                    <a:moveTo>
                      <a:pt x="2267" y="1"/>
                    </a:moveTo>
                    <a:cubicBezTo>
                      <a:pt x="1646" y="1"/>
                      <a:pt x="910" y="553"/>
                      <a:pt x="503" y="1434"/>
                    </a:cubicBezTo>
                    <a:cubicBezTo>
                      <a:pt x="0" y="2439"/>
                      <a:pt x="84" y="3611"/>
                      <a:pt x="754" y="3946"/>
                    </a:cubicBezTo>
                    <a:cubicBezTo>
                      <a:pt x="881" y="4010"/>
                      <a:pt x="1021" y="4040"/>
                      <a:pt x="1166" y="4040"/>
                    </a:cubicBezTo>
                    <a:cubicBezTo>
                      <a:pt x="1787" y="4040"/>
                      <a:pt x="2524" y="3488"/>
                      <a:pt x="2931" y="2607"/>
                    </a:cubicBezTo>
                    <a:cubicBezTo>
                      <a:pt x="3517" y="1602"/>
                      <a:pt x="3349" y="430"/>
                      <a:pt x="2679" y="95"/>
                    </a:cubicBezTo>
                    <a:cubicBezTo>
                      <a:pt x="2552" y="31"/>
                      <a:pt x="2413" y="1"/>
                      <a:pt x="2267" y="1"/>
                    </a:cubicBezTo>
                    <a:close/>
                  </a:path>
                </a:pathLst>
              </a:custGeom>
              <a:solidFill>
                <a:srgbClr val="FFD4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28"/>
              <p:cNvSpPr/>
              <p:nvPr/>
            </p:nvSpPr>
            <p:spPr>
              <a:xfrm>
                <a:off x="2482650" y="238650"/>
                <a:ext cx="939125" cy="953125"/>
              </a:xfrm>
              <a:custGeom>
                <a:avLst/>
                <a:gdLst/>
                <a:ahLst/>
                <a:cxnLst/>
                <a:rect l="l" t="t" r="r" b="b"/>
                <a:pathLst>
                  <a:path w="37565" h="38125" extrusionOk="0">
                    <a:moveTo>
                      <a:pt x="18778" y="0"/>
                    </a:moveTo>
                    <a:cubicBezTo>
                      <a:pt x="10561" y="0"/>
                      <a:pt x="3575" y="4796"/>
                      <a:pt x="1900" y="14044"/>
                    </a:cubicBezTo>
                    <a:cubicBezTo>
                      <a:pt x="1" y="24962"/>
                      <a:pt x="7598" y="38124"/>
                      <a:pt x="21653" y="38124"/>
                    </a:cubicBezTo>
                    <a:cubicBezTo>
                      <a:pt x="22470" y="38124"/>
                      <a:pt x="23309" y="38080"/>
                      <a:pt x="24169" y="37988"/>
                    </a:cubicBezTo>
                    <a:cubicBezTo>
                      <a:pt x="24169" y="37988"/>
                      <a:pt x="33294" y="31123"/>
                      <a:pt x="35555" y="24090"/>
                    </a:cubicBezTo>
                    <a:cubicBezTo>
                      <a:pt x="37564" y="19318"/>
                      <a:pt x="35806" y="3914"/>
                      <a:pt x="25090" y="900"/>
                    </a:cubicBezTo>
                    <a:cubicBezTo>
                      <a:pt x="22951" y="298"/>
                      <a:pt x="20826" y="0"/>
                      <a:pt x="18778" y="0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28"/>
              <p:cNvSpPr/>
              <p:nvPr/>
            </p:nvSpPr>
            <p:spPr>
              <a:xfrm>
                <a:off x="2490350" y="639950"/>
                <a:ext cx="2285575" cy="1842200"/>
              </a:xfrm>
              <a:custGeom>
                <a:avLst/>
                <a:gdLst/>
                <a:ahLst/>
                <a:cxnLst/>
                <a:rect l="l" t="t" r="r" b="b"/>
                <a:pathLst>
                  <a:path w="91423" h="73688" extrusionOk="0">
                    <a:moveTo>
                      <a:pt x="50849" y="1"/>
                    </a:moveTo>
                    <a:cubicBezTo>
                      <a:pt x="50783" y="1"/>
                      <a:pt x="50717" y="1"/>
                      <a:pt x="50651" y="1"/>
                    </a:cubicBezTo>
                    <a:cubicBezTo>
                      <a:pt x="40019" y="85"/>
                      <a:pt x="30893" y="3266"/>
                      <a:pt x="23275" y="11973"/>
                    </a:cubicBezTo>
                    <a:cubicBezTo>
                      <a:pt x="15573" y="20596"/>
                      <a:pt x="17080" y="31480"/>
                      <a:pt x="10633" y="36335"/>
                    </a:cubicBezTo>
                    <a:cubicBezTo>
                      <a:pt x="4187" y="41275"/>
                      <a:pt x="1173" y="39433"/>
                      <a:pt x="587" y="42531"/>
                    </a:cubicBezTo>
                    <a:cubicBezTo>
                      <a:pt x="1" y="45712"/>
                      <a:pt x="3182" y="59023"/>
                      <a:pt x="18922" y="67395"/>
                    </a:cubicBezTo>
                    <a:cubicBezTo>
                      <a:pt x="27209" y="71747"/>
                      <a:pt x="36265" y="73687"/>
                      <a:pt x="44948" y="73687"/>
                    </a:cubicBezTo>
                    <a:cubicBezTo>
                      <a:pt x="55474" y="73687"/>
                      <a:pt x="65450" y="70835"/>
                      <a:pt x="72837" y="65972"/>
                    </a:cubicBezTo>
                    <a:cubicBezTo>
                      <a:pt x="86316" y="57098"/>
                      <a:pt x="91422" y="40438"/>
                      <a:pt x="87823" y="26708"/>
                    </a:cubicBezTo>
                    <a:cubicBezTo>
                      <a:pt x="84400" y="13770"/>
                      <a:pt x="72574" y="1"/>
                      <a:pt x="50849" y="1"/>
                    </a:cubicBez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28"/>
              <p:cNvSpPr/>
              <p:nvPr/>
            </p:nvSpPr>
            <p:spPr>
              <a:xfrm>
                <a:off x="3712675" y="1581800"/>
                <a:ext cx="914650" cy="916775"/>
              </a:xfrm>
              <a:custGeom>
                <a:avLst/>
                <a:gdLst/>
                <a:ahLst/>
                <a:cxnLst/>
                <a:rect l="l" t="t" r="r" b="b"/>
                <a:pathLst>
                  <a:path w="36586" h="36671" extrusionOk="0">
                    <a:moveTo>
                      <a:pt x="18335" y="1"/>
                    </a:moveTo>
                    <a:cubicBezTo>
                      <a:pt x="8205" y="1"/>
                      <a:pt x="0" y="8205"/>
                      <a:pt x="0" y="18336"/>
                    </a:cubicBezTo>
                    <a:cubicBezTo>
                      <a:pt x="0" y="28466"/>
                      <a:pt x="8205" y="36670"/>
                      <a:pt x="18335" y="36670"/>
                    </a:cubicBezTo>
                    <a:cubicBezTo>
                      <a:pt x="28381" y="36670"/>
                      <a:pt x="36585" y="28466"/>
                      <a:pt x="36585" y="18336"/>
                    </a:cubicBezTo>
                    <a:cubicBezTo>
                      <a:pt x="36585" y="8205"/>
                      <a:pt x="28381" y="1"/>
                      <a:pt x="18335" y="1"/>
                    </a:cubicBez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28"/>
              <p:cNvSpPr/>
              <p:nvPr/>
            </p:nvSpPr>
            <p:spPr>
              <a:xfrm>
                <a:off x="4152200" y="709025"/>
                <a:ext cx="560925" cy="780725"/>
              </a:xfrm>
              <a:custGeom>
                <a:avLst/>
                <a:gdLst/>
                <a:ahLst/>
                <a:cxnLst/>
                <a:rect l="l" t="t" r="r" b="b"/>
                <a:pathLst>
                  <a:path w="22437" h="31229" extrusionOk="0">
                    <a:moveTo>
                      <a:pt x="0" y="1"/>
                    </a:moveTo>
                    <a:cubicBezTo>
                      <a:pt x="168" y="1926"/>
                      <a:pt x="586" y="7033"/>
                      <a:pt x="3433" y="11387"/>
                    </a:cubicBezTo>
                    <a:lnTo>
                      <a:pt x="18418" y="28382"/>
                    </a:lnTo>
                    <a:cubicBezTo>
                      <a:pt x="18418" y="28382"/>
                      <a:pt x="20093" y="30391"/>
                      <a:pt x="22437" y="31228"/>
                    </a:cubicBezTo>
                    <a:cubicBezTo>
                      <a:pt x="22269" y="29052"/>
                      <a:pt x="21935" y="25954"/>
                      <a:pt x="21349" y="23945"/>
                    </a:cubicBezTo>
                    <a:cubicBezTo>
                      <a:pt x="19004" y="14819"/>
                      <a:pt x="11888" y="4857"/>
                      <a:pt x="0" y="1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28"/>
              <p:cNvSpPr/>
              <p:nvPr/>
            </p:nvSpPr>
            <p:spPr>
              <a:xfrm>
                <a:off x="2496650" y="1655475"/>
                <a:ext cx="307675" cy="248725"/>
              </a:xfrm>
              <a:custGeom>
                <a:avLst/>
                <a:gdLst/>
                <a:ahLst/>
                <a:cxnLst/>
                <a:rect l="l" t="t" r="r" b="b"/>
                <a:pathLst>
                  <a:path w="12307" h="9949" extrusionOk="0">
                    <a:moveTo>
                      <a:pt x="4831" y="0"/>
                    </a:moveTo>
                    <a:cubicBezTo>
                      <a:pt x="3056" y="0"/>
                      <a:pt x="1456" y="235"/>
                      <a:pt x="837" y="738"/>
                    </a:cubicBezTo>
                    <a:cubicBezTo>
                      <a:pt x="251" y="1156"/>
                      <a:pt x="0" y="2998"/>
                      <a:pt x="251" y="4505"/>
                    </a:cubicBezTo>
                    <a:cubicBezTo>
                      <a:pt x="417" y="5996"/>
                      <a:pt x="2223" y="9948"/>
                      <a:pt x="3802" y="9948"/>
                    </a:cubicBezTo>
                    <a:cubicBezTo>
                      <a:pt x="3818" y="9948"/>
                      <a:pt x="3835" y="9948"/>
                      <a:pt x="3851" y="9947"/>
                    </a:cubicBezTo>
                    <a:cubicBezTo>
                      <a:pt x="6195" y="9947"/>
                      <a:pt x="9879" y="7184"/>
                      <a:pt x="10967" y="5677"/>
                    </a:cubicBezTo>
                    <a:cubicBezTo>
                      <a:pt x="12139" y="4086"/>
                      <a:pt x="12307" y="1910"/>
                      <a:pt x="10465" y="905"/>
                    </a:cubicBezTo>
                    <a:cubicBezTo>
                      <a:pt x="9203" y="319"/>
                      <a:pt x="6899" y="0"/>
                      <a:pt x="4831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28"/>
              <p:cNvSpPr/>
              <p:nvPr/>
            </p:nvSpPr>
            <p:spPr>
              <a:xfrm>
                <a:off x="4177300" y="248350"/>
                <a:ext cx="1172900" cy="1190600"/>
              </a:xfrm>
              <a:custGeom>
                <a:avLst/>
                <a:gdLst/>
                <a:ahLst/>
                <a:cxnLst/>
                <a:rect l="l" t="t" r="r" b="b"/>
                <a:pathLst>
                  <a:path w="46916" h="47624" extrusionOk="0">
                    <a:moveTo>
                      <a:pt x="23423" y="0"/>
                    </a:moveTo>
                    <a:cubicBezTo>
                      <a:pt x="20797" y="0"/>
                      <a:pt x="18068" y="392"/>
                      <a:pt x="15321" y="1182"/>
                    </a:cubicBezTo>
                    <a:cubicBezTo>
                      <a:pt x="2010" y="5116"/>
                      <a:pt x="1" y="24288"/>
                      <a:pt x="2596" y="30316"/>
                    </a:cubicBezTo>
                    <a:cubicBezTo>
                      <a:pt x="5442" y="39023"/>
                      <a:pt x="16912" y="47479"/>
                      <a:pt x="16912" y="47479"/>
                    </a:cubicBezTo>
                    <a:cubicBezTo>
                      <a:pt x="17904" y="47576"/>
                      <a:pt x="18873" y="47623"/>
                      <a:pt x="19818" y="47623"/>
                    </a:cubicBezTo>
                    <a:cubicBezTo>
                      <a:pt x="37537" y="47623"/>
                      <a:pt x="46915" y="31010"/>
                      <a:pt x="44372" y="17340"/>
                    </a:cubicBezTo>
                    <a:cubicBezTo>
                      <a:pt x="42242" y="5892"/>
                      <a:pt x="33605" y="0"/>
                      <a:pt x="23423" y="0"/>
                    </a:cubicBez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28"/>
              <p:cNvSpPr/>
              <p:nvPr/>
            </p:nvSpPr>
            <p:spPr>
              <a:xfrm>
                <a:off x="4501725" y="647100"/>
                <a:ext cx="585325" cy="568250"/>
              </a:xfrm>
              <a:custGeom>
                <a:avLst/>
                <a:gdLst/>
                <a:ahLst/>
                <a:cxnLst/>
                <a:rect l="l" t="t" r="r" b="b"/>
                <a:pathLst>
                  <a:path w="23413" h="22730" extrusionOk="0">
                    <a:moveTo>
                      <a:pt x="9290" y="0"/>
                    </a:moveTo>
                    <a:cubicBezTo>
                      <a:pt x="5995" y="0"/>
                      <a:pt x="3042" y="1467"/>
                      <a:pt x="2009" y="4487"/>
                    </a:cubicBezTo>
                    <a:cubicBezTo>
                      <a:pt x="0" y="10431"/>
                      <a:pt x="335" y="20226"/>
                      <a:pt x="2763" y="21733"/>
                    </a:cubicBezTo>
                    <a:cubicBezTo>
                      <a:pt x="3845" y="22422"/>
                      <a:pt x="5069" y="22730"/>
                      <a:pt x="6355" y="22730"/>
                    </a:cubicBezTo>
                    <a:cubicBezTo>
                      <a:pt x="13824" y="22730"/>
                      <a:pt x="23413" y="12363"/>
                      <a:pt x="19842" y="6078"/>
                    </a:cubicBezTo>
                    <a:cubicBezTo>
                      <a:pt x="17613" y="2075"/>
                      <a:pt x="13210" y="0"/>
                      <a:pt x="9290" y="0"/>
                    </a:cubicBezTo>
                    <a:close/>
                  </a:path>
                </a:pathLst>
              </a:custGeom>
              <a:solidFill>
                <a:srgbClr val="E3C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28"/>
              <p:cNvSpPr/>
              <p:nvPr/>
            </p:nvSpPr>
            <p:spPr>
              <a:xfrm>
                <a:off x="4252650" y="1673325"/>
                <a:ext cx="609075" cy="107875"/>
              </a:xfrm>
              <a:custGeom>
                <a:avLst/>
                <a:gdLst/>
                <a:ahLst/>
                <a:cxnLst/>
                <a:rect l="l" t="t" r="r" b="b"/>
                <a:pathLst>
                  <a:path w="24363" h="4315" extrusionOk="0">
                    <a:moveTo>
                      <a:pt x="19747" y="1"/>
                    </a:moveTo>
                    <a:cubicBezTo>
                      <a:pt x="18770" y="1"/>
                      <a:pt x="17728" y="123"/>
                      <a:pt x="16577" y="191"/>
                    </a:cubicBezTo>
                    <a:cubicBezTo>
                      <a:pt x="15907" y="275"/>
                      <a:pt x="15154" y="275"/>
                      <a:pt x="14484" y="358"/>
                    </a:cubicBezTo>
                    <a:cubicBezTo>
                      <a:pt x="13731" y="442"/>
                      <a:pt x="12977" y="526"/>
                      <a:pt x="12224" y="610"/>
                    </a:cubicBezTo>
                    <a:cubicBezTo>
                      <a:pt x="10717" y="777"/>
                      <a:pt x="9293" y="1112"/>
                      <a:pt x="7870" y="1279"/>
                    </a:cubicBezTo>
                    <a:cubicBezTo>
                      <a:pt x="7200" y="1447"/>
                      <a:pt x="6531" y="1614"/>
                      <a:pt x="5945" y="1698"/>
                    </a:cubicBezTo>
                    <a:cubicBezTo>
                      <a:pt x="5275" y="1865"/>
                      <a:pt x="4689" y="1949"/>
                      <a:pt x="4187" y="2117"/>
                    </a:cubicBezTo>
                    <a:cubicBezTo>
                      <a:pt x="3098" y="2368"/>
                      <a:pt x="2177" y="2619"/>
                      <a:pt x="1508" y="2786"/>
                    </a:cubicBezTo>
                    <a:cubicBezTo>
                      <a:pt x="922" y="2954"/>
                      <a:pt x="503" y="3121"/>
                      <a:pt x="503" y="3121"/>
                    </a:cubicBezTo>
                    <a:cubicBezTo>
                      <a:pt x="168" y="3205"/>
                      <a:pt x="1" y="3540"/>
                      <a:pt x="84" y="3875"/>
                    </a:cubicBezTo>
                    <a:cubicBezTo>
                      <a:pt x="223" y="4152"/>
                      <a:pt x="477" y="4315"/>
                      <a:pt x="750" y="4315"/>
                    </a:cubicBezTo>
                    <a:cubicBezTo>
                      <a:pt x="807" y="4315"/>
                      <a:pt x="864" y="4308"/>
                      <a:pt x="922" y="4293"/>
                    </a:cubicBezTo>
                    <a:cubicBezTo>
                      <a:pt x="922" y="4293"/>
                      <a:pt x="1256" y="4126"/>
                      <a:pt x="1926" y="3958"/>
                    </a:cubicBezTo>
                    <a:cubicBezTo>
                      <a:pt x="2512" y="3791"/>
                      <a:pt x="3349" y="3540"/>
                      <a:pt x="4438" y="3205"/>
                    </a:cubicBezTo>
                    <a:cubicBezTo>
                      <a:pt x="4940" y="3038"/>
                      <a:pt x="5526" y="2870"/>
                      <a:pt x="6196" y="2786"/>
                    </a:cubicBezTo>
                    <a:cubicBezTo>
                      <a:pt x="6782" y="2619"/>
                      <a:pt x="7452" y="2451"/>
                      <a:pt x="8121" y="2284"/>
                    </a:cubicBezTo>
                    <a:cubicBezTo>
                      <a:pt x="9461" y="2033"/>
                      <a:pt x="10884" y="1614"/>
                      <a:pt x="12391" y="1447"/>
                    </a:cubicBezTo>
                    <a:cubicBezTo>
                      <a:pt x="13061" y="1363"/>
                      <a:pt x="13814" y="1196"/>
                      <a:pt x="14568" y="1112"/>
                    </a:cubicBezTo>
                    <a:cubicBezTo>
                      <a:pt x="15238" y="945"/>
                      <a:pt x="15991" y="945"/>
                      <a:pt x="16661" y="861"/>
                    </a:cubicBezTo>
                    <a:cubicBezTo>
                      <a:pt x="18000" y="777"/>
                      <a:pt x="19340" y="526"/>
                      <a:pt x="20428" y="526"/>
                    </a:cubicBezTo>
                    <a:cubicBezTo>
                      <a:pt x="22605" y="442"/>
                      <a:pt x="24112" y="442"/>
                      <a:pt x="24112" y="442"/>
                    </a:cubicBezTo>
                    <a:cubicBezTo>
                      <a:pt x="24279" y="358"/>
                      <a:pt x="24363" y="275"/>
                      <a:pt x="24363" y="191"/>
                    </a:cubicBezTo>
                    <a:cubicBezTo>
                      <a:pt x="24363" y="107"/>
                      <a:pt x="24279" y="24"/>
                      <a:pt x="24112" y="24"/>
                    </a:cubicBezTo>
                    <a:lnTo>
                      <a:pt x="20428" y="24"/>
                    </a:lnTo>
                    <a:cubicBezTo>
                      <a:pt x="20204" y="8"/>
                      <a:pt x="19977" y="1"/>
                      <a:pt x="197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28"/>
              <p:cNvSpPr/>
              <p:nvPr/>
            </p:nvSpPr>
            <p:spPr>
              <a:xfrm>
                <a:off x="4256850" y="1837150"/>
                <a:ext cx="577675" cy="61600"/>
              </a:xfrm>
              <a:custGeom>
                <a:avLst/>
                <a:gdLst/>
                <a:ahLst/>
                <a:cxnLst/>
                <a:rect l="l" t="t" r="r" b="b"/>
                <a:pathLst>
                  <a:path w="23107" h="2464" extrusionOk="0">
                    <a:moveTo>
                      <a:pt x="4186" y="1"/>
                    </a:moveTo>
                    <a:cubicBezTo>
                      <a:pt x="2009" y="1"/>
                      <a:pt x="670" y="84"/>
                      <a:pt x="670" y="84"/>
                    </a:cubicBezTo>
                    <a:lnTo>
                      <a:pt x="586" y="84"/>
                    </a:lnTo>
                    <a:cubicBezTo>
                      <a:pt x="251" y="84"/>
                      <a:pt x="0" y="419"/>
                      <a:pt x="0" y="754"/>
                    </a:cubicBezTo>
                    <a:cubicBezTo>
                      <a:pt x="84" y="1089"/>
                      <a:pt x="335" y="1340"/>
                      <a:pt x="754" y="1340"/>
                    </a:cubicBezTo>
                    <a:cubicBezTo>
                      <a:pt x="754" y="1340"/>
                      <a:pt x="2093" y="1257"/>
                      <a:pt x="4186" y="1173"/>
                    </a:cubicBezTo>
                    <a:cubicBezTo>
                      <a:pt x="5191" y="1089"/>
                      <a:pt x="6446" y="1089"/>
                      <a:pt x="7702" y="1005"/>
                    </a:cubicBezTo>
                    <a:cubicBezTo>
                      <a:pt x="9042" y="1005"/>
                      <a:pt x="10465" y="1089"/>
                      <a:pt x="11804" y="1089"/>
                    </a:cubicBezTo>
                    <a:cubicBezTo>
                      <a:pt x="12474" y="1089"/>
                      <a:pt x="13228" y="1173"/>
                      <a:pt x="13897" y="1173"/>
                    </a:cubicBezTo>
                    <a:cubicBezTo>
                      <a:pt x="14567" y="1173"/>
                      <a:pt x="15237" y="1257"/>
                      <a:pt x="15907" y="1257"/>
                    </a:cubicBezTo>
                    <a:cubicBezTo>
                      <a:pt x="17163" y="1424"/>
                      <a:pt x="18335" y="1591"/>
                      <a:pt x="19423" y="1675"/>
                    </a:cubicBezTo>
                    <a:cubicBezTo>
                      <a:pt x="19925" y="1759"/>
                      <a:pt x="20344" y="1926"/>
                      <a:pt x="20762" y="2010"/>
                    </a:cubicBezTo>
                    <a:cubicBezTo>
                      <a:pt x="21181" y="2094"/>
                      <a:pt x="21600" y="2177"/>
                      <a:pt x="21851" y="2261"/>
                    </a:cubicBezTo>
                    <a:cubicBezTo>
                      <a:pt x="22437" y="2345"/>
                      <a:pt x="22772" y="2429"/>
                      <a:pt x="22772" y="2429"/>
                    </a:cubicBezTo>
                    <a:lnTo>
                      <a:pt x="22855" y="2429"/>
                    </a:lnTo>
                    <a:cubicBezTo>
                      <a:pt x="22880" y="2453"/>
                      <a:pt x="22904" y="2463"/>
                      <a:pt x="22927" y="2463"/>
                    </a:cubicBezTo>
                    <a:cubicBezTo>
                      <a:pt x="22981" y="2463"/>
                      <a:pt x="23023" y="2404"/>
                      <a:pt x="23023" y="2345"/>
                    </a:cubicBezTo>
                    <a:cubicBezTo>
                      <a:pt x="23107" y="2177"/>
                      <a:pt x="23023" y="2094"/>
                      <a:pt x="22939" y="2094"/>
                    </a:cubicBezTo>
                    <a:cubicBezTo>
                      <a:pt x="22939" y="2094"/>
                      <a:pt x="22604" y="2010"/>
                      <a:pt x="22018" y="1843"/>
                    </a:cubicBezTo>
                    <a:cubicBezTo>
                      <a:pt x="21683" y="1759"/>
                      <a:pt x="21348" y="1675"/>
                      <a:pt x="20930" y="1508"/>
                    </a:cubicBezTo>
                    <a:cubicBezTo>
                      <a:pt x="20511" y="1424"/>
                      <a:pt x="20009" y="1257"/>
                      <a:pt x="19507" y="1173"/>
                    </a:cubicBezTo>
                    <a:cubicBezTo>
                      <a:pt x="18502" y="1005"/>
                      <a:pt x="17246" y="838"/>
                      <a:pt x="15990" y="587"/>
                    </a:cubicBezTo>
                    <a:cubicBezTo>
                      <a:pt x="15321" y="587"/>
                      <a:pt x="14651" y="503"/>
                      <a:pt x="13897" y="419"/>
                    </a:cubicBezTo>
                    <a:cubicBezTo>
                      <a:pt x="13228" y="336"/>
                      <a:pt x="12558" y="252"/>
                      <a:pt x="11888" y="252"/>
                    </a:cubicBezTo>
                    <a:cubicBezTo>
                      <a:pt x="10465" y="168"/>
                      <a:pt x="9042" y="84"/>
                      <a:pt x="7702" y="84"/>
                    </a:cubicBezTo>
                    <a:cubicBezTo>
                      <a:pt x="6446" y="1"/>
                      <a:pt x="5191" y="1"/>
                      <a:pt x="418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28"/>
              <p:cNvSpPr/>
              <p:nvPr/>
            </p:nvSpPr>
            <p:spPr>
              <a:xfrm>
                <a:off x="4254750" y="1926750"/>
                <a:ext cx="353725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4149" h="7112" extrusionOk="0">
                    <a:moveTo>
                      <a:pt x="706" y="0"/>
                    </a:moveTo>
                    <a:cubicBezTo>
                      <a:pt x="419" y="0"/>
                      <a:pt x="157" y="228"/>
                      <a:pt x="84" y="519"/>
                    </a:cubicBezTo>
                    <a:cubicBezTo>
                      <a:pt x="0" y="854"/>
                      <a:pt x="252" y="1189"/>
                      <a:pt x="586" y="1272"/>
                    </a:cubicBezTo>
                    <a:cubicBezTo>
                      <a:pt x="586" y="1272"/>
                      <a:pt x="754" y="1356"/>
                      <a:pt x="1172" y="1440"/>
                    </a:cubicBezTo>
                    <a:cubicBezTo>
                      <a:pt x="1507" y="1524"/>
                      <a:pt x="2093" y="1691"/>
                      <a:pt x="2763" y="1858"/>
                    </a:cubicBezTo>
                    <a:cubicBezTo>
                      <a:pt x="4019" y="2277"/>
                      <a:pt x="5777" y="2947"/>
                      <a:pt x="7368" y="3617"/>
                    </a:cubicBezTo>
                    <a:cubicBezTo>
                      <a:pt x="7786" y="3868"/>
                      <a:pt x="8205" y="4035"/>
                      <a:pt x="8623" y="4203"/>
                    </a:cubicBezTo>
                    <a:cubicBezTo>
                      <a:pt x="9042" y="4370"/>
                      <a:pt x="9461" y="4621"/>
                      <a:pt x="9796" y="4789"/>
                    </a:cubicBezTo>
                    <a:cubicBezTo>
                      <a:pt x="10549" y="5207"/>
                      <a:pt x="11302" y="5542"/>
                      <a:pt x="11888" y="5877"/>
                    </a:cubicBezTo>
                    <a:cubicBezTo>
                      <a:pt x="13061" y="6631"/>
                      <a:pt x="13814" y="7049"/>
                      <a:pt x="13814" y="7049"/>
                    </a:cubicBezTo>
                    <a:cubicBezTo>
                      <a:pt x="13898" y="7091"/>
                      <a:pt x="13961" y="7112"/>
                      <a:pt x="14013" y="7112"/>
                    </a:cubicBezTo>
                    <a:cubicBezTo>
                      <a:pt x="14065" y="7112"/>
                      <a:pt x="14107" y="7091"/>
                      <a:pt x="14149" y="7049"/>
                    </a:cubicBezTo>
                    <a:cubicBezTo>
                      <a:pt x="14149" y="6882"/>
                      <a:pt x="14149" y="6798"/>
                      <a:pt x="14065" y="6714"/>
                    </a:cubicBezTo>
                    <a:cubicBezTo>
                      <a:pt x="14065" y="6714"/>
                      <a:pt x="13312" y="6212"/>
                      <a:pt x="12140" y="5458"/>
                    </a:cubicBezTo>
                    <a:cubicBezTo>
                      <a:pt x="11637" y="5040"/>
                      <a:pt x="10884" y="4621"/>
                      <a:pt x="10130" y="4203"/>
                    </a:cubicBezTo>
                    <a:cubicBezTo>
                      <a:pt x="9796" y="3951"/>
                      <a:pt x="9377" y="3700"/>
                      <a:pt x="8958" y="3533"/>
                    </a:cubicBezTo>
                    <a:cubicBezTo>
                      <a:pt x="8540" y="3365"/>
                      <a:pt x="8205" y="3114"/>
                      <a:pt x="7786" y="2863"/>
                    </a:cubicBezTo>
                    <a:cubicBezTo>
                      <a:pt x="6112" y="2026"/>
                      <a:pt x="4437" y="1356"/>
                      <a:pt x="3098" y="854"/>
                    </a:cubicBezTo>
                    <a:cubicBezTo>
                      <a:pt x="2428" y="603"/>
                      <a:pt x="1926" y="352"/>
                      <a:pt x="1507" y="268"/>
                    </a:cubicBezTo>
                    <a:cubicBezTo>
                      <a:pt x="1089" y="100"/>
                      <a:pt x="921" y="17"/>
                      <a:pt x="921" y="17"/>
                    </a:cubicBezTo>
                    <a:lnTo>
                      <a:pt x="838" y="17"/>
                    </a:lnTo>
                    <a:cubicBezTo>
                      <a:pt x="794" y="6"/>
                      <a:pt x="749" y="0"/>
                      <a:pt x="7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28"/>
              <p:cNvSpPr/>
              <p:nvPr/>
            </p:nvSpPr>
            <p:spPr>
              <a:xfrm>
                <a:off x="3346400" y="639975"/>
                <a:ext cx="493950" cy="198800"/>
              </a:xfrm>
              <a:custGeom>
                <a:avLst/>
                <a:gdLst/>
                <a:ahLst/>
                <a:cxnLst/>
                <a:rect l="l" t="t" r="r" b="b"/>
                <a:pathLst>
                  <a:path w="19758" h="7952" extrusionOk="0">
                    <a:moveTo>
                      <a:pt x="16409" y="0"/>
                    </a:moveTo>
                    <a:cubicBezTo>
                      <a:pt x="11553" y="0"/>
                      <a:pt x="7033" y="754"/>
                      <a:pt x="2763" y="2261"/>
                    </a:cubicBezTo>
                    <a:cubicBezTo>
                      <a:pt x="3265" y="2595"/>
                      <a:pt x="3935" y="2679"/>
                      <a:pt x="4521" y="2679"/>
                    </a:cubicBezTo>
                    <a:cubicBezTo>
                      <a:pt x="1256" y="3600"/>
                      <a:pt x="0" y="5777"/>
                      <a:pt x="1758" y="7284"/>
                    </a:cubicBezTo>
                    <a:cubicBezTo>
                      <a:pt x="2254" y="7712"/>
                      <a:pt x="3247" y="7952"/>
                      <a:pt x="4554" y="7952"/>
                    </a:cubicBezTo>
                    <a:cubicBezTo>
                      <a:pt x="8104" y="7952"/>
                      <a:pt x="13974" y="6180"/>
                      <a:pt x="18502" y="1591"/>
                    </a:cubicBezTo>
                    <a:cubicBezTo>
                      <a:pt x="18502" y="1591"/>
                      <a:pt x="19172" y="670"/>
                      <a:pt x="19758" y="84"/>
                    </a:cubicBezTo>
                    <a:cubicBezTo>
                      <a:pt x="18670" y="84"/>
                      <a:pt x="17498" y="0"/>
                      <a:pt x="16409" y="0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28"/>
              <p:cNvSpPr/>
              <p:nvPr/>
            </p:nvSpPr>
            <p:spPr>
              <a:xfrm>
                <a:off x="3331750" y="457375"/>
                <a:ext cx="519075" cy="323625"/>
              </a:xfrm>
              <a:custGeom>
                <a:avLst/>
                <a:gdLst/>
                <a:ahLst/>
                <a:cxnLst/>
                <a:rect l="l" t="t" r="r" b="b"/>
                <a:pathLst>
                  <a:path w="20763" h="12945" extrusionOk="0">
                    <a:moveTo>
                      <a:pt x="7808" y="0"/>
                    </a:moveTo>
                    <a:cubicBezTo>
                      <a:pt x="6036" y="0"/>
                      <a:pt x="5885" y="1017"/>
                      <a:pt x="5944" y="1611"/>
                    </a:cubicBezTo>
                    <a:cubicBezTo>
                      <a:pt x="6112" y="2532"/>
                      <a:pt x="8288" y="3872"/>
                      <a:pt x="8288" y="3872"/>
                    </a:cubicBezTo>
                    <a:cubicBezTo>
                      <a:pt x="8288" y="3872"/>
                      <a:pt x="7053" y="3683"/>
                      <a:pt x="5714" y="3683"/>
                    </a:cubicBezTo>
                    <a:cubicBezTo>
                      <a:pt x="4374" y="3683"/>
                      <a:pt x="2930" y="3872"/>
                      <a:pt x="2512" y="4625"/>
                    </a:cubicBezTo>
                    <a:cubicBezTo>
                      <a:pt x="1675" y="6216"/>
                      <a:pt x="3349" y="7723"/>
                      <a:pt x="4940" y="7806"/>
                    </a:cubicBezTo>
                    <a:cubicBezTo>
                      <a:pt x="1507" y="8309"/>
                      <a:pt x="0" y="10318"/>
                      <a:pt x="1591" y="12076"/>
                    </a:cubicBezTo>
                    <a:cubicBezTo>
                      <a:pt x="2093" y="12631"/>
                      <a:pt x="3496" y="12944"/>
                      <a:pt x="5400" y="12944"/>
                    </a:cubicBezTo>
                    <a:cubicBezTo>
                      <a:pt x="9527" y="12944"/>
                      <a:pt x="16007" y="11473"/>
                      <a:pt x="20763" y="7806"/>
                    </a:cubicBezTo>
                    <a:cubicBezTo>
                      <a:pt x="20763" y="7806"/>
                      <a:pt x="15572" y="2114"/>
                      <a:pt x="10884" y="607"/>
                    </a:cubicBezTo>
                    <a:cubicBezTo>
                      <a:pt x="9524" y="170"/>
                      <a:pt x="8531" y="0"/>
                      <a:pt x="7808" y="0"/>
                    </a:cubicBezTo>
                    <a:close/>
                  </a:path>
                </a:pathLst>
              </a:custGeom>
              <a:solidFill>
                <a:srgbClr val="9191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28"/>
              <p:cNvSpPr/>
              <p:nvPr/>
            </p:nvSpPr>
            <p:spPr>
              <a:xfrm>
                <a:off x="3116175" y="1399725"/>
                <a:ext cx="253275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0131" h="4572" extrusionOk="0">
                    <a:moveTo>
                      <a:pt x="5107" y="0"/>
                    </a:moveTo>
                    <a:cubicBezTo>
                      <a:pt x="4186" y="84"/>
                      <a:pt x="3349" y="252"/>
                      <a:pt x="2595" y="670"/>
                    </a:cubicBezTo>
                    <a:cubicBezTo>
                      <a:pt x="2260" y="838"/>
                      <a:pt x="1926" y="1005"/>
                      <a:pt x="1591" y="1256"/>
                    </a:cubicBezTo>
                    <a:cubicBezTo>
                      <a:pt x="1256" y="1507"/>
                      <a:pt x="1005" y="1758"/>
                      <a:pt x="837" y="2010"/>
                    </a:cubicBezTo>
                    <a:cubicBezTo>
                      <a:pt x="586" y="2261"/>
                      <a:pt x="419" y="2512"/>
                      <a:pt x="335" y="2763"/>
                    </a:cubicBezTo>
                    <a:cubicBezTo>
                      <a:pt x="167" y="3014"/>
                      <a:pt x="84" y="3265"/>
                      <a:pt x="84" y="3433"/>
                    </a:cubicBezTo>
                    <a:cubicBezTo>
                      <a:pt x="0" y="3684"/>
                      <a:pt x="0" y="3851"/>
                      <a:pt x="0" y="3935"/>
                    </a:cubicBezTo>
                    <a:cubicBezTo>
                      <a:pt x="0" y="4019"/>
                      <a:pt x="0" y="4019"/>
                      <a:pt x="0" y="4019"/>
                    </a:cubicBezTo>
                    <a:cubicBezTo>
                      <a:pt x="0" y="4186"/>
                      <a:pt x="84" y="4354"/>
                      <a:pt x="167" y="4521"/>
                    </a:cubicBezTo>
                    <a:cubicBezTo>
                      <a:pt x="259" y="4552"/>
                      <a:pt x="363" y="4571"/>
                      <a:pt x="465" y="4571"/>
                    </a:cubicBezTo>
                    <a:cubicBezTo>
                      <a:pt x="641" y="4571"/>
                      <a:pt x="815" y="4513"/>
                      <a:pt x="921" y="4354"/>
                    </a:cubicBezTo>
                    <a:cubicBezTo>
                      <a:pt x="921" y="4354"/>
                      <a:pt x="921" y="4270"/>
                      <a:pt x="1005" y="4270"/>
                    </a:cubicBezTo>
                    <a:cubicBezTo>
                      <a:pt x="1005" y="4186"/>
                      <a:pt x="1005" y="4186"/>
                      <a:pt x="1088" y="4103"/>
                    </a:cubicBezTo>
                    <a:cubicBezTo>
                      <a:pt x="1088" y="4019"/>
                      <a:pt x="1172" y="4019"/>
                      <a:pt x="1172" y="4019"/>
                    </a:cubicBezTo>
                    <a:cubicBezTo>
                      <a:pt x="1256" y="3935"/>
                      <a:pt x="1423" y="3768"/>
                      <a:pt x="1507" y="3684"/>
                    </a:cubicBezTo>
                    <a:cubicBezTo>
                      <a:pt x="1674" y="3517"/>
                      <a:pt x="1842" y="3433"/>
                      <a:pt x="2009" y="3265"/>
                    </a:cubicBezTo>
                    <a:cubicBezTo>
                      <a:pt x="2428" y="3098"/>
                      <a:pt x="2930" y="2847"/>
                      <a:pt x="3433" y="2679"/>
                    </a:cubicBezTo>
                    <a:cubicBezTo>
                      <a:pt x="3684" y="2596"/>
                      <a:pt x="4019" y="2512"/>
                      <a:pt x="4270" y="2512"/>
                    </a:cubicBezTo>
                    <a:cubicBezTo>
                      <a:pt x="4605" y="2428"/>
                      <a:pt x="4856" y="2428"/>
                      <a:pt x="5191" y="2428"/>
                    </a:cubicBezTo>
                    <a:lnTo>
                      <a:pt x="6028" y="2428"/>
                    </a:lnTo>
                    <a:cubicBezTo>
                      <a:pt x="6363" y="2512"/>
                      <a:pt x="6614" y="2512"/>
                      <a:pt x="6865" y="2596"/>
                    </a:cubicBezTo>
                    <a:cubicBezTo>
                      <a:pt x="7367" y="2763"/>
                      <a:pt x="7786" y="2931"/>
                      <a:pt x="8121" y="3182"/>
                    </a:cubicBezTo>
                    <a:cubicBezTo>
                      <a:pt x="8456" y="3517"/>
                      <a:pt x="8707" y="3768"/>
                      <a:pt x="8958" y="4019"/>
                    </a:cubicBezTo>
                    <a:cubicBezTo>
                      <a:pt x="9125" y="4270"/>
                      <a:pt x="9209" y="4354"/>
                      <a:pt x="9209" y="4354"/>
                    </a:cubicBezTo>
                    <a:lnTo>
                      <a:pt x="9293" y="4354"/>
                    </a:lnTo>
                    <a:cubicBezTo>
                      <a:pt x="9377" y="4521"/>
                      <a:pt x="9460" y="4521"/>
                      <a:pt x="9628" y="4521"/>
                    </a:cubicBezTo>
                    <a:cubicBezTo>
                      <a:pt x="9963" y="4521"/>
                      <a:pt x="10130" y="4270"/>
                      <a:pt x="10130" y="4019"/>
                    </a:cubicBezTo>
                    <a:cubicBezTo>
                      <a:pt x="10130" y="4019"/>
                      <a:pt x="10130" y="3851"/>
                      <a:pt x="10046" y="3433"/>
                    </a:cubicBezTo>
                    <a:cubicBezTo>
                      <a:pt x="10046" y="3098"/>
                      <a:pt x="9879" y="2596"/>
                      <a:pt x="9460" y="2010"/>
                    </a:cubicBezTo>
                    <a:cubicBezTo>
                      <a:pt x="9125" y="1424"/>
                      <a:pt x="8456" y="838"/>
                      <a:pt x="7619" y="503"/>
                    </a:cubicBezTo>
                    <a:cubicBezTo>
                      <a:pt x="7284" y="335"/>
                      <a:pt x="6865" y="168"/>
                      <a:pt x="6363" y="84"/>
                    </a:cubicBezTo>
                    <a:cubicBezTo>
                      <a:pt x="6195" y="84"/>
                      <a:pt x="5860" y="0"/>
                      <a:pt x="5693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28"/>
              <p:cNvSpPr/>
              <p:nvPr/>
            </p:nvSpPr>
            <p:spPr>
              <a:xfrm>
                <a:off x="3915675" y="1399725"/>
                <a:ext cx="255375" cy="114300"/>
              </a:xfrm>
              <a:custGeom>
                <a:avLst/>
                <a:gdLst/>
                <a:ahLst/>
                <a:cxnLst/>
                <a:rect l="l" t="t" r="r" b="b"/>
                <a:pathLst>
                  <a:path w="10215" h="4572" extrusionOk="0">
                    <a:moveTo>
                      <a:pt x="4438" y="0"/>
                    </a:moveTo>
                    <a:cubicBezTo>
                      <a:pt x="4271" y="0"/>
                      <a:pt x="4019" y="84"/>
                      <a:pt x="3768" y="84"/>
                    </a:cubicBezTo>
                    <a:cubicBezTo>
                      <a:pt x="3350" y="168"/>
                      <a:pt x="2931" y="335"/>
                      <a:pt x="2512" y="503"/>
                    </a:cubicBezTo>
                    <a:cubicBezTo>
                      <a:pt x="1675" y="838"/>
                      <a:pt x="1089" y="1424"/>
                      <a:pt x="671" y="2010"/>
                    </a:cubicBezTo>
                    <a:cubicBezTo>
                      <a:pt x="336" y="2596"/>
                      <a:pt x="168" y="3098"/>
                      <a:pt x="85" y="3433"/>
                    </a:cubicBezTo>
                    <a:cubicBezTo>
                      <a:pt x="1" y="3851"/>
                      <a:pt x="1" y="4019"/>
                      <a:pt x="1" y="4019"/>
                    </a:cubicBezTo>
                    <a:cubicBezTo>
                      <a:pt x="1" y="4270"/>
                      <a:pt x="252" y="4521"/>
                      <a:pt x="503" y="4521"/>
                    </a:cubicBezTo>
                    <a:cubicBezTo>
                      <a:pt x="671" y="4521"/>
                      <a:pt x="838" y="4521"/>
                      <a:pt x="922" y="4354"/>
                    </a:cubicBezTo>
                    <a:cubicBezTo>
                      <a:pt x="922" y="4354"/>
                      <a:pt x="1005" y="4270"/>
                      <a:pt x="1257" y="4019"/>
                    </a:cubicBezTo>
                    <a:cubicBezTo>
                      <a:pt x="1424" y="3768"/>
                      <a:pt x="1675" y="3517"/>
                      <a:pt x="2010" y="3182"/>
                    </a:cubicBezTo>
                    <a:cubicBezTo>
                      <a:pt x="2429" y="2931"/>
                      <a:pt x="2847" y="2763"/>
                      <a:pt x="3350" y="2596"/>
                    </a:cubicBezTo>
                    <a:cubicBezTo>
                      <a:pt x="3517" y="2512"/>
                      <a:pt x="3852" y="2512"/>
                      <a:pt x="4103" y="2428"/>
                    </a:cubicBezTo>
                    <a:lnTo>
                      <a:pt x="5024" y="2428"/>
                    </a:lnTo>
                    <a:cubicBezTo>
                      <a:pt x="5275" y="2428"/>
                      <a:pt x="5610" y="2428"/>
                      <a:pt x="5861" y="2512"/>
                    </a:cubicBezTo>
                    <a:cubicBezTo>
                      <a:pt x="6196" y="2512"/>
                      <a:pt x="6447" y="2596"/>
                      <a:pt x="6698" y="2679"/>
                    </a:cubicBezTo>
                    <a:cubicBezTo>
                      <a:pt x="7284" y="2847"/>
                      <a:pt x="7703" y="3098"/>
                      <a:pt x="8122" y="3265"/>
                    </a:cubicBezTo>
                    <a:cubicBezTo>
                      <a:pt x="8289" y="3433"/>
                      <a:pt x="8456" y="3517"/>
                      <a:pt x="8624" y="3684"/>
                    </a:cubicBezTo>
                    <a:cubicBezTo>
                      <a:pt x="8791" y="3768"/>
                      <a:pt x="8875" y="3935"/>
                      <a:pt x="8959" y="4019"/>
                    </a:cubicBezTo>
                    <a:cubicBezTo>
                      <a:pt x="8959" y="4019"/>
                      <a:pt x="9043" y="4019"/>
                      <a:pt x="9043" y="4103"/>
                    </a:cubicBezTo>
                    <a:cubicBezTo>
                      <a:pt x="9126" y="4186"/>
                      <a:pt x="9126" y="4186"/>
                      <a:pt x="9210" y="4270"/>
                    </a:cubicBezTo>
                    <a:cubicBezTo>
                      <a:pt x="9210" y="4270"/>
                      <a:pt x="9210" y="4354"/>
                      <a:pt x="9210" y="4354"/>
                    </a:cubicBezTo>
                    <a:cubicBezTo>
                      <a:pt x="9316" y="4513"/>
                      <a:pt x="9490" y="4571"/>
                      <a:pt x="9666" y="4571"/>
                    </a:cubicBezTo>
                    <a:cubicBezTo>
                      <a:pt x="9768" y="4571"/>
                      <a:pt x="9871" y="4552"/>
                      <a:pt x="9963" y="4521"/>
                    </a:cubicBezTo>
                    <a:cubicBezTo>
                      <a:pt x="10131" y="4354"/>
                      <a:pt x="10215" y="4186"/>
                      <a:pt x="10215" y="4019"/>
                    </a:cubicBezTo>
                    <a:cubicBezTo>
                      <a:pt x="10215" y="4019"/>
                      <a:pt x="10131" y="4019"/>
                      <a:pt x="10131" y="3935"/>
                    </a:cubicBezTo>
                    <a:cubicBezTo>
                      <a:pt x="10131" y="3851"/>
                      <a:pt x="10131" y="3684"/>
                      <a:pt x="10131" y="3433"/>
                    </a:cubicBezTo>
                    <a:cubicBezTo>
                      <a:pt x="10047" y="3265"/>
                      <a:pt x="9963" y="3014"/>
                      <a:pt x="9796" y="2763"/>
                    </a:cubicBezTo>
                    <a:cubicBezTo>
                      <a:pt x="9712" y="2512"/>
                      <a:pt x="9545" y="2261"/>
                      <a:pt x="9377" y="2010"/>
                    </a:cubicBezTo>
                    <a:cubicBezTo>
                      <a:pt x="9126" y="1758"/>
                      <a:pt x="8875" y="1507"/>
                      <a:pt x="8540" y="1256"/>
                    </a:cubicBezTo>
                    <a:cubicBezTo>
                      <a:pt x="8289" y="1005"/>
                      <a:pt x="7954" y="838"/>
                      <a:pt x="7536" y="670"/>
                    </a:cubicBezTo>
                    <a:cubicBezTo>
                      <a:pt x="6782" y="252"/>
                      <a:pt x="5945" y="84"/>
                      <a:pt x="5108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" name="Google Shape;1048;p28"/>
              <p:cNvSpPr/>
              <p:nvPr/>
            </p:nvSpPr>
            <p:spPr>
              <a:xfrm>
                <a:off x="3505450" y="2036000"/>
                <a:ext cx="389325" cy="217775"/>
              </a:xfrm>
              <a:custGeom>
                <a:avLst/>
                <a:gdLst/>
                <a:ahLst/>
                <a:cxnLst/>
                <a:rect l="l" t="t" r="r" b="b"/>
                <a:pathLst>
                  <a:path w="15573" h="8711" extrusionOk="0">
                    <a:moveTo>
                      <a:pt x="14735" y="0"/>
                    </a:moveTo>
                    <a:cubicBezTo>
                      <a:pt x="14735" y="0"/>
                      <a:pt x="14652" y="84"/>
                      <a:pt x="14401" y="84"/>
                    </a:cubicBezTo>
                    <a:cubicBezTo>
                      <a:pt x="14317" y="168"/>
                      <a:pt x="14066" y="251"/>
                      <a:pt x="13898" y="335"/>
                    </a:cubicBezTo>
                    <a:cubicBezTo>
                      <a:pt x="13647" y="419"/>
                      <a:pt x="13480" y="586"/>
                      <a:pt x="13312" y="754"/>
                    </a:cubicBezTo>
                    <a:cubicBezTo>
                      <a:pt x="12894" y="1088"/>
                      <a:pt x="12475" y="1507"/>
                      <a:pt x="12140" y="2093"/>
                    </a:cubicBezTo>
                    <a:cubicBezTo>
                      <a:pt x="11973" y="2428"/>
                      <a:pt x="11889" y="2679"/>
                      <a:pt x="11805" y="3014"/>
                    </a:cubicBezTo>
                    <a:cubicBezTo>
                      <a:pt x="11470" y="3014"/>
                      <a:pt x="11052" y="3014"/>
                      <a:pt x="10549" y="3098"/>
                    </a:cubicBezTo>
                    <a:lnTo>
                      <a:pt x="9461" y="3098"/>
                    </a:lnTo>
                    <a:cubicBezTo>
                      <a:pt x="9126" y="3098"/>
                      <a:pt x="8708" y="3181"/>
                      <a:pt x="8289" y="3265"/>
                    </a:cubicBezTo>
                    <a:cubicBezTo>
                      <a:pt x="7954" y="3349"/>
                      <a:pt x="7536" y="3433"/>
                      <a:pt x="7117" y="3433"/>
                    </a:cubicBezTo>
                    <a:cubicBezTo>
                      <a:pt x="6698" y="3516"/>
                      <a:pt x="6280" y="3684"/>
                      <a:pt x="5861" y="3851"/>
                    </a:cubicBezTo>
                    <a:cubicBezTo>
                      <a:pt x="5443" y="3935"/>
                      <a:pt x="5024" y="4102"/>
                      <a:pt x="4605" y="4270"/>
                    </a:cubicBezTo>
                    <a:cubicBezTo>
                      <a:pt x="4271" y="4437"/>
                      <a:pt x="3852" y="4605"/>
                      <a:pt x="3517" y="4856"/>
                    </a:cubicBezTo>
                    <a:cubicBezTo>
                      <a:pt x="3182" y="5023"/>
                      <a:pt x="2764" y="5191"/>
                      <a:pt x="2512" y="5442"/>
                    </a:cubicBezTo>
                    <a:cubicBezTo>
                      <a:pt x="2178" y="5693"/>
                      <a:pt x="1926" y="5860"/>
                      <a:pt x="1675" y="6028"/>
                    </a:cubicBezTo>
                    <a:cubicBezTo>
                      <a:pt x="1173" y="6530"/>
                      <a:pt x="754" y="6865"/>
                      <a:pt x="503" y="7284"/>
                    </a:cubicBezTo>
                    <a:cubicBezTo>
                      <a:pt x="252" y="7535"/>
                      <a:pt x="168" y="7702"/>
                      <a:pt x="168" y="7702"/>
                    </a:cubicBezTo>
                    <a:lnTo>
                      <a:pt x="168" y="7786"/>
                    </a:lnTo>
                    <a:cubicBezTo>
                      <a:pt x="1" y="8121"/>
                      <a:pt x="85" y="8456"/>
                      <a:pt x="336" y="8623"/>
                    </a:cubicBezTo>
                    <a:cubicBezTo>
                      <a:pt x="454" y="8683"/>
                      <a:pt x="573" y="8710"/>
                      <a:pt x="688" y="8710"/>
                    </a:cubicBezTo>
                    <a:cubicBezTo>
                      <a:pt x="897" y="8710"/>
                      <a:pt x="1094" y="8618"/>
                      <a:pt x="1257" y="8456"/>
                    </a:cubicBezTo>
                    <a:cubicBezTo>
                      <a:pt x="1257" y="8456"/>
                      <a:pt x="1340" y="8288"/>
                      <a:pt x="1592" y="8037"/>
                    </a:cubicBezTo>
                    <a:cubicBezTo>
                      <a:pt x="1759" y="7870"/>
                      <a:pt x="2094" y="7535"/>
                      <a:pt x="2512" y="7200"/>
                    </a:cubicBezTo>
                    <a:cubicBezTo>
                      <a:pt x="2764" y="7033"/>
                      <a:pt x="3015" y="6865"/>
                      <a:pt x="3350" y="6698"/>
                    </a:cubicBezTo>
                    <a:cubicBezTo>
                      <a:pt x="3601" y="6530"/>
                      <a:pt x="3936" y="6446"/>
                      <a:pt x="4271" y="6279"/>
                    </a:cubicBezTo>
                    <a:cubicBezTo>
                      <a:pt x="4605" y="6195"/>
                      <a:pt x="4940" y="6028"/>
                      <a:pt x="5275" y="5860"/>
                    </a:cubicBezTo>
                    <a:cubicBezTo>
                      <a:pt x="5610" y="5777"/>
                      <a:pt x="5945" y="5693"/>
                      <a:pt x="6364" y="5609"/>
                    </a:cubicBezTo>
                    <a:cubicBezTo>
                      <a:pt x="6698" y="5526"/>
                      <a:pt x="7033" y="5442"/>
                      <a:pt x="7452" y="5442"/>
                    </a:cubicBezTo>
                    <a:cubicBezTo>
                      <a:pt x="7870" y="5358"/>
                      <a:pt x="8205" y="5358"/>
                      <a:pt x="8540" y="5358"/>
                    </a:cubicBezTo>
                    <a:cubicBezTo>
                      <a:pt x="8875" y="5274"/>
                      <a:pt x="9294" y="5274"/>
                      <a:pt x="9545" y="5274"/>
                    </a:cubicBezTo>
                    <a:cubicBezTo>
                      <a:pt x="9880" y="5274"/>
                      <a:pt x="10215" y="5358"/>
                      <a:pt x="10549" y="5358"/>
                    </a:cubicBezTo>
                    <a:cubicBezTo>
                      <a:pt x="10968" y="5358"/>
                      <a:pt x="11387" y="5442"/>
                      <a:pt x="11722" y="5442"/>
                    </a:cubicBezTo>
                    <a:cubicBezTo>
                      <a:pt x="11805" y="5693"/>
                      <a:pt x="11805" y="5860"/>
                      <a:pt x="11889" y="6028"/>
                    </a:cubicBezTo>
                    <a:cubicBezTo>
                      <a:pt x="12140" y="6698"/>
                      <a:pt x="12475" y="7200"/>
                      <a:pt x="12810" y="7535"/>
                    </a:cubicBezTo>
                    <a:cubicBezTo>
                      <a:pt x="13145" y="7953"/>
                      <a:pt x="13396" y="8205"/>
                      <a:pt x="13647" y="8288"/>
                    </a:cubicBezTo>
                    <a:cubicBezTo>
                      <a:pt x="13898" y="8456"/>
                      <a:pt x="14066" y="8539"/>
                      <a:pt x="14066" y="8539"/>
                    </a:cubicBezTo>
                    <a:cubicBezTo>
                      <a:pt x="14149" y="8581"/>
                      <a:pt x="14233" y="8602"/>
                      <a:pt x="14317" y="8602"/>
                    </a:cubicBezTo>
                    <a:cubicBezTo>
                      <a:pt x="14401" y="8602"/>
                      <a:pt x="14484" y="8581"/>
                      <a:pt x="14568" y="8539"/>
                    </a:cubicBezTo>
                    <a:cubicBezTo>
                      <a:pt x="14903" y="8456"/>
                      <a:pt x="15070" y="8037"/>
                      <a:pt x="14987" y="7702"/>
                    </a:cubicBezTo>
                    <a:lnTo>
                      <a:pt x="14903" y="7619"/>
                    </a:lnTo>
                    <a:cubicBezTo>
                      <a:pt x="14903" y="7619"/>
                      <a:pt x="14903" y="7535"/>
                      <a:pt x="14735" y="7284"/>
                    </a:cubicBezTo>
                    <a:cubicBezTo>
                      <a:pt x="14652" y="7116"/>
                      <a:pt x="14568" y="6865"/>
                      <a:pt x="14401" y="6530"/>
                    </a:cubicBezTo>
                    <a:cubicBezTo>
                      <a:pt x="14149" y="5860"/>
                      <a:pt x="13898" y="5023"/>
                      <a:pt x="13982" y="4186"/>
                    </a:cubicBezTo>
                    <a:cubicBezTo>
                      <a:pt x="13982" y="3767"/>
                      <a:pt x="14066" y="3349"/>
                      <a:pt x="14149" y="3014"/>
                    </a:cubicBezTo>
                    <a:cubicBezTo>
                      <a:pt x="14233" y="2763"/>
                      <a:pt x="14317" y="2595"/>
                      <a:pt x="14317" y="2428"/>
                    </a:cubicBezTo>
                    <a:cubicBezTo>
                      <a:pt x="14401" y="2344"/>
                      <a:pt x="14484" y="2177"/>
                      <a:pt x="14568" y="2009"/>
                    </a:cubicBezTo>
                    <a:cubicBezTo>
                      <a:pt x="14652" y="1926"/>
                      <a:pt x="14735" y="1758"/>
                      <a:pt x="14819" y="1674"/>
                    </a:cubicBezTo>
                    <a:cubicBezTo>
                      <a:pt x="14903" y="1591"/>
                      <a:pt x="14903" y="1507"/>
                      <a:pt x="15070" y="1423"/>
                    </a:cubicBezTo>
                    <a:cubicBezTo>
                      <a:pt x="15238" y="1256"/>
                      <a:pt x="15321" y="1172"/>
                      <a:pt x="15321" y="1172"/>
                    </a:cubicBezTo>
                    <a:cubicBezTo>
                      <a:pt x="15489" y="1005"/>
                      <a:pt x="15573" y="754"/>
                      <a:pt x="15573" y="586"/>
                    </a:cubicBezTo>
                    <a:cubicBezTo>
                      <a:pt x="15489" y="168"/>
                      <a:pt x="15154" y="0"/>
                      <a:pt x="14735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" name="Google Shape;1049;p28"/>
              <p:cNvSpPr/>
              <p:nvPr/>
            </p:nvSpPr>
            <p:spPr>
              <a:xfrm>
                <a:off x="2492450" y="2785300"/>
                <a:ext cx="891650" cy="703825"/>
              </a:xfrm>
              <a:custGeom>
                <a:avLst/>
                <a:gdLst/>
                <a:ahLst/>
                <a:cxnLst/>
                <a:rect l="l" t="t" r="r" b="b"/>
                <a:pathLst>
                  <a:path w="35666" h="28153" extrusionOk="0">
                    <a:moveTo>
                      <a:pt x="10200" y="0"/>
                    </a:moveTo>
                    <a:cubicBezTo>
                      <a:pt x="6903" y="0"/>
                      <a:pt x="4159" y="1303"/>
                      <a:pt x="2763" y="3934"/>
                    </a:cubicBezTo>
                    <a:cubicBezTo>
                      <a:pt x="1" y="9293"/>
                      <a:pt x="6363" y="16158"/>
                      <a:pt x="10884" y="20092"/>
                    </a:cubicBezTo>
                    <a:cubicBezTo>
                      <a:pt x="16802" y="25206"/>
                      <a:pt x="27819" y="28153"/>
                      <a:pt x="32032" y="28153"/>
                    </a:cubicBezTo>
                    <a:cubicBezTo>
                      <a:pt x="32647" y="28153"/>
                      <a:pt x="33117" y="28090"/>
                      <a:pt x="33405" y="27962"/>
                    </a:cubicBezTo>
                    <a:cubicBezTo>
                      <a:pt x="35665" y="26957"/>
                      <a:pt x="29470" y="10548"/>
                      <a:pt x="22019" y="4688"/>
                    </a:cubicBezTo>
                    <a:cubicBezTo>
                      <a:pt x="18117" y="1575"/>
                      <a:pt x="13824" y="0"/>
                      <a:pt x="10200" y="0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28"/>
              <p:cNvSpPr/>
              <p:nvPr/>
            </p:nvSpPr>
            <p:spPr>
              <a:xfrm>
                <a:off x="4185675" y="2785300"/>
                <a:ext cx="893725" cy="703825"/>
              </a:xfrm>
              <a:custGeom>
                <a:avLst/>
                <a:gdLst/>
                <a:ahLst/>
                <a:cxnLst/>
                <a:rect l="l" t="t" r="r" b="b"/>
                <a:pathLst>
                  <a:path w="35749" h="28153" extrusionOk="0">
                    <a:moveTo>
                      <a:pt x="25550" y="0"/>
                    </a:moveTo>
                    <a:cubicBezTo>
                      <a:pt x="21925" y="0"/>
                      <a:pt x="17633" y="1575"/>
                      <a:pt x="13731" y="4688"/>
                    </a:cubicBezTo>
                    <a:cubicBezTo>
                      <a:pt x="6280" y="10548"/>
                      <a:pt x="1" y="26957"/>
                      <a:pt x="2345" y="27962"/>
                    </a:cubicBezTo>
                    <a:cubicBezTo>
                      <a:pt x="2633" y="28090"/>
                      <a:pt x="3103" y="28153"/>
                      <a:pt x="3717" y="28153"/>
                    </a:cubicBezTo>
                    <a:cubicBezTo>
                      <a:pt x="7930" y="28153"/>
                      <a:pt x="18948" y="25206"/>
                      <a:pt x="24865" y="20092"/>
                    </a:cubicBezTo>
                    <a:cubicBezTo>
                      <a:pt x="29386" y="16158"/>
                      <a:pt x="35749" y="9293"/>
                      <a:pt x="32986" y="3934"/>
                    </a:cubicBezTo>
                    <a:cubicBezTo>
                      <a:pt x="31590" y="1303"/>
                      <a:pt x="28846" y="0"/>
                      <a:pt x="25550" y="0"/>
                    </a:cubicBezTo>
                    <a:close/>
                  </a:path>
                </a:pathLst>
              </a:custGeom>
              <a:solidFill>
                <a:srgbClr val="7D7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1" name="Google Shape;1051;p28"/>
            <p:cNvGrpSpPr/>
            <p:nvPr/>
          </p:nvGrpSpPr>
          <p:grpSpPr>
            <a:xfrm>
              <a:off x="8057444" y="3639852"/>
              <a:ext cx="378392" cy="536492"/>
              <a:chOff x="80379" y="4370393"/>
              <a:chExt cx="545279" cy="773107"/>
            </a:xfrm>
          </p:grpSpPr>
          <p:sp>
            <p:nvSpPr>
              <p:cNvPr id="1052" name="Google Shape;1052;p28"/>
              <p:cNvSpPr/>
              <p:nvPr/>
            </p:nvSpPr>
            <p:spPr>
              <a:xfrm flipH="1">
                <a:off x="367865" y="4592741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28"/>
              <p:cNvSpPr/>
              <p:nvPr/>
            </p:nvSpPr>
            <p:spPr>
              <a:xfrm flipH="1">
                <a:off x="352628" y="4370393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28"/>
              <p:cNvSpPr/>
              <p:nvPr/>
            </p:nvSpPr>
            <p:spPr>
              <a:xfrm flipH="1">
                <a:off x="80379" y="4483438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28"/>
              <p:cNvSpPr/>
              <p:nvPr/>
            </p:nvSpPr>
            <p:spPr>
              <a:xfrm flipH="1">
                <a:off x="182204" y="4465283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28"/>
              <p:cNvSpPr/>
              <p:nvPr/>
            </p:nvSpPr>
            <p:spPr>
              <a:xfrm flipH="1">
                <a:off x="134430" y="4587422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28"/>
              <p:cNvSpPr/>
              <p:nvPr/>
            </p:nvSpPr>
            <p:spPr>
              <a:xfrm flipH="1">
                <a:off x="329221" y="4669374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1" name="Google Shape;1061;p28"/>
          <p:cNvGrpSpPr/>
          <p:nvPr/>
        </p:nvGrpSpPr>
        <p:grpSpPr>
          <a:xfrm>
            <a:off x="1164" y="1420214"/>
            <a:ext cx="1791087" cy="3437871"/>
            <a:chOff x="-7446" y="1038262"/>
            <a:chExt cx="1791087" cy="3437871"/>
          </a:xfrm>
        </p:grpSpPr>
        <p:grpSp>
          <p:nvGrpSpPr>
            <p:cNvPr id="1062" name="Google Shape;1062;p28"/>
            <p:cNvGrpSpPr/>
            <p:nvPr/>
          </p:nvGrpSpPr>
          <p:grpSpPr>
            <a:xfrm>
              <a:off x="-7446" y="1038262"/>
              <a:ext cx="1791087" cy="3437871"/>
              <a:chOff x="-7446" y="1038262"/>
              <a:chExt cx="1791087" cy="3437871"/>
            </a:xfrm>
          </p:grpSpPr>
          <p:grpSp>
            <p:nvGrpSpPr>
              <p:cNvPr id="1063" name="Google Shape;1063;p28"/>
              <p:cNvGrpSpPr/>
              <p:nvPr/>
            </p:nvGrpSpPr>
            <p:grpSpPr>
              <a:xfrm>
                <a:off x="430655" y="2477284"/>
                <a:ext cx="151241" cy="137891"/>
                <a:chOff x="1474943" y="3859420"/>
                <a:chExt cx="118956" cy="108456"/>
              </a:xfrm>
            </p:grpSpPr>
            <p:sp>
              <p:nvSpPr>
                <p:cNvPr id="1064" name="Google Shape;1064;p28"/>
                <p:cNvSpPr/>
                <p:nvPr/>
              </p:nvSpPr>
              <p:spPr>
                <a:xfrm>
                  <a:off x="1474943" y="3931517"/>
                  <a:ext cx="46859" cy="36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1347" extrusionOk="0">
                      <a:moveTo>
                        <a:pt x="868" y="0"/>
                      </a:moveTo>
                      <a:cubicBezTo>
                        <a:pt x="1" y="0"/>
                        <a:pt x="1" y="1347"/>
                        <a:pt x="868" y="1347"/>
                      </a:cubicBezTo>
                      <a:cubicBezTo>
                        <a:pt x="1736" y="1347"/>
                        <a:pt x="1736" y="0"/>
                        <a:pt x="8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28"/>
                <p:cNvSpPr/>
                <p:nvPr/>
              </p:nvSpPr>
              <p:spPr>
                <a:xfrm>
                  <a:off x="1511302" y="3859420"/>
                  <a:ext cx="46238" cy="357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3" h="1325" extrusionOk="0">
                      <a:moveTo>
                        <a:pt x="868" y="1"/>
                      </a:moveTo>
                      <a:cubicBezTo>
                        <a:pt x="0" y="1"/>
                        <a:pt x="0" y="1324"/>
                        <a:pt x="868" y="1324"/>
                      </a:cubicBezTo>
                      <a:cubicBezTo>
                        <a:pt x="1712" y="1324"/>
                        <a:pt x="1712" y="1"/>
                        <a:pt x="86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28"/>
                <p:cNvSpPr/>
                <p:nvPr/>
              </p:nvSpPr>
              <p:spPr>
                <a:xfrm>
                  <a:off x="1547040" y="3931517"/>
                  <a:ext cx="46859" cy="363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6" h="1347" extrusionOk="0">
                      <a:moveTo>
                        <a:pt x="868" y="0"/>
                      </a:moveTo>
                      <a:cubicBezTo>
                        <a:pt x="0" y="0"/>
                        <a:pt x="0" y="1347"/>
                        <a:pt x="868" y="1347"/>
                      </a:cubicBezTo>
                      <a:cubicBezTo>
                        <a:pt x="1735" y="1347"/>
                        <a:pt x="1735" y="0"/>
                        <a:pt x="8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67" name="Google Shape;1067;p28"/>
              <p:cNvSpPr/>
              <p:nvPr/>
            </p:nvSpPr>
            <p:spPr>
              <a:xfrm>
                <a:off x="317289" y="1839356"/>
                <a:ext cx="72718" cy="56711"/>
              </a:xfrm>
              <a:custGeom>
                <a:avLst/>
                <a:gdLst/>
                <a:ahLst/>
                <a:cxnLst/>
                <a:rect l="l" t="t" r="r" b="b"/>
                <a:pathLst>
                  <a:path w="2694" h="2101" extrusionOk="0">
                    <a:moveTo>
                      <a:pt x="1347" y="1"/>
                    </a:moveTo>
                    <a:cubicBezTo>
                      <a:pt x="0" y="1"/>
                      <a:pt x="0" y="2100"/>
                      <a:pt x="1347" y="2100"/>
                    </a:cubicBezTo>
                    <a:cubicBezTo>
                      <a:pt x="2693" y="2100"/>
                      <a:pt x="2693" y="1"/>
                      <a:pt x="1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28"/>
              <p:cNvSpPr/>
              <p:nvPr/>
            </p:nvSpPr>
            <p:spPr>
              <a:xfrm>
                <a:off x="373352" y="1727229"/>
                <a:ext cx="72718" cy="56090"/>
              </a:xfrm>
              <a:custGeom>
                <a:avLst/>
                <a:gdLst/>
                <a:ahLst/>
                <a:cxnLst/>
                <a:rect l="l" t="t" r="r" b="b"/>
                <a:pathLst>
                  <a:path w="2694" h="2078" extrusionOk="0">
                    <a:moveTo>
                      <a:pt x="1347" y="0"/>
                    </a:moveTo>
                    <a:cubicBezTo>
                      <a:pt x="0" y="0"/>
                      <a:pt x="0" y="2077"/>
                      <a:pt x="1347" y="2077"/>
                    </a:cubicBezTo>
                    <a:cubicBezTo>
                      <a:pt x="2694" y="2077"/>
                      <a:pt x="2694" y="0"/>
                      <a:pt x="13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28"/>
              <p:cNvSpPr/>
              <p:nvPr/>
            </p:nvSpPr>
            <p:spPr>
              <a:xfrm>
                <a:off x="430036" y="1839356"/>
                <a:ext cx="72097" cy="56711"/>
              </a:xfrm>
              <a:custGeom>
                <a:avLst/>
                <a:gdLst/>
                <a:ahLst/>
                <a:cxnLst/>
                <a:rect l="l" t="t" r="r" b="b"/>
                <a:pathLst>
                  <a:path w="2671" h="2101" extrusionOk="0">
                    <a:moveTo>
                      <a:pt x="1347" y="1"/>
                    </a:moveTo>
                    <a:cubicBezTo>
                      <a:pt x="0" y="1"/>
                      <a:pt x="0" y="2100"/>
                      <a:pt x="1347" y="2100"/>
                    </a:cubicBezTo>
                    <a:cubicBezTo>
                      <a:pt x="2671" y="2100"/>
                      <a:pt x="2671" y="1"/>
                      <a:pt x="1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28"/>
              <p:cNvSpPr/>
              <p:nvPr/>
            </p:nvSpPr>
            <p:spPr>
              <a:xfrm>
                <a:off x="2" y="2573175"/>
                <a:ext cx="842632" cy="1674385"/>
              </a:xfrm>
              <a:custGeom>
                <a:avLst/>
                <a:gdLst/>
                <a:ahLst/>
                <a:cxnLst/>
                <a:rect l="l" t="t" r="r" b="b"/>
                <a:pathLst>
                  <a:path w="24554" h="48791" extrusionOk="0">
                    <a:moveTo>
                      <a:pt x="2805" y="1"/>
                    </a:moveTo>
                    <a:cubicBezTo>
                      <a:pt x="2747" y="1"/>
                      <a:pt x="2687" y="5"/>
                      <a:pt x="2625" y="13"/>
                    </a:cubicBezTo>
                    <a:cubicBezTo>
                      <a:pt x="1666" y="13"/>
                      <a:pt x="753" y="835"/>
                      <a:pt x="0" y="1862"/>
                    </a:cubicBezTo>
                    <a:lnTo>
                      <a:pt x="0" y="48791"/>
                    </a:lnTo>
                    <a:lnTo>
                      <a:pt x="12782" y="48791"/>
                    </a:lnTo>
                    <a:cubicBezTo>
                      <a:pt x="12782" y="45869"/>
                      <a:pt x="13284" y="42947"/>
                      <a:pt x="13946" y="40048"/>
                    </a:cubicBezTo>
                    <a:cubicBezTo>
                      <a:pt x="15430" y="31694"/>
                      <a:pt x="20246" y="25212"/>
                      <a:pt x="23396" y="17246"/>
                    </a:cubicBezTo>
                    <a:cubicBezTo>
                      <a:pt x="24554" y="14254"/>
                      <a:pt x="24111" y="13203"/>
                      <a:pt x="22987" y="13203"/>
                    </a:cubicBezTo>
                    <a:cubicBezTo>
                      <a:pt x="21606" y="13203"/>
                      <a:pt x="19197" y="14788"/>
                      <a:pt x="17461" y="16310"/>
                    </a:cubicBezTo>
                    <a:cubicBezTo>
                      <a:pt x="12463" y="20579"/>
                      <a:pt x="10614" y="26148"/>
                      <a:pt x="6893" y="31329"/>
                    </a:cubicBezTo>
                    <a:cubicBezTo>
                      <a:pt x="7829" y="27244"/>
                      <a:pt x="9495" y="23181"/>
                      <a:pt x="11162" y="19278"/>
                    </a:cubicBezTo>
                    <a:cubicBezTo>
                      <a:pt x="12828" y="15762"/>
                      <a:pt x="20246" y="6861"/>
                      <a:pt x="16526" y="3893"/>
                    </a:cubicBezTo>
                    <a:cubicBezTo>
                      <a:pt x="16142" y="3613"/>
                      <a:pt x="15743" y="3483"/>
                      <a:pt x="15332" y="3483"/>
                    </a:cubicBezTo>
                    <a:cubicBezTo>
                      <a:pt x="10589" y="3483"/>
                      <a:pt x="4289" y="20912"/>
                      <a:pt x="1895" y="26878"/>
                    </a:cubicBezTo>
                    <a:cubicBezTo>
                      <a:pt x="1529" y="21126"/>
                      <a:pt x="3196" y="15032"/>
                      <a:pt x="3743" y="9280"/>
                    </a:cubicBezTo>
                    <a:cubicBezTo>
                      <a:pt x="3922" y="7651"/>
                      <a:pt x="5344" y="1"/>
                      <a:pt x="28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28"/>
              <p:cNvSpPr/>
              <p:nvPr/>
            </p:nvSpPr>
            <p:spPr>
              <a:xfrm>
                <a:off x="2" y="3093384"/>
                <a:ext cx="84936" cy="437377"/>
              </a:xfrm>
              <a:custGeom>
                <a:avLst/>
                <a:gdLst/>
                <a:ahLst/>
                <a:cxnLst/>
                <a:rect l="l" t="t" r="r" b="b"/>
                <a:pathLst>
                  <a:path w="2475" h="12745" extrusionOk="0">
                    <a:moveTo>
                      <a:pt x="2048" y="1"/>
                    </a:moveTo>
                    <a:cubicBezTo>
                      <a:pt x="1911" y="1"/>
                      <a:pt x="1780" y="78"/>
                      <a:pt x="1735" y="259"/>
                    </a:cubicBezTo>
                    <a:cubicBezTo>
                      <a:pt x="1096" y="3043"/>
                      <a:pt x="525" y="5874"/>
                      <a:pt x="0" y="8704"/>
                    </a:cubicBezTo>
                    <a:lnTo>
                      <a:pt x="0" y="12744"/>
                    </a:lnTo>
                    <a:cubicBezTo>
                      <a:pt x="662" y="8613"/>
                      <a:pt x="1461" y="4504"/>
                      <a:pt x="2419" y="441"/>
                    </a:cubicBezTo>
                    <a:cubicBezTo>
                      <a:pt x="2475" y="179"/>
                      <a:pt x="2255" y="1"/>
                      <a:pt x="2048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28"/>
              <p:cNvSpPr/>
              <p:nvPr/>
            </p:nvSpPr>
            <p:spPr>
              <a:xfrm>
                <a:off x="2" y="3354334"/>
                <a:ext cx="575882" cy="1097714"/>
              </a:xfrm>
              <a:custGeom>
                <a:avLst/>
                <a:gdLst/>
                <a:ahLst/>
                <a:cxnLst/>
                <a:rect l="l" t="t" r="r" b="b"/>
                <a:pathLst>
                  <a:path w="16781" h="31987" extrusionOk="0">
                    <a:moveTo>
                      <a:pt x="885" y="1"/>
                    </a:moveTo>
                    <a:cubicBezTo>
                      <a:pt x="571" y="1"/>
                      <a:pt x="276" y="141"/>
                      <a:pt x="0" y="374"/>
                    </a:cubicBezTo>
                    <a:lnTo>
                      <a:pt x="0" y="31987"/>
                    </a:lnTo>
                    <a:lnTo>
                      <a:pt x="9062" y="31987"/>
                    </a:lnTo>
                    <a:cubicBezTo>
                      <a:pt x="9176" y="30434"/>
                      <a:pt x="9495" y="28859"/>
                      <a:pt x="9861" y="27307"/>
                    </a:cubicBezTo>
                    <a:cubicBezTo>
                      <a:pt x="10979" y="21647"/>
                      <a:pt x="13353" y="17059"/>
                      <a:pt x="15704" y="11649"/>
                    </a:cubicBezTo>
                    <a:cubicBezTo>
                      <a:pt x="16780" y="9112"/>
                      <a:pt x="16238" y="8050"/>
                      <a:pt x="15180" y="8050"/>
                    </a:cubicBezTo>
                    <a:cubicBezTo>
                      <a:pt x="14353" y="8050"/>
                      <a:pt x="13211" y="8699"/>
                      <a:pt x="12280" y="9800"/>
                    </a:cubicBezTo>
                    <a:cubicBezTo>
                      <a:pt x="9221" y="13384"/>
                      <a:pt x="7395" y="17881"/>
                      <a:pt x="4634" y="21396"/>
                    </a:cubicBezTo>
                    <a:cubicBezTo>
                      <a:pt x="5318" y="18634"/>
                      <a:pt x="6551" y="15872"/>
                      <a:pt x="7806" y="13224"/>
                    </a:cubicBezTo>
                    <a:cubicBezTo>
                      <a:pt x="9039" y="10850"/>
                      <a:pt x="12919" y="2747"/>
                      <a:pt x="11070" y="1560"/>
                    </a:cubicBezTo>
                    <a:cubicBezTo>
                      <a:pt x="10805" y="1383"/>
                      <a:pt x="10534" y="1300"/>
                      <a:pt x="10258" y="1300"/>
                    </a:cubicBezTo>
                    <a:cubicBezTo>
                      <a:pt x="6812" y="1300"/>
                      <a:pt x="2687" y="14304"/>
                      <a:pt x="890" y="18383"/>
                    </a:cubicBezTo>
                    <a:cubicBezTo>
                      <a:pt x="616" y="14480"/>
                      <a:pt x="1872" y="10348"/>
                      <a:pt x="2283" y="6445"/>
                    </a:cubicBezTo>
                    <a:cubicBezTo>
                      <a:pt x="2419" y="5304"/>
                      <a:pt x="3287" y="1150"/>
                      <a:pt x="1438" y="145"/>
                    </a:cubicBezTo>
                    <a:cubicBezTo>
                      <a:pt x="1248" y="46"/>
                      <a:pt x="1063" y="1"/>
                      <a:pt x="885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28"/>
              <p:cNvSpPr/>
              <p:nvPr/>
            </p:nvSpPr>
            <p:spPr>
              <a:xfrm>
                <a:off x="78316" y="1465016"/>
                <a:ext cx="1265458" cy="1080212"/>
              </a:xfrm>
              <a:custGeom>
                <a:avLst/>
                <a:gdLst/>
                <a:ahLst/>
                <a:cxnLst/>
                <a:rect l="l" t="t" r="r" b="b"/>
                <a:pathLst>
                  <a:path w="36875" h="31477" extrusionOk="0">
                    <a:moveTo>
                      <a:pt x="31851" y="0"/>
                    </a:moveTo>
                    <a:cubicBezTo>
                      <a:pt x="31796" y="0"/>
                      <a:pt x="31740" y="1"/>
                      <a:pt x="31682" y="3"/>
                    </a:cubicBezTo>
                    <a:cubicBezTo>
                      <a:pt x="27414" y="208"/>
                      <a:pt x="22598" y="5572"/>
                      <a:pt x="18900" y="8357"/>
                    </a:cubicBezTo>
                    <a:cubicBezTo>
                      <a:pt x="18749" y="6204"/>
                      <a:pt x="20363" y="255"/>
                      <a:pt x="18301" y="255"/>
                    </a:cubicBezTo>
                    <a:cubicBezTo>
                      <a:pt x="17871" y="255"/>
                      <a:pt x="17281" y="514"/>
                      <a:pt x="16480" y="1121"/>
                    </a:cubicBezTo>
                    <a:cubicBezTo>
                      <a:pt x="13513" y="3358"/>
                      <a:pt x="12783" y="10023"/>
                      <a:pt x="9998" y="12055"/>
                    </a:cubicBezTo>
                    <a:cubicBezTo>
                      <a:pt x="9998" y="10936"/>
                      <a:pt x="10546" y="6120"/>
                      <a:pt x="9268" y="5572"/>
                    </a:cubicBezTo>
                    <a:cubicBezTo>
                      <a:pt x="9087" y="5482"/>
                      <a:pt x="8908" y="5440"/>
                      <a:pt x="8730" y="5440"/>
                    </a:cubicBezTo>
                    <a:cubicBezTo>
                      <a:pt x="6713" y="5440"/>
                      <a:pt x="4970" y="10874"/>
                      <a:pt x="4634" y="12237"/>
                    </a:cubicBezTo>
                    <a:cubicBezTo>
                      <a:pt x="3150" y="17053"/>
                      <a:pt x="1667" y="25590"/>
                      <a:pt x="1" y="31319"/>
                    </a:cubicBezTo>
                    <a:cubicBezTo>
                      <a:pt x="1667" y="31045"/>
                      <a:pt x="3613" y="30954"/>
                      <a:pt x="5581" y="30954"/>
                    </a:cubicBezTo>
                    <a:cubicBezTo>
                      <a:pt x="7550" y="30954"/>
                      <a:pt x="9542" y="31045"/>
                      <a:pt x="11299" y="31137"/>
                    </a:cubicBezTo>
                    <a:cubicBezTo>
                      <a:pt x="12365" y="31242"/>
                      <a:pt x="14609" y="31476"/>
                      <a:pt x="16636" y="31476"/>
                    </a:cubicBezTo>
                    <a:cubicBezTo>
                      <a:pt x="18124" y="31476"/>
                      <a:pt x="19496" y="31350"/>
                      <a:pt x="20201" y="30954"/>
                    </a:cubicBezTo>
                    <a:cubicBezTo>
                      <a:pt x="23533" y="28923"/>
                      <a:pt x="18717" y="27256"/>
                      <a:pt x="17599" y="25407"/>
                    </a:cubicBezTo>
                    <a:cubicBezTo>
                      <a:pt x="21867" y="24837"/>
                      <a:pt x="24264" y="24654"/>
                      <a:pt x="27414" y="23353"/>
                    </a:cubicBezTo>
                    <a:cubicBezTo>
                      <a:pt x="34284" y="20957"/>
                      <a:pt x="24629" y="19473"/>
                      <a:pt x="21867" y="18354"/>
                    </a:cubicBezTo>
                    <a:cubicBezTo>
                      <a:pt x="26318" y="16688"/>
                      <a:pt x="32618" y="15387"/>
                      <a:pt x="34079" y="11872"/>
                    </a:cubicBezTo>
                    <a:cubicBezTo>
                      <a:pt x="34881" y="10206"/>
                      <a:pt x="33985" y="9698"/>
                      <a:pt x="32474" y="9698"/>
                    </a:cubicBezTo>
                    <a:cubicBezTo>
                      <a:pt x="30115" y="9698"/>
                      <a:pt x="26255" y="10936"/>
                      <a:pt x="25017" y="10936"/>
                    </a:cubicBezTo>
                    <a:cubicBezTo>
                      <a:pt x="29036" y="8204"/>
                      <a:pt x="36875" y="0"/>
                      <a:pt x="31851" y="0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28"/>
              <p:cNvSpPr/>
              <p:nvPr/>
            </p:nvSpPr>
            <p:spPr>
              <a:xfrm>
                <a:off x="48734" y="1606065"/>
                <a:ext cx="1031412" cy="952276"/>
              </a:xfrm>
              <a:custGeom>
                <a:avLst/>
                <a:gdLst/>
                <a:ahLst/>
                <a:cxnLst/>
                <a:rect l="l" t="t" r="r" b="b"/>
                <a:pathLst>
                  <a:path w="30055" h="27749" extrusionOk="0">
                    <a:moveTo>
                      <a:pt x="29567" y="1"/>
                    </a:moveTo>
                    <a:cubicBezTo>
                      <a:pt x="29486" y="1"/>
                      <a:pt x="29401" y="35"/>
                      <a:pt x="29326" y="116"/>
                    </a:cubicBezTo>
                    <a:cubicBezTo>
                      <a:pt x="20310" y="9839"/>
                      <a:pt x="9627" y="17805"/>
                      <a:pt x="246" y="27164"/>
                    </a:cubicBezTo>
                    <a:cubicBezTo>
                      <a:pt x="1" y="27409"/>
                      <a:pt x="226" y="27748"/>
                      <a:pt x="489" y="27748"/>
                    </a:cubicBezTo>
                    <a:cubicBezTo>
                      <a:pt x="568" y="27748"/>
                      <a:pt x="651" y="27717"/>
                      <a:pt x="726" y="27643"/>
                    </a:cubicBezTo>
                    <a:cubicBezTo>
                      <a:pt x="10107" y="18307"/>
                      <a:pt x="20812" y="10319"/>
                      <a:pt x="29828" y="595"/>
                    </a:cubicBezTo>
                    <a:cubicBezTo>
                      <a:pt x="30054" y="351"/>
                      <a:pt x="29829" y="1"/>
                      <a:pt x="2956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28"/>
              <p:cNvSpPr/>
              <p:nvPr/>
            </p:nvSpPr>
            <p:spPr>
              <a:xfrm>
                <a:off x="596110" y="2042421"/>
                <a:ext cx="18806" cy="17262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03" extrusionOk="0">
                    <a:moveTo>
                      <a:pt x="548" y="0"/>
                    </a:moveTo>
                    <a:lnTo>
                      <a:pt x="548" y="0"/>
                    </a:lnTo>
                    <a:cubicBezTo>
                      <a:pt x="365" y="23"/>
                      <a:pt x="183" y="69"/>
                      <a:pt x="0" y="91"/>
                    </a:cubicBezTo>
                    <a:cubicBezTo>
                      <a:pt x="160" y="228"/>
                      <a:pt x="297" y="365"/>
                      <a:pt x="434" y="502"/>
                    </a:cubicBezTo>
                    <a:cubicBezTo>
                      <a:pt x="479" y="343"/>
                      <a:pt x="502" y="160"/>
                      <a:pt x="54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" name="Google Shape;1076;p28"/>
              <p:cNvSpPr/>
              <p:nvPr/>
            </p:nvSpPr>
            <p:spPr>
              <a:xfrm>
                <a:off x="586158" y="1651056"/>
                <a:ext cx="494241" cy="417472"/>
              </a:xfrm>
              <a:custGeom>
                <a:avLst/>
                <a:gdLst/>
                <a:ahLst/>
                <a:cxnLst/>
                <a:rect l="l" t="t" r="r" b="b"/>
                <a:pathLst>
                  <a:path w="14402" h="12165" extrusionOk="0">
                    <a:moveTo>
                      <a:pt x="838" y="11404"/>
                    </a:moveTo>
                    <a:lnTo>
                      <a:pt x="838" y="11404"/>
                    </a:lnTo>
                    <a:cubicBezTo>
                      <a:pt x="792" y="11564"/>
                      <a:pt x="769" y="11747"/>
                      <a:pt x="724" y="11906"/>
                    </a:cubicBezTo>
                    <a:cubicBezTo>
                      <a:pt x="587" y="11769"/>
                      <a:pt x="450" y="11632"/>
                      <a:pt x="290" y="11495"/>
                    </a:cubicBezTo>
                    <a:cubicBezTo>
                      <a:pt x="473" y="11473"/>
                      <a:pt x="655" y="11427"/>
                      <a:pt x="838" y="11404"/>
                    </a:cubicBezTo>
                    <a:close/>
                    <a:moveTo>
                      <a:pt x="1667" y="0"/>
                    </a:moveTo>
                    <a:cubicBezTo>
                      <a:pt x="1495" y="0"/>
                      <a:pt x="1329" y="109"/>
                      <a:pt x="1340" y="334"/>
                    </a:cubicBezTo>
                    <a:cubicBezTo>
                      <a:pt x="1500" y="4169"/>
                      <a:pt x="838" y="7980"/>
                      <a:pt x="62" y="11724"/>
                    </a:cubicBezTo>
                    <a:cubicBezTo>
                      <a:pt x="0" y="11990"/>
                      <a:pt x="178" y="12164"/>
                      <a:pt x="396" y="12164"/>
                    </a:cubicBezTo>
                    <a:cubicBezTo>
                      <a:pt x="421" y="12164"/>
                      <a:pt x="447" y="12162"/>
                      <a:pt x="473" y="12157"/>
                    </a:cubicBezTo>
                    <a:cubicBezTo>
                      <a:pt x="2664" y="11838"/>
                      <a:pt x="4764" y="11016"/>
                      <a:pt x="6818" y="10286"/>
                    </a:cubicBezTo>
                    <a:cubicBezTo>
                      <a:pt x="9238" y="9441"/>
                      <a:pt x="11611" y="8528"/>
                      <a:pt x="14008" y="7707"/>
                    </a:cubicBezTo>
                    <a:cubicBezTo>
                      <a:pt x="14401" y="7582"/>
                      <a:pt x="14288" y="7026"/>
                      <a:pt x="13939" y="7026"/>
                    </a:cubicBezTo>
                    <a:cubicBezTo>
                      <a:pt x="13904" y="7026"/>
                      <a:pt x="13866" y="7032"/>
                      <a:pt x="13825" y="7045"/>
                    </a:cubicBezTo>
                    <a:cubicBezTo>
                      <a:pt x="11406" y="7843"/>
                      <a:pt x="9032" y="8756"/>
                      <a:pt x="6635" y="9624"/>
                    </a:cubicBezTo>
                    <a:cubicBezTo>
                      <a:pt x="4764" y="10286"/>
                      <a:pt x="2824" y="11016"/>
                      <a:pt x="838" y="11404"/>
                    </a:cubicBezTo>
                    <a:cubicBezTo>
                      <a:pt x="1568" y="7752"/>
                      <a:pt x="2185" y="4054"/>
                      <a:pt x="2025" y="334"/>
                    </a:cubicBezTo>
                    <a:cubicBezTo>
                      <a:pt x="2025" y="114"/>
                      <a:pt x="1843" y="0"/>
                      <a:pt x="166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" name="Google Shape;1077;p28"/>
              <p:cNvSpPr/>
              <p:nvPr/>
            </p:nvSpPr>
            <p:spPr>
              <a:xfrm>
                <a:off x="422185" y="1911600"/>
                <a:ext cx="447329" cy="323031"/>
              </a:xfrm>
              <a:custGeom>
                <a:avLst/>
                <a:gdLst/>
                <a:ahLst/>
                <a:cxnLst/>
                <a:rect l="l" t="t" r="r" b="b"/>
                <a:pathLst>
                  <a:path w="13035" h="9413" extrusionOk="0">
                    <a:moveTo>
                      <a:pt x="1470" y="0"/>
                    </a:moveTo>
                    <a:cubicBezTo>
                      <a:pt x="1296" y="0"/>
                      <a:pt x="1119" y="115"/>
                      <a:pt x="1119" y="343"/>
                    </a:cubicBezTo>
                    <a:cubicBezTo>
                      <a:pt x="1051" y="3150"/>
                      <a:pt x="229" y="5889"/>
                      <a:pt x="1" y="8674"/>
                    </a:cubicBezTo>
                    <a:cubicBezTo>
                      <a:pt x="1" y="8834"/>
                      <a:pt x="115" y="8994"/>
                      <a:pt x="252" y="9016"/>
                    </a:cubicBezTo>
                    <a:cubicBezTo>
                      <a:pt x="1627" y="9313"/>
                      <a:pt x="3028" y="9412"/>
                      <a:pt x="4440" y="9412"/>
                    </a:cubicBezTo>
                    <a:cubicBezTo>
                      <a:pt x="7154" y="9412"/>
                      <a:pt x="9905" y="9046"/>
                      <a:pt x="12578" y="9016"/>
                    </a:cubicBezTo>
                    <a:cubicBezTo>
                      <a:pt x="13034" y="9016"/>
                      <a:pt x="13034" y="8332"/>
                      <a:pt x="12578" y="8332"/>
                    </a:cubicBezTo>
                    <a:cubicBezTo>
                      <a:pt x="9697" y="8352"/>
                      <a:pt x="6797" y="8660"/>
                      <a:pt x="3913" y="8660"/>
                    </a:cubicBezTo>
                    <a:cubicBezTo>
                      <a:pt x="3644" y="8660"/>
                      <a:pt x="3374" y="8657"/>
                      <a:pt x="3105" y="8651"/>
                    </a:cubicBezTo>
                    <a:cubicBezTo>
                      <a:pt x="2329" y="8628"/>
                      <a:pt x="1553" y="8560"/>
                      <a:pt x="800" y="8423"/>
                    </a:cubicBezTo>
                    <a:cubicBezTo>
                      <a:pt x="571" y="8377"/>
                      <a:pt x="1051" y="5981"/>
                      <a:pt x="1119" y="5638"/>
                    </a:cubicBezTo>
                    <a:cubicBezTo>
                      <a:pt x="1439" y="3881"/>
                      <a:pt x="1781" y="2146"/>
                      <a:pt x="1804" y="343"/>
                    </a:cubicBezTo>
                    <a:cubicBezTo>
                      <a:pt x="1815" y="115"/>
                      <a:pt x="1644" y="0"/>
                      <a:pt x="1470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" name="Google Shape;1078;p28"/>
              <p:cNvSpPr/>
              <p:nvPr/>
            </p:nvSpPr>
            <p:spPr>
              <a:xfrm>
                <a:off x="198945" y="2038612"/>
                <a:ext cx="434768" cy="392421"/>
              </a:xfrm>
              <a:custGeom>
                <a:avLst/>
                <a:gdLst/>
                <a:ahLst/>
                <a:cxnLst/>
                <a:rect l="l" t="t" r="r" b="b"/>
                <a:pathLst>
                  <a:path w="12669" h="11435" extrusionOk="0">
                    <a:moveTo>
                      <a:pt x="2382" y="0"/>
                    </a:moveTo>
                    <a:cubicBezTo>
                      <a:pt x="2245" y="0"/>
                      <a:pt x="2114" y="75"/>
                      <a:pt x="2078" y="248"/>
                    </a:cubicBezTo>
                    <a:cubicBezTo>
                      <a:pt x="1324" y="3444"/>
                      <a:pt x="617" y="6662"/>
                      <a:pt x="46" y="9880"/>
                    </a:cubicBezTo>
                    <a:cubicBezTo>
                      <a:pt x="1" y="10109"/>
                      <a:pt x="138" y="10314"/>
                      <a:pt x="366" y="10337"/>
                    </a:cubicBezTo>
                    <a:cubicBezTo>
                      <a:pt x="4337" y="10519"/>
                      <a:pt x="8263" y="11067"/>
                      <a:pt x="12235" y="11432"/>
                    </a:cubicBezTo>
                    <a:cubicBezTo>
                      <a:pt x="12249" y="11434"/>
                      <a:pt x="12262" y="11435"/>
                      <a:pt x="12276" y="11435"/>
                    </a:cubicBezTo>
                    <a:cubicBezTo>
                      <a:pt x="12668" y="11435"/>
                      <a:pt x="12655" y="10792"/>
                      <a:pt x="12235" y="10748"/>
                    </a:cubicBezTo>
                    <a:cubicBezTo>
                      <a:pt x="8400" y="10383"/>
                      <a:pt x="4611" y="9858"/>
                      <a:pt x="777" y="9652"/>
                    </a:cubicBezTo>
                    <a:cubicBezTo>
                      <a:pt x="754" y="9789"/>
                      <a:pt x="731" y="9926"/>
                      <a:pt x="708" y="10086"/>
                    </a:cubicBezTo>
                    <a:cubicBezTo>
                      <a:pt x="594" y="9926"/>
                      <a:pt x="480" y="9789"/>
                      <a:pt x="366" y="9629"/>
                    </a:cubicBezTo>
                    <a:lnTo>
                      <a:pt x="366" y="9629"/>
                    </a:lnTo>
                    <a:cubicBezTo>
                      <a:pt x="503" y="9652"/>
                      <a:pt x="640" y="9652"/>
                      <a:pt x="777" y="9652"/>
                    </a:cubicBezTo>
                    <a:cubicBezTo>
                      <a:pt x="1347" y="6571"/>
                      <a:pt x="2032" y="3489"/>
                      <a:pt x="2740" y="431"/>
                    </a:cubicBezTo>
                    <a:cubicBezTo>
                      <a:pt x="2808" y="170"/>
                      <a:pt x="2588" y="0"/>
                      <a:pt x="238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28"/>
              <p:cNvSpPr/>
              <p:nvPr/>
            </p:nvSpPr>
            <p:spPr>
              <a:xfrm>
                <a:off x="211471" y="2369062"/>
                <a:ext cx="14139" cy="15683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57" extrusionOk="0">
                    <a:moveTo>
                      <a:pt x="1" y="0"/>
                    </a:moveTo>
                    <a:cubicBezTo>
                      <a:pt x="115" y="160"/>
                      <a:pt x="229" y="297"/>
                      <a:pt x="343" y="457"/>
                    </a:cubicBezTo>
                    <a:cubicBezTo>
                      <a:pt x="366" y="297"/>
                      <a:pt x="389" y="160"/>
                      <a:pt x="412" y="23"/>
                    </a:cubicBezTo>
                    <a:cubicBezTo>
                      <a:pt x="275" y="23"/>
                      <a:pt x="138" y="23"/>
                      <a:pt x="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" name="Google Shape;1080;p28"/>
              <p:cNvSpPr/>
              <p:nvPr/>
            </p:nvSpPr>
            <p:spPr>
              <a:xfrm>
                <a:off x="2" y="1038262"/>
                <a:ext cx="1665325" cy="1843536"/>
              </a:xfrm>
              <a:custGeom>
                <a:avLst/>
                <a:gdLst/>
                <a:ahLst/>
                <a:cxnLst/>
                <a:rect l="l" t="t" r="r" b="b"/>
                <a:pathLst>
                  <a:path w="48527" h="53720" extrusionOk="0">
                    <a:moveTo>
                      <a:pt x="25863" y="1"/>
                    </a:moveTo>
                    <a:cubicBezTo>
                      <a:pt x="20047" y="1"/>
                      <a:pt x="14276" y="3555"/>
                      <a:pt x="12919" y="9493"/>
                    </a:cubicBezTo>
                    <a:cubicBezTo>
                      <a:pt x="9833" y="7156"/>
                      <a:pt x="6192" y="5344"/>
                      <a:pt x="2639" y="5344"/>
                    </a:cubicBezTo>
                    <a:cubicBezTo>
                      <a:pt x="1750" y="5344"/>
                      <a:pt x="867" y="5457"/>
                      <a:pt x="0" y="5704"/>
                    </a:cubicBezTo>
                    <a:lnTo>
                      <a:pt x="0" y="25197"/>
                    </a:lnTo>
                    <a:cubicBezTo>
                      <a:pt x="205" y="25379"/>
                      <a:pt x="411" y="25585"/>
                      <a:pt x="593" y="25790"/>
                    </a:cubicBezTo>
                    <a:cubicBezTo>
                      <a:pt x="411" y="25859"/>
                      <a:pt x="205" y="25927"/>
                      <a:pt x="0" y="26018"/>
                    </a:cubicBezTo>
                    <a:lnTo>
                      <a:pt x="0" y="46127"/>
                    </a:lnTo>
                    <a:cubicBezTo>
                      <a:pt x="478" y="46174"/>
                      <a:pt x="959" y="46197"/>
                      <a:pt x="1442" y="46197"/>
                    </a:cubicBezTo>
                    <a:cubicBezTo>
                      <a:pt x="3999" y="46197"/>
                      <a:pt x="6576" y="45552"/>
                      <a:pt x="8765" y="44438"/>
                    </a:cubicBezTo>
                    <a:lnTo>
                      <a:pt x="9267" y="44918"/>
                    </a:lnTo>
                    <a:cubicBezTo>
                      <a:pt x="11535" y="49328"/>
                      <a:pt x="16571" y="53720"/>
                      <a:pt x="21990" y="53720"/>
                    </a:cubicBezTo>
                    <a:cubicBezTo>
                      <a:pt x="22517" y="53720"/>
                      <a:pt x="23047" y="53678"/>
                      <a:pt x="23579" y="53591"/>
                    </a:cubicBezTo>
                    <a:cubicBezTo>
                      <a:pt x="26569" y="53249"/>
                      <a:pt x="29901" y="51240"/>
                      <a:pt x="31385" y="48433"/>
                    </a:cubicBezTo>
                    <a:cubicBezTo>
                      <a:pt x="33051" y="45260"/>
                      <a:pt x="32229" y="42589"/>
                      <a:pt x="32047" y="38276"/>
                    </a:cubicBezTo>
                    <a:cubicBezTo>
                      <a:pt x="38871" y="38276"/>
                      <a:pt x="45696" y="36450"/>
                      <a:pt x="47203" y="28620"/>
                    </a:cubicBezTo>
                    <a:cubicBezTo>
                      <a:pt x="48527" y="20791"/>
                      <a:pt x="40880" y="18965"/>
                      <a:pt x="35060" y="18303"/>
                    </a:cubicBezTo>
                    <a:cubicBezTo>
                      <a:pt x="38552" y="12483"/>
                      <a:pt x="38712" y="4814"/>
                      <a:pt x="31727" y="1322"/>
                    </a:cubicBezTo>
                    <a:cubicBezTo>
                      <a:pt x="29887" y="425"/>
                      <a:pt x="27872" y="1"/>
                      <a:pt x="2586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" name="Google Shape;1081;p28"/>
              <p:cNvSpPr/>
              <p:nvPr/>
            </p:nvSpPr>
            <p:spPr>
              <a:xfrm>
                <a:off x="2" y="1597204"/>
                <a:ext cx="1008900" cy="2878929"/>
              </a:xfrm>
              <a:custGeom>
                <a:avLst/>
                <a:gdLst/>
                <a:ahLst/>
                <a:cxnLst/>
                <a:rect l="l" t="t" r="r" b="b"/>
                <a:pathLst>
                  <a:path w="29399" h="83891" extrusionOk="0">
                    <a:moveTo>
                      <a:pt x="15689" y="0"/>
                    </a:moveTo>
                    <a:cubicBezTo>
                      <a:pt x="14399" y="0"/>
                      <a:pt x="13558" y="9917"/>
                      <a:pt x="12075" y="14502"/>
                    </a:cubicBezTo>
                    <a:cubicBezTo>
                      <a:pt x="11253" y="17583"/>
                      <a:pt x="5227" y="28745"/>
                      <a:pt x="0" y="45909"/>
                    </a:cubicBezTo>
                    <a:lnTo>
                      <a:pt x="0" y="83891"/>
                    </a:lnTo>
                    <a:lnTo>
                      <a:pt x="2693" y="83891"/>
                    </a:lnTo>
                    <a:lnTo>
                      <a:pt x="4451" y="83868"/>
                    </a:lnTo>
                    <a:cubicBezTo>
                      <a:pt x="2442" y="76883"/>
                      <a:pt x="3538" y="60654"/>
                      <a:pt x="5432" y="50611"/>
                    </a:cubicBezTo>
                    <a:cubicBezTo>
                      <a:pt x="7099" y="41778"/>
                      <a:pt x="9587" y="26143"/>
                      <a:pt x="16252" y="19980"/>
                    </a:cubicBezTo>
                    <a:cubicBezTo>
                      <a:pt x="21228" y="14502"/>
                      <a:pt x="29399" y="11169"/>
                      <a:pt x="29399" y="9846"/>
                    </a:cubicBezTo>
                    <a:cubicBezTo>
                      <a:pt x="29260" y="9610"/>
                      <a:pt x="28911" y="9476"/>
                      <a:pt x="28373" y="9476"/>
                    </a:cubicBezTo>
                    <a:cubicBezTo>
                      <a:pt x="26250" y="9476"/>
                      <a:pt x="21180" y="11553"/>
                      <a:pt x="14426" y="17652"/>
                    </a:cubicBezTo>
                    <a:cubicBezTo>
                      <a:pt x="16252" y="11512"/>
                      <a:pt x="17575" y="1012"/>
                      <a:pt x="15749" y="8"/>
                    </a:cubicBezTo>
                    <a:cubicBezTo>
                      <a:pt x="15729" y="3"/>
                      <a:pt x="15709" y="0"/>
                      <a:pt x="15689" y="0"/>
                    </a:cubicBezTo>
                    <a:close/>
                  </a:path>
                </a:pathLst>
              </a:custGeom>
              <a:solidFill>
                <a:srgbClr val="7241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28"/>
              <p:cNvSpPr/>
              <p:nvPr/>
            </p:nvSpPr>
            <p:spPr>
              <a:xfrm>
                <a:off x="187096" y="2366461"/>
                <a:ext cx="201684" cy="376840"/>
              </a:xfrm>
              <a:custGeom>
                <a:avLst/>
                <a:gdLst/>
                <a:ahLst/>
                <a:cxnLst/>
                <a:rect l="l" t="t" r="r" b="b"/>
                <a:pathLst>
                  <a:path w="5877" h="10981" extrusionOk="0">
                    <a:moveTo>
                      <a:pt x="5411" y="0"/>
                    </a:moveTo>
                    <a:cubicBezTo>
                      <a:pt x="5308" y="0"/>
                      <a:pt x="5206" y="53"/>
                      <a:pt x="5142" y="181"/>
                    </a:cubicBezTo>
                    <a:cubicBezTo>
                      <a:pt x="3270" y="3559"/>
                      <a:pt x="1490" y="6960"/>
                      <a:pt x="97" y="10567"/>
                    </a:cubicBezTo>
                    <a:cubicBezTo>
                      <a:pt x="0" y="10816"/>
                      <a:pt x="214" y="10981"/>
                      <a:pt x="433" y="10981"/>
                    </a:cubicBezTo>
                    <a:cubicBezTo>
                      <a:pt x="575" y="10981"/>
                      <a:pt x="719" y="10911"/>
                      <a:pt x="782" y="10749"/>
                    </a:cubicBezTo>
                    <a:cubicBezTo>
                      <a:pt x="2152" y="7211"/>
                      <a:pt x="3909" y="3856"/>
                      <a:pt x="5735" y="524"/>
                    </a:cubicBezTo>
                    <a:cubicBezTo>
                      <a:pt x="5876" y="257"/>
                      <a:pt x="5640" y="0"/>
                      <a:pt x="5411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28"/>
              <p:cNvSpPr/>
              <p:nvPr/>
            </p:nvSpPr>
            <p:spPr>
              <a:xfrm>
                <a:off x="250788" y="2670649"/>
                <a:ext cx="50207" cy="97462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2840" extrusionOk="0">
                    <a:moveTo>
                      <a:pt x="1047" y="0"/>
                    </a:moveTo>
                    <a:cubicBezTo>
                      <a:pt x="911" y="0"/>
                      <a:pt x="778" y="75"/>
                      <a:pt x="732" y="248"/>
                    </a:cubicBezTo>
                    <a:cubicBezTo>
                      <a:pt x="550" y="979"/>
                      <a:pt x="253" y="1664"/>
                      <a:pt x="71" y="2394"/>
                    </a:cubicBezTo>
                    <a:cubicBezTo>
                      <a:pt x="1" y="2660"/>
                      <a:pt x="222" y="2840"/>
                      <a:pt x="430" y="2840"/>
                    </a:cubicBezTo>
                    <a:cubicBezTo>
                      <a:pt x="562" y="2840"/>
                      <a:pt x="688" y="2767"/>
                      <a:pt x="732" y="2599"/>
                    </a:cubicBezTo>
                    <a:cubicBezTo>
                      <a:pt x="938" y="1869"/>
                      <a:pt x="1212" y="1161"/>
                      <a:pt x="1394" y="431"/>
                    </a:cubicBezTo>
                    <a:cubicBezTo>
                      <a:pt x="1463" y="170"/>
                      <a:pt x="1251" y="0"/>
                      <a:pt x="1047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28"/>
              <p:cNvSpPr/>
              <p:nvPr/>
            </p:nvSpPr>
            <p:spPr>
              <a:xfrm>
                <a:off x="108001" y="2837471"/>
                <a:ext cx="91388" cy="228555"/>
              </a:xfrm>
              <a:custGeom>
                <a:avLst/>
                <a:gdLst/>
                <a:ahLst/>
                <a:cxnLst/>
                <a:rect l="l" t="t" r="r" b="b"/>
                <a:pathLst>
                  <a:path w="2663" h="6660" extrusionOk="0">
                    <a:moveTo>
                      <a:pt x="2241" y="0"/>
                    </a:moveTo>
                    <a:cubicBezTo>
                      <a:pt x="2102" y="0"/>
                      <a:pt x="1964" y="75"/>
                      <a:pt x="1909" y="248"/>
                    </a:cubicBezTo>
                    <a:cubicBezTo>
                      <a:pt x="1316" y="2234"/>
                      <a:pt x="768" y="4243"/>
                      <a:pt x="83" y="6229"/>
                    </a:cubicBezTo>
                    <a:cubicBezTo>
                      <a:pt x="1" y="6489"/>
                      <a:pt x="207" y="6659"/>
                      <a:pt x="419" y="6659"/>
                    </a:cubicBezTo>
                    <a:cubicBezTo>
                      <a:pt x="560" y="6659"/>
                      <a:pt x="704" y="6584"/>
                      <a:pt x="768" y="6411"/>
                    </a:cubicBezTo>
                    <a:cubicBezTo>
                      <a:pt x="1430" y="4425"/>
                      <a:pt x="2000" y="2417"/>
                      <a:pt x="2594" y="431"/>
                    </a:cubicBezTo>
                    <a:cubicBezTo>
                      <a:pt x="2662" y="170"/>
                      <a:pt x="2451" y="0"/>
                      <a:pt x="2241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28"/>
              <p:cNvSpPr/>
              <p:nvPr/>
            </p:nvSpPr>
            <p:spPr>
              <a:xfrm>
                <a:off x="108962" y="3011361"/>
                <a:ext cx="109988" cy="374232"/>
              </a:xfrm>
              <a:custGeom>
                <a:avLst/>
                <a:gdLst/>
                <a:ahLst/>
                <a:cxnLst/>
                <a:rect l="l" t="t" r="r" b="b"/>
                <a:pathLst>
                  <a:path w="3205" h="10905" extrusionOk="0">
                    <a:moveTo>
                      <a:pt x="2789" y="1"/>
                    </a:moveTo>
                    <a:cubicBezTo>
                      <a:pt x="2653" y="1"/>
                      <a:pt x="2520" y="76"/>
                      <a:pt x="2474" y="249"/>
                    </a:cubicBezTo>
                    <a:cubicBezTo>
                      <a:pt x="1584" y="3627"/>
                      <a:pt x="808" y="7051"/>
                      <a:pt x="55" y="10474"/>
                    </a:cubicBezTo>
                    <a:cubicBezTo>
                      <a:pt x="0" y="10735"/>
                      <a:pt x="217" y="10905"/>
                      <a:pt x="424" y="10905"/>
                    </a:cubicBezTo>
                    <a:cubicBezTo>
                      <a:pt x="561" y="10905"/>
                      <a:pt x="694" y="10830"/>
                      <a:pt x="740" y="10657"/>
                    </a:cubicBezTo>
                    <a:cubicBezTo>
                      <a:pt x="1493" y="7233"/>
                      <a:pt x="2246" y="3832"/>
                      <a:pt x="3136" y="431"/>
                    </a:cubicBezTo>
                    <a:cubicBezTo>
                      <a:pt x="3205" y="171"/>
                      <a:pt x="2993" y="1"/>
                      <a:pt x="2789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28"/>
              <p:cNvSpPr/>
              <p:nvPr/>
            </p:nvSpPr>
            <p:spPr>
              <a:xfrm>
                <a:off x="825" y="3122587"/>
                <a:ext cx="95162" cy="271966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7925" extrusionOk="0">
                    <a:moveTo>
                      <a:pt x="2356" y="1"/>
                    </a:moveTo>
                    <a:cubicBezTo>
                      <a:pt x="2220" y="1"/>
                      <a:pt x="2087" y="76"/>
                      <a:pt x="2042" y="249"/>
                    </a:cubicBezTo>
                    <a:cubicBezTo>
                      <a:pt x="1426" y="2668"/>
                      <a:pt x="535" y="5042"/>
                      <a:pt x="56" y="7484"/>
                    </a:cubicBezTo>
                    <a:cubicBezTo>
                      <a:pt x="1" y="7746"/>
                      <a:pt x="220" y="7925"/>
                      <a:pt x="423" y="7925"/>
                    </a:cubicBezTo>
                    <a:cubicBezTo>
                      <a:pt x="556" y="7925"/>
                      <a:pt x="682" y="7848"/>
                      <a:pt x="718" y="7667"/>
                    </a:cubicBezTo>
                    <a:cubicBezTo>
                      <a:pt x="1197" y="5225"/>
                      <a:pt x="2088" y="2851"/>
                      <a:pt x="2704" y="431"/>
                    </a:cubicBezTo>
                    <a:cubicBezTo>
                      <a:pt x="2772" y="171"/>
                      <a:pt x="2561" y="1"/>
                      <a:pt x="2356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28"/>
              <p:cNvSpPr/>
              <p:nvPr/>
            </p:nvSpPr>
            <p:spPr>
              <a:xfrm>
                <a:off x="6316" y="3430902"/>
                <a:ext cx="61017" cy="195129"/>
              </a:xfrm>
              <a:custGeom>
                <a:avLst/>
                <a:gdLst/>
                <a:ahLst/>
                <a:cxnLst/>
                <a:rect l="l" t="t" r="r" b="b"/>
                <a:pathLst>
                  <a:path w="1778" h="5686" extrusionOk="0">
                    <a:moveTo>
                      <a:pt x="1355" y="0"/>
                    </a:moveTo>
                    <a:cubicBezTo>
                      <a:pt x="1222" y="0"/>
                      <a:pt x="1096" y="77"/>
                      <a:pt x="1060" y="258"/>
                    </a:cubicBezTo>
                    <a:cubicBezTo>
                      <a:pt x="718" y="1924"/>
                      <a:pt x="398" y="3590"/>
                      <a:pt x="56" y="5234"/>
                    </a:cubicBezTo>
                    <a:cubicBezTo>
                      <a:pt x="1" y="5510"/>
                      <a:pt x="221" y="5686"/>
                      <a:pt x="424" y="5686"/>
                    </a:cubicBezTo>
                    <a:cubicBezTo>
                      <a:pt x="556" y="5686"/>
                      <a:pt x="682" y="5611"/>
                      <a:pt x="718" y="5439"/>
                    </a:cubicBezTo>
                    <a:cubicBezTo>
                      <a:pt x="1060" y="3773"/>
                      <a:pt x="1380" y="2107"/>
                      <a:pt x="1722" y="441"/>
                    </a:cubicBezTo>
                    <a:cubicBezTo>
                      <a:pt x="1777" y="179"/>
                      <a:pt x="1558" y="0"/>
                      <a:pt x="1355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28"/>
              <p:cNvSpPr/>
              <p:nvPr/>
            </p:nvSpPr>
            <p:spPr>
              <a:xfrm>
                <a:off x="-7446" y="3682558"/>
                <a:ext cx="65821" cy="38542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1231" extrusionOk="0">
                    <a:moveTo>
                      <a:pt x="1584" y="1"/>
                    </a:moveTo>
                    <a:cubicBezTo>
                      <a:pt x="1410" y="1"/>
                      <a:pt x="1221" y="115"/>
                      <a:pt x="1187" y="343"/>
                    </a:cubicBezTo>
                    <a:cubicBezTo>
                      <a:pt x="754" y="3858"/>
                      <a:pt x="366" y="7373"/>
                      <a:pt x="23" y="10888"/>
                    </a:cubicBezTo>
                    <a:cubicBezTo>
                      <a:pt x="0" y="11117"/>
                      <a:pt x="166" y="11231"/>
                      <a:pt x="343" y="11231"/>
                    </a:cubicBezTo>
                    <a:cubicBezTo>
                      <a:pt x="520" y="11231"/>
                      <a:pt x="708" y="11117"/>
                      <a:pt x="731" y="10888"/>
                    </a:cubicBezTo>
                    <a:cubicBezTo>
                      <a:pt x="1073" y="7373"/>
                      <a:pt x="1438" y="3858"/>
                      <a:pt x="1895" y="343"/>
                    </a:cubicBezTo>
                    <a:cubicBezTo>
                      <a:pt x="1918" y="115"/>
                      <a:pt x="1758" y="1"/>
                      <a:pt x="1584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28"/>
              <p:cNvSpPr/>
              <p:nvPr/>
            </p:nvSpPr>
            <p:spPr>
              <a:xfrm>
                <a:off x="457348" y="1868079"/>
                <a:ext cx="61463" cy="183907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5359" extrusionOk="0">
                    <a:moveTo>
                      <a:pt x="1364" y="0"/>
                    </a:moveTo>
                    <a:cubicBezTo>
                      <a:pt x="1228" y="0"/>
                      <a:pt x="1097" y="75"/>
                      <a:pt x="1060" y="248"/>
                    </a:cubicBezTo>
                    <a:cubicBezTo>
                      <a:pt x="718" y="1800"/>
                      <a:pt x="398" y="3375"/>
                      <a:pt x="56" y="4928"/>
                    </a:cubicBezTo>
                    <a:cubicBezTo>
                      <a:pt x="1" y="5188"/>
                      <a:pt x="218" y="5358"/>
                      <a:pt x="425" y="5358"/>
                    </a:cubicBezTo>
                    <a:cubicBezTo>
                      <a:pt x="562" y="5358"/>
                      <a:pt x="695" y="5283"/>
                      <a:pt x="741" y="5110"/>
                    </a:cubicBezTo>
                    <a:cubicBezTo>
                      <a:pt x="1083" y="3558"/>
                      <a:pt x="1380" y="1983"/>
                      <a:pt x="1722" y="431"/>
                    </a:cubicBezTo>
                    <a:cubicBezTo>
                      <a:pt x="1791" y="170"/>
                      <a:pt x="1571" y="0"/>
                      <a:pt x="1364" y="0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28"/>
              <p:cNvSpPr/>
              <p:nvPr/>
            </p:nvSpPr>
            <p:spPr>
              <a:xfrm>
                <a:off x="608935" y="2063651"/>
                <a:ext cx="138059" cy="103570"/>
              </a:xfrm>
              <a:custGeom>
                <a:avLst/>
                <a:gdLst/>
                <a:ahLst/>
                <a:cxnLst/>
                <a:rect l="l" t="t" r="r" b="b"/>
                <a:pathLst>
                  <a:path w="4023" h="3018" extrusionOk="0">
                    <a:moveTo>
                      <a:pt x="3522" y="1"/>
                    </a:moveTo>
                    <a:cubicBezTo>
                      <a:pt x="3468" y="1"/>
                      <a:pt x="3410" y="16"/>
                      <a:pt x="3351" y="51"/>
                    </a:cubicBezTo>
                    <a:cubicBezTo>
                      <a:pt x="2209" y="713"/>
                      <a:pt x="1274" y="1603"/>
                      <a:pt x="269" y="2447"/>
                    </a:cubicBezTo>
                    <a:cubicBezTo>
                      <a:pt x="1" y="2662"/>
                      <a:pt x="252" y="3017"/>
                      <a:pt x="538" y="3017"/>
                    </a:cubicBezTo>
                    <a:cubicBezTo>
                      <a:pt x="616" y="3017"/>
                      <a:pt x="698" y="2991"/>
                      <a:pt x="771" y="2927"/>
                    </a:cubicBezTo>
                    <a:cubicBezTo>
                      <a:pt x="1730" y="2128"/>
                      <a:pt x="2620" y="1283"/>
                      <a:pt x="3693" y="667"/>
                    </a:cubicBezTo>
                    <a:cubicBezTo>
                      <a:pt x="4022" y="473"/>
                      <a:pt x="3826" y="1"/>
                      <a:pt x="3522" y="1"/>
                    </a:cubicBezTo>
                    <a:close/>
                  </a:path>
                </a:pathLst>
              </a:custGeom>
              <a:solidFill>
                <a:srgbClr val="BC86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28"/>
              <p:cNvSpPr/>
              <p:nvPr/>
            </p:nvSpPr>
            <p:spPr>
              <a:xfrm>
                <a:off x="885139" y="2530427"/>
                <a:ext cx="21174" cy="17262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03" extrusionOk="0">
                    <a:moveTo>
                      <a:pt x="434" y="0"/>
                    </a:moveTo>
                    <a:cubicBezTo>
                      <a:pt x="297" y="137"/>
                      <a:pt x="160" y="274"/>
                      <a:pt x="1" y="411"/>
                    </a:cubicBezTo>
                    <a:cubicBezTo>
                      <a:pt x="206" y="457"/>
                      <a:pt x="411" y="502"/>
                      <a:pt x="617" y="502"/>
                    </a:cubicBezTo>
                    <a:cubicBezTo>
                      <a:pt x="571" y="343"/>
                      <a:pt x="503" y="160"/>
                      <a:pt x="434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28"/>
              <p:cNvSpPr/>
              <p:nvPr/>
            </p:nvSpPr>
            <p:spPr>
              <a:xfrm>
                <a:off x="536568" y="2281311"/>
                <a:ext cx="627461" cy="633741"/>
              </a:xfrm>
              <a:custGeom>
                <a:avLst/>
                <a:gdLst/>
                <a:ahLst/>
                <a:cxnLst/>
                <a:rect l="l" t="t" r="r" b="b"/>
                <a:pathLst>
                  <a:path w="18284" h="18467" extrusionOk="0">
                    <a:moveTo>
                      <a:pt x="10591" y="7259"/>
                    </a:moveTo>
                    <a:cubicBezTo>
                      <a:pt x="10660" y="7419"/>
                      <a:pt x="10728" y="7602"/>
                      <a:pt x="10774" y="7761"/>
                    </a:cubicBezTo>
                    <a:cubicBezTo>
                      <a:pt x="10568" y="7761"/>
                      <a:pt x="10363" y="7716"/>
                      <a:pt x="10158" y="7670"/>
                    </a:cubicBezTo>
                    <a:cubicBezTo>
                      <a:pt x="10317" y="7533"/>
                      <a:pt x="10454" y="7396"/>
                      <a:pt x="10591" y="7259"/>
                    </a:cubicBezTo>
                    <a:close/>
                    <a:moveTo>
                      <a:pt x="14928" y="1"/>
                    </a:moveTo>
                    <a:cubicBezTo>
                      <a:pt x="14677" y="1"/>
                      <a:pt x="14426" y="343"/>
                      <a:pt x="14677" y="594"/>
                    </a:cubicBezTo>
                    <a:cubicBezTo>
                      <a:pt x="17348" y="3356"/>
                      <a:pt x="14472" y="7100"/>
                      <a:pt x="11230" y="7100"/>
                    </a:cubicBezTo>
                    <a:cubicBezTo>
                      <a:pt x="10934" y="7100"/>
                      <a:pt x="10637" y="7077"/>
                      <a:pt x="10363" y="7008"/>
                    </a:cubicBezTo>
                    <a:lnTo>
                      <a:pt x="10272" y="7008"/>
                    </a:lnTo>
                    <a:cubicBezTo>
                      <a:pt x="10066" y="7008"/>
                      <a:pt x="9838" y="7191"/>
                      <a:pt x="9929" y="7442"/>
                    </a:cubicBezTo>
                    <a:cubicBezTo>
                      <a:pt x="10888" y="10021"/>
                      <a:pt x="11322" y="13240"/>
                      <a:pt x="9884" y="15727"/>
                    </a:cubicBezTo>
                    <a:cubicBezTo>
                      <a:pt x="9039" y="17211"/>
                      <a:pt x="7761" y="17805"/>
                      <a:pt x="6414" y="17805"/>
                    </a:cubicBezTo>
                    <a:cubicBezTo>
                      <a:pt x="4291" y="17805"/>
                      <a:pt x="1963" y="16389"/>
                      <a:pt x="685" y="14746"/>
                    </a:cubicBezTo>
                    <a:cubicBezTo>
                      <a:pt x="617" y="14677"/>
                      <a:pt x="548" y="14632"/>
                      <a:pt x="457" y="14632"/>
                    </a:cubicBezTo>
                    <a:cubicBezTo>
                      <a:pt x="229" y="14632"/>
                      <a:pt x="0" y="14974"/>
                      <a:pt x="206" y="15248"/>
                    </a:cubicBezTo>
                    <a:cubicBezTo>
                      <a:pt x="1644" y="17097"/>
                      <a:pt x="3949" y="18466"/>
                      <a:pt x="6186" y="18466"/>
                    </a:cubicBezTo>
                    <a:cubicBezTo>
                      <a:pt x="7487" y="18466"/>
                      <a:pt x="8765" y="18010"/>
                      <a:pt x="9861" y="16914"/>
                    </a:cubicBezTo>
                    <a:cubicBezTo>
                      <a:pt x="12121" y="14632"/>
                      <a:pt x="11733" y="10615"/>
                      <a:pt x="10774" y="7761"/>
                    </a:cubicBezTo>
                    <a:lnTo>
                      <a:pt x="10774" y="7761"/>
                    </a:lnTo>
                    <a:cubicBezTo>
                      <a:pt x="10911" y="7784"/>
                      <a:pt x="11071" y="7784"/>
                      <a:pt x="11208" y="7784"/>
                    </a:cubicBezTo>
                    <a:cubicBezTo>
                      <a:pt x="15042" y="7784"/>
                      <a:pt x="18283" y="3333"/>
                      <a:pt x="15156" y="115"/>
                    </a:cubicBezTo>
                    <a:cubicBezTo>
                      <a:pt x="15088" y="47"/>
                      <a:pt x="15019" y="1"/>
                      <a:pt x="14928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28"/>
              <p:cNvSpPr/>
              <p:nvPr/>
            </p:nvSpPr>
            <p:spPr>
              <a:xfrm>
                <a:off x="579638" y="2516322"/>
                <a:ext cx="196639" cy="177044"/>
              </a:xfrm>
              <a:custGeom>
                <a:avLst/>
                <a:gdLst/>
                <a:ahLst/>
                <a:cxnLst/>
                <a:rect l="l" t="t" r="r" b="b"/>
                <a:pathLst>
                  <a:path w="5730" h="5159" extrusionOk="0">
                    <a:moveTo>
                      <a:pt x="5045" y="0"/>
                    </a:moveTo>
                    <a:cubicBezTo>
                      <a:pt x="4840" y="0"/>
                      <a:pt x="4611" y="160"/>
                      <a:pt x="4680" y="434"/>
                    </a:cubicBezTo>
                    <a:cubicBezTo>
                      <a:pt x="5136" y="2306"/>
                      <a:pt x="4064" y="4429"/>
                      <a:pt x="2420" y="4429"/>
                    </a:cubicBezTo>
                    <a:cubicBezTo>
                      <a:pt x="1918" y="4429"/>
                      <a:pt x="1347" y="4223"/>
                      <a:pt x="754" y="3744"/>
                    </a:cubicBezTo>
                    <a:cubicBezTo>
                      <a:pt x="685" y="3675"/>
                      <a:pt x="617" y="3652"/>
                      <a:pt x="526" y="3652"/>
                    </a:cubicBezTo>
                    <a:cubicBezTo>
                      <a:pt x="252" y="3652"/>
                      <a:pt x="1" y="4018"/>
                      <a:pt x="275" y="4246"/>
                    </a:cubicBezTo>
                    <a:cubicBezTo>
                      <a:pt x="937" y="4771"/>
                      <a:pt x="1758" y="5159"/>
                      <a:pt x="2557" y="5159"/>
                    </a:cubicBezTo>
                    <a:cubicBezTo>
                      <a:pt x="3105" y="5159"/>
                      <a:pt x="3653" y="4976"/>
                      <a:pt x="4155" y="4543"/>
                    </a:cubicBezTo>
                    <a:cubicBezTo>
                      <a:pt x="5410" y="3470"/>
                      <a:pt x="5730" y="1781"/>
                      <a:pt x="5342" y="229"/>
                    </a:cubicBezTo>
                    <a:cubicBezTo>
                      <a:pt x="5296" y="69"/>
                      <a:pt x="5182" y="0"/>
                      <a:pt x="5045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28"/>
              <p:cNvSpPr/>
              <p:nvPr/>
            </p:nvSpPr>
            <p:spPr>
              <a:xfrm>
                <a:off x="1077047" y="2016545"/>
                <a:ext cx="17262" cy="16507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81" extrusionOk="0">
                    <a:moveTo>
                      <a:pt x="389" y="1"/>
                    </a:moveTo>
                    <a:cubicBezTo>
                      <a:pt x="252" y="92"/>
                      <a:pt x="115" y="184"/>
                      <a:pt x="1" y="275"/>
                    </a:cubicBezTo>
                    <a:cubicBezTo>
                      <a:pt x="161" y="343"/>
                      <a:pt x="343" y="412"/>
                      <a:pt x="503" y="480"/>
                    </a:cubicBezTo>
                    <a:cubicBezTo>
                      <a:pt x="480" y="321"/>
                      <a:pt x="434" y="161"/>
                      <a:pt x="389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28"/>
              <p:cNvSpPr/>
              <p:nvPr/>
            </p:nvSpPr>
            <p:spPr>
              <a:xfrm>
                <a:off x="828741" y="1770958"/>
                <a:ext cx="710510" cy="539711"/>
              </a:xfrm>
              <a:custGeom>
                <a:avLst/>
                <a:gdLst/>
                <a:ahLst/>
                <a:cxnLst/>
                <a:rect l="l" t="t" r="r" b="b"/>
                <a:pathLst>
                  <a:path w="20704" h="15727" extrusionOk="0">
                    <a:moveTo>
                      <a:pt x="5045" y="0"/>
                    </a:moveTo>
                    <a:cubicBezTo>
                      <a:pt x="2489" y="0"/>
                      <a:pt x="503" y="2032"/>
                      <a:pt x="46" y="4474"/>
                    </a:cubicBezTo>
                    <a:cubicBezTo>
                      <a:pt x="1" y="4725"/>
                      <a:pt x="229" y="4908"/>
                      <a:pt x="434" y="4908"/>
                    </a:cubicBezTo>
                    <a:cubicBezTo>
                      <a:pt x="571" y="4908"/>
                      <a:pt x="686" y="4816"/>
                      <a:pt x="731" y="4656"/>
                    </a:cubicBezTo>
                    <a:cubicBezTo>
                      <a:pt x="1188" y="2123"/>
                      <a:pt x="3174" y="799"/>
                      <a:pt x="5137" y="799"/>
                    </a:cubicBezTo>
                    <a:cubicBezTo>
                      <a:pt x="7008" y="799"/>
                      <a:pt x="8880" y="2009"/>
                      <a:pt x="9382" y="4474"/>
                    </a:cubicBezTo>
                    <a:cubicBezTo>
                      <a:pt x="9405" y="4634"/>
                      <a:pt x="9565" y="4748"/>
                      <a:pt x="9724" y="4748"/>
                    </a:cubicBezTo>
                    <a:cubicBezTo>
                      <a:pt x="9793" y="4748"/>
                      <a:pt x="9839" y="4725"/>
                      <a:pt x="9884" y="4702"/>
                    </a:cubicBezTo>
                    <a:cubicBezTo>
                      <a:pt x="11140" y="3743"/>
                      <a:pt x="12555" y="3059"/>
                      <a:pt x="14061" y="3059"/>
                    </a:cubicBezTo>
                    <a:cubicBezTo>
                      <a:pt x="14541" y="3059"/>
                      <a:pt x="15020" y="3127"/>
                      <a:pt x="15522" y="3264"/>
                    </a:cubicBezTo>
                    <a:cubicBezTo>
                      <a:pt x="17257" y="3812"/>
                      <a:pt x="18535" y="5387"/>
                      <a:pt x="19197" y="7007"/>
                    </a:cubicBezTo>
                    <a:cubicBezTo>
                      <a:pt x="19859" y="8628"/>
                      <a:pt x="19973" y="10523"/>
                      <a:pt x="19265" y="12143"/>
                    </a:cubicBezTo>
                    <a:cubicBezTo>
                      <a:pt x="18352" y="14129"/>
                      <a:pt x="16252" y="14905"/>
                      <a:pt x="14198" y="15019"/>
                    </a:cubicBezTo>
                    <a:cubicBezTo>
                      <a:pt x="13764" y="15065"/>
                      <a:pt x="13764" y="15727"/>
                      <a:pt x="14175" y="15727"/>
                    </a:cubicBezTo>
                    <a:lnTo>
                      <a:pt x="14198" y="15727"/>
                    </a:lnTo>
                    <a:cubicBezTo>
                      <a:pt x="16412" y="15590"/>
                      <a:pt x="18512" y="14814"/>
                      <a:pt x="19676" y="12828"/>
                    </a:cubicBezTo>
                    <a:cubicBezTo>
                      <a:pt x="20703" y="11093"/>
                      <a:pt x="20589" y="8856"/>
                      <a:pt x="19950" y="7007"/>
                    </a:cubicBezTo>
                    <a:cubicBezTo>
                      <a:pt x="19288" y="5181"/>
                      <a:pt x="17919" y="3470"/>
                      <a:pt x="16070" y="2739"/>
                    </a:cubicBezTo>
                    <a:cubicBezTo>
                      <a:pt x="15408" y="2465"/>
                      <a:pt x="14723" y="2351"/>
                      <a:pt x="14084" y="2351"/>
                    </a:cubicBezTo>
                    <a:cubicBezTo>
                      <a:pt x="12600" y="2351"/>
                      <a:pt x="11185" y="2945"/>
                      <a:pt x="9930" y="3812"/>
                    </a:cubicBezTo>
                    <a:cubicBezTo>
                      <a:pt x="9975" y="3972"/>
                      <a:pt x="10021" y="4132"/>
                      <a:pt x="10044" y="4291"/>
                    </a:cubicBezTo>
                    <a:cubicBezTo>
                      <a:pt x="9884" y="4223"/>
                      <a:pt x="9702" y="4154"/>
                      <a:pt x="9542" y="4086"/>
                    </a:cubicBezTo>
                    <a:cubicBezTo>
                      <a:pt x="9656" y="3995"/>
                      <a:pt x="9793" y="3903"/>
                      <a:pt x="9930" y="3812"/>
                    </a:cubicBezTo>
                    <a:cubicBezTo>
                      <a:pt x="9291" y="1575"/>
                      <a:pt x="7533" y="23"/>
                      <a:pt x="5114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28"/>
              <p:cNvSpPr/>
              <p:nvPr/>
            </p:nvSpPr>
            <p:spPr>
              <a:xfrm>
                <a:off x="1192219" y="2109788"/>
                <a:ext cx="98731" cy="150414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4383" extrusionOk="0">
                    <a:moveTo>
                      <a:pt x="479" y="0"/>
                    </a:moveTo>
                    <a:cubicBezTo>
                      <a:pt x="183" y="0"/>
                      <a:pt x="0" y="457"/>
                      <a:pt x="297" y="662"/>
                    </a:cubicBezTo>
                    <a:cubicBezTo>
                      <a:pt x="1301" y="1324"/>
                      <a:pt x="2100" y="2671"/>
                      <a:pt x="1233" y="3766"/>
                    </a:cubicBezTo>
                    <a:cubicBezTo>
                      <a:pt x="1027" y="4040"/>
                      <a:pt x="1256" y="4383"/>
                      <a:pt x="1484" y="4383"/>
                    </a:cubicBezTo>
                    <a:cubicBezTo>
                      <a:pt x="1575" y="4383"/>
                      <a:pt x="1644" y="4360"/>
                      <a:pt x="1712" y="4268"/>
                    </a:cubicBezTo>
                    <a:cubicBezTo>
                      <a:pt x="2876" y="2785"/>
                      <a:pt x="2077" y="1004"/>
                      <a:pt x="639" y="69"/>
                    </a:cubicBezTo>
                    <a:cubicBezTo>
                      <a:pt x="594" y="23"/>
                      <a:pt x="525" y="0"/>
                      <a:pt x="479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28"/>
              <p:cNvSpPr/>
              <p:nvPr/>
            </p:nvSpPr>
            <p:spPr>
              <a:xfrm>
                <a:off x="895331" y="1702465"/>
                <a:ext cx="21174" cy="14104"/>
              </a:xfrm>
              <a:custGeom>
                <a:avLst/>
                <a:gdLst/>
                <a:ahLst/>
                <a:cxnLst/>
                <a:rect l="l" t="t" r="r" b="b"/>
                <a:pathLst>
                  <a:path w="617" h="411" extrusionOk="0">
                    <a:moveTo>
                      <a:pt x="343" y="0"/>
                    </a:moveTo>
                    <a:cubicBezTo>
                      <a:pt x="229" y="137"/>
                      <a:pt x="114" y="274"/>
                      <a:pt x="0" y="411"/>
                    </a:cubicBezTo>
                    <a:lnTo>
                      <a:pt x="617" y="411"/>
                    </a:lnTo>
                    <a:cubicBezTo>
                      <a:pt x="525" y="274"/>
                      <a:pt x="434" y="137"/>
                      <a:pt x="343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28"/>
              <p:cNvSpPr/>
              <p:nvPr/>
            </p:nvSpPr>
            <p:spPr>
              <a:xfrm>
                <a:off x="593365" y="1278642"/>
                <a:ext cx="513870" cy="150448"/>
              </a:xfrm>
              <a:custGeom>
                <a:avLst/>
                <a:gdLst/>
                <a:ahLst/>
                <a:cxnLst/>
                <a:rect l="l" t="t" r="r" b="b"/>
                <a:pathLst>
                  <a:path w="14974" h="4384" extrusionOk="0">
                    <a:moveTo>
                      <a:pt x="3652" y="1"/>
                    </a:moveTo>
                    <a:cubicBezTo>
                      <a:pt x="2100" y="1"/>
                      <a:pt x="913" y="1256"/>
                      <a:pt x="160" y="2535"/>
                    </a:cubicBezTo>
                    <a:cubicBezTo>
                      <a:pt x="0" y="2808"/>
                      <a:pt x="229" y="3060"/>
                      <a:pt x="480" y="3060"/>
                    </a:cubicBezTo>
                    <a:cubicBezTo>
                      <a:pt x="571" y="3060"/>
                      <a:pt x="685" y="3014"/>
                      <a:pt x="754" y="2877"/>
                    </a:cubicBezTo>
                    <a:cubicBezTo>
                      <a:pt x="1484" y="1667"/>
                      <a:pt x="2443" y="731"/>
                      <a:pt x="3744" y="731"/>
                    </a:cubicBezTo>
                    <a:cubicBezTo>
                      <a:pt x="4040" y="731"/>
                      <a:pt x="4337" y="777"/>
                      <a:pt x="4679" y="891"/>
                    </a:cubicBezTo>
                    <a:cubicBezTo>
                      <a:pt x="6095" y="1325"/>
                      <a:pt x="7190" y="2694"/>
                      <a:pt x="7966" y="3881"/>
                    </a:cubicBezTo>
                    <a:cubicBezTo>
                      <a:pt x="8058" y="3995"/>
                      <a:pt x="8149" y="4041"/>
                      <a:pt x="8263" y="4041"/>
                    </a:cubicBezTo>
                    <a:cubicBezTo>
                      <a:pt x="8377" y="4041"/>
                      <a:pt x="8491" y="3995"/>
                      <a:pt x="8583" y="3881"/>
                    </a:cubicBezTo>
                    <a:cubicBezTo>
                      <a:pt x="9359" y="2831"/>
                      <a:pt x="10888" y="1941"/>
                      <a:pt x="12166" y="1941"/>
                    </a:cubicBezTo>
                    <a:cubicBezTo>
                      <a:pt x="13193" y="1941"/>
                      <a:pt x="14061" y="2512"/>
                      <a:pt x="14243" y="4041"/>
                    </a:cubicBezTo>
                    <a:cubicBezTo>
                      <a:pt x="14266" y="4269"/>
                      <a:pt x="14472" y="4383"/>
                      <a:pt x="14631" y="4383"/>
                    </a:cubicBezTo>
                    <a:cubicBezTo>
                      <a:pt x="14814" y="4383"/>
                      <a:pt x="14974" y="4269"/>
                      <a:pt x="14951" y="4041"/>
                    </a:cubicBezTo>
                    <a:cubicBezTo>
                      <a:pt x="14700" y="2055"/>
                      <a:pt x="13536" y="1279"/>
                      <a:pt x="12166" y="1279"/>
                    </a:cubicBezTo>
                    <a:cubicBezTo>
                      <a:pt x="10819" y="1279"/>
                      <a:pt x="9313" y="2032"/>
                      <a:pt x="8309" y="3128"/>
                    </a:cubicBezTo>
                    <a:cubicBezTo>
                      <a:pt x="8400" y="3265"/>
                      <a:pt x="8491" y="3402"/>
                      <a:pt x="8583" y="3539"/>
                    </a:cubicBezTo>
                    <a:lnTo>
                      <a:pt x="7966" y="3539"/>
                    </a:lnTo>
                    <a:cubicBezTo>
                      <a:pt x="8080" y="3402"/>
                      <a:pt x="8195" y="3265"/>
                      <a:pt x="8309" y="3128"/>
                    </a:cubicBezTo>
                    <a:cubicBezTo>
                      <a:pt x="7304" y="1736"/>
                      <a:pt x="6026" y="457"/>
                      <a:pt x="4291" y="69"/>
                    </a:cubicBezTo>
                    <a:cubicBezTo>
                      <a:pt x="4063" y="24"/>
                      <a:pt x="3858" y="1"/>
                      <a:pt x="3652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9" name="Google Shape;1099;p28"/>
              <p:cNvSpPr/>
              <p:nvPr/>
            </p:nvSpPr>
            <p:spPr>
              <a:xfrm>
                <a:off x="842632" y="1145682"/>
                <a:ext cx="177044" cy="61119"/>
              </a:xfrm>
              <a:custGeom>
                <a:avLst/>
                <a:gdLst/>
                <a:ahLst/>
                <a:cxnLst/>
                <a:rect l="l" t="t" r="r" b="b"/>
                <a:pathLst>
                  <a:path w="5159" h="1781" extrusionOk="0">
                    <a:moveTo>
                      <a:pt x="2785" y="0"/>
                    </a:moveTo>
                    <a:cubicBezTo>
                      <a:pt x="1940" y="0"/>
                      <a:pt x="1027" y="388"/>
                      <a:pt x="274" y="1028"/>
                    </a:cubicBezTo>
                    <a:cubicBezTo>
                      <a:pt x="0" y="1256"/>
                      <a:pt x="251" y="1598"/>
                      <a:pt x="548" y="1598"/>
                    </a:cubicBezTo>
                    <a:cubicBezTo>
                      <a:pt x="617" y="1598"/>
                      <a:pt x="685" y="1575"/>
                      <a:pt x="776" y="1507"/>
                    </a:cubicBezTo>
                    <a:cubicBezTo>
                      <a:pt x="1370" y="1005"/>
                      <a:pt x="2077" y="685"/>
                      <a:pt x="2762" y="685"/>
                    </a:cubicBezTo>
                    <a:cubicBezTo>
                      <a:pt x="3378" y="685"/>
                      <a:pt x="3949" y="936"/>
                      <a:pt x="4383" y="1621"/>
                    </a:cubicBezTo>
                    <a:cubicBezTo>
                      <a:pt x="4451" y="1735"/>
                      <a:pt x="4565" y="1781"/>
                      <a:pt x="4657" y="1781"/>
                    </a:cubicBezTo>
                    <a:cubicBezTo>
                      <a:pt x="4908" y="1781"/>
                      <a:pt x="5159" y="1530"/>
                      <a:pt x="4976" y="1256"/>
                    </a:cubicBezTo>
                    <a:cubicBezTo>
                      <a:pt x="4406" y="366"/>
                      <a:pt x="3607" y="0"/>
                      <a:pt x="2785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0" name="Google Shape;1100;p28"/>
              <p:cNvSpPr/>
              <p:nvPr/>
            </p:nvSpPr>
            <p:spPr>
              <a:xfrm>
                <a:off x="11740" y="1407398"/>
                <a:ext cx="277320" cy="172342"/>
              </a:xfrm>
              <a:custGeom>
                <a:avLst/>
                <a:gdLst/>
                <a:ahLst/>
                <a:cxnLst/>
                <a:rect l="l" t="t" r="r" b="b"/>
                <a:pathLst>
                  <a:path w="8081" h="5022" extrusionOk="0">
                    <a:moveTo>
                      <a:pt x="4086" y="3721"/>
                    </a:moveTo>
                    <a:cubicBezTo>
                      <a:pt x="4268" y="3766"/>
                      <a:pt x="4474" y="3835"/>
                      <a:pt x="4679" y="3926"/>
                    </a:cubicBezTo>
                    <a:cubicBezTo>
                      <a:pt x="4542" y="4063"/>
                      <a:pt x="4405" y="4200"/>
                      <a:pt x="4268" y="4337"/>
                    </a:cubicBezTo>
                    <a:cubicBezTo>
                      <a:pt x="4177" y="4131"/>
                      <a:pt x="4109" y="3926"/>
                      <a:pt x="4086" y="3721"/>
                    </a:cubicBezTo>
                    <a:close/>
                    <a:moveTo>
                      <a:pt x="6962" y="0"/>
                    </a:moveTo>
                    <a:cubicBezTo>
                      <a:pt x="5044" y="0"/>
                      <a:pt x="3698" y="1826"/>
                      <a:pt x="4086" y="3721"/>
                    </a:cubicBezTo>
                    <a:cubicBezTo>
                      <a:pt x="3538" y="3561"/>
                      <a:pt x="3013" y="3492"/>
                      <a:pt x="2511" y="3492"/>
                    </a:cubicBezTo>
                    <a:cubicBezTo>
                      <a:pt x="1575" y="3492"/>
                      <a:pt x="730" y="3743"/>
                      <a:pt x="0" y="4177"/>
                    </a:cubicBezTo>
                    <a:lnTo>
                      <a:pt x="0" y="5022"/>
                    </a:lnTo>
                    <a:cubicBezTo>
                      <a:pt x="685" y="4497"/>
                      <a:pt x="1552" y="4200"/>
                      <a:pt x="2534" y="4200"/>
                    </a:cubicBezTo>
                    <a:cubicBezTo>
                      <a:pt x="3150" y="4200"/>
                      <a:pt x="3812" y="4314"/>
                      <a:pt x="4497" y="4588"/>
                    </a:cubicBezTo>
                    <a:cubicBezTo>
                      <a:pt x="4542" y="4611"/>
                      <a:pt x="4565" y="4611"/>
                      <a:pt x="4588" y="4611"/>
                    </a:cubicBezTo>
                    <a:cubicBezTo>
                      <a:pt x="4816" y="4611"/>
                      <a:pt x="5022" y="4360"/>
                      <a:pt x="4930" y="4154"/>
                    </a:cubicBezTo>
                    <a:cubicBezTo>
                      <a:pt x="4268" y="2557"/>
                      <a:pt x="5227" y="685"/>
                      <a:pt x="6916" y="685"/>
                    </a:cubicBezTo>
                    <a:cubicBezTo>
                      <a:pt x="7099" y="685"/>
                      <a:pt x="7304" y="708"/>
                      <a:pt x="7510" y="753"/>
                    </a:cubicBezTo>
                    <a:cubicBezTo>
                      <a:pt x="7532" y="776"/>
                      <a:pt x="7555" y="776"/>
                      <a:pt x="7578" y="776"/>
                    </a:cubicBezTo>
                    <a:cubicBezTo>
                      <a:pt x="7966" y="776"/>
                      <a:pt x="8080" y="183"/>
                      <a:pt x="7692" y="91"/>
                    </a:cubicBezTo>
                    <a:cubicBezTo>
                      <a:pt x="7441" y="46"/>
                      <a:pt x="7190" y="0"/>
                      <a:pt x="6962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28"/>
              <p:cNvSpPr/>
              <p:nvPr/>
            </p:nvSpPr>
            <p:spPr>
              <a:xfrm>
                <a:off x="140192" y="1664062"/>
                <a:ext cx="20419" cy="21174"/>
              </a:xfrm>
              <a:custGeom>
                <a:avLst/>
                <a:gdLst/>
                <a:ahLst/>
                <a:cxnLst/>
                <a:rect l="l" t="t" r="r" b="b"/>
                <a:pathLst>
                  <a:path w="595" h="617" extrusionOk="0">
                    <a:moveTo>
                      <a:pt x="1" y="1"/>
                    </a:moveTo>
                    <a:cubicBezTo>
                      <a:pt x="24" y="206"/>
                      <a:pt x="92" y="411"/>
                      <a:pt x="183" y="617"/>
                    </a:cubicBezTo>
                    <a:cubicBezTo>
                      <a:pt x="320" y="480"/>
                      <a:pt x="457" y="343"/>
                      <a:pt x="594" y="206"/>
                    </a:cubicBezTo>
                    <a:cubicBezTo>
                      <a:pt x="389" y="115"/>
                      <a:pt x="183" y="46"/>
                      <a:pt x="1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28"/>
              <p:cNvSpPr/>
              <p:nvPr/>
            </p:nvSpPr>
            <p:spPr>
              <a:xfrm>
                <a:off x="133133" y="1622222"/>
                <a:ext cx="170798" cy="171588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5000" extrusionOk="0">
                    <a:moveTo>
                      <a:pt x="4314" y="1"/>
                    </a:moveTo>
                    <a:cubicBezTo>
                      <a:pt x="1598" y="1"/>
                      <a:pt x="46" y="2009"/>
                      <a:pt x="0" y="4680"/>
                    </a:cubicBezTo>
                    <a:cubicBezTo>
                      <a:pt x="0" y="4885"/>
                      <a:pt x="183" y="4999"/>
                      <a:pt x="343" y="4999"/>
                    </a:cubicBezTo>
                    <a:cubicBezTo>
                      <a:pt x="525" y="4999"/>
                      <a:pt x="708" y="4885"/>
                      <a:pt x="708" y="4680"/>
                    </a:cubicBezTo>
                    <a:cubicBezTo>
                      <a:pt x="754" y="2375"/>
                      <a:pt x="1986" y="686"/>
                      <a:pt x="4337" y="686"/>
                    </a:cubicBezTo>
                    <a:lnTo>
                      <a:pt x="4543" y="686"/>
                    </a:lnTo>
                    <a:cubicBezTo>
                      <a:pt x="4976" y="686"/>
                      <a:pt x="4953" y="24"/>
                      <a:pt x="4520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3" name="Google Shape;1103;p28"/>
              <p:cNvSpPr/>
              <p:nvPr/>
            </p:nvSpPr>
            <p:spPr>
              <a:xfrm>
                <a:off x="48563" y="2036141"/>
                <a:ext cx="278864" cy="600831"/>
              </a:xfrm>
              <a:custGeom>
                <a:avLst/>
                <a:gdLst/>
                <a:ahLst/>
                <a:cxnLst/>
                <a:rect l="l" t="t" r="r" b="b"/>
                <a:pathLst>
                  <a:path w="8126" h="17508" extrusionOk="0">
                    <a:moveTo>
                      <a:pt x="7669" y="1"/>
                    </a:moveTo>
                    <a:cubicBezTo>
                      <a:pt x="5592" y="115"/>
                      <a:pt x="3949" y="1324"/>
                      <a:pt x="3287" y="3287"/>
                    </a:cubicBezTo>
                    <a:cubicBezTo>
                      <a:pt x="2716" y="4999"/>
                      <a:pt x="4109" y="6346"/>
                      <a:pt x="5273" y="7442"/>
                    </a:cubicBezTo>
                    <a:cubicBezTo>
                      <a:pt x="5524" y="7396"/>
                      <a:pt x="5752" y="7350"/>
                      <a:pt x="6003" y="7327"/>
                    </a:cubicBezTo>
                    <a:lnTo>
                      <a:pt x="6003" y="7327"/>
                    </a:lnTo>
                    <a:cubicBezTo>
                      <a:pt x="5935" y="7510"/>
                      <a:pt x="5843" y="7716"/>
                      <a:pt x="5775" y="7921"/>
                    </a:cubicBezTo>
                    <a:cubicBezTo>
                      <a:pt x="5615" y="7761"/>
                      <a:pt x="5455" y="7601"/>
                      <a:pt x="5273" y="7442"/>
                    </a:cubicBezTo>
                    <a:cubicBezTo>
                      <a:pt x="890" y="8514"/>
                      <a:pt x="0" y="14791"/>
                      <a:pt x="3675" y="17462"/>
                    </a:cubicBezTo>
                    <a:cubicBezTo>
                      <a:pt x="3744" y="17508"/>
                      <a:pt x="3789" y="17508"/>
                      <a:pt x="3858" y="17508"/>
                    </a:cubicBezTo>
                    <a:cubicBezTo>
                      <a:pt x="4132" y="17508"/>
                      <a:pt x="4314" y="17074"/>
                      <a:pt x="4017" y="16846"/>
                    </a:cubicBezTo>
                    <a:cubicBezTo>
                      <a:pt x="731" y="14449"/>
                      <a:pt x="1689" y="8469"/>
                      <a:pt x="6003" y="8012"/>
                    </a:cubicBezTo>
                    <a:cubicBezTo>
                      <a:pt x="6300" y="7989"/>
                      <a:pt x="6483" y="7647"/>
                      <a:pt x="6254" y="7419"/>
                    </a:cubicBezTo>
                    <a:cubicBezTo>
                      <a:pt x="5410" y="6574"/>
                      <a:pt x="4337" y="5798"/>
                      <a:pt x="3949" y="4634"/>
                    </a:cubicBezTo>
                    <a:cubicBezTo>
                      <a:pt x="3196" y="2489"/>
                      <a:pt x="5935" y="799"/>
                      <a:pt x="7669" y="685"/>
                    </a:cubicBezTo>
                    <a:cubicBezTo>
                      <a:pt x="8103" y="663"/>
                      <a:pt x="8126" y="1"/>
                      <a:pt x="7692" y="1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4" name="Google Shape;1104;p28"/>
              <p:cNvSpPr/>
              <p:nvPr/>
            </p:nvSpPr>
            <p:spPr>
              <a:xfrm>
                <a:off x="229488" y="2287591"/>
                <a:ext cx="2512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732" h="594" extrusionOk="0">
                    <a:moveTo>
                      <a:pt x="731" y="0"/>
                    </a:moveTo>
                    <a:cubicBezTo>
                      <a:pt x="480" y="23"/>
                      <a:pt x="252" y="69"/>
                      <a:pt x="1" y="115"/>
                    </a:cubicBezTo>
                    <a:cubicBezTo>
                      <a:pt x="183" y="274"/>
                      <a:pt x="343" y="434"/>
                      <a:pt x="503" y="594"/>
                    </a:cubicBezTo>
                    <a:cubicBezTo>
                      <a:pt x="571" y="389"/>
                      <a:pt x="663" y="183"/>
                      <a:pt x="731" y="0"/>
                    </a:cubicBezTo>
                    <a:close/>
                  </a:path>
                </a:pathLst>
              </a:custGeom>
              <a:solidFill>
                <a:srgbClr val="246F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5" name="Google Shape;1105;p28"/>
              <p:cNvSpPr/>
              <p:nvPr/>
            </p:nvSpPr>
            <p:spPr>
              <a:xfrm>
                <a:off x="977558" y="2450493"/>
                <a:ext cx="806084" cy="1268203"/>
              </a:xfrm>
              <a:custGeom>
                <a:avLst/>
                <a:gdLst/>
                <a:ahLst/>
                <a:cxnLst/>
                <a:rect l="l" t="t" r="r" b="b"/>
                <a:pathLst>
                  <a:path w="23489" h="36955" extrusionOk="0">
                    <a:moveTo>
                      <a:pt x="17622" y="1"/>
                    </a:moveTo>
                    <a:lnTo>
                      <a:pt x="17622" y="1"/>
                    </a:lnTo>
                    <a:cubicBezTo>
                      <a:pt x="15180" y="2329"/>
                      <a:pt x="13103" y="5022"/>
                      <a:pt x="10660" y="7350"/>
                    </a:cubicBezTo>
                    <a:cubicBezTo>
                      <a:pt x="7602" y="10158"/>
                      <a:pt x="4406" y="13353"/>
                      <a:pt x="2580" y="17256"/>
                    </a:cubicBezTo>
                    <a:cubicBezTo>
                      <a:pt x="1" y="22894"/>
                      <a:pt x="868" y="31088"/>
                      <a:pt x="1850" y="36955"/>
                    </a:cubicBezTo>
                    <a:cubicBezTo>
                      <a:pt x="17508" y="32686"/>
                      <a:pt x="23488" y="13467"/>
                      <a:pt x="17622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6" name="Google Shape;1106;p28"/>
              <p:cNvSpPr/>
              <p:nvPr/>
            </p:nvSpPr>
            <p:spPr>
              <a:xfrm>
                <a:off x="1045131" y="2661928"/>
                <a:ext cx="501688" cy="1055366"/>
              </a:xfrm>
              <a:custGeom>
                <a:avLst/>
                <a:gdLst/>
                <a:ahLst/>
                <a:cxnLst/>
                <a:rect l="l" t="t" r="r" b="b"/>
                <a:pathLst>
                  <a:path w="14619" h="30753" extrusionOk="0">
                    <a:moveTo>
                      <a:pt x="14189" y="0"/>
                    </a:moveTo>
                    <a:cubicBezTo>
                      <a:pt x="14051" y="0"/>
                      <a:pt x="13912" y="70"/>
                      <a:pt x="13850" y="231"/>
                    </a:cubicBezTo>
                    <a:cubicBezTo>
                      <a:pt x="11955" y="5686"/>
                      <a:pt x="9079" y="10685"/>
                      <a:pt x="6934" y="16003"/>
                    </a:cubicBezTo>
                    <a:cubicBezTo>
                      <a:pt x="4994" y="20887"/>
                      <a:pt x="3350" y="26000"/>
                      <a:pt x="178" y="30269"/>
                    </a:cubicBezTo>
                    <a:cubicBezTo>
                      <a:pt x="0" y="30511"/>
                      <a:pt x="245" y="30753"/>
                      <a:pt x="500" y="30753"/>
                    </a:cubicBezTo>
                    <a:cubicBezTo>
                      <a:pt x="606" y="30753"/>
                      <a:pt x="714" y="30711"/>
                      <a:pt x="794" y="30611"/>
                    </a:cubicBezTo>
                    <a:cubicBezTo>
                      <a:pt x="3807" y="26548"/>
                      <a:pt x="5473" y="21663"/>
                      <a:pt x="7299" y="17007"/>
                    </a:cubicBezTo>
                    <a:cubicBezTo>
                      <a:pt x="9490" y="11369"/>
                      <a:pt x="12526" y="6119"/>
                      <a:pt x="14535" y="436"/>
                    </a:cubicBezTo>
                    <a:cubicBezTo>
                      <a:pt x="14618" y="171"/>
                      <a:pt x="14405" y="0"/>
                      <a:pt x="1418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28"/>
              <p:cNvSpPr/>
              <p:nvPr/>
            </p:nvSpPr>
            <p:spPr>
              <a:xfrm>
                <a:off x="1176535" y="3468029"/>
                <a:ext cx="14928" cy="1568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57" extrusionOk="0">
                    <a:moveTo>
                      <a:pt x="411" y="0"/>
                    </a:moveTo>
                    <a:cubicBezTo>
                      <a:pt x="275" y="46"/>
                      <a:pt x="138" y="92"/>
                      <a:pt x="1" y="115"/>
                    </a:cubicBezTo>
                    <a:cubicBezTo>
                      <a:pt x="138" y="229"/>
                      <a:pt x="275" y="343"/>
                      <a:pt x="434" y="457"/>
                    </a:cubicBezTo>
                    <a:cubicBezTo>
                      <a:pt x="411" y="320"/>
                      <a:pt x="411" y="160"/>
                      <a:pt x="411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28"/>
              <p:cNvSpPr/>
              <p:nvPr/>
            </p:nvSpPr>
            <p:spPr>
              <a:xfrm>
                <a:off x="1118881" y="3190841"/>
                <a:ext cx="283154" cy="304911"/>
              </a:xfrm>
              <a:custGeom>
                <a:avLst/>
                <a:gdLst/>
                <a:ahLst/>
                <a:cxnLst/>
                <a:rect l="l" t="t" r="r" b="b"/>
                <a:pathLst>
                  <a:path w="8251" h="8885" extrusionOk="0">
                    <a:moveTo>
                      <a:pt x="414" y="0"/>
                    </a:moveTo>
                    <a:cubicBezTo>
                      <a:pt x="207" y="0"/>
                      <a:pt x="1" y="170"/>
                      <a:pt x="83" y="431"/>
                    </a:cubicBezTo>
                    <a:cubicBezTo>
                      <a:pt x="927" y="3056"/>
                      <a:pt x="1270" y="5795"/>
                      <a:pt x="1407" y="8534"/>
                    </a:cubicBezTo>
                    <a:cubicBezTo>
                      <a:pt x="1427" y="8736"/>
                      <a:pt x="1590" y="8884"/>
                      <a:pt x="1785" y="8884"/>
                    </a:cubicBezTo>
                    <a:cubicBezTo>
                      <a:pt x="1811" y="8884"/>
                      <a:pt x="1837" y="8882"/>
                      <a:pt x="1863" y="8876"/>
                    </a:cubicBezTo>
                    <a:cubicBezTo>
                      <a:pt x="4077" y="8329"/>
                      <a:pt x="6337" y="7164"/>
                      <a:pt x="8003" y="5612"/>
                    </a:cubicBezTo>
                    <a:cubicBezTo>
                      <a:pt x="8251" y="5365"/>
                      <a:pt x="8019" y="5008"/>
                      <a:pt x="7743" y="5008"/>
                    </a:cubicBezTo>
                    <a:cubicBezTo>
                      <a:pt x="7662" y="5008"/>
                      <a:pt x="7578" y="5038"/>
                      <a:pt x="7501" y="5110"/>
                    </a:cubicBezTo>
                    <a:cubicBezTo>
                      <a:pt x="6040" y="6503"/>
                      <a:pt x="4054" y="7552"/>
                      <a:pt x="2091" y="8077"/>
                    </a:cubicBezTo>
                    <a:cubicBezTo>
                      <a:pt x="2091" y="8237"/>
                      <a:pt x="2091" y="8397"/>
                      <a:pt x="2114" y="8534"/>
                    </a:cubicBezTo>
                    <a:cubicBezTo>
                      <a:pt x="1955" y="8420"/>
                      <a:pt x="1818" y="8306"/>
                      <a:pt x="1681" y="8192"/>
                    </a:cubicBezTo>
                    <a:cubicBezTo>
                      <a:pt x="1818" y="8169"/>
                      <a:pt x="1955" y="8123"/>
                      <a:pt x="2091" y="8077"/>
                    </a:cubicBezTo>
                    <a:cubicBezTo>
                      <a:pt x="1932" y="5430"/>
                      <a:pt x="1566" y="2782"/>
                      <a:pt x="745" y="248"/>
                    </a:cubicBezTo>
                    <a:cubicBezTo>
                      <a:pt x="690" y="75"/>
                      <a:pt x="552" y="0"/>
                      <a:pt x="41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28"/>
              <p:cNvSpPr/>
              <p:nvPr/>
            </p:nvSpPr>
            <p:spPr>
              <a:xfrm>
                <a:off x="1202686" y="3039669"/>
                <a:ext cx="309029" cy="22550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6571" extrusionOk="0">
                    <a:moveTo>
                      <a:pt x="429" y="0"/>
                    </a:moveTo>
                    <a:cubicBezTo>
                      <a:pt x="215" y="0"/>
                      <a:pt x="1" y="170"/>
                      <a:pt x="83" y="431"/>
                    </a:cubicBezTo>
                    <a:cubicBezTo>
                      <a:pt x="699" y="2371"/>
                      <a:pt x="1293" y="4334"/>
                      <a:pt x="1795" y="6297"/>
                    </a:cubicBezTo>
                    <a:cubicBezTo>
                      <a:pt x="1841" y="6434"/>
                      <a:pt x="1978" y="6571"/>
                      <a:pt x="2137" y="6571"/>
                    </a:cubicBezTo>
                    <a:cubicBezTo>
                      <a:pt x="4443" y="6297"/>
                      <a:pt x="6999" y="4882"/>
                      <a:pt x="8734" y="3398"/>
                    </a:cubicBezTo>
                    <a:cubicBezTo>
                      <a:pt x="9005" y="3163"/>
                      <a:pt x="8761" y="2814"/>
                      <a:pt x="8478" y="2814"/>
                    </a:cubicBezTo>
                    <a:cubicBezTo>
                      <a:pt x="8404" y="2814"/>
                      <a:pt x="8326" y="2839"/>
                      <a:pt x="8255" y="2896"/>
                    </a:cubicBezTo>
                    <a:cubicBezTo>
                      <a:pt x="6862" y="4083"/>
                      <a:pt x="5082" y="4950"/>
                      <a:pt x="3370" y="5566"/>
                    </a:cubicBezTo>
                    <a:cubicBezTo>
                      <a:pt x="3096" y="5658"/>
                      <a:pt x="2822" y="5726"/>
                      <a:pt x="2525" y="5795"/>
                    </a:cubicBezTo>
                    <a:cubicBezTo>
                      <a:pt x="2520" y="5796"/>
                      <a:pt x="2515" y="5797"/>
                      <a:pt x="2510" y="5797"/>
                    </a:cubicBezTo>
                    <a:cubicBezTo>
                      <a:pt x="2284" y="5797"/>
                      <a:pt x="1999" y="4330"/>
                      <a:pt x="1955" y="4151"/>
                    </a:cubicBezTo>
                    <a:cubicBezTo>
                      <a:pt x="1567" y="2850"/>
                      <a:pt x="1156" y="1549"/>
                      <a:pt x="768" y="248"/>
                    </a:cubicBezTo>
                    <a:cubicBezTo>
                      <a:pt x="713" y="75"/>
                      <a:pt x="571" y="0"/>
                      <a:pt x="42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28"/>
              <p:cNvSpPr/>
              <p:nvPr/>
            </p:nvSpPr>
            <p:spPr>
              <a:xfrm>
                <a:off x="1356706" y="3062250"/>
                <a:ext cx="14928" cy="11016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21" extrusionOk="0">
                    <a:moveTo>
                      <a:pt x="343" y="1"/>
                    </a:moveTo>
                    <a:cubicBezTo>
                      <a:pt x="229" y="24"/>
                      <a:pt x="115" y="47"/>
                      <a:pt x="0" y="69"/>
                    </a:cubicBezTo>
                    <a:cubicBezTo>
                      <a:pt x="137" y="161"/>
                      <a:pt x="297" y="252"/>
                      <a:pt x="434" y="321"/>
                    </a:cubicBezTo>
                    <a:cubicBezTo>
                      <a:pt x="411" y="206"/>
                      <a:pt x="366" y="92"/>
                      <a:pt x="34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28"/>
              <p:cNvSpPr/>
              <p:nvPr/>
            </p:nvSpPr>
            <p:spPr>
              <a:xfrm>
                <a:off x="1295585" y="2879849"/>
                <a:ext cx="244855" cy="208685"/>
              </a:xfrm>
              <a:custGeom>
                <a:avLst/>
                <a:gdLst/>
                <a:ahLst/>
                <a:cxnLst/>
                <a:rect l="l" t="t" r="r" b="b"/>
                <a:pathLst>
                  <a:path w="7135" h="6081" extrusionOk="0">
                    <a:moveTo>
                      <a:pt x="417" y="1"/>
                    </a:moveTo>
                    <a:cubicBezTo>
                      <a:pt x="213" y="1"/>
                      <a:pt x="1" y="171"/>
                      <a:pt x="70" y="431"/>
                    </a:cubicBezTo>
                    <a:cubicBezTo>
                      <a:pt x="572" y="2235"/>
                      <a:pt x="1142" y="3992"/>
                      <a:pt x="1530" y="5818"/>
                    </a:cubicBezTo>
                    <a:cubicBezTo>
                      <a:pt x="1568" y="5989"/>
                      <a:pt x="1717" y="6081"/>
                      <a:pt x="1870" y="6081"/>
                    </a:cubicBezTo>
                    <a:cubicBezTo>
                      <a:pt x="1902" y="6081"/>
                      <a:pt x="1933" y="6077"/>
                      <a:pt x="1964" y="6069"/>
                    </a:cubicBezTo>
                    <a:cubicBezTo>
                      <a:pt x="3585" y="5681"/>
                      <a:pt x="5160" y="5202"/>
                      <a:pt x="6735" y="4723"/>
                    </a:cubicBezTo>
                    <a:cubicBezTo>
                      <a:pt x="7134" y="4596"/>
                      <a:pt x="7011" y="4025"/>
                      <a:pt x="6649" y="4025"/>
                    </a:cubicBezTo>
                    <a:cubicBezTo>
                      <a:pt x="6619" y="4025"/>
                      <a:pt x="6586" y="4029"/>
                      <a:pt x="6552" y="4038"/>
                    </a:cubicBezTo>
                    <a:cubicBezTo>
                      <a:pt x="5091" y="4494"/>
                      <a:pt x="3630" y="4951"/>
                      <a:pt x="2124" y="5316"/>
                    </a:cubicBezTo>
                    <a:cubicBezTo>
                      <a:pt x="2147" y="5407"/>
                      <a:pt x="2192" y="5521"/>
                      <a:pt x="2215" y="5636"/>
                    </a:cubicBezTo>
                    <a:cubicBezTo>
                      <a:pt x="2078" y="5567"/>
                      <a:pt x="1918" y="5476"/>
                      <a:pt x="1781" y="5384"/>
                    </a:cubicBezTo>
                    <a:cubicBezTo>
                      <a:pt x="1896" y="5362"/>
                      <a:pt x="2010" y="5339"/>
                      <a:pt x="2124" y="5316"/>
                    </a:cubicBezTo>
                    <a:cubicBezTo>
                      <a:pt x="1736" y="3604"/>
                      <a:pt x="1211" y="1938"/>
                      <a:pt x="731" y="249"/>
                    </a:cubicBezTo>
                    <a:cubicBezTo>
                      <a:pt x="686" y="76"/>
                      <a:pt x="553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28"/>
              <p:cNvSpPr/>
              <p:nvPr/>
            </p:nvSpPr>
            <p:spPr>
              <a:xfrm>
                <a:off x="1448336" y="2857027"/>
                <a:ext cx="1180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389" extrusionOk="0">
                    <a:moveTo>
                      <a:pt x="275" y="1"/>
                    </a:moveTo>
                    <a:cubicBezTo>
                      <a:pt x="184" y="24"/>
                      <a:pt x="92" y="46"/>
                      <a:pt x="1" y="46"/>
                    </a:cubicBezTo>
                    <a:cubicBezTo>
                      <a:pt x="115" y="161"/>
                      <a:pt x="229" y="275"/>
                      <a:pt x="343" y="389"/>
                    </a:cubicBezTo>
                    <a:cubicBezTo>
                      <a:pt x="321" y="252"/>
                      <a:pt x="298" y="138"/>
                      <a:pt x="27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28"/>
              <p:cNvSpPr/>
              <p:nvPr/>
            </p:nvSpPr>
            <p:spPr>
              <a:xfrm>
                <a:off x="1399604" y="2725314"/>
                <a:ext cx="215891" cy="157655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594" extrusionOk="0">
                    <a:moveTo>
                      <a:pt x="417" y="1"/>
                    </a:moveTo>
                    <a:cubicBezTo>
                      <a:pt x="205" y="1"/>
                      <a:pt x="0" y="166"/>
                      <a:pt x="97" y="415"/>
                    </a:cubicBezTo>
                    <a:cubicBezTo>
                      <a:pt x="576" y="1648"/>
                      <a:pt x="919" y="2903"/>
                      <a:pt x="1056" y="4227"/>
                    </a:cubicBezTo>
                    <a:cubicBezTo>
                      <a:pt x="1077" y="4400"/>
                      <a:pt x="1202" y="4594"/>
                      <a:pt x="1390" y="4594"/>
                    </a:cubicBezTo>
                    <a:cubicBezTo>
                      <a:pt x="1400" y="4594"/>
                      <a:pt x="1410" y="4593"/>
                      <a:pt x="1421" y="4592"/>
                    </a:cubicBezTo>
                    <a:cubicBezTo>
                      <a:pt x="3087" y="4364"/>
                      <a:pt x="4365" y="3314"/>
                      <a:pt x="5918" y="2743"/>
                    </a:cubicBezTo>
                    <a:cubicBezTo>
                      <a:pt x="6290" y="2598"/>
                      <a:pt x="6175" y="2040"/>
                      <a:pt x="5843" y="2040"/>
                    </a:cubicBezTo>
                    <a:cubicBezTo>
                      <a:pt x="5809" y="2040"/>
                      <a:pt x="5773" y="2046"/>
                      <a:pt x="5735" y="2058"/>
                    </a:cubicBezTo>
                    <a:cubicBezTo>
                      <a:pt x="4365" y="2583"/>
                      <a:pt x="3156" y="3542"/>
                      <a:pt x="1695" y="3839"/>
                    </a:cubicBezTo>
                    <a:cubicBezTo>
                      <a:pt x="1718" y="3976"/>
                      <a:pt x="1741" y="4090"/>
                      <a:pt x="1763" y="4227"/>
                    </a:cubicBezTo>
                    <a:cubicBezTo>
                      <a:pt x="1649" y="4113"/>
                      <a:pt x="1535" y="3999"/>
                      <a:pt x="1421" y="3884"/>
                    </a:cubicBezTo>
                    <a:cubicBezTo>
                      <a:pt x="1512" y="3884"/>
                      <a:pt x="1604" y="3862"/>
                      <a:pt x="1695" y="3839"/>
                    </a:cubicBezTo>
                    <a:cubicBezTo>
                      <a:pt x="1535" y="2583"/>
                      <a:pt x="1216" y="1396"/>
                      <a:pt x="759" y="232"/>
                    </a:cubicBezTo>
                    <a:cubicBezTo>
                      <a:pt x="696" y="71"/>
                      <a:pt x="555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28"/>
              <p:cNvSpPr/>
              <p:nvPr/>
            </p:nvSpPr>
            <p:spPr>
              <a:xfrm>
                <a:off x="1513369" y="2945568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28"/>
              <p:cNvSpPr/>
              <p:nvPr/>
            </p:nvSpPr>
            <p:spPr>
              <a:xfrm>
                <a:off x="1538421" y="289464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3" y="0"/>
                    </a:moveTo>
                    <a:cubicBezTo>
                      <a:pt x="1" y="0"/>
                      <a:pt x="1" y="1050"/>
                      <a:pt x="663" y="1050"/>
                    </a:cubicBezTo>
                    <a:cubicBezTo>
                      <a:pt x="1348" y="1050"/>
                      <a:pt x="1348" y="0"/>
                      <a:pt x="663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28"/>
              <p:cNvSpPr/>
              <p:nvPr/>
            </p:nvSpPr>
            <p:spPr>
              <a:xfrm>
                <a:off x="1563508" y="2940867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28"/>
              <p:cNvSpPr/>
              <p:nvPr/>
            </p:nvSpPr>
            <p:spPr>
              <a:xfrm>
                <a:off x="1173412" y="2958094"/>
                <a:ext cx="45471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24" y="1027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28"/>
              <p:cNvSpPr/>
              <p:nvPr/>
            </p:nvSpPr>
            <p:spPr>
              <a:xfrm>
                <a:off x="1193763" y="2903254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28"/>
              <p:cNvSpPr/>
              <p:nvPr/>
            </p:nvSpPr>
            <p:spPr>
              <a:xfrm>
                <a:off x="1227464" y="2958094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85" y="0"/>
                    </a:moveTo>
                    <a:cubicBezTo>
                      <a:pt x="0" y="0"/>
                      <a:pt x="0" y="1027"/>
                      <a:pt x="685" y="1027"/>
                    </a:cubicBezTo>
                    <a:cubicBezTo>
                      <a:pt x="1347" y="1027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28"/>
              <p:cNvSpPr/>
              <p:nvPr/>
            </p:nvSpPr>
            <p:spPr>
              <a:xfrm>
                <a:off x="1508667" y="2788912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85" y="1"/>
                    </a:moveTo>
                    <a:cubicBezTo>
                      <a:pt x="1" y="1"/>
                      <a:pt x="1" y="1028"/>
                      <a:pt x="685" y="1028"/>
                    </a:cubicBezTo>
                    <a:cubicBezTo>
                      <a:pt x="1347" y="1028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28"/>
              <p:cNvSpPr/>
              <p:nvPr/>
            </p:nvSpPr>
            <p:spPr>
              <a:xfrm>
                <a:off x="1542368" y="280929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28"/>
              <p:cNvSpPr/>
              <p:nvPr/>
            </p:nvSpPr>
            <p:spPr>
              <a:xfrm>
                <a:off x="1513369" y="3180545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28"/>
              <p:cNvSpPr/>
              <p:nvPr/>
            </p:nvSpPr>
            <p:spPr>
              <a:xfrm>
                <a:off x="1534509" y="3134319"/>
                <a:ext cx="45471" cy="3531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9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25" y="1028"/>
                      <a:pt x="1325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28"/>
              <p:cNvSpPr/>
              <p:nvPr/>
            </p:nvSpPr>
            <p:spPr>
              <a:xfrm>
                <a:off x="1055117" y="317193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0"/>
                      <a:pt x="685" y="1050"/>
                    </a:cubicBezTo>
                    <a:cubicBezTo>
                      <a:pt x="1347" y="1050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28"/>
              <p:cNvSpPr/>
              <p:nvPr/>
            </p:nvSpPr>
            <p:spPr>
              <a:xfrm>
                <a:off x="1059819" y="3121793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47" y="1028"/>
                      <a:pt x="1347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6" name="Google Shape;1126;p28"/>
            <p:cNvGrpSpPr/>
            <p:nvPr/>
          </p:nvGrpSpPr>
          <p:grpSpPr>
            <a:xfrm flipH="1">
              <a:off x="360809" y="2463956"/>
              <a:ext cx="1326567" cy="2008192"/>
              <a:chOff x="4073425" y="351950"/>
              <a:chExt cx="1608350" cy="2254875"/>
            </a:xfrm>
          </p:grpSpPr>
          <p:sp>
            <p:nvSpPr>
              <p:cNvPr id="1127" name="Google Shape;1127;p28"/>
              <p:cNvSpPr/>
              <p:nvPr/>
            </p:nvSpPr>
            <p:spPr>
              <a:xfrm>
                <a:off x="4940800" y="2303450"/>
                <a:ext cx="29425" cy="173600"/>
              </a:xfrm>
              <a:custGeom>
                <a:avLst/>
                <a:gdLst/>
                <a:ahLst/>
                <a:cxnLst/>
                <a:rect l="l" t="t" r="r" b="b"/>
                <a:pathLst>
                  <a:path w="1177" h="6944" extrusionOk="0">
                    <a:moveTo>
                      <a:pt x="400" y="0"/>
                    </a:moveTo>
                    <a:cubicBezTo>
                      <a:pt x="267" y="0"/>
                      <a:pt x="134" y="45"/>
                      <a:pt x="1" y="45"/>
                    </a:cubicBezTo>
                    <a:cubicBezTo>
                      <a:pt x="223" y="2307"/>
                      <a:pt x="489" y="4526"/>
                      <a:pt x="755" y="6744"/>
                    </a:cubicBezTo>
                    <a:cubicBezTo>
                      <a:pt x="755" y="6877"/>
                      <a:pt x="866" y="6944"/>
                      <a:pt x="971" y="6944"/>
                    </a:cubicBezTo>
                    <a:cubicBezTo>
                      <a:pt x="1077" y="6944"/>
                      <a:pt x="1177" y="6877"/>
                      <a:pt x="1154" y="6744"/>
                    </a:cubicBezTo>
                    <a:cubicBezTo>
                      <a:pt x="888" y="4481"/>
                      <a:pt x="666" y="2263"/>
                      <a:pt x="400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28"/>
              <p:cNvSpPr/>
              <p:nvPr/>
            </p:nvSpPr>
            <p:spPr>
              <a:xfrm>
                <a:off x="4936925" y="2270725"/>
                <a:ext cx="13900" cy="33850"/>
              </a:xfrm>
              <a:custGeom>
                <a:avLst/>
                <a:gdLst/>
                <a:ahLst/>
                <a:cxnLst/>
                <a:rect l="l" t="t" r="r" b="b"/>
                <a:pathLst>
                  <a:path w="556" h="1354" extrusionOk="0">
                    <a:moveTo>
                      <a:pt x="189" y="0"/>
                    </a:moveTo>
                    <a:cubicBezTo>
                      <a:pt x="89" y="0"/>
                      <a:pt x="1" y="67"/>
                      <a:pt x="23" y="200"/>
                    </a:cubicBezTo>
                    <a:cubicBezTo>
                      <a:pt x="67" y="599"/>
                      <a:pt x="112" y="999"/>
                      <a:pt x="156" y="1354"/>
                    </a:cubicBezTo>
                    <a:cubicBezTo>
                      <a:pt x="289" y="1354"/>
                      <a:pt x="422" y="1309"/>
                      <a:pt x="555" y="1309"/>
                    </a:cubicBezTo>
                    <a:cubicBezTo>
                      <a:pt x="511" y="910"/>
                      <a:pt x="466" y="555"/>
                      <a:pt x="422" y="200"/>
                    </a:cubicBezTo>
                    <a:cubicBezTo>
                      <a:pt x="400" y="67"/>
                      <a:pt x="289" y="0"/>
                      <a:pt x="189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28"/>
              <p:cNvSpPr/>
              <p:nvPr/>
            </p:nvSpPr>
            <p:spPr>
              <a:xfrm>
                <a:off x="4824325" y="2469725"/>
                <a:ext cx="151650" cy="91900"/>
              </a:xfrm>
              <a:custGeom>
                <a:avLst/>
                <a:gdLst/>
                <a:ahLst/>
                <a:cxnLst/>
                <a:rect l="l" t="t" r="r" b="b"/>
                <a:pathLst>
                  <a:path w="6066" h="3676" extrusionOk="0">
                    <a:moveTo>
                      <a:pt x="5765" y="1"/>
                    </a:moveTo>
                    <a:cubicBezTo>
                      <a:pt x="5752" y="1"/>
                      <a:pt x="5739" y="2"/>
                      <a:pt x="5725" y="4"/>
                    </a:cubicBezTo>
                    <a:cubicBezTo>
                      <a:pt x="3506" y="492"/>
                      <a:pt x="1599" y="1646"/>
                      <a:pt x="134" y="3332"/>
                    </a:cubicBezTo>
                    <a:cubicBezTo>
                      <a:pt x="1" y="3466"/>
                      <a:pt x="119" y="3675"/>
                      <a:pt x="261" y="3675"/>
                    </a:cubicBezTo>
                    <a:cubicBezTo>
                      <a:pt x="308" y="3675"/>
                      <a:pt x="357" y="3653"/>
                      <a:pt x="401" y="3598"/>
                    </a:cubicBezTo>
                    <a:cubicBezTo>
                      <a:pt x="1865" y="1957"/>
                      <a:pt x="3684" y="892"/>
                      <a:pt x="5813" y="404"/>
                    </a:cubicBezTo>
                    <a:cubicBezTo>
                      <a:pt x="6066" y="362"/>
                      <a:pt x="5999" y="1"/>
                      <a:pt x="5765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28"/>
              <p:cNvSpPr/>
              <p:nvPr/>
            </p:nvSpPr>
            <p:spPr>
              <a:xfrm>
                <a:off x="4914200" y="2467275"/>
                <a:ext cx="61125" cy="139550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5582" extrusionOk="0">
                    <a:moveTo>
                      <a:pt x="2132" y="0"/>
                    </a:moveTo>
                    <a:cubicBezTo>
                      <a:pt x="2085" y="0"/>
                      <a:pt x="2037" y="17"/>
                      <a:pt x="1997" y="58"/>
                    </a:cubicBezTo>
                    <a:cubicBezTo>
                      <a:pt x="666" y="1522"/>
                      <a:pt x="0" y="3386"/>
                      <a:pt x="133" y="5382"/>
                    </a:cubicBezTo>
                    <a:cubicBezTo>
                      <a:pt x="133" y="5515"/>
                      <a:pt x="244" y="5582"/>
                      <a:pt x="355" y="5582"/>
                    </a:cubicBezTo>
                    <a:cubicBezTo>
                      <a:pt x="466" y="5582"/>
                      <a:pt x="577" y="5515"/>
                      <a:pt x="577" y="5382"/>
                    </a:cubicBezTo>
                    <a:cubicBezTo>
                      <a:pt x="444" y="3519"/>
                      <a:pt x="1021" y="1744"/>
                      <a:pt x="2307" y="369"/>
                    </a:cubicBezTo>
                    <a:cubicBezTo>
                      <a:pt x="2444" y="198"/>
                      <a:pt x="2291" y="0"/>
                      <a:pt x="2132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28"/>
              <p:cNvSpPr/>
              <p:nvPr/>
            </p:nvSpPr>
            <p:spPr>
              <a:xfrm>
                <a:off x="4967425" y="2470375"/>
                <a:ext cx="95925" cy="102925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4117" extrusionOk="0">
                    <a:moveTo>
                      <a:pt x="206" y="1"/>
                    </a:moveTo>
                    <a:cubicBezTo>
                      <a:pt x="101" y="1"/>
                      <a:pt x="1" y="67"/>
                      <a:pt x="1" y="200"/>
                    </a:cubicBezTo>
                    <a:cubicBezTo>
                      <a:pt x="134" y="2152"/>
                      <a:pt x="1554" y="3794"/>
                      <a:pt x="3506" y="4105"/>
                    </a:cubicBezTo>
                    <a:cubicBezTo>
                      <a:pt x="3530" y="4113"/>
                      <a:pt x="3553" y="4116"/>
                      <a:pt x="3574" y="4116"/>
                    </a:cubicBezTo>
                    <a:cubicBezTo>
                      <a:pt x="3785" y="4116"/>
                      <a:pt x="3837" y="3746"/>
                      <a:pt x="3595" y="3705"/>
                    </a:cubicBezTo>
                    <a:cubicBezTo>
                      <a:pt x="1864" y="3395"/>
                      <a:pt x="533" y="1975"/>
                      <a:pt x="444" y="200"/>
                    </a:cubicBezTo>
                    <a:cubicBezTo>
                      <a:pt x="422" y="67"/>
                      <a:pt x="311" y="1"/>
                      <a:pt x="206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28"/>
              <p:cNvSpPr/>
              <p:nvPr/>
            </p:nvSpPr>
            <p:spPr>
              <a:xfrm>
                <a:off x="4644650" y="2291250"/>
                <a:ext cx="17775" cy="1748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6994" extrusionOk="0">
                    <a:moveTo>
                      <a:pt x="311" y="0"/>
                    </a:moveTo>
                    <a:cubicBezTo>
                      <a:pt x="223" y="2263"/>
                      <a:pt x="134" y="4526"/>
                      <a:pt x="1" y="6744"/>
                    </a:cubicBezTo>
                    <a:cubicBezTo>
                      <a:pt x="1" y="6899"/>
                      <a:pt x="136" y="6994"/>
                      <a:pt x="257" y="6994"/>
                    </a:cubicBezTo>
                    <a:cubicBezTo>
                      <a:pt x="345" y="6994"/>
                      <a:pt x="426" y="6944"/>
                      <a:pt x="444" y="6833"/>
                    </a:cubicBezTo>
                    <a:cubicBezTo>
                      <a:pt x="533" y="4570"/>
                      <a:pt x="622" y="2352"/>
                      <a:pt x="711" y="133"/>
                    </a:cubicBezTo>
                    <a:cubicBezTo>
                      <a:pt x="578" y="89"/>
                      <a:pt x="444" y="45"/>
                      <a:pt x="311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28"/>
              <p:cNvSpPr/>
              <p:nvPr/>
            </p:nvSpPr>
            <p:spPr>
              <a:xfrm>
                <a:off x="4652425" y="2258375"/>
                <a:ext cx="12225" cy="36225"/>
              </a:xfrm>
              <a:custGeom>
                <a:avLst/>
                <a:gdLst/>
                <a:ahLst/>
                <a:cxnLst/>
                <a:rect l="l" t="t" r="r" b="b"/>
                <a:pathLst>
                  <a:path w="489" h="1449" extrusionOk="0">
                    <a:moveTo>
                      <a:pt x="213" y="1"/>
                    </a:moveTo>
                    <a:cubicBezTo>
                      <a:pt x="123" y="1"/>
                      <a:pt x="45" y="50"/>
                      <a:pt x="45" y="162"/>
                    </a:cubicBezTo>
                    <a:cubicBezTo>
                      <a:pt x="45" y="561"/>
                      <a:pt x="0" y="916"/>
                      <a:pt x="0" y="1315"/>
                    </a:cubicBezTo>
                    <a:cubicBezTo>
                      <a:pt x="133" y="1360"/>
                      <a:pt x="267" y="1404"/>
                      <a:pt x="400" y="1448"/>
                    </a:cubicBezTo>
                    <a:cubicBezTo>
                      <a:pt x="444" y="1049"/>
                      <a:pt x="444" y="650"/>
                      <a:pt x="488" y="250"/>
                    </a:cubicBezTo>
                    <a:cubicBezTo>
                      <a:pt x="488" y="96"/>
                      <a:pt x="339" y="1"/>
                      <a:pt x="213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28"/>
              <p:cNvSpPr/>
              <p:nvPr/>
            </p:nvSpPr>
            <p:spPr>
              <a:xfrm>
                <a:off x="4498200" y="2458725"/>
                <a:ext cx="163125" cy="70000"/>
              </a:xfrm>
              <a:custGeom>
                <a:avLst/>
                <a:gdLst/>
                <a:ahLst/>
                <a:cxnLst/>
                <a:rect l="l" t="t" r="r" b="b"/>
                <a:pathLst>
                  <a:path w="6525" h="2800" extrusionOk="0">
                    <a:moveTo>
                      <a:pt x="6214" y="1"/>
                    </a:moveTo>
                    <a:cubicBezTo>
                      <a:pt x="3951" y="178"/>
                      <a:pt x="1910" y="977"/>
                      <a:pt x="180" y="2397"/>
                    </a:cubicBezTo>
                    <a:cubicBezTo>
                      <a:pt x="0" y="2540"/>
                      <a:pt x="111" y="2800"/>
                      <a:pt x="277" y="2800"/>
                    </a:cubicBezTo>
                    <a:cubicBezTo>
                      <a:pt x="317" y="2800"/>
                      <a:pt x="359" y="2785"/>
                      <a:pt x="401" y="2752"/>
                    </a:cubicBezTo>
                    <a:cubicBezTo>
                      <a:pt x="2087" y="1376"/>
                      <a:pt x="4084" y="577"/>
                      <a:pt x="6258" y="444"/>
                    </a:cubicBezTo>
                    <a:cubicBezTo>
                      <a:pt x="6524" y="400"/>
                      <a:pt x="6480" y="1"/>
                      <a:pt x="6214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28"/>
              <p:cNvSpPr/>
              <p:nvPr/>
            </p:nvSpPr>
            <p:spPr>
              <a:xfrm>
                <a:off x="4583650" y="2456400"/>
                <a:ext cx="77725" cy="131725"/>
              </a:xfrm>
              <a:custGeom>
                <a:avLst/>
                <a:gdLst/>
                <a:ahLst/>
                <a:cxnLst/>
                <a:rect l="l" t="t" r="r" b="b"/>
                <a:pathLst>
                  <a:path w="3109" h="5269" extrusionOk="0">
                    <a:moveTo>
                      <a:pt x="2814" y="1"/>
                    </a:moveTo>
                    <a:cubicBezTo>
                      <a:pt x="2778" y="1"/>
                      <a:pt x="2741" y="15"/>
                      <a:pt x="2707" y="49"/>
                    </a:cubicBezTo>
                    <a:cubicBezTo>
                      <a:pt x="1110" y="1292"/>
                      <a:pt x="178" y="3022"/>
                      <a:pt x="0" y="5019"/>
                    </a:cubicBezTo>
                    <a:cubicBezTo>
                      <a:pt x="0" y="5173"/>
                      <a:pt x="135" y="5268"/>
                      <a:pt x="248" y="5268"/>
                    </a:cubicBezTo>
                    <a:cubicBezTo>
                      <a:pt x="330" y="5268"/>
                      <a:pt x="400" y="5219"/>
                      <a:pt x="400" y="5107"/>
                    </a:cubicBezTo>
                    <a:cubicBezTo>
                      <a:pt x="577" y="3199"/>
                      <a:pt x="1465" y="1558"/>
                      <a:pt x="2929" y="404"/>
                    </a:cubicBezTo>
                    <a:cubicBezTo>
                      <a:pt x="3108" y="261"/>
                      <a:pt x="2968" y="1"/>
                      <a:pt x="2814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28"/>
              <p:cNvSpPr/>
              <p:nvPr/>
            </p:nvSpPr>
            <p:spPr>
              <a:xfrm>
                <a:off x="4649100" y="2460450"/>
                <a:ext cx="84775" cy="115100"/>
              </a:xfrm>
              <a:custGeom>
                <a:avLst/>
                <a:gdLst/>
                <a:ahLst/>
                <a:cxnLst/>
                <a:rect l="l" t="t" r="r" b="b"/>
                <a:pathLst>
                  <a:path w="3391" h="4604" extrusionOk="0">
                    <a:moveTo>
                      <a:pt x="336" y="1"/>
                    </a:moveTo>
                    <a:cubicBezTo>
                      <a:pt x="242" y="1"/>
                      <a:pt x="153" y="60"/>
                      <a:pt x="133" y="198"/>
                    </a:cubicBezTo>
                    <a:cubicBezTo>
                      <a:pt x="0" y="2106"/>
                      <a:pt x="1154" y="3925"/>
                      <a:pt x="2973" y="4590"/>
                    </a:cubicBezTo>
                    <a:cubicBezTo>
                      <a:pt x="2999" y="4599"/>
                      <a:pt x="3025" y="4603"/>
                      <a:pt x="3049" y="4603"/>
                    </a:cubicBezTo>
                    <a:cubicBezTo>
                      <a:pt x="3270" y="4603"/>
                      <a:pt x="3390" y="4271"/>
                      <a:pt x="3150" y="4191"/>
                    </a:cubicBezTo>
                    <a:cubicBezTo>
                      <a:pt x="1509" y="3614"/>
                      <a:pt x="400" y="2017"/>
                      <a:pt x="577" y="242"/>
                    </a:cubicBezTo>
                    <a:cubicBezTo>
                      <a:pt x="577" y="94"/>
                      <a:pt x="453" y="1"/>
                      <a:pt x="336" y="1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28"/>
              <p:cNvSpPr/>
              <p:nvPr/>
            </p:nvSpPr>
            <p:spPr>
              <a:xfrm>
                <a:off x="4073425" y="509475"/>
                <a:ext cx="1388725" cy="1805875"/>
              </a:xfrm>
              <a:custGeom>
                <a:avLst/>
                <a:gdLst/>
                <a:ahLst/>
                <a:cxnLst/>
                <a:rect l="l" t="t" r="r" b="b"/>
                <a:pathLst>
                  <a:path w="55549" h="72235" extrusionOk="0">
                    <a:moveTo>
                      <a:pt x="27909" y="0"/>
                    </a:moveTo>
                    <a:cubicBezTo>
                      <a:pt x="26529" y="0"/>
                      <a:pt x="25078" y="109"/>
                      <a:pt x="23560" y="327"/>
                    </a:cubicBezTo>
                    <a:cubicBezTo>
                      <a:pt x="7853" y="2590"/>
                      <a:pt x="1110" y="6494"/>
                      <a:pt x="533" y="26726"/>
                    </a:cubicBezTo>
                    <a:cubicBezTo>
                      <a:pt x="0" y="46913"/>
                      <a:pt x="5058" y="65459"/>
                      <a:pt x="22450" y="71049"/>
                    </a:cubicBezTo>
                    <a:cubicBezTo>
                      <a:pt x="25016" y="71880"/>
                      <a:pt x="27545" y="72235"/>
                      <a:pt x="29992" y="72235"/>
                    </a:cubicBezTo>
                    <a:cubicBezTo>
                      <a:pt x="44134" y="72235"/>
                      <a:pt x="55548" y="60402"/>
                      <a:pt x="55549" y="60401"/>
                    </a:cubicBezTo>
                    <a:lnTo>
                      <a:pt x="55549" y="60401"/>
                    </a:lnTo>
                    <a:cubicBezTo>
                      <a:pt x="54951" y="60678"/>
                      <a:pt x="54383" y="60811"/>
                      <a:pt x="53845" y="60811"/>
                    </a:cubicBezTo>
                    <a:cubicBezTo>
                      <a:pt x="47839" y="60811"/>
                      <a:pt x="45568" y="44236"/>
                      <a:pt x="46586" y="26726"/>
                    </a:cubicBezTo>
                    <a:cubicBezTo>
                      <a:pt x="47589" y="9487"/>
                      <a:pt x="40839" y="0"/>
                      <a:pt x="27909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28"/>
              <p:cNvSpPr/>
              <p:nvPr/>
            </p:nvSpPr>
            <p:spPr>
              <a:xfrm>
                <a:off x="5217500" y="1235275"/>
                <a:ext cx="464275" cy="948775"/>
              </a:xfrm>
              <a:custGeom>
                <a:avLst/>
                <a:gdLst/>
                <a:ahLst/>
                <a:cxnLst/>
                <a:rect l="l" t="t" r="r" b="b"/>
                <a:pathLst>
                  <a:path w="18571" h="37951" extrusionOk="0">
                    <a:moveTo>
                      <a:pt x="690" y="1"/>
                    </a:moveTo>
                    <a:lnTo>
                      <a:pt x="690" y="1"/>
                    </a:lnTo>
                    <a:cubicBezTo>
                      <a:pt x="1" y="16632"/>
                      <a:pt x="2352" y="31780"/>
                      <a:pt x="8084" y="31780"/>
                    </a:cubicBezTo>
                    <a:cubicBezTo>
                      <a:pt x="8621" y="31780"/>
                      <a:pt x="9189" y="31647"/>
                      <a:pt x="9786" y="31369"/>
                    </a:cubicBezTo>
                    <a:lnTo>
                      <a:pt x="9786" y="31369"/>
                    </a:lnTo>
                    <a:cubicBezTo>
                      <a:pt x="9786" y="31369"/>
                      <a:pt x="7345" y="33942"/>
                      <a:pt x="3264" y="36649"/>
                    </a:cubicBezTo>
                    <a:cubicBezTo>
                      <a:pt x="6567" y="37575"/>
                      <a:pt x="9772" y="37950"/>
                      <a:pt x="12640" y="37950"/>
                    </a:cubicBezTo>
                    <a:cubicBezTo>
                      <a:pt x="14855" y="37950"/>
                      <a:pt x="16869" y="37726"/>
                      <a:pt x="18571" y="37359"/>
                    </a:cubicBezTo>
                    <a:cubicBezTo>
                      <a:pt x="18571" y="37359"/>
                      <a:pt x="11782" y="30570"/>
                      <a:pt x="9919" y="20676"/>
                    </a:cubicBezTo>
                    <a:cubicBezTo>
                      <a:pt x="8677" y="14065"/>
                      <a:pt x="6369" y="4171"/>
                      <a:pt x="690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28"/>
              <p:cNvSpPr/>
              <p:nvPr/>
            </p:nvSpPr>
            <p:spPr>
              <a:xfrm>
                <a:off x="4554800" y="1184500"/>
                <a:ext cx="907350" cy="967000"/>
              </a:xfrm>
              <a:custGeom>
                <a:avLst/>
                <a:gdLst/>
                <a:ahLst/>
                <a:cxnLst/>
                <a:rect l="l" t="t" r="r" b="b"/>
                <a:pathLst>
                  <a:path w="36294" h="38680" extrusionOk="0">
                    <a:moveTo>
                      <a:pt x="21194" y="0"/>
                    </a:moveTo>
                    <a:cubicBezTo>
                      <a:pt x="19643" y="0"/>
                      <a:pt x="17937" y="330"/>
                      <a:pt x="16062" y="1056"/>
                    </a:cubicBezTo>
                    <a:cubicBezTo>
                      <a:pt x="16062" y="1056"/>
                      <a:pt x="1" y="8510"/>
                      <a:pt x="9851" y="23950"/>
                    </a:cubicBezTo>
                    <a:cubicBezTo>
                      <a:pt x="15263" y="32380"/>
                      <a:pt x="22717" y="36772"/>
                      <a:pt x="29772" y="38680"/>
                    </a:cubicBezTo>
                    <a:cubicBezTo>
                      <a:pt x="33853" y="35973"/>
                      <a:pt x="36294" y="33400"/>
                      <a:pt x="36294" y="33400"/>
                    </a:cubicBezTo>
                    <a:lnTo>
                      <a:pt x="36294" y="33400"/>
                    </a:lnTo>
                    <a:cubicBezTo>
                      <a:pt x="35697" y="33678"/>
                      <a:pt x="35129" y="33811"/>
                      <a:pt x="34592" y="33811"/>
                    </a:cubicBezTo>
                    <a:cubicBezTo>
                      <a:pt x="28860" y="33811"/>
                      <a:pt x="26509" y="18663"/>
                      <a:pt x="27198" y="2032"/>
                    </a:cubicBezTo>
                    <a:cubicBezTo>
                      <a:pt x="25518" y="751"/>
                      <a:pt x="23532" y="0"/>
                      <a:pt x="21194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28"/>
              <p:cNvSpPr/>
              <p:nvPr/>
            </p:nvSpPr>
            <p:spPr>
              <a:xfrm>
                <a:off x="4950800" y="1785450"/>
                <a:ext cx="145325" cy="130300"/>
              </a:xfrm>
              <a:custGeom>
                <a:avLst/>
                <a:gdLst/>
                <a:ahLst/>
                <a:cxnLst/>
                <a:rect l="l" t="t" r="r" b="b"/>
                <a:pathLst>
                  <a:path w="5813" h="5212" extrusionOk="0">
                    <a:moveTo>
                      <a:pt x="4836" y="0"/>
                    </a:moveTo>
                    <a:lnTo>
                      <a:pt x="4836" y="0"/>
                    </a:lnTo>
                    <a:cubicBezTo>
                      <a:pt x="4969" y="932"/>
                      <a:pt x="5014" y="1775"/>
                      <a:pt x="5014" y="2662"/>
                    </a:cubicBezTo>
                    <a:cubicBezTo>
                      <a:pt x="4969" y="3062"/>
                      <a:pt x="4969" y="3550"/>
                      <a:pt x="4881" y="3816"/>
                    </a:cubicBezTo>
                    <a:cubicBezTo>
                      <a:pt x="4748" y="4127"/>
                      <a:pt x="4570" y="4260"/>
                      <a:pt x="4260" y="4304"/>
                    </a:cubicBezTo>
                    <a:cubicBezTo>
                      <a:pt x="4198" y="4317"/>
                      <a:pt x="4135" y="4323"/>
                      <a:pt x="4072" y="4323"/>
                    </a:cubicBezTo>
                    <a:cubicBezTo>
                      <a:pt x="3497" y="4323"/>
                      <a:pt x="2854" y="3812"/>
                      <a:pt x="2174" y="3372"/>
                    </a:cubicBezTo>
                    <a:cubicBezTo>
                      <a:pt x="1464" y="2884"/>
                      <a:pt x="754" y="2352"/>
                      <a:pt x="0" y="1819"/>
                    </a:cubicBezTo>
                    <a:lnTo>
                      <a:pt x="0" y="1819"/>
                    </a:lnTo>
                    <a:cubicBezTo>
                      <a:pt x="488" y="2574"/>
                      <a:pt x="1065" y="3284"/>
                      <a:pt x="1731" y="3905"/>
                    </a:cubicBezTo>
                    <a:cubicBezTo>
                      <a:pt x="2086" y="4215"/>
                      <a:pt x="2440" y="4526"/>
                      <a:pt x="2840" y="4792"/>
                    </a:cubicBezTo>
                    <a:cubicBezTo>
                      <a:pt x="3178" y="5018"/>
                      <a:pt x="3612" y="5211"/>
                      <a:pt x="4114" y="5211"/>
                    </a:cubicBezTo>
                    <a:cubicBezTo>
                      <a:pt x="4205" y="5211"/>
                      <a:pt x="4298" y="5205"/>
                      <a:pt x="4393" y="5191"/>
                    </a:cubicBezTo>
                    <a:cubicBezTo>
                      <a:pt x="4659" y="5147"/>
                      <a:pt x="4969" y="5058"/>
                      <a:pt x="5191" y="4836"/>
                    </a:cubicBezTo>
                    <a:cubicBezTo>
                      <a:pt x="5457" y="4659"/>
                      <a:pt x="5635" y="4348"/>
                      <a:pt x="5679" y="4082"/>
                    </a:cubicBezTo>
                    <a:cubicBezTo>
                      <a:pt x="5812" y="3505"/>
                      <a:pt x="5768" y="3062"/>
                      <a:pt x="5724" y="2618"/>
                    </a:cubicBezTo>
                    <a:cubicBezTo>
                      <a:pt x="5591" y="1686"/>
                      <a:pt x="5324" y="799"/>
                      <a:pt x="4836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28"/>
              <p:cNvSpPr/>
              <p:nvPr/>
            </p:nvSpPr>
            <p:spPr>
              <a:xfrm>
                <a:off x="5258050" y="1742175"/>
                <a:ext cx="16650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666" h="315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22" y="1110"/>
                      <a:pt x="399" y="2175"/>
                      <a:pt x="666" y="3151"/>
                    </a:cubicBezTo>
                    <a:cubicBezTo>
                      <a:pt x="666" y="2752"/>
                      <a:pt x="666" y="2441"/>
                      <a:pt x="621" y="2086"/>
                    </a:cubicBezTo>
                    <a:cubicBezTo>
                      <a:pt x="532" y="1376"/>
                      <a:pt x="355" y="667"/>
                      <a:pt x="0" y="1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28"/>
              <p:cNvSpPr/>
              <p:nvPr/>
            </p:nvSpPr>
            <p:spPr>
              <a:xfrm>
                <a:off x="5131600" y="1729975"/>
                <a:ext cx="143100" cy="129950"/>
              </a:xfrm>
              <a:custGeom>
                <a:avLst/>
                <a:gdLst/>
                <a:ahLst/>
                <a:cxnLst/>
                <a:rect l="l" t="t" r="r" b="b"/>
                <a:pathLst>
                  <a:path w="5724" h="5198" extrusionOk="0">
                    <a:moveTo>
                      <a:pt x="4792" y="1"/>
                    </a:moveTo>
                    <a:lnTo>
                      <a:pt x="4792" y="1"/>
                    </a:lnTo>
                    <a:cubicBezTo>
                      <a:pt x="4925" y="888"/>
                      <a:pt x="5014" y="1776"/>
                      <a:pt x="4969" y="2619"/>
                    </a:cubicBezTo>
                    <a:cubicBezTo>
                      <a:pt x="4925" y="3018"/>
                      <a:pt x="4925" y="3506"/>
                      <a:pt x="4836" y="3817"/>
                    </a:cubicBezTo>
                    <a:cubicBezTo>
                      <a:pt x="4748" y="4127"/>
                      <a:pt x="4526" y="4216"/>
                      <a:pt x="4215" y="4305"/>
                    </a:cubicBezTo>
                    <a:cubicBezTo>
                      <a:pt x="4172" y="4311"/>
                      <a:pt x="4128" y="4314"/>
                      <a:pt x="4085" y="4314"/>
                    </a:cubicBezTo>
                    <a:cubicBezTo>
                      <a:pt x="3495" y="4314"/>
                      <a:pt x="2835" y="3783"/>
                      <a:pt x="2174" y="3329"/>
                    </a:cubicBezTo>
                    <a:cubicBezTo>
                      <a:pt x="1420" y="2840"/>
                      <a:pt x="710" y="2308"/>
                      <a:pt x="0" y="1776"/>
                    </a:cubicBezTo>
                    <a:lnTo>
                      <a:pt x="0" y="1776"/>
                    </a:lnTo>
                    <a:cubicBezTo>
                      <a:pt x="444" y="2574"/>
                      <a:pt x="1065" y="3240"/>
                      <a:pt x="1730" y="3861"/>
                    </a:cubicBezTo>
                    <a:cubicBezTo>
                      <a:pt x="2041" y="4216"/>
                      <a:pt x="2396" y="4482"/>
                      <a:pt x="2795" y="4748"/>
                    </a:cubicBezTo>
                    <a:cubicBezTo>
                      <a:pt x="3160" y="4992"/>
                      <a:pt x="3673" y="5198"/>
                      <a:pt x="4199" y="5198"/>
                    </a:cubicBezTo>
                    <a:cubicBezTo>
                      <a:pt x="4248" y="5198"/>
                      <a:pt x="4298" y="5196"/>
                      <a:pt x="4348" y="5192"/>
                    </a:cubicBezTo>
                    <a:cubicBezTo>
                      <a:pt x="4614" y="5148"/>
                      <a:pt x="4925" y="5015"/>
                      <a:pt x="5191" y="4837"/>
                    </a:cubicBezTo>
                    <a:cubicBezTo>
                      <a:pt x="5413" y="4615"/>
                      <a:pt x="5590" y="4305"/>
                      <a:pt x="5635" y="4038"/>
                    </a:cubicBezTo>
                    <a:cubicBezTo>
                      <a:pt x="5679" y="3905"/>
                      <a:pt x="5679" y="3772"/>
                      <a:pt x="5724" y="3639"/>
                    </a:cubicBezTo>
                    <a:cubicBezTo>
                      <a:pt x="5457" y="2663"/>
                      <a:pt x="5280" y="1598"/>
                      <a:pt x="5058" y="489"/>
                    </a:cubicBezTo>
                    <a:cubicBezTo>
                      <a:pt x="4969" y="312"/>
                      <a:pt x="4881" y="134"/>
                      <a:pt x="4792" y="1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28"/>
              <p:cNvSpPr/>
              <p:nvPr/>
            </p:nvSpPr>
            <p:spPr>
              <a:xfrm>
                <a:off x="5317925" y="1899700"/>
                <a:ext cx="143125" cy="129925"/>
              </a:xfrm>
              <a:custGeom>
                <a:avLst/>
                <a:gdLst/>
                <a:ahLst/>
                <a:cxnLst/>
                <a:rect l="l" t="t" r="r" b="b"/>
                <a:pathLst>
                  <a:path w="5725" h="5197" extrusionOk="0">
                    <a:moveTo>
                      <a:pt x="4748" y="0"/>
                    </a:moveTo>
                    <a:lnTo>
                      <a:pt x="4748" y="0"/>
                    </a:lnTo>
                    <a:cubicBezTo>
                      <a:pt x="4881" y="888"/>
                      <a:pt x="4970" y="1775"/>
                      <a:pt x="4926" y="2618"/>
                    </a:cubicBezTo>
                    <a:cubicBezTo>
                      <a:pt x="4926" y="3017"/>
                      <a:pt x="4926" y="3505"/>
                      <a:pt x="4793" y="3816"/>
                    </a:cubicBezTo>
                    <a:cubicBezTo>
                      <a:pt x="4704" y="4126"/>
                      <a:pt x="4526" y="4260"/>
                      <a:pt x="4172" y="4304"/>
                    </a:cubicBezTo>
                    <a:cubicBezTo>
                      <a:pt x="4131" y="4310"/>
                      <a:pt x="4091" y="4313"/>
                      <a:pt x="4049" y="4313"/>
                    </a:cubicBezTo>
                    <a:cubicBezTo>
                      <a:pt x="3490" y="4313"/>
                      <a:pt x="2791" y="3782"/>
                      <a:pt x="2131" y="3328"/>
                    </a:cubicBezTo>
                    <a:cubicBezTo>
                      <a:pt x="1421" y="2840"/>
                      <a:pt x="711" y="2352"/>
                      <a:pt x="1" y="1819"/>
                    </a:cubicBezTo>
                    <a:lnTo>
                      <a:pt x="1" y="1819"/>
                    </a:lnTo>
                    <a:lnTo>
                      <a:pt x="45" y="1952"/>
                    </a:lnTo>
                    <a:cubicBezTo>
                      <a:pt x="489" y="2662"/>
                      <a:pt x="1066" y="3328"/>
                      <a:pt x="1687" y="3905"/>
                    </a:cubicBezTo>
                    <a:cubicBezTo>
                      <a:pt x="1997" y="4215"/>
                      <a:pt x="2352" y="4481"/>
                      <a:pt x="2752" y="4748"/>
                    </a:cubicBezTo>
                    <a:cubicBezTo>
                      <a:pt x="3117" y="4991"/>
                      <a:pt x="3629" y="5197"/>
                      <a:pt x="4155" y="5197"/>
                    </a:cubicBezTo>
                    <a:cubicBezTo>
                      <a:pt x="4205" y="5197"/>
                      <a:pt x="4255" y="5195"/>
                      <a:pt x="4305" y="5191"/>
                    </a:cubicBezTo>
                    <a:cubicBezTo>
                      <a:pt x="4571" y="5147"/>
                      <a:pt x="4881" y="5014"/>
                      <a:pt x="5148" y="4836"/>
                    </a:cubicBezTo>
                    <a:cubicBezTo>
                      <a:pt x="5369" y="4615"/>
                      <a:pt x="5547" y="4304"/>
                      <a:pt x="5591" y="4038"/>
                    </a:cubicBezTo>
                    <a:cubicBezTo>
                      <a:pt x="5724" y="3505"/>
                      <a:pt x="5680" y="3062"/>
                      <a:pt x="5636" y="2574"/>
                    </a:cubicBezTo>
                    <a:cubicBezTo>
                      <a:pt x="5547" y="1686"/>
                      <a:pt x="5236" y="755"/>
                      <a:pt x="4748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28"/>
              <p:cNvSpPr/>
              <p:nvPr/>
            </p:nvSpPr>
            <p:spPr>
              <a:xfrm>
                <a:off x="5316825" y="1944050"/>
                <a:ext cx="2250" cy="4475"/>
              </a:xfrm>
              <a:custGeom>
                <a:avLst/>
                <a:gdLst/>
                <a:ahLst/>
                <a:cxnLst/>
                <a:rect l="l" t="t" r="r" b="b"/>
                <a:pathLst>
                  <a:path w="90" h="179" extrusionOk="0">
                    <a:moveTo>
                      <a:pt x="1" y="1"/>
                    </a:moveTo>
                    <a:lnTo>
                      <a:pt x="89" y="178"/>
                    </a:lnTo>
                    <a:lnTo>
                      <a:pt x="89" y="178"/>
                    </a:lnTo>
                    <a:lnTo>
                      <a:pt x="45" y="4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28"/>
              <p:cNvSpPr/>
              <p:nvPr/>
            </p:nvSpPr>
            <p:spPr>
              <a:xfrm>
                <a:off x="5285775" y="1652350"/>
                <a:ext cx="144225" cy="130225"/>
              </a:xfrm>
              <a:custGeom>
                <a:avLst/>
                <a:gdLst/>
                <a:ahLst/>
                <a:cxnLst/>
                <a:rect l="l" t="t" r="r" b="b"/>
                <a:pathLst>
                  <a:path w="5769" h="5209" extrusionOk="0">
                    <a:moveTo>
                      <a:pt x="4792" y="0"/>
                    </a:moveTo>
                    <a:lnTo>
                      <a:pt x="4792" y="0"/>
                    </a:lnTo>
                    <a:cubicBezTo>
                      <a:pt x="4925" y="888"/>
                      <a:pt x="5014" y="1775"/>
                      <a:pt x="4969" y="2618"/>
                    </a:cubicBezTo>
                    <a:cubicBezTo>
                      <a:pt x="4969" y="3062"/>
                      <a:pt x="4969" y="3505"/>
                      <a:pt x="4836" y="3816"/>
                    </a:cubicBezTo>
                    <a:cubicBezTo>
                      <a:pt x="4748" y="4126"/>
                      <a:pt x="4570" y="4260"/>
                      <a:pt x="4215" y="4304"/>
                    </a:cubicBezTo>
                    <a:cubicBezTo>
                      <a:pt x="4175" y="4310"/>
                      <a:pt x="4134" y="4313"/>
                      <a:pt x="4093" y="4313"/>
                    </a:cubicBezTo>
                    <a:cubicBezTo>
                      <a:pt x="3534" y="4313"/>
                      <a:pt x="2835" y="3782"/>
                      <a:pt x="2174" y="3328"/>
                    </a:cubicBezTo>
                    <a:cubicBezTo>
                      <a:pt x="1464" y="2840"/>
                      <a:pt x="755" y="2307"/>
                      <a:pt x="0" y="1775"/>
                    </a:cubicBezTo>
                    <a:lnTo>
                      <a:pt x="0" y="1775"/>
                    </a:lnTo>
                    <a:cubicBezTo>
                      <a:pt x="444" y="2574"/>
                      <a:pt x="1065" y="3283"/>
                      <a:pt x="1731" y="3905"/>
                    </a:cubicBezTo>
                    <a:cubicBezTo>
                      <a:pt x="2041" y="4215"/>
                      <a:pt x="2396" y="4481"/>
                      <a:pt x="2795" y="4792"/>
                    </a:cubicBezTo>
                    <a:cubicBezTo>
                      <a:pt x="3141" y="4984"/>
                      <a:pt x="3619" y="5209"/>
                      <a:pt x="4115" y="5209"/>
                    </a:cubicBezTo>
                    <a:cubicBezTo>
                      <a:pt x="4192" y="5209"/>
                      <a:pt x="4270" y="5203"/>
                      <a:pt x="4348" y="5191"/>
                    </a:cubicBezTo>
                    <a:cubicBezTo>
                      <a:pt x="4659" y="5147"/>
                      <a:pt x="4925" y="5058"/>
                      <a:pt x="5191" y="4836"/>
                    </a:cubicBezTo>
                    <a:cubicBezTo>
                      <a:pt x="5413" y="4614"/>
                      <a:pt x="5591" y="4348"/>
                      <a:pt x="5679" y="4038"/>
                    </a:cubicBezTo>
                    <a:cubicBezTo>
                      <a:pt x="5768" y="3505"/>
                      <a:pt x="5724" y="3062"/>
                      <a:pt x="5679" y="2574"/>
                    </a:cubicBezTo>
                    <a:cubicBezTo>
                      <a:pt x="5591" y="1686"/>
                      <a:pt x="5280" y="754"/>
                      <a:pt x="4792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28"/>
              <p:cNvSpPr/>
              <p:nvPr/>
            </p:nvSpPr>
            <p:spPr>
              <a:xfrm>
                <a:off x="4946350" y="1574700"/>
                <a:ext cx="144225" cy="130300"/>
              </a:xfrm>
              <a:custGeom>
                <a:avLst/>
                <a:gdLst/>
                <a:ahLst/>
                <a:cxnLst/>
                <a:rect l="l" t="t" r="r" b="b"/>
                <a:pathLst>
                  <a:path w="5769" h="5212" extrusionOk="0">
                    <a:moveTo>
                      <a:pt x="4792" y="0"/>
                    </a:moveTo>
                    <a:cubicBezTo>
                      <a:pt x="4926" y="932"/>
                      <a:pt x="5014" y="1775"/>
                      <a:pt x="4970" y="2663"/>
                    </a:cubicBezTo>
                    <a:cubicBezTo>
                      <a:pt x="4926" y="3062"/>
                      <a:pt x="4926" y="3550"/>
                      <a:pt x="4837" y="3816"/>
                    </a:cubicBezTo>
                    <a:cubicBezTo>
                      <a:pt x="4748" y="4127"/>
                      <a:pt x="4526" y="4260"/>
                      <a:pt x="4216" y="4304"/>
                    </a:cubicBezTo>
                    <a:cubicBezTo>
                      <a:pt x="4154" y="4317"/>
                      <a:pt x="4091" y="4324"/>
                      <a:pt x="4028" y="4324"/>
                    </a:cubicBezTo>
                    <a:cubicBezTo>
                      <a:pt x="3453" y="4324"/>
                      <a:pt x="2810" y="3812"/>
                      <a:pt x="2130" y="3372"/>
                    </a:cubicBezTo>
                    <a:cubicBezTo>
                      <a:pt x="1421" y="2884"/>
                      <a:pt x="711" y="2352"/>
                      <a:pt x="1" y="1820"/>
                    </a:cubicBezTo>
                    <a:lnTo>
                      <a:pt x="1" y="1820"/>
                    </a:lnTo>
                    <a:cubicBezTo>
                      <a:pt x="444" y="2574"/>
                      <a:pt x="1066" y="3284"/>
                      <a:pt x="1731" y="3905"/>
                    </a:cubicBezTo>
                    <a:cubicBezTo>
                      <a:pt x="2042" y="4215"/>
                      <a:pt x="2397" y="4526"/>
                      <a:pt x="2796" y="4792"/>
                    </a:cubicBezTo>
                    <a:cubicBezTo>
                      <a:pt x="3134" y="5018"/>
                      <a:pt x="3568" y="5211"/>
                      <a:pt x="4070" y="5211"/>
                    </a:cubicBezTo>
                    <a:cubicBezTo>
                      <a:pt x="4161" y="5211"/>
                      <a:pt x="4254" y="5205"/>
                      <a:pt x="4349" y="5191"/>
                    </a:cubicBezTo>
                    <a:cubicBezTo>
                      <a:pt x="4615" y="5147"/>
                      <a:pt x="4926" y="5058"/>
                      <a:pt x="5147" y="4837"/>
                    </a:cubicBezTo>
                    <a:cubicBezTo>
                      <a:pt x="5414" y="4659"/>
                      <a:pt x="5591" y="4348"/>
                      <a:pt x="5635" y="4082"/>
                    </a:cubicBezTo>
                    <a:cubicBezTo>
                      <a:pt x="5769" y="3505"/>
                      <a:pt x="5724" y="3062"/>
                      <a:pt x="5680" y="2618"/>
                    </a:cubicBezTo>
                    <a:cubicBezTo>
                      <a:pt x="5547" y="1686"/>
                      <a:pt x="5281" y="799"/>
                      <a:pt x="4792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28"/>
              <p:cNvSpPr/>
              <p:nvPr/>
            </p:nvSpPr>
            <p:spPr>
              <a:xfrm>
                <a:off x="5234750" y="1389450"/>
                <a:ext cx="25525" cy="12760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5104" extrusionOk="0">
                    <a:moveTo>
                      <a:pt x="45" y="1"/>
                    </a:moveTo>
                    <a:cubicBezTo>
                      <a:pt x="178" y="933"/>
                      <a:pt x="267" y="1776"/>
                      <a:pt x="222" y="2619"/>
                    </a:cubicBezTo>
                    <a:cubicBezTo>
                      <a:pt x="222" y="3062"/>
                      <a:pt x="178" y="3506"/>
                      <a:pt x="89" y="3817"/>
                    </a:cubicBezTo>
                    <a:cubicBezTo>
                      <a:pt x="45" y="3905"/>
                      <a:pt x="45" y="3994"/>
                      <a:pt x="0" y="4038"/>
                    </a:cubicBezTo>
                    <a:cubicBezTo>
                      <a:pt x="0" y="4393"/>
                      <a:pt x="0" y="4748"/>
                      <a:pt x="45" y="5103"/>
                    </a:cubicBezTo>
                    <a:cubicBezTo>
                      <a:pt x="178" y="5015"/>
                      <a:pt x="311" y="4970"/>
                      <a:pt x="444" y="4837"/>
                    </a:cubicBezTo>
                    <a:cubicBezTo>
                      <a:pt x="666" y="4660"/>
                      <a:pt x="843" y="4349"/>
                      <a:pt x="888" y="4083"/>
                    </a:cubicBezTo>
                    <a:cubicBezTo>
                      <a:pt x="1021" y="3506"/>
                      <a:pt x="976" y="3062"/>
                      <a:pt x="932" y="2619"/>
                    </a:cubicBezTo>
                    <a:cubicBezTo>
                      <a:pt x="843" y="1687"/>
                      <a:pt x="533" y="800"/>
                      <a:pt x="45" y="1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28"/>
              <p:cNvSpPr/>
              <p:nvPr/>
            </p:nvSpPr>
            <p:spPr>
              <a:xfrm>
                <a:off x="5116075" y="1434950"/>
                <a:ext cx="119800" cy="8480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339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44" y="754"/>
                      <a:pt x="1065" y="1464"/>
                      <a:pt x="1730" y="2085"/>
                    </a:cubicBezTo>
                    <a:cubicBezTo>
                      <a:pt x="2041" y="2396"/>
                      <a:pt x="2396" y="2662"/>
                      <a:pt x="2795" y="2973"/>
                    </a:cubicBezTo>
                    <a:cubicBezTo>
                      <a:pt x="3133" y="3198"/>
                      <a:pt x="3599" y="3392"/>
                      <a:pt x="4084" y="3392"/>
                    </a:cubicBezTo>
                    <a:cubicBezTo>
                      <a:pt x="4172" y="3392"/>
                      <a:pt x="4260" y="3386"/>
                      <a:pt x="4348" y="3372"/>
                    </a:cubicBezTo>
                    <a:cubicBezTo>
                      <a:pt x="4481" y="3372"/>
                      <a:pt x="4614" y="3328"/>
                      <a:pt x="4792" y="3283"/>
                    </a:cubicBezTo>
                    <a:cubicBezTo>
                      <a:pt x="4747" y="2928"/>
                      <a:pt x="4747" y="2573"/>
                      <a:pt x="4747" y="2218"/>
                    </a:cubicBezTo>
                    <a:cubicBezTo>
                      <a:pt x="4614" y="2396"/>
                      <a:pt x="4481" y="2440"/>
                      <a:pt x="4215" y="2485"/>
                    </a:cubicBezTo>
                    <a:cubicBezTo>
                      <a:pt x="4161" y="2497"/>
                      <a:pt x="4105" y="2503"/>
                      <a:pt x="4048" y="2503"/>
                    </a:cubicBezTo>
                    <a:cubicBezTo>
                      <a:pt x="3497" y="2503"/>
                      <a:pt x="2817" y="1955"/>
                      <a:pt x="2174" y="1553"/>
                    </a:cubicBezTo>
                    <a:cubicBezTo>
                      <a:pt x="1420" y="1065"/>
                      <a:pt x="710" y="532"/>
                      <a:pt x="0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28"/>
              <p:cNvSpPr/>
              <p:nvPr/>
            </p:nvSpPr>
            <p:spPr>
              <a:xfrm>
                <a:off x="5131600" y="1915225"/>
                <a:ext cx="144200" cy="129950"/>
              </a:xfrm>
              <a:custGeom>
                <a:avLst/>
                <a:gdLst/>
                <a:ahLst/>
                <a:cxnLst/>
                <a:rect l="l" t="t" r="r" b="b"/>
                <a:pathLst>
                  <a:path w="5768" h="5198" extrusionOk="0">
                    <a:moveTo>
                      <a:pt x="4792" y="0"/>
                    </a:moveTo>
                    <a:lnTo>
                      <a:pt x="4792" y="0"/>
                    </a:lnTo>
                    <a:cubicBezTo>
                      <a:pt x="4925" y="888"/>
                      <a:pt x="5014" y="1775"/>
                      <a:pt x="4969" y="2618"/>
                    </a:cubicBezTo>
                    <a:cubicBezTo>
                      <a:pt x="4925" y="3017"/>
                      <a:pt x="4925" y="3505"/>
                      <a:pt x="4836" y="3816"/>
                    </a:cubicBezTo>
                    <a:cubicBezTo>
                      <a:pt x="4748" y="4127"/>
                      <a:pt x="4526" y="4260"/>
                      <a:pt x="4215" y="4304"/>
                    </a:cubicBezTo>
                    <a:cubicBezTo>
                      <a:pt x="4172" y="4310"/>
                      <a:pt x="4128" y="4313"/>
                      <a:pt x="4085" y="4313"/>
                    </a:cubicBezTo>
                    <a:cubicBezTo>
                      <a:pt x="3495" y="4313"/>
                      <a:pt x="2835" y="3782"/>
                      <a:pt x="2174" y="3328"/>
                    </a:cubicBezTo>
                    <a:cubicBezTo>
                      <a:pt x="1420" y="2840"/>
                      <a:pt x="710" y="2308"/>
                      <a:pt x="0" y="1775"/>
                    </a:cubicBezTo>
                    <a:lnTo>
                      <a:pt x="0" y="1775"/>
                    </a:lnTo>
                    <a:cubicBezTo>
                      <a:pt x="444" y="2574"/>
                      <a:pt x="1065" y="3284"/>
                      <a:pt x="1730" y="3905"/>
                    </a:cubicBezTo>
                    <a:cubicBezTo>
                      <a:pt x="2041" y="4215"/>
                      <a:pt x="2396" y="4482"/>
                      <a:pt x="2795" y="4748"/>
                    </a:cubicBezTo>
                    <a:cubicBezTo>
                      <a:pt x="3160" y="4991"/>
                      <a:pt x="3673" y="5197"/>
                      <a:pt x="4199" y="5197"/>
                    </a:cubicBezTo>
                    <a:cubicBezTo>
                      <a:pt x="4248" y="5197"/>
                      <a:pt x="4298" y="5195"/>
                      <a:pt x="4348" y="5191"/>
                    </a:cubicBezTo>
                    <a:cubicBezTo>
                      <a:pt x="4614" y="5147"/>
                      <a:pt x="4925" y="5014"/>
                      <a:pt x="5191" y="4837"/>
                    </a:cubicBezTo>
                    <a:cubicBezTo>
                      <a:pt x="5413" y="4615"/>
                      <a:pt x="5590" y="4304"/>
                      <a:pt x="5635" y="4038"/>
                    </a:cubicBezTo>
                    <a:cubicBezTo>
                      <a:pt x="5768" y="3505"/>
                      <a:pt x="5724" y="3062"/>
                      <a:pt x="5679" y="2574"/>
                    </a:cubicBezTo>
                    <a:cubicBezTo>
                      <a:pt x="5590" y="1642"/>
                      <a:pt x="5280" y="755"/>
                      <a:pt x="4792" y="0"/>
                    </a:cubicBezTo>
                    <a:close/>
                  </a:path>
                </a:pathLst>
              </a:custGeom>
              <a:solidFill>
                <a:srgbClr val="E6C2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28"/>
              <p:cNvSpPr/>
              <p:nvPr/>
            </p:nvSpPr>
            <p:spPr>
              <a:xfrm>
                <a:off x="4267525" y="1809850"/>
                <a:ext cx="86550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3151" extrusionOk="0">
                    <a:moveTo>
                      <a:pt x="3106" y="0"/>
                    </a:moveTo>
                    <a:cubicBezTo>
                      <a:pt x="3106" y="577"/>
                      <a:pt x="3062" y="1110"/>
                      <a:pt x="2973" y="1642"/>
                    </a:cubicBezTo>
                    <a:cubicBezTo>
                      <a:pt x="2929" y="1864"/>
                      <a:pt x="2885" y="2174"/>
                      <a:pt x="2796" y="2352"/>
                    </a:cubicBezTo>
                    <a:cubicBezTo>
                      <a:pt x="2707" y="2529"/>
                      <a:pt x="2574" y="2574"/>
                      <a:pt x="2397" y="2574"/>
                    </a:cubicBezTo>
                    <a:lnTo>
                      <a:pt x="2352" y="2574"/>
                    </a:lnTo>
                    <a:cubicBezTo>
                      <a:pt x="1953" y="2574"/>
                      <a:pt x="1598" y="2130"/>
                      <a:pt x="1199" y="1775"/>
                    </a:cubicBezTo>
                    <a:cubicBezTo>
                      <a:pt x="799" y="1420"/>
                      <a:pt x="400" y="1021"/>
                      <a:pt x="1" y="622"/>
                    </a:cubicBezTo>
                    <a:lnTo>
                      <a:pt x="1" y="622"/>
                    </a:lnTo>
                    <a:cubicBezTo>
                      <a:pt x="223" y="1154"/>
                      <a:pt x="533" y="1642"/>
                      <a:pt x="844" y="2086"/>
                    </a:cubicBezTo>
                    <a:cubicBezTo>
                      <a:pt x="1021" y="2308"/>
                      <a:pt x="1199" y="2529"/>
                      <a:pt x="1420" y="2707"/>
                    </a:cubicBezTo>
                    <a:cubicBezTo>
                      <a:pt x="1642" y="2929"/>
                      <a:pt x="1953" y="3106"/>
                      <a:pt x="2352" y="3151"/>
                    </a:cubicBezTo>
                    <a:cubicBezTo>
                      <a:pt x="2530" y="3151"/>
                      <a:pt x="2707" y="3106"/>
                      <a:pt x="2885" y="3017"/>
                    </a:cubicBezTo>
                    <a:cubicBezTo>
                      <a:pt x="3062" y="2884"/>
                      <a:pt x="3195" y="2751"/>
                      <a:pt x="3240" y="2574"/>
                    </a:cubicBezTo>
                    <a:cubicBezTo>
                      <a:pt x="3373" y="2219"/>
                      <a:pt x="3417" y="1953"/>
                      <a:pt x="3417" y="1686"/>
                    </a:cubicBezTo>
                    <a:cubicBezTo>
                      <a:pt x="3461" y="1110"/>
                      <a:pt x="3373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28"/>
              <p:cNvSpPr/>
              <p:nvPr/>
            </p:nvSpPr>
            <p:spPr>
              <a:xfrm>
                <a:off x="4384000" y="1793200"/>
                <a:ext cx="85425" cy="78800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2" extrusionOk="0">
                    <a:moveTo>
                      <a:pt x="3106" y="1"/>
                    </a:moveTo>
                    <a:cubicBezTo>
                      <a:pt x="3106" y="578"/>
                      <a:pt x="3062" y="1110"/>
                      <a:pt x="2929" y="1643"/>
                    </a:cubicBezTo>
                    <a:cubicBezTo>
                      <a:pt x="2884" y="1864"/>
                      <a:pt x="2840" y="2175"/>
                      <a:pt x="2751" y="2352"/>
                    </a:cubicBezTo>
                    <a:cubicBezTo>
                      <a:pt x="2662" y="2530"/>
                      <a:pt x="2529" y="2574"/>
                      <a:pt x="2352" y="2574"/>
                    </a:cubicBezTo>
                    <a:lnTo>
                      <a:pt x="2307" y="2574"/>
                    </a:lnTo>
                    <a:cubicBezTo>
                      <a:pt x="1952" y="2574"/>
                      <a:pt x="1553" y="2175"/>
                      <a:pt x="1154" y="1776"/>
                    </a:cubicBezTo>
                    <a:cubicBezTo>
                      <a:pt x="755" y="1421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178" y="1154"/>
                      <a:pt x="488" y="1643"/>
                      <a:pt x="843" y="2086"/>
                    </a:cubicBezTo>
                    <a:cubicBezTo>
                      <a:pt x="1021" y="2308"/>
                      <a:pt x="1198" y="2530"/>
                      <a:pt x="1420" y="2707"/>
                    </a:cubicBezTo>
                    <a:cubicBezTo>
                      <a:pt x="1642" y="2929"/>
                      <a:pt x="1952" y="3107"/>
                      <a:pt x="2307" y="3151"/>
                    </a:cubicBezTo>
                    <a:lnTo>
                      <a:pt x="2352" y="3151"/>
                    </a:lnTo>
                    <a:cubicBezTo>
                      <a:pt x="2485" y="3151"/>
                      <a:pt x="2707" y="3107"/>
                      <a:pt x="2840" y="3018"/>
                    </a:cubicBezTo>
                    <a:cubicBezTo>
                      <a:pt x="3017" y="2885"/>
                      <a:pt x="3150" y="2752"/>
                      <a:pt x="3239" y="2574"/>
                    </a:cubicBezTo>
                    <a:cubicBezTo>
                      <a:pt x="3328" y="2264"/>
                      <a:pt x="3372" y="1953"/>
                      <a:pt x="3372" y="1687"/>
                    </a:cubicBezTo>
                    <a:cubicBezTo>
                      <a:pt x="3417" y="1110"/>
                      <a:pt x="3328" y="533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28"/>
              <p:cNvSpPr/>
              <p:nvPr/>
            </p:nvSpPr>
            <p:spPr>
              <a:xfrm>
                <a:off x="4480500" y="1915225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0"/>
                    </a:moveTo>
                    <a:cubicBezTo>
                      <a:pt x="3106" y="577"/>
                      <a:pt x="3062" y="1110"/>
                      <a:pt x="2929" y="1642"/>
                    </a:cubicBezTo>
                    <a:cubicBezTo>
                      <a:pt x="2884" y="1908"/>
                      <a:pt x="2840" y="2174"/>
                      <a:pt x="2751" y="2352"/>
                    </a:cubicBezTo>
                    <a:cubicBezTo>
                      <a:pt x="2662" y="2529"/>
                      <a:pt x="2529" y="2574"/>
                      <a:pt x="2352" y="2574"/>
                    </a:cubicBezTo>
                    <a:lnTo>
                      <a:pt x="2307" y="2574"/>
                    </a:lnTo>
                    <a:cubicBezTo>
                      <a:pt x="1952" y="2574"/>
                      <a:pt x="1553" y="2174"/>
                      <a:pt x="1154" y="1819"/>
                    </a:cubicBezTo>
                    <a:cubicBezTo>
                      <a:pt x="755" y="1420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178" y="1154"/>
                      <a:pt x="488" y="1642"/>
                      <a:pt x="843" y="2086"/>
                    </a:cubicBezTo>
                    <a:cubicBezTo>
                      <a:pt x="1021" y="2308"/>
                      <a:pt x="1198" y="2529"/>
                      <a:pt x="1420" y="2751"/>
                    </a:cubicBezTo>
                    <a:cubicBezTo>
                      <a:pt x="1642" y="2929"/>
                      <a:pt x="1952" y="3151"/>
                      <a:pt x="2307" y="3151"/>
                    </a:cubicBezTo>
                    <a:lnTo>
                      <a:pt x="2352" y="3151"/>
                    </a:lnTo>
                    <a:cubicBezTo>
                      <a:pt x="2485" y="3151"/>
                      <a:pt x="2707" y="3106"/>
                      <a:pt x="2840" y="3017"/>
                    </a:cubicBezTo>
                    <a:cubicBezTo>
                      <a:pt x="3017" y="2929"/>
                      <a:pt x="3150" y="2751"/>
                      <a:pt x="3239" y="2574"/>
                    </a:cubicBezTo>
                    <a:cubicBezTo>
                      <a:pt x="3328" y="2263"/>
                      <a:pt x="3372" y="1997"/>
                      <a:pt x="3372" y="1686"/>
                    </a:cubicBezTo>
                    <a:cubicBezTo>
                      <a:pt x="3417" y="1110"/>
                      <a:pt x="3328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28"/>
              <p:cNvSpPr/>
              <p:nvPr/>
            </p:nvSpPr>
            <p:spPr>
              <a:xfrm>
                <a:off x="4480500" y="2097125"/>
                <a:ext cx="85425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07" extrusionOk="0">
                    <a:moveTo>
                      <a:pt x="3106" y="1"/>
                    </a:moveTo>
                    <a:cubicBezTo>
                      <a:pt x="3106" y="533"/>
                      <a:pt x="3062" y="1066"/>
                      <a:pt x="2929" y="1598"/>
                    </a:cubicBezTo>
                    <a:cubicBezTo>
                      <a:pt x="2884" y="1864"/>
                      <a:pt x="2840" y="2130"/>
                      <a:pt x="2751" y="2308"/>
                    </a:cubicBezTo>
                    <a:cubicBezTo>
                      <a:pt x="2662" y="2485"/>
                      <a:pt x="2529" y="2574"/>
                      <a:pt x="2352" y="2574"/>
                    </a:cubicBezTo>
                    <a:lnTo>
                      <a:pt x="2307" y="2574"/>
                    </a:lnTo>
                    <a:cubicBezTo>
                      <a:pt x="1952" y="2574"/>
                      <a:pt x="1553" y="2130"/>
                      <a:pt x="1154" y="1775"/>
                    </a:cubicBezTo>
                    <a:cubicBezTo>
                      <a:pt x="755" y="1376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178" y="1110"/>
                      <a:pt x="488" y="1598"/>
                      <a:pt x="843" y="2042"/>
                    </a:cubicBezTo>
                    <a:cubicBezTo>
                      <a:pt x="1021" y="2264"/>
                      <a:pt x="1198" y="2485"/>
                      <a:pt x="1420" y="2707"/>
                    </a:cubicBezTo>
                    <a:cubicBezTo>
                      <a:pt x="1642" y="2885"/>
                      <a:pt x="1952" y="3107"/>
                      <a:pt x="2307" y="3107"/>
                    </a:cubicBezTo>
                    <a:lnTo>
                      <a:pt x="2352" y="3107"/>
                    </a:lnTo>
                    <a:cubicBezTo>
                      <a:pt x="2485" y="3107"/>
                      <a:pt x="2707" y="3062"/>
                      <a:pt x="2840" y="2973"/>
                    </a:cubicBezTo>
                    <a:cubicBezTo>
                      <a:pt x="3017" y="2885"/>
                      <a:pt x="3150" y="2707"/>
                      <a:pt x="3239" y="2530"/>
                    </a:cubicBezTo>
                    <a:cubicBezTo>
                      <a:pt x="3328" y="2219"/>
                      <a:pt x="3372" y="1953"/>
                      <a:pt x="3372" y="1642"/>
                    </a:cubicBezTo>
                    <a:cubicBezTo>
                      <a:pt x="3417" y="1066"/>
                      <a:pt x="3328" y="489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28"/>
              <p:cNvSpPr/>
              <p:nvPr/>
            </p:nvSpPr>
            <p:spPr>
              <a:xfrm>
                <a:off x="4542600" y="1682300"/>
                <a:ext cx="85450" cy="77650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3106" extrusionOk="0">
                    <a:moveTo>
                      <a:pt x="3107" y="0"/>
                    </a:moveTo>
                    <a:cubicBezTo>
                      <a:pt x="3107" y="577"/>
                      <a:pt x="3062" y="1109"/>
                      <a:pt x="2929" y="1642"/>
                    </a:cubicBezTo>
                    <a:cubicBezTo>
                      <a:pt x="2885" y="1864"/>
                      <a:pt x="2840" y="2174"/>
                      <a:pt x="2752" y="2352"/>
                    </a:cubicBezTo>
                    <a:cubicBezTo>
                      <a:pt x="2663" y="2529"/>
                      <a:pt x="2530" y="2573"/>
                      <a:pt x="2352" y="2573"/>
                    </a:cubicBezTo>
                    <a:lnTo>
                      <a:pt x="2308" y="2573"/>
                    </a:lnTo>
                    <a:cubicBezTo>
                      <a:pt x="1953" y="2573"/>
                      <a:pt x="1554" y="2130"/>
                      <a:pt x="1154" y="1775"/>
                    </a:cubicBezTo>
                    <a:cubicBezTo>
                      <a:pt x="755" y="1420"/>
                      <a:pt x="400" y="1021"/>
                      <a:pt x="1" y="621"/>
                    </a:cubicBezTo>
                    <a:lnTo>
                      <a:pt x="1" y="621"/>
                    </a:lnTo>
                    <a:cubicBezTo>
                      <a:pt x="178" y="1154"/>
                      <a:pt x="489" y="1642"/>
                      <a:pt x="844" y="2085"/>
                    </a:cubicBezTo>
                    <a:cubicBezTo>
                      <a:pt x="1021" y="2307"/>
                      <a:pt x="1199" y="2529"/>
                      <a:pt x="1421" y="2707"/>
                    </a:cubicBezTo>
                    <a:cubicBezTo>
                      <a:pt x="1642" y="2928"/>
                      <a:pt x="1953" y="3106"/>
                      <a:pt x="2308" y="3106"/>
                    </a:cubicBezTo>
                    <a:lnTo>
                      <a:pt x="2352" y="3106"/>
                    </a:lnTo>
                    <a:cubicBezTo>
                      <a:pt x="2485" y="3106"/>
                      <a:pt x="2707" y="3106"/>
                      <a:pt x="2840" y="2973"/>
                    </a:cubicBezTo>
                    <a:cubicBezTo>
                      <a:pt x="3018" y="2884"/>
                      <a:pt x="3151" y="2707"/>
                      <a:pt x="3240" y="2573"/>
                    </a:cubicBezTo>
                    <a:cubicBezTo>
                      <a:pt x="3328" y="2219"/>
                      <a:pt x="3373" y="1952"/>
                      <a:pt x="3373" y="1686"/>
                    </a:cubicBezTo>
                    <a:cubicBezTo>
                      <a:pt x="3417" y="1109"/>
                      <a:pt x="3328" y="533"/>
                      <a:pt x="3107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28"/>
              <p:cNvSpPr/>
              <p:nvPr/>
            </p:nvSpPr>
            <p:spPr>
              <a:xfrm>
                <a:off x="4285275" y="1681175"/>
                <a:ext cx="85425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07" extrusionOk="0">
                    <a:moveTo>
                      <a:pt x="3106" y="1"/>
                    </a:moveTo>
                    <a:cubicBezTo>
                      <a:pt x="3106" y="533"/>
                      <a:pt x="3062" y="1066"/>
                      <a:pt x="2973" y="1598"/>
                    </a:cubicBezTo>
                    <a:cubicBezTo>
                      <a:pt x="2929" y="1864"/>
                      <a:pt x="2884" y="2130"/>
                      <a:pt x="2751" y="2308"/>
                    </a:cubicBezTo>
                    <a:cubicBezTo>
                      <a:pt x="2663" y="2485"/>
                      <a:pt x="2574" y="2530"/>
                      <a:pt x="2352" y="2530"/>
                    </a:cubicBezTo>
                    <a:cubicBezTo>
                      <a:pt x="1953" y="2530"/>
                      <a:pt x="1553" y="2130"/>
                      <a:pt x="1199" y="1775"/>
                    </a:cubicBezTo>
                    <a:cubicBezTo>
                      <a:pt x="799" y="1376"/>
                      <a:pt x="400" y="977"/>
                      <a:pt x="1" y="578"/>
                    </a:cubicBezTo>
                    <a:lnTo>
                      <a:pt x="1" y="578"/>
                    </a:lnTo>
                    <a:cubicBezTo>
                      <a:pt x="222" y="1110"/>
                      <a:pt x="533" y="1598"/>
                      <a:pt x="844" y="2042"/>
                    </a:cubicBezTo>
                    <a:cubicBezTo>
                      <a:pt x="1021" y="2264"/>
                      <a:pt x="1199" y="2485"/>
                      <a:pt x="1420" y="2707"/>
                    </a:cubicBezTo>
                    <a:cubicBezTo>
                      <a:pt x="1642" y="2885"/>
                      <a:pt x="1953" y="3107"/>
                      <a:pt x="2352" y="3107"/>
                    </a:cubicBezTo>
                    <a:cubicBezTo>
                      <a:pt x="2530" y="3107"/>
                      <a:pt x="2707" y="3062"/>
                      <a:pt x="2884" y="2973"/>
                    </a:cubicBezTo>
                    <a:cubicBezTo>
                      <a:pt x="3062" y="2885"/>
                      <a:pt x="3195" y="2707"/>
                      <a:pt x="3239" y="2530"/>
                    </a:cubicBezTo>
                    <a:cubicBezTo>
                      <a:pt x="3373" y="2219"/>
                      <a:pt x="3373" y="1953"/>
                      <a:pt x="3417" y="1642"/>
                    </a:cubicBezTo>
                    <a:cubicBezTo>
                      <a:pt x="3417" y="1066"/>
                      <a:pt x="3328" y="489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28"/>
              <p:cNvSpPr/>
              <p:nvPr/>
            </p:nvSpPr>
            <p:spPr>
              <a:xfrm>
                <a:off x="4407300" y="1583575"/>
                <a:ext cx="865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61" h="3151" extrusionOk="0">
                    <a:moveTo>
                      <a:pt x="3106" y="0"/>
                    </a:moveTo>
                    <a:cubicBezTo>
                      <a:pt x="3106" y="577"/>
                      <a:pt x="3106" y="1110"/>
                      <a:pt x="2973" y="1642"/>
                    </a:cubicBezTo>
                    <a:cubicBezTo>
                      <a:pt x="2928" y="1908"/>
                      <a:pt x="2884" y="2174"/>
                      <a:pt x="2795" y="2352"/>
                    </a:cubicBezTo>
                    <a:cubicBezTo>
                      <a:pt x="2706" y="2529"/>
                      <a:pt x="2573" y="2574"/>
                      <a:pt x="2396" y="2574"/>
                    </a:cubicBezTo>
                    <a:lnTo>
                      <a:pt x="2352" y="2574"/>
                    </a:lnTo>
                    <a:cubicBezTo>
                      <a:pt x="1952" y="2574"/>
                      <a:pt x="1597" y="2174"/>
                      <a:pt x="1198" y="1819"/>
                    </a:cubicBezTo>
                    <a:cubicBezTo>
                      <a:pt x="799" y="1420"/>
                      <a:pt x="399" y="1021"/>
                      <a:pt x="0" y="622"/>
                    </a:cubicBezTo>
                    <a:lnTo>
                      <a:pt x="0" y="622"/>
                    </a:lnTo>
                    <a:cubicBezTo>
                      <a:pt x="222" y="1154"/>
                      <a:pt x="532" y="1642"/>
                      <a:pt x="887" y="2086"/>
                    </a:cubicBezTo>
                    <a:cubicBezTo>
                      <a:pt x="1020" y="2308"/>
                      <a:pt x="1198" y="2529"/>
                      <a:pt x="1420" y="2751"/>
                    </a:cubicBezTo>
                    <a:cubicBezTo>
                      <a:pt x="1642" y="2929"/>
                      <a:pt x="1952" y="3150"/>
                      <a:pt x="2352" y="3150"/>
                    </a:cubicBezTo>
                    <a:cubicBezTo>
                      <a:pt x="2529" y="3150"/>
                      <a:pt x="2706" y="3106"/>
                      <a:pt x="2884" y="3017"/>
                    </a:cubicBezTo>
                    <a:cubicBezTo>
                      <a:pt x="3061" y="2929"/>
                      <a:pt x="3195" y="2751"/>
                      <a:pt x="3239" y="2574"/>
                    </a:cubicBezTo>
                    <a:cubicBezTo>
                      <a:pt x="3372" y="2263"/>
                      <a:pt x="3416" y="1997"/>
                      <a:pt x="3416" y="1686"/>
                    </a:cubicBezTo>
                    <a:cubicBezTo>
                      <a:pt x="3461" y="1110"/>
                      <a:pt x="3372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28"/>
              <p:cNvSpPr/>
              <p:nvPr/>
            </p:nvSpPr>
            <p:spPr>
              <a:xfrm>
                <a:off x="4543725" y="1459350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0"/>
                    </a:moveTo>
                    <a:cubicBezTo>
                      <a:pt x="3106" y="577"/>
                      <a:pt x="3062" y="1109"/>
                      <a:pt x="2973" y="1642"/>
                    </a:cubicBezTo>
                    <a:cubicBezTo>
                      <a:pt x="2884" y="1908"/>
                      <a:pt x="2840" y="2174"/>
                      <a:pt x="2751" y="2352"/>
                    </a:cubicBezTo>
                    <a:cubicBezTo>
                      <a:pt x="2662" y="2529"/>
                      <a:pt x="2529" y="2573"/>
                      <a:pt x="2352" y="2573"/>
                    </a:cubicBezTo>
                    <a:lnTo>
                      <a:pt x="2307" y="2573"/>
                    </a:lnTo>
                    <a:cubicBezTo>
                      <a:pt x="1952" y="2573"/>
                      <a:pt x="1553" y="2174"/>
                      <a:pt x="1154" y="1819"/>
                    </a:cubicBezTo>
                    <a:cubicBezTo>
                      <a:pt x="755" y="1420"/>
                      <a:pt x="400" y="1021"/>
                      <a:pt x="0" y="621"/>
                    </a:cubicBezTo>
                    <a:lnTo>
                      <a:pt x="0" y="621"/>
                    </a:lnTo>
                    <a:cubicBezTo>
                      <a:pt x="178" y="1154"/>
                      <a:pt x="488" y="1642"/>
                      <a:pt x="843" y="2085"/>
                    </a:cubicBezTo>
                    <a:cubicBezTo>
                      <a:pt x="1021" y="2307"/>
                      <a:pt x="1198" y="2529"/>
                      <a:pt x="1420" y="2751"/>
                    </a:cubicBezTo>
                    <a:cubicBezTo>
                      <a:pt x="1642" y="2928"/>
                      <a:pt x="1952" y="3106"/>
                      <a:pt x="2307" y="3150"/>
                    </a:cubicBezTo>
                    <a:lnTo>
                      <a:pt x="2352" y="3150"/>
                    </a:lnTo>
                    <a:cubicBezTo>
                      <a:pt x="2529" y="3150"/>
                      <a:pt x="2707" y="3106"/>
                      <a:pt x="2840" y="3017"/>
                    </a:cubicBezTo>
                    <a:cubicBezTo>
                      <a:pt x="3017" y="2884"/>
                      <a:pt x="3150" y="2751"/>
                      <a:pt x="3239" y="2573"/>
                    </a:cubicBezTo>
                    <a:cubicBezTo>
                      <a:pt x="3372" y="2263"/>
                      <a:pt x="3372" y="1997"/>
                      <a:pt x="3372" y="1686"/>
                    </a:cubicBezTo>
                    <a:cubicBezTo>
                      <a:pt x="3417" y="1109"/>
                      <a:pt x="3328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28"/>
              <p:cNvSpPr/>
              <p:nvPr/>
            </p:nvSpPr>
            <p:spPr>
              <a:xfrm>
                <a:off x="4622475" y="1798750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1"/>
                    </a:moveTo>
                    <a:cubicBezTo>
                      <a:pt x="3106" y="578"/>
                      <a:pt x="3062" y="1110"/>
                      <a:pt x="2973" y="1642"/>
                    </a:cubicBezTo>
                    <a:cubicBezTo>
                      <a:pt x="2929" y="1864"/>
                      <a:pt x="2884" y="2175"/>
                      <a:pt x="2751" y="2352"/>
                    </a:cubicBezTo>
                    <a:cubicBezTo>
                      <a:pt x="2662" y="2530"/>
                      <a:pt x="2574" y="2574"/>
                      <a:pt x="2352" y="2574"/>
                    </a:cubicBezTo>
                    <a:cubicBezTo>
                      <a:pt x="1953" y="2574"/>
                      <a:pt x="1553" y="2175"/>
                      <a:pt x="1198" y="1775"/>
                    </a:cubicBezTo>
                    <a:cubicBezTo>
                      <a:pt x="799" y="1421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222" y="1154"/>
                      <a:pt x="488" y="1642"/>
                      <a:pt x="843" y="2086"/>
                    </a:cubicBezTo>
                    <a:cubicBezTo>
                      <a:pt x="1021" y="2308"/>
                      <a:pt x="1198" y="2530"/>
                      <a:pt x="1420" y="2707"/>
                    </a:cubicBezTo>
                    <a:cubicBezTo>
                      <a:pt x="1642" y="2929"/>
                      <a:pt x="1953" y="3107"/>
                      <a:pt x="2352" y="3151"/>
                    </a:cubicBezTo>
                    <a:cubicBezTo>
                      <a:pt x="2529" y="3151"/>
                      <a:pt x="2707" y="3107"/>
                      <a:pt x="2884" y="3018"/>
                    </a:cubicBezTo>
                    <a:cubicBezTo>
                      <a:pt x="3062" y="2885"/>
                      <a:pt x="3195" y="2752"/>
                      <a:pt x="3239" y="2574"/>
                    </a:cubicBezTo>
                    <a:cubicBezTo>
                      <a:pt x="3372" y="2264"/>
                      <a:pt x="3372" y="1953"/>
                      <a:pt x="3417" y="1687"/>
                    </a:cubicBezTo>
                    <a:cubicBezTo>
                      <a:pt x="3417" y="1110"/>
                      <a:pt x="3328" y="533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28"/>
              <p:cNvSpPr/>
              <p:nvPr/>
            </p:nvSpPr>
            <p:spPr>
              <a:xfrm>
                <a:off x="4622475" y="2048325"/>
                <a:ext cx="85425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07" extrusionOk="0">
                    <a:moveTo>
                      <a:pt x="3106" y="1"/>
                    </a:moveTo>
                    <a:cubicBezTo>
                      <a:pt x="3106" y="533"/>
                      <a:pt x="3062" y="1065"/>
                      <a:pt x="2973" y="1598"/>
                    </a:cubicBezTo>
                    <a:cubicBezTo>
                      <a:pt x="2929" y="1864"/>
                      <a:pt x="2884" y="2130"/>
                      <a:pt x="2751" y="2308"/>
                    </a:cubicBezTo>
                    <a:cubicBezTo>
                      <a:pt x="2662" y="2485"/>
                      <a:pt x="2574" y="2574"/>
                      <a:pt x="2352" y="2574"/>
                    </a:cubicBezTo>
                    <a:cubicBezTo>
                      <a:pt x="1953" y="2574"/>
                      <a:pt x="1553" y="2130"/>
                      <a:pt x="1198" y="1775"/>
                    </a:cubicBezTo>
                    <a:cubicBezTo>
                      <a:pt x="799" y="1376"/>
                      <a:pt x="400" y="1021"/>
                      <a:pt x="0" y="622"/>
                    </a:cubicBezTo>
                    <a:lnTo>
                      <a:pt x="0" y="622"/>
                    </a:lnTo>
                    <a:cubicBezTo>
                      <a:pt x="222" y="1110"/>
                      <a:pt x="488" y="1598"/>
                      <a:pt x="843" y="2041"/>
                    </a:cubicBezTo>
                    <a:cubicBezTo>
                      <a:pt x="1021" y="2263"/>
                      <a:pt x="1198" y="2485"/>
                      <a:pt x="1420" y="2707"/>
                    </a:cubicBezTo>
                    <a:cubicBezTo>
                      <a:pt x="1642" y="2884"/>
                      <a:pt x="1953" y="3106"/>
                      <a:pt x="2352" y="3106"/>
                    </a:cubicBezTo>
                    <a:cubicBezTo>
                      <a:pt x="2529" y="3106"/>
                      <a:pt x="2707" y="3062"/>
                      <a:pt x="2884" y="2973"/>
                    </a:cubicBezTo>
                    <a:cubicBezTo>
                      <a:pt x="3062" y="2884"/>
                      <a:pt x="3195" y="2707"/>
                      <a:pt x="3239" y="2530"/>
                    </a:cubicBezTo>
                    <a:cubicBezTo>
                      <a:pt x="3372" y="2219"/>
                      <a:pt x="3372" y="1953"/>
                      <a:pt x="3417" y="1642"/>
                    </a:cubicBezTo>
                    <a:cubicBezTo>
                      <a:pt x="3417" y="1065"/>
                      <a:pt x="3328" y="489"/>
                      <a:pt x="3106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28"/>
              <p:cNvSpPr/>
              <p:nvPr/>
            </p:nvSpPr>
            <p:spPr>
              <a:xfrm>
                <a:off x="4237575" y="1539200"/>
                <a:ext cx="86550" cy="77675"/>
              </a:xfrm>
              <a:custGeom>
                <a:avLst/>
                <a:gdLst/>
                <a:ahLst/>
                <a:cxnLst/>
                <a:rect l="l" t="t" r="r" b="b"/>
                <a:pathLst>
                  <a:path w="3462" h="3107" extrusionOk="0">
                    <a:moveTo>
                      <a:pt x="3151" y="1"/>
                    </a:moveTo>
                    <a:cubicBezTo>
                      <a:pt x="3107" y="533"/>
                      <a:pt x="3107" y="1065"/>
                      <a:pt x="2973" y="1598"/>
                    </a:cubicBezTo>
                    <a:cubicBezTo>
                      <a:pt x="2929" y="1864"/>
                      <a:pt x="2885" y="2130"/>
                      <a:pt x="2796" y="2308"/>
                    </a:cubicBezTo>
                    <a:cubicBezTo>
                      <a:pt x="2707" y="2485"/>
                      <a:pt x="2574" y="2574"/>
                      <a:pt x="2397" y="2574"/>
                    </a:cubicBezTo>
                    <a:lnTo>
                      <a:pt x="2352" y="2574"/>
                    </a:lnTo>
                    <a:cubicBezTo>
                      <a:pt x="1953" y="2574"/>
                      <a:pt x="1598" y="2130"/>
                      <a:pt x="1199" y="1775"/>
                    </a:cubicBezTo>
                    <a:cubicBezTo>
                      <a:pt x="799" y="1376"/>
                      <a:pt x="400" y="1021"/>
                      <a:pt x="1" y="622"/>
                    </a:cubicBezTo>
                    <a:lnTo>
                      <a:pt x="1" y="622"/>
                    </a:lnTo>
                    <a:cubicBezTo>
                      <a:pt x="223" y="1110"/>
                      <a:pt x="533" y="1598"/>
                      <a:pt x="888" y="2042"/>
                    </a:cubicBezTo>
                    <a:cubicBezTo>
                      <a:pt x="1021" y="2308"/>
                      <a:pt x="1199" y="2485"/>
                      <a:pt x="1421" y="2707"/>
                    </a:cubicBezTo>
                    <a:cubicBezTo>
                      <a:pt x="1642" y="2885"/>
                      <a:pt x="1997" y="3106"/>
                      <a:pt x="2352" y="3106"/>
                    </a:cubicBezTo>
                    <a:cubicBezTo>
                      <a:pt x="2530" y="3106"/>
                      <a:pt x="2707" y="3062"/>
                      <a:pt x="2885" y="2973"/>
                    </a:cubicBezTo>
                    <a:cubicBezTo>
                      <a:pt x="3062" y="2885"/>
                      <a:pt x="3195" y="2707"/>
                      <a:pt x="3240" y="2530"/>
                    </a:cubicBezTo>
                    <a:cubicBezTo>
                      <a:pt x="3373" y="2219"/>
                      <a:pt x="3417" y="1953"/>
                      <a:pt x="3417" y="1642"/>
                    </a:cubicBezTo>
                    <a:cubicBezTo>
                      <a:pt x="3461" y="1065"/>
                      <a:pt x="3373" y="489"/>
                      <a:pt x="3151" y="1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28"/>
              <p:cNvSpPr/>
              <p:nvPr/>
            </p:nvSpPr>
            <p:spPr>
              <a:xfrm>
                <a:off x="4365150" y="1906350"/>
                <a:ext cx="85425" cy="78775"/>
              </a:xfrm>
              <a:custGeom>
                <a:avLst/>
                <a:gdLst/>
                <a:ahLst/>
                <a:cxnLst/>
                <a:rect l="l" t="t" r="r" b="b"/>
                <a:pathLst>
                  <a:path w="3417" h="3151" extrusionOk="0">
                    <a:moveTo>
                      <a:pt x="3106" y="0"/>
                    </a:moveTo>
                    <a:cubicBezTo>
                      <a:pt x="3106" y="577"/>
                      <a:pt x="3061" y="1110"/>
                      <a:pt x="2973" y="1642"/>
                    </a:cubicBezTo>
                    <a:cubicBezTo>
                      <a:pt x="2928" y="1908"/>
                      <a:pt x="2840" y="2174"/>
                      <a:pt x="2751" y="2352"/>
                    </a:cubicBezTo>
                    <a:cubicBezTo>
                      <a:pt x="2662" y="2529"/>
                      <a:pt x="2573" y="2574"/>
                      <a:pt x="2352" y="2574"/>
                    </a:cubicBezTo>
                    <a:cubicBezTo>
                      <a:pt x="1952" y="2574"/>
                      <a:pt x="1553" y="2174"/>
                      <a:pt x="1154" y="1820"/>
                    </a:cubicBezTo>
                    <a:cubicBezTo>
                      <a:pt x="799" y="1420"/>
                      <a:pt x="399" y="1021"/>
                      <a:pt x="0" y="622"/>
                    </a:cubicBezTo>
                    <a:lnTo>
                      <a:pt x="0" y="622"/>
                    </a:lnTo>
                    <a:cubicBezTo>
                      <a:pt x="222" y="1154"/>
                      <a:pt x="488" y="1642"/>
                      <a:pt x="843" y="2086"/>
                    </a:cubicBezTo>
                    <a:cubicBezTo>
                      <a:pt x="1021" y="2308"/>
                      <a:pt x="1198" y="2529"/>
                      <a:pt x="1420" y="2751"/>
                    </a:cubicBezTo>
                    <a:cubicBezTo>
                      <a:pt x="1642" y="2929"/>
                      <a:pt x="1952" y="3151"/>
                      <a:pt x="2307" y="3151"/>
                    </a:cubicBezTo>
                    <a:lnTo>
                      <a:pt x="2352" y="3151"/>
                    </a:lnTo>
                    <a:cubicBezTo>
                      <a:pt x="2529" y="3151"/>
                      <a:pt x="2706" y="3106"/>
                      <a:pt x="2884" y="3017"/>
                    </a:cubicBezTo>
                    <a:cubicBezTo>
                      <a:pt x="3061" y="2929"/>
                      <a:pt x="3195" y="2751"/>
                      <a:pt x="3239" y="2574"/>
                    </a:cubicBezTo>
                    <a:cubicBezTo>
                      <a:pt x="3372" y="2263"/>
                      <a:pt x="3372" y="1997"/>
                      <a:pt x="3416" y="1686"/>
                    </a:cubicBezTo>
                    <a:cubicBezTo>
                      <a:pt x="3416" y="1110"/>
                      <a:pt x="3328" y="533"/>
                      <a:pt x="3106" y="0"/>
                    </a:cubicBezTo>
                    <a:close/>
                  </a:path>
                </a:pathLst>
              </a:custGeom>
              <a:solidFill>
                <a:srgbClr val="B194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28"/>
              <p:cNvSpPr/>
              <p:nvPr/>
            </p:nvSpPr>
            <p:spPr>
              <a:xfrm>
                <a:off x="4346275" y="889225"/>
                <a:ext cx="42175" cy="126450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5058" extrusionOk="0">
                    <a:moveTo>
                      <a:pt x="844" y="0"/>
                    </a:moveTo>
                    <a:cubicBezTo>
                      <a:pt x="400" y="0"/>
                      <a:pt x="1" y="1154"/>
                      <a:pt x="1" y="2529"/>
                    </a:cubicBezTo>
                    <a:cubicBezTo>
                      <a:pt x="1" y="3949"/>
                      <a:pt x="400" y="5058"/>
                      <a:pt x="844" y="5058"/>
                    </a:cubicBezTo>
                    <a:cubicBezTo>
                      <a:pt x="1332" y="5058"/>
                      <a:pt x="1687" y="3949"/>
                      <a:pt x="1687" y="2529"/>
                    </a:cubicBezTo>
                    <a:cubicBezTo>
                      <a:pt x="1687" y="1154"/>
                      <a:pt x="1332" y="0"/>
                      <a:pt x="844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28"/>
              <p:cNvSpPr/>
              <p:nvPr/>
            </p:nvSpPr>
            <p:spPr>
              <a:xfrm>
                <a:off x="4921950" y="889225"/>
                <a:ext cx="42175" cy="126450"/>
              </a:xfrm>
              <a:custGeom>
                <a:avLst/>
                <a:gdLst/>
                <a:ahLst/>
                <a:cxnLst/>
                <a:rect l="l" t="t" r="r" b="b"/>
                <a:pathLst>
                  <a:path w="1687" h="5058" extrusionOk="0">
                    <a:moveTo>
                      <a:pt x="844" y="0"/>
                    </a:moveTo>
                    <a:cubicBezTo>
                      <a:pt x="400" y="0"/>
                      <a:pt x="1" y="1154"/>
                      <a:pt x="1" y="2529"/>
                    </a:cubicBezTo>
                    <a:cubicBezTo>
                      <a:pt x="1" y="3949"/>
                      <a:pt x="400" y="5058"/>
                      <a:pt x="844" y="5058"/>
                    </a:cubicBezTo>
                    <a:cubicBezTo>
                      <a:pt x="1332" y="5058"/>
                      <a:pt x="1687" y="3949"/>
                      <a:pt x="1687" y="2529"/>
                    </a:cubicBezTo>
                    <a:cubicBezTo>
                      <a:pt x="1687" y="1154"/>
                      <a:pt x="1332" y="0"/>
                      <a:pt x="844" y="0"/>
                    </a:cubicBezTo>
                    <a:close/>
                  </a:path>
                </a:pathLst>
              </a:custGeom>
              <a:solidFill>
                <a:srgbClr val="4040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28"/>
              <p:cNvSpPr/>
              <p:nvPr/>
            </p:nvSpPr>
            <p:spPr>
              <a:xfrm>
                <a:off x="4585875" y="1099950"/>
                <a:ext cx="112050" cy="112075"/>
              </a:xfrm>
              <a:custGeom>
                <a:avLst/>
                <a:gdLst/>
                <a:ahLst/>
                <a:cxnLst/>
                <a:rect l="l" t="t" r="r" b="b"/>
                <a:pathLst>
                  <a:path w="4482" h="4483" extrusionOk="0">
                    <a:moveTo>
                      <a:pt x="0" y="1"/>
                    </a:moveTo>
                    <a:lnTo>
                      <a:pt x="1686" y="4482"/>
                    </a:lnTo>
                    <a:lnTo>
                      <a:pt x="4481" y="1"/>
                    </a:lnTo>
                    <a:close/>
                  </a:path>
                </a:pathLst>
              </a:custGeom>
              <a:solidFill>
                <a:srgbClr val="3D3E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28"/>
              <p:cNvSpPr/>
              <p:nvPr/>
            </p:nvSpPr>
            <p:spPr>
              <a:xfrm>
                <a:off x="4275850" y="406750"/>
                <a:ext cx="172500" cy="163050"/>
              </a:xfrm>
              <a:custGeom>
                <a:avLst/>
                <a:gdLst/>
                <a:ahLst/>
                <a:cxnLst/>
                <a:rect l="l" t="t" r="r" b="b"/>
                <a:pathLst>
                  <a:path w="6900" h="6522" extrusionOk="0">
                    <a:moveTo>
                      <a:pt x="1457" y="0"/>
                    </a:moveTo>
                    <a:cubicBezTo>
                      <a:pt x="305" y="0"/>
                      <a:pt x="1" y="4885"/>
                      <a:pt x="5746" y="6521"/>
                    </a:cubicBezTo>
                    <a:cubicBezTo>
                      <a:pt x="6101" y="6388"/>
                      <a:pt x="6500" y="6299"/>
                      <a:pt x="6900" y="6166"/>
                    </a:cubicBezTo>
                    <a:cubicBezTo>
                      <a:pt x="5613" y="5101"/>
                      <a:pt x="3439" y="3060"/>
                      <a:pt x="2285" y="798"/>
                    </a:cubicBezTo>
                    <a:cubicBezTo>
                      <a:pt x="2005" y="237"/>
                      <a:pt x="1710" y="0"/>
                      <a:pt x="1457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28"/>
              <p:cNvSpPr/>
              <p:nvPr/>
            </p:nvSpPr>
            <p:spPr>
              <a:xfrm>
                <a:off x="4419500" y="560900"/>
                <a:ext cx="53250" cy="19975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799" extrusionOk="0">
                    <a:moveTo>
                      <a:pt x="1154" y="0"/>
                    </a:moveTo>
                    <a:cubicBezTo>
                      <a:pt x="754" y="133"/>
                      <a:pt x="355" y="222"/>
                      <a:pt x="0" y="355"/>
                    </a:cubicBezTo>
                    <a:cubicBezTo>
                      <a:pt x="621" y="577"/>
                      <a:pt x="1331" y="710"/>
                      <a:pt x="2130" y="799"/>
                    </a:cubicBezTo>
                    <a:cubicBezTo>
                      <a:pt x="2130" y="799"/>
                      <a:pt x="1730" y="488"/>
                      <a:pt x="1154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28"/>
              <p:cNvSpPr/>
              <p:nvPr/>
            </p:nvSpPr>
            <p:spPr>
              <a:xfrm>
                <a:off x="4250650" y="503750"/>
                <a:ext cx="166650" cy="82700"/>
              </a:xfrm>
              <a:custGeom>
                <a:avLst/>
                <a:gdLst/>
                <a:ahLst/>
                <a:cxnLst/>
                <a:rect l="l" t="t" r="r" b="b"/>
                <a:pathLst>
                  <a:path w="6666" h="3308" extrusionOk="0">
                    <a:moveTo>
                      <a:pt x="976" y="0"/>
                    </a:moveTo>
                    <a:cubicBezTo>
                      <a:pt x="1" y="0"/>
                      <a:pt x="944" y="3308"/>
                      <a:pt x="4847" y="3308"/>
                    </a:cubicBezTo>
                    <a:cubicBezTo>
                      <a:pt x="4891" y="3308"/>
                      <a:pt x="4935" y="3307"/>
                      <a:pt x="4979" y="3307"/>
                    </a:cubicBezTo>
                    <a:cubicBezTo>
                      <a:pt x="5512" y="3085"/>
                      <a:pt x="6089" y="2863"/>
                      <a:pt x="6665" y="2685"/>
                    </a:cubicBezTo>
                    <a:cubicBezTo>
                      <a:pt x="5512" y="2330"/>
                      <a:pt x="3249" y="1621"/>
                      <a:pt x="1652" y="334"/>
                    </a:cubicBezTo>
                    <a:cubicBezTo>
                      <a:pt x="1372" y="100"/>
                      <a:pt x="1145" y="0"/>
                      <a:pt x="976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28"/>
              <p:cNvSpPr/>
              <p:nvPr/>
            </p:nvSpPr>
            <p:spPr>
              <a:xfrm>
                <a:off x="4375125" y="570875"/>
                <a:ext cx="63250" cy="15550"/>
              </a:xfrm>
              <a:custGeom>
                <a:avLst/>
                <a:gdLst/>
                <a:ahLst/>
                <a:cxnLst/>
                <a:rect l="l" t="t" r="r" b="b"/>
                <a:pathLst>
                  <a:path w="2530" h="622" extrusionOk="0">
                    <a:moveTo>
                      <a:pt x="1686" y="0"/>
                    </a:moveTo>
                    <a:cubicBezTo>
                      <a:pt x="1110" y="178"/>
                      <a:pt x="533" y="400"/>
                      <a:pt x="0" y="622"/>
                    </a:cubicBezTo>
                    <a:cubicBezTo>
                      <a:pt x="710" y="622"/>
                      <a:pt x="1553" y="488"/>
                      <a:pt x="2529" y="178"/>
                    </a:cubicBezTo>
                    <a:cubicBezTo>
                      <a:pt x="2529" y="178"/>
                      <a:pt x="2219" y="134"/>
                      <a:pt x="1686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28"/>
              <p:cNvSpPr/>
              <p:nvPr/>
            </p:nvSpPr>
            <p:spPr>
              <a:xfrm>
                <a:off x="4894225" y="351950"/>
                <a:ext cx="140375" cy="179025"/>
              </a:xfrm>
              <a:custGeom>
                <a:avLst/>
                <a:gdLst/>
                <a:ahLst/>
                <a:cxnLst/>
                <a:rect l="l" t="t" r="r" b="b"/>
                <a:pathLst>
                  <a:path w="5615" h="7161" extrusionOk="0">
                    <a:moveTo>
                      <a:pt x="3214" y="0"/>
                    </a:moveTo>
                    <a:cubicBezTo>
                      <a:pt x="2928" y="0"/>
                      <a:pt x="2661" y="298"/>
                      <a:pt x="2529" y="993"/>
                    </a:cubicBezTo>
                    <a:cubicBezTo>
                      <a:pt x="2130" y="3167"/>
                      <a:pt x="932" y="5385"/>
                      <a:pt x="0" y="6850"/>
                    </a:cubicBezTo>
                    <a:cubicBezTo>
                      <a:pt x="400" y="6938"/>
                      <a:pt x="843" y="7027"/>
                      <a:pt x="1243" y="7160"/>
                    </a:cubicBezTo>
                    <a:cubicBezTo>
                      <a:pt x="5614" y="4118"/>
                      <a:pt x="4280" y="0"/>
                      <a:pt x="3214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28"/>
              <p:cNvSpPr/>
              <p:nvPr/>
            </p:nvSpPr>
            <p:spPr>
              <a:xfrm>
                <a:off x="4865375" y="523175"/>
                <a:ext cx="59925" cy="41075"/>
              </a:xfrm>
              <a:custGeom>
                <a:avLst/>
                <a:gdLst/>
                <a:ahLst/>
                <a:cxnLst/>
                <a:rect l="l" t="t" r="r" b="b"/>
                <a:pathLst>
                  <a:path w="2397" h="1643" extrusionOk="0">
                    <a:moveTo>
                      <a:pt x="1154" y="1"/>
                    </a:moveTo>
                    <a:cubicBezTo>
                      <a:pt x="489" y="977"/>
                      <a:pt x="1" y="1642"/>
                      <a:pt x="1" y="1642"/>
                    </a:cubicBezTo>
                    <a:cubicBezTo>
                      <a:pt x="933" y="1243"/>
                      <a:pt x="1731" y="799"/>
                      <a:pt x="2397" y="311"/>
                    </a:cubicBezTo>
                    <a:cubicBezTo>
                      <a:pt x="1997" y="178"/>
                      <a:pt x="1554" y="89"/>
                      <a:pt x="1154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1" name="Google Shape;1171;p28"/>
              <p:cNvSpPr/>
              <p:nvPr/>
            </p:nvSpPr>
            <p:spPr>
              <a:xfrm>
                <a:off x="4926400" y="435075"/>
                <a:ext cx="131525" cy="108100"/>
              </a:xfrm>
              <a:custGeom>
                <a:avLst/>
                <a:gdLst/>
                <a:ahLst/>
                <a:cxnLst/>
                <a:rect l="l" t="t" r="r" b="b"/>
                <a:pathLst>
                  <a:path w="5261" h="4324" extrusionOk="0">
                    <a:moveTo>
                      <a:pt x="4388" y="0"/>
                    </a:moveTo>
                    <a:cubicBezTo>
                      <a:pt x="4204" y="0"/>
                      <a:pt x="3975" y="151"/>
                      <a:pt x="3727" y="508"/>
                    </a:cubicBezTo>
                    <a:cubicBezTo>
                      <a:pt x="2751" y="1972"/>
                      <a:pt x="1109" y="3170"/>
                      <a:pt x="0" y="3880"/>
                    </a:cubicBezTo>
                    <a:cubicBezTo>
                      <a:pt x="444" y="4013"/>
                      <a:pt x="887" y="4146"/>
                      <a:pt x="1331" y="4323"/>
                    </a:cubicBezTo>
                    <a:cubicBezTo>
                      <a:pt x="5140" y="3371"/>
                      <a:pt x="5261" y="0"/>
                      <a:pt x="4388" y="0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28"/>
              <p:cNvSpPr/>
              <p:nvPr/>
            </p:nvSpPr>
            <p:spPr>
              <a:xfrm>
                <a:off x="4897550" y="532050"/>
                <a:ext cx="62150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2486" h="678" extrusionOk="0">
                    <a:moveTo>
                      <a:pt x="1154" y="1"/>
                    </a:moveTo>
                    <a:cubicBezTo>
                      <a:pt x="489" y="444"/>
                      <a:pt x="1" y="666"/>
                      <a:pt x="1" y="666"/>
                    </a:cubicBezTo>
                    <a:cubicBezTo>
                      <a:pt x="160" y="674"/>
                      <a:pt x="318" y="677"/>
                      <a:pt x="472" y="677"/>
                    </a:cubicBezTo>
                    <a:cubicBezTo>
                      <a:pt x="1218" y="677"/>
                      <a:pt x="1897" y="591"/>
                      <a:pt x="2485" y="444"/>
                    </a:cubicBezTo>
                    <a:cubicBezTo>
                      <a:pt x="2041" y="267"/>
                      <a:pt x="1598" y="134"/>
                      <a:pt x="1154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28"/>
              <p:cNvSpPr/>
              <p:nvPr/>
            </p:nvSpPr>
            <p:spPr>
              <a:xfrm>
                <a:off x="4130000" y="509425"/>
                <a:ext cx="1064850" cy="394225"/>
              </a:xfrm>
              <a:custGeom>
                <a:avLst/>
                <a:gdLst/>
                <a:ahLst/>
                <a:cxnLst/>
                <a:rect l="l" t="t" r="r" b="b"/>
                <a:pathLst>
                  <a:path w="42594" h="15769" extrusionOk="0">
                    <a:moveTo>
                      <a:pt x="25646" y="1"/>
                    </a:moveTo>
                    <a:cubicBezTo>
                      <a:pt x="24265" y="1"/>
                      <a:pt x="22814" y="109"/>
                      <a:pt x="21297" y="329"/>
                    </a:cubicBezTo>
                    <a:cubicBezTo>
                      <a:pt x="9628" y="2015"/>
                      <a:pt x="2884" y="4632"/>
                      <a:pt x="0" y="14127"/>
                    </a:cubicBezTo>
                    <a:cubicBezTo>
                      <a:pt x="2307" y="11509"/>
                      <a:pt x="6034" y="8226"/>
                      <a:pt x="10338" y="7916"/>
                    </a:cubicBezTo>
                    <a:cubicBezTo>
                      <a:pt x="10580" y="7897"/>
                      <a:pt x="10819" y="7887"/>
                      <a:pt x="11055" y="7887"/>
                    </a:cubicBezTo>
                    <a:cubicBezTo>
                      <a:pt x="17950" y="7887"/>
                      <a:pt x="22140" y="15769"/>
                      <a:pt x="22140" y="15769"/>
                    </a:cubicBezTo>
                    <a:cubicBezTo>
                      <a:pt x="22140" y="15769"/>
                      <a:pt x="25642" y="7821"/>
                      <a:pt x="34016" y="7821"/>
                    </a:cubicBezTo>
                    <a:cubicBezTo>
                      <a:pt x="34535" y="7821"/>
                      <a:pt x="35071" y="7851"/>
                      <a:pt x="35627" y="7916"/>
                    </a:cubicBezTo>
                    <a:cubicBezTo>
                      <a:pt x="38600" y="8271"/>
                      <a:pt x="40863" y="9735"/>
                      <a:pt x="42593" y="11554"/>
                    </a:cubicBezTo>
                    <a:cubicBezTo>
                      <a:pt x="39850" y="4011"/>
                      <a:pt x="34032" y="1"/>
                      <a:pt x="25646" y="1"/>
                    </a:cubicBezTo>
                    <a:close/>
                  </a:path>
                </a:pathLst>
              </a:custGeom>
              <a:solidFill>
                <a:srgbClr val="7C67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5" name="TextBox 324">
            <a:extLst>
              <a:ext uri="{FF2B5EF4-FFF2-40B4-BE49-F238E27FC236}">
                <a16:creationId xmlns:a16="http://schemas.microsoft.com/office/drawing/2014/main" id="{22F9F909-2710-4227-8E1F-1A45CBB10707}"/>
              </a:ext>
            </a:extLst>
          </p:cNvPr>
          <p:cNvSpPr txBox="1"/>
          <p:nvPr/>
        </p:nvSpPr>
        <p:spPr>
          <a:xfrm>
            <a:off x="542602" y="1053217"/>
            <a:ext cx="4436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a) 341231 x 2</a:t>
            </a:r>
          </a:p>
        </p:txBody>
      </p:sp>
      <p:graphicFrame>
        <p:nvGraphicFramePr>
          <p:cNvPr id="326" name="Table 325">
            <a:extLst>
              <a:ext uri="{FF2B5EF4-FFF2-40B4-BE49-F238E27FC236}">
                <a16:creationId xmlns:a16="http://schemas.microsoft.com/office/drawing/2014/main" id="{D3255ED2-4002-4902-869F-6E5CFA4F2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185662"/>
              </p:ext>
            </p:extLst>
          </p:nvPr>
        </p:nvGraphicFramePr>
        <p:xfrm>
          <a:off x="2051869" y="1966768"/>
          <a:ext cx="4753938" cy="2674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9134">
                  <a:extLst>
                    <a:ext uri="{9D8B030D-6E8A-4147-A177-3AD203B41FA5}">
                      <a16:colId xmlns:a16="http://schemas.microsoft.com/office/drawing/2014/main" val="952473122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904809436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819491509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75018295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320337102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2560359488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581450785"/>
                    </a:ext>
                  </a:extLst>
                </a:gridCol>
              </a:tblGrid>
              <a:tr h="740456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8757812"/>
                  </a:ext>
                </a:extLst>
              </a:tr>
              <a:tr h="662648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4844397"/>
                  </a:ext>
                </a:extLst>
              </a:tr>
              <a:tr h="806127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609218"/>
                  </a:ext>
                </a:extLst>
              </a:tr>
            </a:tbl>
          </a:graphicData>
        </a:graphic>
      </p:graphicFrame>
      <p:sp>
        <p:nvSpPr>
          <p:cNvPr id="327" name="Rectangle 326">
            <a:extLst>
              <a:ext uri="{FF2B5EF4-FFF2-40B4-BE49-F238E27FC236}">
                <a16:creationId xmlns:a16="http://schemas.microsoft.com/office/drawing/2014/main" id="{CFD47DCF-6A35-45CF-9B7C-F169AA69A60E}"/>
              </a:ext>
            </a:extLst>
          </p:cNvPr>
          <p:cNvSpPr/>
          <p:nvPr/>
        </p:nvSpPr>
        <p:spPr>
          <a:xfrm>
            <a:off x="6243774" y="3936599"/>
            <a:ext cx="446567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C0B5E573-EF42-4150-908D-B77D6AC4E594}"/>
              </a:ext>
            </a:extLst>
          </p:cNvPr>
          <p:cNvSpPr/>
          <p:nvPr/>
        </p:nvSpPr>
        <p:spPr>
          <a:xfrm>
            <a:off x="5555416" y="3926995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EDF2FC9E-A67C-455B-889F-FED0B5125A7F}"/>
              </a:ext>
            </a:extLst>
          </p:cNvPr>
          <p:cNvSpPr/>
          <p:nvPr/>
        </p:nvSpPr>
        <p:spPr>
          <a:xfrm>
            <a:off x="4867058" y="3936600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9EFC8703-165F-4FCF-96A5-2F4E89E4312B}"/>
              </a:ext>
            </a:extLst>
          </p:cNvPr>
          <p:cNvSpPr/>
          <p:nvPr/>
        </p:nvSpPr>
        <p:spPr>
          <a:xfrm>
            <a:off x="4188494" y="3928553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21F855A4-D55F-4B2F-A3C0-9FB7A4FAB038}"/>
              </a:ext>
            </a:extLst>
          </p:cNvPr>
          <p:cNvSpPr/>
          <p:nvPr/>
        </p:nvSpPr>
        <p:spPr>
          <a:xfrm>
            <a:off x="3511936" y="3944504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CE056245-F336-4F24-B080-3CE70642FDE3}"/>
              </a:ext>
            </a:extLst>
          </p:cNvPr>
          <p:cNvSpPr/>
          <p:nvPr/>
        </p:nvSpPr>
        <p:spPr>
          <a:xfrm>
            <a:off x="2787255" y="3932188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19421FA7-F6E6-434A-A808-2353866944CC}"/>
              </a:ext>
            </a:extLst>
          </p:cNvPr>
          <p:cNvSpPr txBox="1"/>
          <p:nvPr/>
        </p:nvSpPr>
        <p:spPr>
          <a:xfrm>
            <a:off x="978730" y="385430"/>
            <a:ext cx="4943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Đặt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rồi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" grpId="0" animBg="1"/>
      <p:bldP spid="325" grpId="0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28">
            <a:hlinkClick r:id="rId3" action="ppaction://hlinksldjump"/>
          </p:cNvPr>
          <p:cNvSpPr/>
          <p:nvPr/>
        </p:nvSpPr>
        <p:spPr>
          <a:xfrm>
            <a:off x="747047" y="313981"/>
            <a:ext cx="7778142" cy="4453654"/>
          </a:xfrm>
          <a:prstGeom prst="roundRect">
            <a:avLst>
              <a:gd name="adj" fmla="val 16667"/>
            </a:avLst>
          </a:prstGeom>
          <a:solidFill>
            <a:srgbClr val="ACD3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2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22F9F909-2710-4227-8E1F-1A45CBB10707}"/>
              </a:ext>
            </a:extLst>
          </p:cNvPr>
          <p:cNvSpPr txBox="1"/>
          <p:nvPr/>
        </p:nvSpPr>
        <p:spPr>
          <a:xfrm>
            <a:off x="542602" y="1053217"/>
            <a:ext cx="4436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b) 102426 x 5</a:t>
            </a:r>
          </a:p>
        </p:txBody>
      </p:sp>
      <p:graphicFrame>
        <p:nvGraphicFramePr>
          <p:cNvPr id="326" name="Table 325">
            <a:extLst>
              <a:ext uri="{FF2B5EF4-FFF2-40B4-BE49-F238E27FC236}">
                <a16:creationId xmlns:a16="http://schemas.microsoft.com/office/drawing/2014/main" id="{D3255ED2-4002-4902-869F-6E5CFA4F2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21771"/>
              </p:ext>
            </p:extLst>
          </p:nvPr>
        </p:nvGraphicFramePr>
        <p:xfrm>
          <a:off x="1901111" y="1967942"/>
          <a:ext cx="4753938" cy="2674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9134">
                  <a:extLst>
                    <a:ext uri="{9D8B030D-6E8A-4147-A177-3AD203B41FA5}">
                      <a16:colId xmlns:a16="http://schemas.microsoft.com/office/drawing/2014/main" val="952473122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904809436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819491509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75018295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320337102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2560359488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581450785"/>
                    </a:ext>
                  </a:extLst>
                </a:gridCol>
              </a:tblGrid>
              <a:tr h="740456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6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8757812"/>
                  </a:ext>
                </a:extLst>
              </a:tr>
              <a:tr h="662648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4844397"/>
                  </a:ext>
                </a:extLst>
              </a:tr>
              <a:tr h="806127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609218"/>
                  </a:ext>
                </a:extLst>
              </a:tr>
            </a:tbl>
          </a:graphicData>
        </a:graphic>
      </p:graphicFrame>
      <p:sp>
        <p:nvSpPr>
          <p:cNvPr id="327" name="Rectangle 326">
            <a:extLst>
              <a:ext uri="{FF2B5EF4-FFF2-40B4-BE49-F238E27FC236}">
                <a16:creationId xmlns:a16="http://schemas.microsoft.com/office/drawing/2014/main" id="{CFD47DCF-6A35-45CF-9B7C-F169AA69A60E}"/>
              </a:ext>
            </a:extLst>
          </p:cNvPr>
          <p:cNvSpPr/>
          <p:nvPr/>
        </p:nvSpPr>
        <p:spPr>
          <a:xfrm>
            <a:off x="6093016" y="3937773"/>
            <a:ext cx="446567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C0B5E573-EF42-4150-908D-B77D6AC4E594}"/>
              </a:ext>
            </a:extLst>
          </p:cNvPr>
          <p:cNvSpPr/>
          <p:nvPr/>
        </p:nvSpPr>
        <p:spPr>
          <a:xfrm>
            <a:off x="5404658" y="3928169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EDF2FC9E-A67C-455B-889F-FED0B5125A7F}"/>
              </a:ext>
            </a:extLst>
          </p:cNvPr>
          <p:cNvSpPr/>
          <p:nvPr/>
        </p:nvSpPr>
        <p:spPr>
          <a:xfrm>
            <a:off x="4716300" y="3937774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9EFC8703-165F-4FCF-96A5-2F4E89E4312B}"/>
              </a:ext>
            </a:extLst>
          </p:cNvPr>
          <p:cNvSpPr/>
          <p:nvPr/>
        </p:nvSpPr>
        <p:spPr>
          <a:xfrm>
            <a:off x="4037736" y="3929727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21F855A4-D55F-4B2F-A3C0-9FB7A4FAB038}"/>
              </a:ext>
            </a:extLst>
          </p:cNvPr>
          <p:cNvSpPr/>
          <p:nvPr/>
        </p:nvSpPr>
        <p:spPr>
          <a:xfrm>
            <a:off x="3361178" y="3945678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CE056245-F336-4F24-B080-3CE70642FDE3}"/>
              </a:ext>
            </a:extLst>
          </p:cNvPr>
          <p:cNvSpPr/>
          <p:nvPr/>
        </p:nvSpPr>
        <p:spPr>
          <a:xfrm>
            <a:off x="2636497" y="3933362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19421FA7-F6E6-434A-A808-2353866944CC}"/>
              </a:ext>
            </a:extLst>
          </p:cNvPr>
          <p:cNvSpPr txBox="1"/>
          <p:nvPr/>
        </p:nvSpPr>
        <p:spPr>
          <a:xfrm>
            <a:off x="978730" y="385430"/>
            <a:ext cx="4943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Đặt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rồi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pSp>
        <p:nvGrpSpPr>
          <p:cNvPr id="440" name="Google Shape;2810;p41">
            <a:extLst>
              <a:ext uri="{FF2B5EF4-FFF2-40B4-BE49-F238E27FC236}">
                <a16:creationId xmlns:a16="http://schemas.microsoft.com/office/drawing/2014/main" id="{2279CB9A-722E-4F26-BE96-1F6659A40604}"/>
              </a:ext>
            </a:extLst>
          </p:cNvPr>
          <p:cNvGrpSpPr/>
          <p:nvPr/>
        </p:nvGrpSpPr>
        <p:grpSpPr>
          <a:xfrm>
            <a:off x="6922052" y="1403985"/>
            <a:ext cx="2221948" cy="3739515"/>
            <a:chOff x="6911321" y="951413"/>
            <a:chExt cx="2221948" cy="3739515"/>
          </a:xfrm>
        </p:grpSpPr>
        <p:grpSp>
          <p:nvGrpSpPr>
            <p:cNvPr id="441" name="Google Shape;2811;p41">
              <a:extLst>
                <a:ext uri="{FF2B5EF4-FFF2-40B4-BE49-F238E27FC236}">
                  <a16:creationId xmlns:a16="http://schemas.microsoft.com/office/drawing/2014/main" id="{769AEB5B-6FF5-4B9C-AA5B-E5D1C0306278}"/>
                </a:ext>
              </a:extLst>
            </p:cNvPr>
            <p:cNvGrpSpPr/>
            <p:nvPr/>
          </p:nvGrpSpPr>
          <p:grpSpPr>
            <a:xfrm rot="2549719">
              <a:off x="8333268" y="1309846"/>
              <a:ext cx="545255" cy="773073"/>
              <a:chOff x="6055204" y="4369368"/>
              <a:chExt cx="545279" cy="773107"/>
            </a:xfrm>
          </p:grpSpPr>
          <p:sp>
            <p:nvSpPr>
              <p:cNvPr id="487" name="Google Shape;2812;p41">
                <a:extLst>
                  <a:ext uri="{FF2B5EF4-FFF2-40B4-BE49-F238E27FC236}">
                    <a16:creationId xmlns:a16="http://schemas.microsoft.com/office/drawing/2014/main" id="{58DE99DC-47E9-4078-AAF9-817D213306E3}"/>
                  </a:ext>
                </a:extLst>
              </p:cNvPr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2813;p41">
                <a:extLst>
                  <a:ext uri="{FF2B5EF4-FFF2-40B4-BE49-F238E27FC236}">
                    <a16:creationId xmlns:a16="http://schemas.microsoft.com/office/drawing/2014/main" id="{CA65B95B-7539-43E9-A1E1-51E8A94386D3}"/>
                  </a:ext>
                </a:extLst>
              </p:cNvPr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2814;p41">
                <a:extLst>
                  <a:ext uri="{FF2B5EF4-FFF2-40B4-BE49-F238E27FC236}">
                    <a16:creationId xmlns:a16="http://schemas.microsoft.com/office/drawing/2014/main" id="{3F057DC8-7F21-4B67-B4E2-6EAF9E6B8359}"/>
                  </a:ext>
                </a:extLst>
              </p:cNvPr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2815;p41">
                <a:extLst>
                  <a:ext uri="{FF2B5EF4-FFF2-40B4-BE49-F238E27FC236}">
                    <a16:creationId xmlns:a16="http://schemas.microsoft.com/office/drawing/2014/main" id="{BED679E9-8993-4388-A4D3-B1F2CF6F30E3}"/>
                  </a:ext>
                </a:extLst>
              </p:cNvPr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2816;p41">
                <a:extLst>
                  <a:ext uri="{FF2B5EF4-FFF2-40B4-BE49-F238E27FC236}">
                    <a16:creationId xmlns:a16="http://schemas.microsoft.com/office/drawing/2014/main" id="{BA202BB2-A88A-4323-944F-747E09B5C64A}"/>
                  </a:ext>
                </a:extLst>
              </p:cNvPr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2817;p41">
                <a:extLst>
                  <a:ext uri="{FF2B5EF4-FFF2-40B4-BE49-F238E27FC236}">
                    <a16:creationId xmlns:a16="http://schemas.microsoft.com/office/drawing/2014/main" id="{DBF3BF66-1612-4A2F-B1FD-7036B027DB58}"/>
                  </a:ext>
                </a:extLst>
              </p:cNvPr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2818;p41">
              <a:extLst>
                <a:ext uri="{FF2B5EF4-FFF2-40B4-BE49-F238E27FC236}">
                  <a16:creationId xmlns:a16="http://schemas.microsoft.com/office/drawing/2014/main" id="{661CD152-71ED-4A1C-9E35-0AAC72E82B5A}"/>
                </a:ext>
              </a:extLst>
            </p:cNvPr>
            <p:cNvGrpSpPr/>
            <p:nvPr/>
          </p:nvGrpSpPr>
          <p:grpSpPr>
            <a:xfrm rot="2022330">
              <a:off x="7296868" y="1232725"/>
              <a:ext cx="1318404" cy="1005245"/>
              <a:chOff x="5913226" y="4077344"/>
              <a:chExt cx="914289" cy="694967"/>
            </a:xfrm>
          </p:grpSpPr>
          <p:sp>
            <p:nvSpPr>
              <p:cNvPr id="480" name="Google Shape;2819;p41">
                <a:extLst>
                  <a:ext uri="{FF2B5EF4-FFF2-40B4-BE49-F238E27FC236}">
                    <a16:creationId xmlns:a16="http://schemas.microsoft.com/office/drawing/2014/main" id="{78F4FA45-E07D-41BE-A318-660FE5E122D3}"/>
                  </a:ext>
                </a:extLst>
              </p:cNvPr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2820;p41">
                <a:extLst>
                  <a:ext uri="{FF2B5EF4-FFF2-40B4-BE49-F238E27FC236}">
                    <a16:creationId xmlns:a16="http://schemas.microsoft.com/office/drawing/2014/main" id="{8A52B9A5-13B8-4EC9-AEAB-E2AEB3D813E3}"/>
                  </a:ext>
                </a:extLst>
              </p:cNvPr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2821;p41">
                <a:extLst>
                  <a:ext uri="{FF2B5EF4-FFF2-40B4-BE49-F238E27FC236}">
                    <a16:creationId xmlns:a16="http://schemas.microsoft.com/office/drawing/2014/main" id="{D8009C33-69D5-4C34-8FE6-350626312BDD}"/>
                  </a:ext>
                </a:extLst>
              </p:cNvPr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2822;p41">
                <a:extLst>
                  <a:ext uri="{FF2B5EF4-FFF2-40B4-BE49-F238E27FC236}">
                    <a16:creationId xmlns:a16="http://schemas.microsoft.com/office/drawing/2014/main" id="{2B50C481-5633-4A95-B604-22A5E3A4F314}"/>
                  </a:ext>
                </a:extLst>
              </p:cNvPr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2823;p41">
                <a:extLst>
                  <a:ext uri="{FF2B5EF4-FFF2-40B4-BE49-F238E27FC236}">
                    <a16:creationId xmlns:a16="http://schemas.microsoft.com/office/drawing/2014/main" id="{4DFF524B-7F11-4AD1-99B6-860B90DD298E}"/>
                  </a:ext>
                </a:extLst>
              </p:cNvPr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2824;p41">
                <a:extLst>
                  <a:ext uri="{FF2B5EF4-FFF2-40B4-BE49-F238E27FC236}">
                    <a16:creationId xmlns:a16="http://schemas.microsoft.com/office/drawing/2014/main" id="{A1E9847D-D1AA-4B35-9139-54EBC1C26181}"/>
                  </a:ext>
                </a:extLst>
              </p:cNvPr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2825;p41">
                <a:extLst>
                  <a:ext uri="{FF2B5EF4-FFF2-40B4-BE49-F238E27FC236}">
                    <a16:creationId xmlns:a16="http://schemas.microsoft.com/office/drawing/2014/main" id="{882AD1E4-A43D-4DEF-8E16-7E149A9957D0}"/>
                  </a:ext>
                </a:extLst>
              </p:cNvPr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3" name="Google Shape;2826;p41">
              <a:extLst>
                <a:ext uri="{FF2B5EF4-FFF2-40B4-BE49-F238E27FC236}">
                  <a16:creationId xmlns:a16="http://schemas.microsoft.com/office/drawing/2014/main" id="{80DFEA7B-9CDE-4DF9-8766-67D839D01726}"/>
                </a:ext>
              </a:extLst>
            </p:cNvPr>
            <p:cNvGrpSpPr/>
            <p:nvPr/>
          </p:nvGrpSpPr>
          <p:grpSpPr>
            <a:xfrm>
              <a:off x="6911321" y="2048966"/>
              <a:ext cx="2221948" cy="2397593"/>
              <a:chOff x="2464025" y="1809725"/>
              <a:chExt cx="1312975" cy="1420375"/>
            </a:xfrm>
          </p:grpSpPr>
          <p:sp>
            <p:nvSpPr>
              <p:cNvPr id="451" name="Google Shape;2827;p41">
                <a:extLst>
                  <a:ext uri="{FF2B5EF4-FFF2-40B4-BE49-F238E27FC236}">
                    <a16:creationId xmlns:a16="http://schemas.microsoft.com/office/drawing/2014/main" id="{2CEAA707-BF7D-444C-A51F-8A689A3DEC0D}"/>
                  </a:ext>
                </a:extLst>
              </p:cNvPr>
              <p:cNvSpPr/>
              <p:nvPr/>
            </p:nvSpPr>
            <p:spPr>
              <a:xfrm>
                <a:off x="2504750" y="2292625"/>
                <a:ext cx="414100" cy="197950"/>
              </a:xfrm>
              <a:custGeom>
                <a:avLst/>
                <a:gdLst/>
                <a:ahLst/>
                <a:cxnLst/>
                <a:rect l="l" t="t" r="r" b="b"/>
                <a:pathLst>
                  <a:path w="16564" h="7918" extrusionOk="0">
                    <a:moveTo>
                      <a:pt x="14184" y="0"/>
                    </a:moveTo>
                    <a:cubicBezTo>
                      <a:pt x="13231" y="0"/>
                      <a:pt x="13174" y="366"/>
                      <a:pt x="13174" y="366"/>
                    </a:cubicBezTo>
                    <a:cubicBezTo>
                      <a:pt x="13174" y="366"/>
                      <a:pt x="11133" y="2220"/>
                      <a:pt x="8699" y="3699"/>
                    </a:cubicBezTo>
                    <a:cubicBezTo>
                      <a:pt x="6673" y="4940"/>
                      <a:pt x="3751" y="5417"/>
                      <a:pt x="2364" y="5417"/>
                    </a:cubicBezTo>
                    <a:cubicBezTo>
                      <a:pt x="2097" y="5417"/>
                      <a:pt x="1887" y="5399"/>
                      <a:pt x="1751" y="5366"/>
                    </a:cubicBezTo>
                    <a:cubicBezTo>
                      <a:pt x="1181" y="5217"/>
                      <a:pt x="481" y="4889"/>
                      <a:pt x="191" y="4889"/>
                    </a:cubicBezTo>
                    <a:cubicBezTo>
                      <a:pt x="42" y="4889"/>
                      <a:pt x="1" y="4975"/>
                      <a:pt x="141" y="5216"/>
                    </a:cubicBezTo>
                    <a:cubicBezTo>
                      <a:pt x="553" y="5909"/>
                      <a:pt x="1976" y="7763"/>
                      <a:pt x="6133" y="7913"/>
                    </a:cubicBezTo>
                    <a:cubicBezTo>
                      <a:pt x="6224" y="7916"/>
                      <a:pt x="6315" y="7918"/>
                      <a:pt x="6407" y="7918"/>
                    </a:cubicBezTo>
                    <a:cubicBezTo>
                      <a:pt x="10510" y="7918"/>
                      <a:pt x="14988" y="4679"/>
                      <a:pt x="16564" y="2407"/>
                    </a:cubicBezTo>
                    <a:cubicBezTo>
                      <a:pt x="16564" y="2407"/>
                      <a:pt x="16152" y="179"/>
                      <a:pt x="14691" y="29"/>
                    </a:cubicBezTo>
                    <a:cubicBezTo>
                      <a:pt x="14499" y="9"/>
                      <a:pt x="14331" y="0"/>
                      <a:pt x="14184" y="0"/>
                    </a:cubicBezTo>
                    <a:close/>
                  </a:path>
                </a:pathLst>
              </a:custGeom>
              <a:solidFill>
                <a:srgbClr val="CFCCC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2828;p41">
                <a:extLst>
                  <a:ext uri="{FF2B5EF4-FFF2-40B4-BE49-F238E27FC236}">
                    <a16:creationId xmlns:a16="http://schemas.microsoft.com/office/drawing/2014/main" id="{AF9B0C24-95B5-4C1E-BBBC-B93421A12016}"/>
                  </a:ext>
                </a:extLst>
              </p:cNvPr>
              <p:cNvSpPr/>
              <p:nvPr/>
            </p:nvSpPr>
            <p:spPr>
              <a:xfrm>
                <a:off x="3158075" y="2600450"/>
                <a:ext cx="234575" cy="571025"/>
              </a:xfrm>
              <a:custGeom>
                <a:avLst/>
                <a:gdLst/>
                <a:ahLst/>
                <a:cxnLst/>
                <a:rect l="l" t="t" r="r" b="b"/>
                <a:pathLst>
                  <a:path w="9383" h="22841" extrusionOk="0">
                    <a:moveTo>
                      <a:pt x="1405" y="1"/>
                    </a:moveTo>
                    <a:cubicBezTo>
                      <a:pt x="1405" y="1"/>
                      <a:pt x="880" y="9401"/>
                      <a:pt x="599" y="10150"/>
                    </a:cubicBezTo>
                    <a:cubicBezTo>
                      <a:pt x="300" y="10881"/>
                      <a:pt x="0" y="14944"/>
                      <a:pt x="880" y="19607"/>
                    </a:cubicBezTo>
                    <a:cubicBezTo>
                      <a:pt x="1369" y="22143"/>
                      <a:pt x="1725" y="22840"/>
                      <a:pt x="2749" y="22840"/>
                    </a:cubicBezTo>
                    <a:cubicBezTo>
                      <a:pt x="3608" y="22840"/>
                      <a:pt x="4937" y="22349"/>
                      <a:pt x="7210" y="22042"/>
                    </a:cubicBezTo>
                    <a:cubicBezTo>
                      <a:pt x="7210" y="22042"/>
                      <a:pt x="7277" y="22071"/>
                      <a:pt x="7370" y="22071"/>
                    </a:cubicBezTo>
                    <a:cubicBezTo>
                      <a:pt x="7726" y="22071"/>
                      <a:pt x="8457" y="21647"/>
                      <a:pt x="7210" y="17547"/>
                    </a:cubicBezTo>
                    <a:cubicBezTo>
                      <a:pt x="5656" y="12360"/>
                      <a:pt x="9382" y="7192"/>
                      <a:pt x="9382" y="7192"/>
                    </a:cubicBezTo>
                    <a:cubicBezTo>
                      <a:pt x="9382" y="7192"/>
                      <a:pt x="6255" y="4813"/>
                      <a:pt x="5880" y="2753"/>
                    </a:cubicBezTo>
                    <a:cubicBezTo>
                      <a:pt x="5506" y="675"/>
                      <a:pt x="2304" y="450"/>
                      <a:pt x="1405" y="1"/>
                    </a:cubicBezTo>
                    <a:close/>
                  </a:path>
                </a:pathLst>
              </a:custGeom>
              <a:solidFill>
                <a:srgbClr val="5D5F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2829;p41">
                <a:extLst>
                  <a:ext uri="{FF2B5EF4-FFF2-40B4-BE49-F238E27FC236}">
                    <a16:creationId xmlns:a16="http://schemas.microsoft.com/office/drawing/2014/main" id="{6963227A-0790-44FE-A0B1-26C2B015BC5B}"/>
                  </a:ext>
                </a:extLst>
              </p:cNvPr>
              <p:cNvSpPr/>
              <p:nvPr/>
            </p:nvSpPr>
            <p:spPr>
              <a:xfrm>
                <a:off x="3222200" y="3076575"/>
                <a:ext cx="20625" cy="92725"/>
              </a:xfrm>
              <a:custGeom>
                <a:avLst/>
                <a:gdLst/>
                <a:ahLst/>
                <a:cxnLst/>
                <a:rect l="l" t="t" r="r" b="b"/>
                <a:pathLst>
                  <a:path w="825" h="3709" extrusionOk="0">
                    <a:moveTo>
                      <a:pt x="38" y="1"/>
                    </a:moveTo>
                    <a:lnTo>
                      <a:pt x="38" y="1"/>
                    </a:lnTo>
                    <a:cubicBezTo>
                      <a:pt x="1" y="656"/>
                      <a:pt x="76" y="1293"/>
                      <a:pt x="169" y="1911"/>
                    </a:cubicBezTo>
                    <a:cubicBezTo>
                      <a:pt x="244" y="2229"/>
                      <a:pt x="300" y="2529"/>
                      <a:pt x="394" y="2847"/>
                    </a:cubicBezTo>
                    <a:cubicBezTo>
                      <a:pt x="506" y="3147"/>
                      <a:pt x="619" y="3446"/>
                      <a:pt x="825" y="3708"/>
                    </a:cubicBezTo>
                    <a:cubicBezTo>
                      <a:pt x="731" y="3390"/>
                      <a:pt x="694" y="3090"/>
                      <a:pt x="637" y="2791"/>
                    </a:cubicBezTo>
                    <a:lnTo>
                      <a:pt x="488" y="1855"/>
                    </a:lnTo>
                    <a:cubicBezTo>
                      <a:pt x="431" y="1555"/>
                      <a:pt x="375" y="1237"/>
                      <a:pt x="300" y="937"/>
                    </a:cubicBezTo>
                    <a:cubicBezTo>
                      <a:pt x="225" y="619"/>
                      <a:pt x="151" y="319"/>
                      <a:pt x="38" y="1"/>
                    </a:cubicBezTo>
                    <a:close/>
                  </a:path>
                </a:pathLst>
              </a:custGeom>
              <a:solidFill>
                <a:srgbClr val="2422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2830;p41">
                <a:extLst>
                  <a:ext uri="{FF2B5EF4-FFF2-40B4-BE49-F238E27FC236}">
                    <a16:creationId xmlns:a16="http://schemas.microsoft.com/office/drawing/2014/main" id="{1428669A-0C8B-49E9-8E9D-77A0C1F10275}"/>
                  </a:ext>
                </a:extLst>
              </p:cNvPr>
              <p:cNvSpPr/>
              <p:nvPr/>
            </p:nvSpPr>
            <p:spPr>
              <a:xfrm>
                <a:off x="3274650" y="3065800"/>
                <a:ext cx="20150" cy="92275"/>
              </a:xfrm>
              <a:custGeom>
                <a:avLst/>
                <a:gdLst/>
                <a:ahLst/>
                <a:cxnLst/>
                <a:rect l="l" t="t" r="r" b="b"/>
                <a:pathLst>
                  <a:path w="806" h="3691" extrusionOk="0">
                    <a:moveTo>
                      <a:pt x="19" y="1"/>
                    </a:moveTo>
                    <a:lnTo>
                      <a:pt x="19" y="1"/>
                    </a:lnTo>
                    <a:cubicBezTo>
                      <a:pt x="0" y="638"/>
                      <a:pt x="56" y="1274"/>
                      <a:pt x="169" y="1892"/>
                    </a:cubicBezTo>
                    <a:cubicBezTo>
                      <a:pt x="225" y="2211"/>
                      <a:pt x="281" y="2529"/>
                      <a:pt x="393" y="2829"/>
                    </a:cubicBezTo>
                    <a:cubicBezTo>
                      <a:pt x="487" y="3128"/>
                      <a:pt x="599" y="3447"/>
                      <a:pt x="805" y="3690"/>
                    </a:cubicBezTo>
                    <a:cubicBezTo>
                      <a:pt x="730" y="3390"/>
                      <a:pt x="674" y="3072"/>
                      <a:pt x="618" y="2772"/>
                    </a:cubicBezTo>
                    <a:lnTo>
                      <a:pt x="468" y="1836"/>
                    </a:lnTo>
                    <a:cubicBezTo>
                      <a:pt x="412" y="1536"/>
                      <a:pt x="356" y="1218"/>
                      <a:pt x="281" y="918"/>
                    </a:cubicBezTo>
                    <a:cubicBezTo>
                      <a:pt x="206" y="600"/>
                      <a:pt x="131" y="300"/>
                      <a:pt x="19" y="1"/>
                    </a:cubicBezTo>
                    <a:close/>
                  </a:path>
                </a:pathLst>
              </a:custGeom>
              <a:solidFill>
                <a:srgbClr val="2422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2831;p41">
                <a:extLst>
                  <a:ext uri="{FF2B5EF4-FFF2-40B4-BE49-F238E27FC236}">
                    <a16:creationId xmlns:a16="http://schemas.microsoft.com/office/drawing/2014/main" id="{5D616380-34D4-47C8-A117-52DEAECF7F1C}"/>
                  </a:ext>
                </a:extLst>
              </p:cNvPr>
              <p:cNvSpPr/>
              <p:nvPr/>
            </p:nvSpPr>
            <p:spPr>
              <a:xfrm>
                <a:off x="2599075" y="1809725"/>
                <a:ext cx="1177925" cy="1420375"/>
              </a:xfrm>
              <a:custGeom>
                <a:avLst/>
                <a:gdLst/>
                <a:ahLst/>
                <a:cxnLst/>
                <a:rect l="l" t="t" r="r" b="b"/>
                <a:pathLst>
                  <a:path w="47117" h="56815" extrusionOk="0">
                    <a:moveTo>
                      <a:pt x="47117" y="0"/>
                    </a:moveTo>
                    <a:cubicBezTo>
                      <a:pt x="44420" y="0"/>
                      <a:pt x="41705" y="150"/>
                      <a:pt x="39027" y="506"/>
                    </a:cubicBezTo>
                    <a:cubicBezTo>
                      <a:pt x="38431" y="578"/>
                      <a:pt x="37569" y="609"/>
                      <a:pt x="36564" y="609"/>
                    </a:cubicBezTo>
                    <a:cubicBezTo>
                      <a:pt x="34694" y="609"/>
                      <a:pt x="32326" y="502"/>
                      <a:pt x="30244" y="356"/>
                    </a:cubicBezTo>
                    <a:cubicBezTo>
                      <a:pt x="29956" y="336"/>
                      <a:pt x="29685" y="326"/>
                      <a:pt x="29430" y="326"/>
                    </a:cubicBezTo>
                    <a:cubicBezTo>
                      <a:pt x="26849" y="326"/>
                      <a:pt x="25771" y="1290"/>
                      <a:pt x="22585" y="1835"/>
                    </a:cubicBezTo>
                    <a:cubicBezTo>
                      <a:pt x="19083" y="2416"/>
                      <a:pt x="16780" y="4120"/>
                      <a:pt x="15731" y="4794"/>
                    </a:cubicBezTo>
                    <a:cubicBezTo>
                      <a:pt x="14682" y="5450"/>
                      <a:pt x="9401" y="8858"/>
                      <a:pt x="7903" y="10487"/>
                    </a:cubicBezTo>
                    <a:cubicBezTo>
                      <a:pt x="6012" y="12547"/>
                      <a:pt x="4738" y="15450"/>
                      <a:pt x="3446" y="17922"/>
                    </a:cubicBezTo>
                    <a:cubicBezTo>
                      <a:pt x="1592" y="21442"/>
                      <a:pt x="1" y="25375"/>
                      <a:pt x="431" y="29439"/>
                    </a:cubicBezTo>
                    <a:cubicBezTo>
                      <a:pt x="918" y="33914"/>
                      <a:pt x="3633" y="38427"/>
                      <a:pt x="7042" y="41311"/>
                    </a:cubicBezTo>
                    <a:cubicBezTo>
                      <a:pt x="7791" y="41948"/>
                      <a:pt x="8596" y="42528"/>
                      <a:pt x="9439" y="43034"/>
                    </a:cubicBezTo>
                    <a:cubicBezTo>
                      <a:pt x="9589" y="43128"/>
                      <a:pt x="11499" y="43989"/>
                      <a:pt x="11480" y="44064"/>
                    </a:cubicBezTo>
                    <a:cubicBezTo>
                      <a:pt x="11480" y="44064"/>
                      <a:pt x="11405" y="45169"/>
                      <a:pt x="11630" y="45244"/>
                    </a:cubicBezTo>
                    <a:cubicBezTo>
                      <a:pt x="11639" y="45247"/>
                      <a:pt x="11649" y="45249"/>
                      <a:pt x="11659" y="45249"/>
                    </a:cubicBezTo>
                    <a:cubicBezTo>
                      <a:pt x="12092" y="45249"/>
                      <a:pt x="12774" y="42146"/>
                      <a:pt x="12847" y="41817"/>
                    </a:cubicBezTo>
                    <a:cubicBezTo>
                      <a:pt x="12866" y="41723"/>
                      <a:pt x="12866" y="41611"/>
                      <a:pt x="12810" y="41536"/>
                    </a:cubicBezTo>
                    <a:cubicBezTo>
                      <a:pt x="12774" y="41495"/>
                      <a:pt x="12733" y="41477"/>
                      <a:pt x="12689" y="41477"/>
                    </a:cubicBezTo>
                    <a:cubicBezTo>
                      <a:pt x="12448" y="41477"/>
                      <a:pt x="12102" y="41990"/>
                      <a:pt x="12023" y="42116"/>
                    </a:cubicBezTo>
                    <a:cubicBezTo>
                      <a:pt x="10057" y="40693"/>
                      <a:pt x="8390" y="38839"/>
                      <a:pt x="7192" y="36742"/>
                    </a:cubicBezTo>
                    <a:cubicBezTo>
                      <a:pt x="6124" y="34869"/>
                      <a:pt x="5825" y="32753"/>
                      <a:pt x="5375" y="30675"/>
                    </a:cubicBezTo>
                    <a:cubicBezTo>
                      <a:pt x="4495" y="26536"/>
                      <a:pt x="6049" y="23203"/>
                      <a:pt x="8502" y="22472"/>
                    </a:cubicBezTo>
                    <a:cubicBezTo>
                      <a:pt x="8701" y="22412"/>
                      <a:pt x="8888" y="22383"/>
                      <a:pt x="9065" y="22383"/>
                    </a:cubicBezTo>
                    <a:cubicBezTo>
                      <a:pt x="11068" y="22383"/>
                      <a:pt x="11656" y="26009"/>
                      <a:pt x="11105" y="26836"/>
                    </a:cubicBezTo>
                    <a:cubicBezTo>
                      <a:pt x="10672" y="27492"/>
                      <a:pt x="10354" y="27576"/>
                      <a:pt x="10220" y="27576"/>
                    </a:cubicBezTo>
                    <a:cubicBezTo>
                      <a:pt x="10175" y="27576"/>
                      <a:pt x="10150" y="27566"/>
                      <a:pt x="10150" y="27566"/>
                    </a:cubicBezTo>
                    <a:lnTo>
                      <a:pt x="10150" y="27566"/>
                    </a:lnTo>
                    <a:cubicBezTo>
                      <a:pt x="10044" y="28230"/>
                      <a:pt x="11036" y="28597"/>
                      <a:pt x="12300" y="28597"/>
                    </a:cubicBezTo>
                    <a:cubicBezTo>
                      <a:pt x="13709" y="28597"/>
                      <a:pt x="15458" y="28142"/>
                      <a:pt x="16405" y="27135"/>
                    </a:cubicBezTo>
                    <a:cubicBezTo>
                      <a:pt x="17619" y="25819"/>
                      <a:pt x="18074" y="25610"/>
                      <a:pt x="18241" y="25610"/>
                    </a:cubicBezTo>
                    <a:cubicBezTo>
                      <a:pt x="18319" y="25610"/>
                      <a:pt x="18334" y="25656"/>
                      <a:pt x="18334" y="25656"/>
                    </a:cubicBezTo>
                    <a:cubicBezTo>
                      <a:pt x="19001" y="32177"/>
                      <a:pt x="23857" y="32534"/>
                      <a:pt x="24911" y="32534"/>
                    </a:cubicBezTo>
                    <a:cubicBezTo>
                      <a:pt x="25041" y="32534"/>
                      <a:pt x="25113" y="32528"/>
                      <a:pt x="25113" y="32528"/>
                    </a:cubicBezTo>
                    <a:cubicBezTo>
                      <a:pt x="25113" y="32528"/>
                      <a:pt x="26817" y="34233"/>
                      <a:pt x="28315" y="35562"/>
                    </a:cubicBezTo>
                    <a:cubicBezTo>
                      <a:pt x="29795" y="36892"/>
                      <a:pt x="29720" y="37622"/>
                      <a:pt x="32341" y="43109"/>
                    </a:cubicBezTo>
                    <a:cubicBezTo>
                      <a:pt x="34944" y="48577"/>
                      <a:pt x="32772" y="54045"/>
                      <a:pt x="33371" y="55749"/>
                    </a:cubicBezTo>
                    <a:cubicBezTo>
                      <a:pt x="33656" y="56558"/>
                      <a:pt x="34796" y="56814"/>
                      <a:pt x="36082" y="56814"/>
                    </a:cubicBezTo>
                    <a:cubicBezTo>
                      <a:pt x="37506" y="56814"/>
                      <a:pt x="39109" y="56500"/>
                      <a:pt x="39926" y="56274"/>
                    </a:cubicBezTo>
                    <a:cubicBezTo>
                      <a:pt x="41499" y="55824"/>
                      <a:pt x="40150" y="45843"/>
                      <a:pt x="40001" y="40881"/>
                    </a:cubicBezTo>
                    <a:cubicBezTo>
                      <a:pt x="39890" y="37235"/>
                      <a:pt x="40269" y="36756"/>
                      <a:pt x="40475" y="36756"/>
                    </a:cubicBezTo>
                    <a:cubicBezTo>
                      <a:pt x="40548" y="36756"/>
                      <a:pt x="40600" y="36817"/>
                      <a:pt x="40600" y="36817"/>
                    </a:cubicBezTo>
                    <a:cubicBezTo>
                      <a:pt x="42922" y="37397"/>
                      <a:pt x="45132" y="37716"/>
                      <a:pt x="47117" y="37866"/>
                    </a:cubicBezTo>
                    <a:lnTo>
                      <a:pt x="47117" y="0"/>
                    </a:lnTo>
                    <a:close/>
                  </a:path>
                </a:pathLst>
              </a:custGeom>
              <a:solidFill>
                <a:srgbClr val="777E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2832;p41">
                <a:extLst>
                  <a:ext uri="{FF2B5EF4-FFF2-40B4-BE49-F238E27FC236}">
                    <a16:creationId xmlns:a16="http://schemas.microsoft.com/office/drawing/2014/main" id="{C3012B4E-9258-4F91-B313-5DCCB5F92E10}"/>
                  </a:ext>
                </a:extLst>
              </p:cNvPr>
              <p:cNvSpPr/>
              <p:nvPr/>
            </p:nvSpPr>
            <p:spPr>
              <a:xfrm>
                <a:off x="2850825" y="2421600"/>
                <a:ext cx="204275" cy="103125"/>
              </a:xfrm>
              <a:custGeom>
                <a:avLst/>
                <a:gdLst/>
                <a:ahLst/>
                <a:cxnLst/>
                <a:rect l="l" t="t" r="r" b="b"/>
                <a:pathLst>
                  <a:path w="8171" h="4125" extrusionOk="0">
                    <a:moveTo>
                      <a:pt x="7946" y="1"/>
                    </a:moveTo>
                    <a:cubicBezTo>
                      <a:pt x="6916" y="656"/>
                      <a:pt x="6110" y="1724"/>
                      <a:pt x="5043" y="2342"/>
                    </a:cubicBezTo>
                    <a:cubicBezTo>
                      <a:pt x="3788" y="3072"/>
                      <a:pt x="2271" y="3540"/>
                      <a:pt x="811" y="3540"/>
                    </a:cubicBezTo>
                    <a:cubicBezTo>
                      <a:pt x="455" y="3540"/>
                      <a:pt x="211" y="3353"/>
                      <a:pt x="80" y="3110"/>
                    </a:cubicBezTo>
                    <a:lnTo>
                      <a:pt x="80" y="3110"/>
                    </a:lnTo>
                    <a:cubicBezTo>
                      <a:pt x="1" y="3763"/>
                      <a:pt x="991" y="4125"/>
                      <a:pt x="2246" y="4125"/>
                    </a:cubicBezTo>
                    <a:cubicBezTo>
                      <a:pt x="3654" y="4125"/>
                      <a:pt x="5395" y="3670"/>
                      <a:pt x="6335" y="2660"/>
                    </a:cubicBezTo>
                    <a:cubicBezTo>
                      <a:pt x="7534" y="1368"/>
                      <a:pt x="7983" y="1143"/>
                      <a:pt x="8170" y="1125"/>
                    </a:cubicBezTo>
                    <a:cubicBezTo>
                      <a:pt x="8170" y="1087"/>
                      <a:pt x="8170" y="1031"/>
                      <a:pt x="8170" y="975"/>
                    </a:cubicBezTo>
                    <a:cubicBezTo>
                      <a:pt x="8133" y="638"/>
                      <a:pt x="8058" y="319"/>
                      <a:pt x="7946" y="1"/>
                    </a:cubicBezTo>
                    <a:close/>
                  </a:path>
                </a:pathLst>
              </a:custGeom>
              <a:solidFill>
                <a:srgbClr val="6E74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2833;p41">
                <a:extLst>
                  <a:ext uri="{FF2B5EF4-FFF2-40B4-BE49-F238E27FC236}">
                    <a16:creationId xmlns:a16="http://schemas.microsoft.com/office/drawing/2014/main" id="{9302BC83-2832-4B6B-97AC-1310245CF11D}"/>
                  </a:ext>
                </a:extLst>
              </p:cNvPr>
              <p:cNvSpPr/>
              <p:nvPr/>
            </p:nvSpPr>
            <p:spPr>
              <a:xfrm>
                <a:off x="2599075" y="1809725"/>
                <a:ext cx="1177925" cy="1131225"/>
              </a:xfrm>
              <a:custGeom>
                <a:avLst/>
                <a:gdLst/>
                <a:ahLst/>
                <a:cxnLst/>
                <a:rect l="l" t="t" r="r" b="b"/>
                <a:pathLst>
                  <a:path w="47117" h="45249" extrusionOk="0">
                    <a:moveTo>
                      <a:pt x="47117" y="0"/>
                    </a:moveTo>
                    <a:cubicBezTo>
                      <a:pt x="44420" y="0"/>
                      <a:pt x="41705" y="150"/>
                      <a:pt x="39027" y="506"/>
                    </a:cubicBezTo>
                    <a:cubicBezTo>
                      <a:pt x="38431" y="578"/>
                      <a:pt x="37569" y="609"/>
                      <a:pt x="36564" y="609"/>
                    </a:cubicBezTo>
                    <a:cubicBezTo>
                      <a:pt x="34694" y="609"/>
                      <a:pt x="32326" y="502"/>
                      <a:pt x="30244" y="356"/>
                    </a:cubicBezTo>
                    <a:cubicBezTo>
                      <a:pt x="29956" y="336"/>
                      <a:pt x="29685" y="326"/>
                      <a:pt x="29430" y="326"/>
                    </a:cubicBezTo>
                    <a:cubicBezTo>
                      <a:pt x="26849" y="326"/>
                      <a:pt x="25771" y="1290"/>
                      <a:pt x="22585" y="1835"/>
                    </a:cubicBezTo>
                    <a:cubicBezTo>
                      <a:pt x="19083" y="2416"/>
                      <a:pt x="16780" y="4120"/>
                      <a:pt x="15731" y="4794"/>
                    </a:cubicBezTo>
                    <a:cubicBezTo>
                      <a:pt x="14682" y="5450"/>
                      <a:pt x="9401" y="8858"/>
                      <a:pt x="7903" y="10487"/>
                    </a:cubicBezTo>
                    <a:cubicBezTo>
                      <a:pt x="6012" y="12547"/>
                      <a:pt x="4738" y="15450"/>
                      <a:pt x="3446" y="17922"/>
                    </a:cubicBezTo>
                    <a:cubicBezTo>
                      <a:pt x="1592" y="21442"/>
                      <a:pt x="1" y="25375"/>
                      <a:pt x="431" y="29439"/>
                    </a:cubicBezTo>
                    <a:cubicBezTo>
                      <a:pt x="918" y="33914"/>
                      <a:pt x="3633" y="38427"/>
                      <a:pt x="7042" y="41311"/>
                    </a:cubicBezTo>
                    <a:cubicBezTo>
                      <a:pt x="7791" y="41948"/>
                      <a:pt x="8596" y="42528"/>
                      <a:pt x="9439" y="43034"/>
                    </a:cubicBezTo>
                    <a:cubicBezTo>
                      <a:pt x="9589" y="43128"/>
                      <a:pt x="11499" y="43989"/>
                      <a:pt x="11480" y="44064"/>
                    </a:cubicBezTo>
                    <a:cubicBezTo>
                      <a:pt x="11480" y="44064"/>
                      <a:pt x="11405" y="45169"/>
                      <a:pt x="11630" y="45244"/>
                    </a:cubicBezTo>
                    <a:cubicBezTo>
                      <a:pt x="11639" y="45247"/>
                      <a:pt x="11649" y="45249"/>
                      <a:pt x="11658" y="45249"/>
                    </a:cubicBezTo>
                    <a:cubicBezTo>
                      <a:pt x="11863" y="45249"/>
                      <a:pt x="12146" y="44514"/>
                      <a:pt x="12360" y="43727"/>
                    </a:cubicBezTo>
                    <a:cubicBezTo>
                      <a:pt x="11031" y="43165"/>
                      <a:pt x="9720" y="42603"/>
                      <a:pt x="8540" y="41761"/>
                    </a:cubicBezTo>
                    <a:cubicBezTo>
                      <a:pt x="7753" y="41199"/>
                      <a:pt x="7042" y="40543"/>
                      <a:pt x="6386" y="39832"/>
                    </a:cubicBezTo>
                    <a:cubicBezTo>
                      <a:pt x="6274" y="39757"/>
                      <a:pt x="6180" y="39682"/>
                      <a:pt x="6105" y="39551"/>
                    </a:cubicBezTo>
                    <a:cubicBezTo>
                      <a:pt x="5993" y="39420"/>
                      <a:pt x="5881" y="39270"/>
                      <a:pt x="5787" y="39120"/>
                    </a:cubicBezTo>
                    <a:cubicBezTo>
                      <a:pt x="5469" y="38727"/>
                      <a:pt x="5169" y="38296"/>
                      <a:pt x="4869" y="37866"/>
                    </a:cubicBezTo>
                    <a:cubicBezTo>
                      <a:pt x="3652" y="36199"/>
                      <a:pt x="2435" y="34420"/>
                      <a:pt x="1723" y="32510"/>
                    </a:cubicBezTo>
                    <a:cubicBezTo>
                      <a:pt x="1255" y="31424"/>
                      <a:pt x="974" y="30244"/>
                      <a:pt x="1049" y="29083"/>
                    </a:cubicBezTo>
                    <a:cubicBezTo>
                      <a:pt x="993" y="28933"/>
                      <a:pt x="974" y="28783"/>
                      <a:pt x="1030" y="28615"/>
                    </a:cubicBezTo>
                    <a:cubicBezTo>
                      <a:pt x="712" y="26630"/>
                      <a:pt x="1424" y="24476"/>
                      <a:pt x="2098" y="22603"/>
                    </a:cubicBezTo>
                    <a:cubicBezTo>
                      <a:pt x="2079" y="22491"/>
                      <a:pt x="2098" y="22360"/>
                      <a:pt x="2135" y="22229"/>
                    </a:cubicBezTo>
                    <a:cubicBezTo>
                      <a:pt x="2491" y="21161"/>
                      <a:pt x="2959" y="20150"/>
                      <a:pt x="3484" y="19158"/>
                    </a:cubicBezTo>
                    <a:cubicBezTo>
                      <a:pt x="3802" y="18277"/>
                      <a:pt x="4158" y="17397"/>
                      <a:pt x="4607" y="16536"/>
                    </a:cubicBezTo>
                    <a:cubicBezTo>
                      <a:pt x="4645" y="16461"/>
                      <a:pt x="4701" y="16405"/>
                      <a:pt x="4738" y="16349"/>
                    </a:cubicBezTo>
                    <a:cubicBezTo>
                      <a:pt x="5113" y="15244"/>
                      <a:pt x="5619" y="14176"/>
                      <a:pt x="6330" y="13221"/>
                    </a:cubicBezTo>
                    <a:lnTo>
                      <a:pt x="6349" y="13184"/>
                    </a:lnTo>
                    <a:cubicBezTo>
                      <a:pt x="8259" y="9757"/>
                      <a:pt x="11986" y="7753"/>
                      <a:pt x="15207" y="5731"/>
                    </a:cubicBezTo>
                    <a:cubicBezTo>
                      <a:pt x="15375" y="5618"/>
                      <a:pt x="15544" y="5581"/>
                      <a:pt x="15693" y="5581"/>
                    </a:cubicBezTo>
                    <a:cubicBezTo>
                      <a:pt x="17472" y="4214"/>
                      <a:pt x="19626" y="3071"/>
                      <a:pt x="21742" y="2772"/>
                    </a:cubicBezTo>
                    <a:cubicBezTo>
                      <a:pt x="22379" y="2585"/>
                      <a:pt x="22997" y="2416"/>
                      <a:pt x="23652" y="2304"/>
                    </a:cubicBezTo>
                    <a:cubicBezTo>
                      <a:pt x="26302" y="1470"/>
                      <a:pt x="29022" y="1076"/>
                      <a:pt x="31768" y="1076"/>
                    </a:cubicBezTo>
                    <a:cubicBezTo>
                      <a:pt x="32787" y="1076"/>
                      <a:pt x="33809" y="1130"/>
                      <a:pt x="34832" y="1236"/>
                    </a:cubicBezTo>
                    <a:cubicBezTo>
                      <a:pt x="34963" y="1138"/>
                      <a:pt x="35108" y="1083"/>
                      <a:pt x="35305" y="1083"/>
                    </a:cubicBezTo>
                    <a:cubicBezTo>
                      <a:pt x="35333" y="1083"/>
                      <a:pt x="35363" y="1084"/>
                      <a:pt x="35394" y="1086"/>
                    </a:cubicBezTo>
                    <a:cubicBezTo>
                      <a:pt x="36368" y="1161"/>
                      <a:pt x="37379" y="1199"/>
                      <a:pt x="38371" y="1199"/>
                    </a:cubicBezTo>
                    <a:cubicBezTo>
                      <a:pt x="39532" y="1068"/>
                      <a:pt x="40694" y="974"/>
                      <a:pt x="41855" y="899"/>
                    </a:cubicBezTo>
                    <a:cubicBezTo>
                      <a:pt x="42248" y="862"/>
                      <a:pt x="42641" y="824"/>
                      <a:pt x="43034" y="806"/>
                    </a:cubicBezTo>
                    <a:lnTo>
                      <a:pt x="43278" y="806"/>
                    </a:lnTo>
                    <a:cubicBezTo>
                      <a:pt x="43428" y="656"/>
                      <a:pt x="43615" y="581"/>
                      <a:pt x="43877" y="581"/>
                    </a:cubicBezTo>
                    <a:cubicBezTo>
                      <a:pt x="44944" y="581"/>
                      <a:pt x="46031" y="581"/>
                      <a:pt x="47117" y="600"/>
                    </a:cubicBezTo>
                    <a:lnTo>
                      <a:pt x="47117" y="0"/>
                    </a:lnTo>
                    <a:close/>
                  </a:path>
                </a:pathLst>
              </a:custGeom>
              <a:solidFill>
                <a:srgbClr val="6E74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2834;p41">
                <a:extLst>
                  <a:ext uri="{FF2B5EF4-FFF2-40B4-BE49-F238E27FC236}">
                    <a16:creationId xmlns:a16="http://schemas.microsoft.com/office/drawing/2014/main" id="{155A65FA-8637-4DC6-AABE-C2DBA3D4FC1E}"/>
                  </a:ext>
                </a:extLst>
              </p:cNvPr>
              <p:cNvSpPr/>
              <p:nvPr/>
            </p:nvSpPr>
            <p:spPr>
              <a:xfrm>
                <a:off x="3607500" y="2530700"/>
                <a:ext cx="169500" cy="225675"/>
              </a:xfrm>
              <a:custGeom>
                <a:avLst/>
                <a:gdLst/>
                <a:ahLst/>
                <a:cxnLst/>
                <a:rect l="l" t="t" r="r" b="b"/>
                <a:pathLst>
                  <a:path w="6780" h="9027" extrusionOk="0">
                    <a:moveTo>
                      <a:pt x="263" y="0"/>
                    </a:moveTo>
                    <a:cubicBezTo>
                      <a:pt x="151" y="2659"/>
                      <a:pt x="132" y="5319"/>
                      <a:pt x="1" y="7978"/>
                    </a:cubicBezTo>
                    <a:cubicBezTo>
                      <a:pt x="51" y="7928"/>
                      <a:pt x="96" y="7911"/>
                      <a:pt x="135" y="7911"/>
                    </a:cubicBezTo>
                    <a:cubicBezTo>
                      <a:pt x="213" y="7911"/>
                      <a:pt x="263" y="7978"/>
                      <a:pt x="263" y="7978"/>
                    </a:cubicBezTo>
                    <a:cubicBezTo>
                      <a:pt x="2585" y="8558"/>
                      <a:pt x="4795" y="8877"/>
                      <a:pt x="6780" y="9027"/>
                    </a:cubicBezTo>
                    <a:lnTo>
                      <a:pt x="6780" y="5000"/>
                    </a:lnTo>
                    <a:cubicBezTo>
                      <a:pt x="4439" y="3558"/>
                      <a:pt x="2248" y="1873"/>
                      <a:pt x="263" y="0"/>
                    </a:cubicBezTo>
                    <a:close/>
                  </a:path>
                </a:pathLst>
              </a:custGeom>
              <a:solidFill>
                <a:srgbClr val="6E74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2835;p41">
                <a:extLst>
                  <a:ext uri="{FF2B5EF4-FFF2-40B4-BE49-F238E27FC236}">
                    <a16:creationId xmlns:a16="http://schemas.microsoft.com/office/drawing/2014/main" id="{FE4F9CCD-F8FC-413C-9FB6-B32994F91F2F}"/>
                  </a:ext>
                </a:extLst>
              </p:cNvPr>
              <p:cNvSpPr/>
              <p:nvPr/>
            </p:nvSpPr>
            <p:spPr>
              <a:xfrm>
                <a:off x="3226875" y="2123400"/>
                <a:ext cx="249575" cy="523900"/>
              </a:xfrm>
              <a:custGeom>
                <a:avLst/>
                <a:gdLst/>
                <a:ahLst/>
                <a:cxnLst/>
                <a:rect l="l" t="t" r="r" b="b"/>
                <a:pathLst>
                  <a:path w="9983" h="20956" extrusionOk="0">
                    <a:moveTo>
                      <a:pt x="5057" y="0"/>
                    </a:moveTo>
                    <a:lnTo>
                      <a:pt x="5057" y="0"/>
                    </a:lnTo>
                    <a:cubicBezTo>
                      <a:pt x="5188" y="318"/>
                      <a:pt x="5338" y="656"/>
                      <a:pt x="5507" y="955"/>
                    </a:cubicBezTo>
                    <a:cubicBezTo>
                      <a:pt x="5862" y="1611"/>
                      <a:pt x="6368" y="2060"/>
                      <a:pt x="6836" y="2603"/>
                    </a:cubicBezTo>
                    <a:cubicBezTo>
                      <a:pt x="7773" y="3708"/>
                      <a:pt x="8259" y="4925"/>
                      <a:pt x="8316" y="6348"/>
                    </a:cubicBezTo>
                    <a:cubicBezTo>
                      <a:pt x="8428" y="9045"/>
                      <a:pt x="7529" y="12247"/>
                      <a:pt x="5975" y="14401"/>
                    </a:cubicBezTo>
                    <a:cubicBezTo>
                      <a:pt x="4870" y="15955"/>
                      <a:pt x="2978" y="17135"/>
                      <a:pt x="1761" y="18596"/>
                    </a:cubicBezTo>
                    <a:cubicBezTo>
                      <a:pt x="1331" y="19101"/>
                      <a:pt x="600" y="19363"/>
                      <a:pt x="1" y="19981"/>
                    </a:cubicBezTo>
                    <a:cubicBezTo>
                      <a:pt x="151" y="20131"/>
                      <a:pt x="787" y="20749"/>
                      <a:pt x="1012" y="20955"/>
                    </a:cubicBezTo>
                    <a:cubicBezTo>
                      <a:pt x="5244" y="18371"/>
                      <a:pt x="9271" y="15412"/>
                      <a:pt x="9720" y="10038"/>
                    </a:cubicBezTo>
                    <a:cubicBezTo>
                      <a:pt x="9982" y="6929"/>
                      <a:pt x="8915" y="3951"/>
                      <a:pt x="6799" y="1667"/>
                    </a:cubicBezTo>
                    <a:cubicBezTo>
                      <a:pt x="6256" y="1068"/>
                      <a:pt x="5656" y="524"/>
                      <a:pt x="5057" y="0"/>
                    </a:cubicBezTo>
                    <a:close/>
                  </a:path>
                </a:pathLst>
              </a:custGeom>
              <a:solidFill>
                <a:srgbClr val="6E74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2836;p41">
                <a:extLst>
                  <a:ext uri="{FF2B5EF4-FFF2-40B4-BE49-F238E27FC236}">
                    <a16:creationId xmlns:a16="http://schemas.microsoft.com/office/drawing/2014/main" id="{0F19633C-E11A-4AC9-8E8D-3B3500DD559F}"/>
                  </a:ext>
                </a:extLst>
              </p:cNvPr>
              <p:cNvSpPr/>
              <p:nvPr/>
            </p:nvSpPr>
            <p:spPr>
              <a:xfrm>
                <a:off x="2464025" y="2368000"/>
                <a:ext cx="413625" cy="197475"/>
              </a:xfrm>
              <a:custGeom>
                <a:avLst/>
                <a:gdLst/>
                <a:ahLst/>
                <a:cxnLst/>
                <a:rect l="l" t="t" r="r" b="b"/>
                <a:pathLst>
                  <a:path w="16545" h="7899" extrusionOk="0">
                    <a:moveTo>
                      <a:pt x="14178" y="0"/>
                    </a:moveTo>
                    <a:cubicBezTo>
                      <a:pt x="13216" y="0"/>
                      <a:pt x="13174" y="366"/>
                      <a:pt x="13174" y="366"/>
                    </a:cubicBezTo>
                    <a:cubicBezTo>
                      <a:pt x="13174" y="366"/>
                      <a:pt x="11114" y="2201"/>
                      <a:pt x="8698" y="3681"/>
                    </a:cubicBezTo>
                    <a:cubicBezTo>
                      <a:pt x="6686" y="4913"/>
                      <a:pt x="3790" y="5405"/>
                      <a:pt x="2381" y="5405"/>
                    </a:cubicBezTo>
                    <a:cubicBezTo>
                      <a:pt x="2099" y="5405"/>
                      <a:pt x="1876" y="5385"/>
                      <a:pt x="1732" y="5347"/>
                    </a:cubicBezTo>
                    <a:cubicBezTo>
                      <a:pt x="1175" y="5199"/>
                      <a:pt x="479" y="4878"/>
                      <a:pt x="190" y="4878"/>
                    </a:cubicBezTo>
                    <a:cubicBezTo>
                      <a:pt x="42" y="4878"/>
                      <a:pt x="1" y="4963"/>
                      <a:pt x="140" y="5197"/>
                    </a:cubicBezTo>
                    <a:cubicBezTo>
                      <a:pt x="552" y="5909"/>
                      <a:pt x="1957" y="7744"/>
                      <a:pt x="6133" y="7894"/>
                    </a:cubicBezTo>
                    <a:cubicBezTo>
                      <a:pt x="6224" y="7897"/>
                      <a:pt x="6315" y="7899"/>
                      <a:pt x="6407" y="7899"/>
                    </a:cubicBezTo>
                    <a:cubicBezTo>
                      <a:pt x="10493" y="7899"/>
                      <a:pt x="14988" y="4678"/>
                      <a:pt x="16545" y="2388"/>
                    </a:cubicBezTo>
                    <a:cubicBezTo>
                      <a:pt x="16545" y="2388"/>
                      <a:pt x="16152" y="179"/>
                      <a:pt x="14691" y="29"/>
                    </a:cubicBezTo>
                    <a:cubicBezTo>
                      <a:pt x="14496" y="9"/>
                      <a:pt x="14326" y="0"/>
                      <a:pt x="141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2837;p41">
                <a:extLst>
                  <a:ext uri="{FF2B5EF4-FFF2-40B4-BE49-F238E27FC236}">
                    <a16:creationId xmlns:a16="http://schemas.microsoft.com/office/drawing/2014/main" id="{4FF194D5-2100-4F81-BC9F-A34C4216DFAF}"/>
                  </a:ext>
                </a:extLst>
              </p:cNvPr>
              <p:cNvSpPr/>
              <p:nvPr/>
            </p:nvSpPr>
            <p:spPr>
              <a:xfrm>
                <a:off x="2464250" y="2367975"/>
                <a:ext cx="413400" cy="142625"/>
              </a:xfrm>
              <a:custGeom>
                <a:avLst/>
                <a:gdLst/>
                <a:ahLst/>
                <a:cxnLst/>
                <a:rect l="l" t="t" r="r" b="b"/>
                <a:pathLst>
                  <a:path w="16536" h="5705" extrusionOk="0">
                    <a:moveTo>
                      <a:pt x="14161" y="0"/>
                    </a:moveTo>
                    <a:cubicBezTo>
                      <a:pt x="13221" y="0"/>
                      <a:pt x="13165" y="351"/>
                      <a:pt x="13165" y="367"/>
                    </a:cubicBezTo>
                    <a:cubicBezTo>
                      <a:pt x="13128" y="592"/>
                      <a:pt x="12322" y="1060"/>
                      <a:pt x="12154" y="1210"/>
                    </a:cubicBezTo>
                    <a:cubicBezTo>
                      <a:pt x="11367" y="1846"/>
                      <a:pt x="10543" y="2483"/>
                      <a:pt x="9701" y="3045"/>
                    </a:cubicBezTo>
                    <a:cubicBezTo>
                      <a:pt x="7922" y="4262"/>
                      <a:pt x="5880" y="5030"/>
                      <a:pt x="3746" y="5330"/>
                    </a:cubicBezTo>
                    <a:cubicBezTo>
                      <a:pt x="3390" y="5376"/>
                      <a:pt x="3034" y="5409"/>
                      <a:pt x="2680" y="5409"/>
                    </a:cubicBezTo>
                    <a:cubicBezTo>
                      <a:pt x="2327" y="5409"/>
                      <a:pt x="1976" y="5376"/>
                      <a:pt x="1629" y="5292"/>
                    </a:cubicBezTo>
                    <a:cubicBezTo>
                      <a:pt x="1068" y="5161"/>
                      <a:pt x="562" y="4918"/>
                      <a:pt x="0" y="4918"/>
                    </a:cubicBezTo>
                    <a:cubicBezTo>
                      <a:pt x="56" y="5011"/>
                      <a:pt x="113" y="5086"/>
                      <a:pt x="188" y="5161"/>
                    </a:cubicBezTo>
                    <a:cubicBezTo>
                      <a:pt x="599" y="5610"/>
                      <a:pt x="1274" y="5704"/>
                      <a:pt x="1892" y="5704"/>
                    </a:cubicBezTo>
                    <a:cubicBezTo>
                      <a:pt x="3109" y="5704"/>
                      <a:pt x="4307" y="5573"/>
                      <a:pt x="5506" y="5423"/>
                    </a:cubicBezTo>
                    <a:cubicBezTo>
                      <a:pt x="7023" y="5236"/>
                      <a:pt x="8708" y="5067"/>
                      <a:pt x="10019" y="4168"/>
                    </a:cubicBezTo>
                    <a:cubicBezTo>
                      <a:pt x="11236" y="3344"/>
                      <a:pt x="12079" y="2034"/>
                      <a:pt x="13521" y="1509"/>
                    </a:cubicBezTo>
                    <a:cubicBezTo>
                      <a:pt x="13862" y="1385"/>
                      <a:pt x="14169" y="1328"/>
                      <a:pt x="14448" y="1328"/>
                    </a:cubicBezTo>
                    <a:cubicBezTo>
                      <a:pt x="15303" y="1328"/>
                      <a:pt x="15897" y="1857"/>
                      <a:pt x="16405" y="2577"/>
                    </a:cubicBezTo>
                    <a:cubicBezTo>
                      <a:pt x="16461" y="2521"/>
                      <a:pt x="16498" y="2446"/>
                      <a:pt x="16536" y="2389"/>
                    </a:cubicBezTo>
                    <a:cubicBezTo>
                      <a:pt x="16536" y="2389"/>
                      <a:pt x="16143" y="180"/>
                      <a:pt x="14682" y="30"/>
                    </a:cubicBezTo>
                    <a:cubicBezTo>
                      <a:pt x="14484" y="9"/>
                      <a:pt x="14311" y="0"/>
                      <a:pt x="14161" y="0"/>
                    </a:cubicBezTo>
                    <a:close/>
                  </a:path>
                </a:pathLst>
              </a:custGeom>
              <a:solidFill>
                <a:srgbClr val="E7E1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2838;p41">
                <a:extLst>
                  <a:ext uri="{FF2B5EF4-FFF2-40B4-BE49-F238E27FC236}">
                    <a16:creationId xmlns:a16="http://schemas.microsoft.com/office/drawing/2014/main" id="{F0E8B405-66E3-42B0-8DD2-E9C33EF1B788}"/>
                  </a:ext>
                </a:extLst>
              </p:cNvPr>
              <p:cNvSpPr/>
              <p:nvPr/>
            </p:nvSpPr>
            <p:spPr>
              <a:xfrm>
                <a:off x="3457700" y="3126675"/>
                <a:ext cx="10325" cy="94125"/>
              </a:xfrm>
              <a:custGeom>
                <a:avLst/>
                <a:gdLst/>
                <a:ahLst/>
                <a:cxnLst/>
                <a:rect l="l" t="t" r="r" b="b"/>
                <a:pathLst>
                  <a:path w="413" h="3765" extrusionOk="0">
                    <a:moveTo>
                      <a:pt x="375" y="0"/>
                    </a:moveTo>
                    <a:cubicBezTo>
                      <a:pt x="187" y="600"/>
                      <a:pt x="94" y="1236"/>
                      <a:pt x="38" y="1873"/>
                    </a:cubicBezTo>
                    <a:cubicBezTo>
                      <a:pt x="19" y="2191"/>
                      <a:pt x="0" y="2510"/>
                      <a:pt x="19" y="2828"/>
                    </a:cubicBezTo>
                    <a:cubicBezTo>
                      <a:pt x="38" y="3146"/>
                      <a:pt x="75" y="3465"/>
                      <a:pt x="206" y="3764"/>
                    </a:cubicBezTo>
                    <a:cubicBezTo>
                      <a:pt x="206" y="3446"/>
                      <a:pt x="244" y="3146"/>
                      <a:pt x="262" y="2828"/>
                    </a:cubicBezTo>
                    <a:lnTo>
                      <a:pt x="337" y="1892"/>
                    </a:lnTo>
                    <a:cubicBezTo>
                      <a:pt x="375" y="1573"/>
                      <a:pt x="393" y="1274"/>
                      <a:pt x="393" y="955"/>
                    </a:cubicBezTo>
                    <a:cubicBezTo>
                      <a:pt x="412" y="637"/>
                      <a:pt x="412" y="319"/>
                      <a:pt x="375" y="0"/>
                    </a:cubicBezTo>
                    <a:close/>
                  </a:path>
                </a:pathLst>
              </a:custGeom>
              <a:solidFill>
                <a:srgbClr val="2422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2839;p41">
                <a:extLst>
                  <a:ext uri="{FF2B5EF4-FFF2-40B4-BE49-F238E27FC236}">
                    <a16:creationId xmlns:a16="http://schemas.microsoft.com/office/drawing/2014/main" id="{80C3EB7D-6560-4218-A8A6-021A4B8790D6}"/>
                  </a:ext>
                </a:extLst>
              </p:cNvPr>
              <p:cNvSpPr/>
              <p:nvPr/>
            </p:nvSpPr>
            <p:spPr>
              <a:xfrm>
                <a:off x="3511075" y="3128550"/>
                <a:ext cx="10325" cy="94600"/>
              </a:xfrm>
              <a:custGeom>
                <a:avLst/>
                <a:gdLst/>
                <a:ahLst/>
                <a:cxnLst/>
                <a:rect l="l" t="t" r="r" b="b"/>
                <a:pathLst>
                  <a:path w="413" h="3784" extrusionOk="0">
                    <a:moveTo>
                      <a:pt x="375" y="0"/>
                    </a:moveTo>
                    <a:cubicBezTo>
                      <a:pt x="187" y="618"/>
                      <a:pt x="75" y="1255"/>
                      <a:pt x="37" y="1873"/>
                    </a:cubicBezTo>
                    <a:cubicBezTo>
                      <a:pt x="19" y="2191"/>
                      <a:pt x="0" y="2510"/>
                      <a:pt x="19" y="2828"/>
                    </a:cubicBezTo>
                    <a:cubicBezTo>
                      <a:pt x="37" y="3146"/>
                      <a:pt x="75" y="3483"/>
                      <a:pt x="206" y="3783"/>
                    </a:cubicBezTo>
                    <a:cubicBezTo>
                      <a:pt x="206" y="3465"/>
                      <a:pt x="243" y="3146"/>
                      <a:pt x="262" y="2847"/>
                    </a:cubicBezTo>
                    <a:lnTo>
                      <a:pt x="337" y="1910"/>
                    </a:lnTo>
                    <a:cubicBezTo>
                      <a:pt x="356" y="1592"/>
                      <a:pt x="375" y="1274"/>
                      <a:pt x="393" y="955"/>
                    </a:cubicBezTo>
                    <a:cubicBezTo>
                      <a:pt x="393" y="637"/>
                      <a:pt x="412" y="319"/>
                      <a:pt x="375" y="0"/>
                    </a:cubicBezTo>
                    <a:close/>
                  </a:path>
                </a:pathLst>
              </a:custGeom>
              <a:solidFill>
                <a:srgbClr val="2422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2840;p41">
                <a:extLst>
                  <a:ext uri="{FF2B5EF4-FFF2-40B4-BE49-F238E27FC236}">
                    <a16:creationId xmlns:a16="http://schemas.microsoft.com/office/drawing/2014/main" id="{916D0603-AABC-4F54-9F2A-1A35D3778C86}"/>
                  </a:ext>
                </a:extLst>
              </p:cNvPr>
              <p:cNvSpPr/>
              <p:nvPr/>
            </p:nvSpPr>
            <p:spPr>
              <a:xfrm>
                <a:off x="2634200" y="2376200"/>
                <a:ext cx="449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52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7" y="169"/>
                      <a:pt x="206" y="300"/>
                      <a:pt x="356" y="375"/>
                    </a:cubicBezTo>
                    <a:cubicBezTo>
                      <a:pt x="506" y="450"/>
                      <a:pt x="674" y="487"/>
                      <a:pt x="843" y="506"/>
                    </a:cubicBezTo>
                    <a:cubicBezTo>
                      <a:pt x="918" y="515"/>
                      <a:pt x="994" y="520"/>
                      <a:pt x="1071" y="520"/>
                    </a:cubicBezTo>
                    <a:cubicBezTo>
                      <a:pt x="1318" y="520"/>
                      <a:pt x="1569" y="471"/>
                      <a:pt x="1798" y="356"/>
                    </a:cubicBezTo>
                    <a:cubicBezTo>
                      <a:pt x="1629" y="300"/>
                      <a:pt x="1479" y="281"/>
                      <a:pt x="1311" y="263"/>
                    </a:cubicBezTo>
                    <a:cubicBezTo>
                      <a:pt x="1161" y="225"/>
                      <a:pt x="1011" y="225"/>
                      <a:pt x="861" y="207"/>
                    </a:cubicBezTo>
                    <a:cubicBezTo>
                      <a:pt x="712" y="188"/>
                      <a:pt x="581" y="169"/>
                      <a:pt x="431" y="150"/>
                    </a:cubicBezTo>
                    <a:cubicBezTo>
                      <a:pt x="281" y="113"/>
                      <a:pt x="150" y="94"/>
                      <a:pt x="0" y="1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2841;p41">
                <a:extLst>
                  <a:ext uri="{FF2B5EF4-FFF2-40B4-BE49-F238E27FC236}">
                    <a16:creationId xmlns:a16="http://schemas.microsoft.com/office/drawing/2014/main" id="{73723F68-098E-438A-BBC2-3B5BF8AEE8EC}"/>
                  </a:ext>
                </a:extLst>
              </p:cNvPr>
              <p:cNvSpPr/>
              <p:nvPr/>
            </p:nvSpPr>
            <p:spPr>
              <a:xfrm>
                <a:off x="2618275" y="2423025"/>
                <a:ext cx="4450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52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8" y="187"/>
                      <a:pt x="188" y="300"/>
                      <a:pt x="337" y="375"/>
                    </a:cubicBezTo>
                    <a:cubicBezTo>
                      <a:pt x="487" y="450"/>
                      <a:pt x="656" y="487"/>
                      <a:pt x="824" y="506"/>
                    </a:cubicBezTo>
                    <a:cubicBezTo>
                      <a:pt x="904" y="515"/>
                      <a:pt x="982" y="519"/>
                      <a:pt x="1060" y="519"/>
                    </a:cubicBezTo>
                    <a:cubicBezTo>
                      <a:pt x="1311" y="519"/>
                      <a:pt x="1550" y="470"/>
                      <a:pt x="1779" y="356"/>
                    </a:cubicBezTo>
                    <a:cubicBezTo>
                      <a:pt x="1630" y="300"/>
                      <a:pt x="1461" y="281"/>
                      <a:pt x="1311" y="262"/>
                    </a:cubicBezTo>
                    <a:cubicBezTo>
                      <a:pt x="1161" y="225"/>
                      <a:pt x="1012" y="225"/>
                      <a:pt x="862" y="206"/>
                    </a:cubicBezTo>
                    <a:cubicBezTo>
                      <a:pt x="712" y="187"/>
                      <a:pt x="562" y="169"/>
                      <a:pt x="431" y="150"/>
                    </a:cubicBezTo>
                    <a:cubicBezTo>
                      <a:pt x="281" y="113"/>
                      <a:pt x="131" y="94"/>
                      <a:pt x="0" y="0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2842;p41">
                <a:extLst>
                  <a:ext uri="{FF2B5EF4-FFF2-40B4-BE49-F238E27FC236}">
                    <a16:creationId xmlns:a16="http://schemas.microsoft.com/office/drawing/2014/main" id="{00284C90-8877-45ED-BFAA-2E8E0DD0F71F}"/>
                  </a:ext>
                </a:extLst>
              </p:cNvPr>
              <p:cNvSpPr/>
              <p:nvPr/>
            </p:nvSpPr>
            <p:spPr>
              <a:xfrm>
                <a:off x="2612175" y="2459075"/>
                <a:ext cx="44500" cy="12775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511" extrusionOk="0">
                    <a:moveTo>
                      <a:pt x="1" y="0"/>
                    </a:moveTo>
                    <a:cubicBezTo>
                      <a:pt x="38" y="169"/>
                      <a:pt x="188" y="281"/>
                      <a:pt x="338" y="356"/>
                    </a:cubicBezTo>
                    <a:cubicBezTo>
                      <a:pt x="488" y="450"/>
                      <a:pt x="656" y="468"/>
                      <a:pt x="825" y="506"/>
                    </a:cubicBezTo>
                    <a:cubicBezTo>
                      <a:pt x="874" y="509"/>
                      <a:pt x="924" y="510"/>
                      <a:pt x="974" y="510"/>
                    </a:cubicBezTo>
                    <a:cubicBezTo>
                      <a:pt x="1247" y="510"/>
                      <a:pt x="1527" y="464"/>
                      <a:pt x="1780" y="337"/>
                    </a:cubicBezTo>
                    <a:cubicBezTo>
                      <a:pt x="1611" y="281"/>
                      <a:pt x="1462" y="262"/>
                      <a:pt x="1312" y="244"/>
                    </a:cubicBezTo>
                    <a:cubicBezTo>
                      <a:pt x="1162" y="225"/>
                      <a:pt x="1012" y="206"/>
                      <a:pt x="862" y="187"/>
                    </a:cubicBezTo>
                    <a:cubicBezTo>
                      <a:pt x="712" y="169"/>
                      <a:pt x="563" y="150"/>
                      <a:pt x="413" y="131"/>
                    </a:cubicBezTo>
                    <a:cubicBezTo>
                      <a:pt x="282" y="94"/>
                      <a:pt x="132" y="75"/>
                      <a:pt x="1" y="0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2843;p41">
                <a:extLst>
                  <a:ext uri="{FF2B5EF4-FFF2-40B4-BE49-F238E27FC236}">
                    <a16:creationId xmlns:a16="http://schemas.microsoft.com/office/drawing/2014/main" id="{0D7C9E7A-5EE5-48EA-B894-D21DD5D1692B}"/>
                  </a:ext>
                </a:extLst>
              </p:cNvPr>
              <p:cNvSpPr/>
              <p:nvPr/>
            </p:nvSpPr>
            <p:spPr>
              <a:xfrm>
                <a:off x="2617800" y="2585750"/>
                <a:ext cx="45450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376" extrusionOk="0">
                    <a:moveTo>
                      <a:pt x="1669" y="0"/>
                    </a:moveTo>
                    <a:cubicBezTo>
                      <a:pt x="1551" y="0"/>
                      <a:pt x="1436" y="14"/>
                      <a:pt x="1330" y="27"/>
                    </a:cubicBezTo>
                    <a:cubicBezTo>
                      <a:pt x="1180" y="27"/>
                      <a:pt x="1031" y="46"/>
                      <a:pt x="881" y="64"/>
                    </a:cubicBezTo>
                    <a:cubicBezTo>
                      <a:pt x="731" y="83"/>
                      <a:pt x="581" y="83"/>
                      <a:pt x="450" y="102"/>
                    </a:cubicBezTo>
                    <a:cubicBezTo>
                      <a:pt x="300" y="102"/>
                      <a:pt x="150" y="102"/>
                      <a:pt x="1" y="46"/>
                    </a:cubicBezTo>
                    <a:lnTo>
                      <a:pt x="1" y="46"/>
                    </a:lnTo>
                    <a:cubicBezTo>
                      <a:pt x="75" y="214"/>
                      <a:pt x="244" y="289"/>
                      <a:pt x="413" y="326"/>
                    </a:cubicBezTo>
                    <a:cubicBezTo>
                      <a:pt x="519" y="362"/>
                      <a:pt x="626" y="375"/>
                      <a:pt x="733" y="375"/>
                    </a:cubicBezTo>
                    <a:cubicBezTo>
                      <a:pt x="795" y="375"/>
                      <a:pt x="856" y="371"/>
                      <a:pt x="918" y="364"/>
                    </a:cubicBezTo>
                    <a:cubicBezTo>
                      <a:pt x="1237" y="326"/>
                      <a:pt x="1555" y="214"/>
                      <a:pt x="1817" y="8"/>
                    </a:cubicBezTo>
                    <a:cubicBezTo>
                      <a:pt x="1768" y="3"/>
                      <a:pt x="1718" y="0"/>
                      <a:pt x="1669" y="0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2844;p41">
                <a:extLst>
                  <a:ext uri="{FF2B5EF4-FFF2-40B4-BE49-F238E27FC236}">
                    <a16:creationId xmlns:a16="http://schemas.microsoft.com/office/drawing/2014/main" id="{13667E3B-F6C6-4188-AEC1-556766EC9C25}"/>
                  </a:ext>
                </a:extLst>
              </p:cNvPr>
              <p:cNvSpPr/>
              <p:nvPr/>
            </p:nvSpPr>
            <p:spPr>
              <a:xfrm>
                <a:off x="2625300" y="2619175"/>
                <a:ext cx="44950" cy="12400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496" extrusionOk="0">
                    <a:moveTo>
                      <a:pt x="1798" y="1"/>
                    </a:moveTo>
                    <a:cubicBezTo>
                      <a:pt x="1629" y="1"/>
                      <a:pt x="1480" y="38"/>
                      <a:pt x="1330" y="57"/>
                    </a:cubicBezTo>
                    <a:cubicBezTo>
                      <a:pt x="1180" y="94"/>
                      <a:pt x="1030" y="132"/>
                      <a:pt x="880" y="150"/>
                    </a:cubicBezTo>
                    <a:cubicBezTo>
                      <a:pt x="731" y="188"/>
                      <a:pt x="599" y="225"/>
                      <a:pt x="450" y="244"/>
                    </a:cubicBezTo>
                    <a:cubicBezTo>
                      <a:pt x="363" y="255"/>
                      <a:pt x="283" y="266"/>
                      <a:pt x="198" y="266"/>
                    </a:cubicBezTo>
                    <a:cubicBezTo>
                      <a:pt x="136" y="266"/>
                      <a:pt x="71" y="260"/>
                      <a:pt x="0" y="244"/>
                    </a:cubicBezTo>
                    <a:lnTo>
                      <a:pt x="0" y="244"/>
                    </a:lnTo>
                    <a:cubicBezTo>
                      <a:pt x="94" y="394"/>
                      <a:pt x="281" y="450"/>
                      <a:pt x="450" y="488"/>
                    </a:cubicBezTo>
                    <a:cubicBezTo>
                      <a:pt x="499" y="493"/>
                      <a:pt x="548" y="495"/>
                      <a:pt x="598" y="495"/>
                    </a:cubicBezTo>
                    <a:cubicBezTo>
                      <a:pt x="717" y="495"/>
                      <a:pt x="836" y="482"/>
                      <a:pt x="955" y="469"/>
                    </a:cubicBezTo>
                    <a:cubicBezTo>
                      <a:pt x="1274" y="375"/>
                      <a:pt x="1573" y="244"/>
                      <a:pt x="1798" y="1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2845;p41">
                <a:extLst>
                  <a:ext uri="{FF2B5EF4-FFF2-40B4-BE49-F238E27FC236}">
                    <a16:creationId xmlns:a16="http://schemas.microsoft.com/office/drawing/2014/main" id="{7E1F0EAE-A199-430A-A82D-1AF04B311851}"/>
                  </a:ext>
                </a:extLst>
              </p:cNvPr>
              <p:cNvSpPr/>
              <p:nvPr/>
            </p:nvSpPr>
            <p:spPr>
              <a:xfrm>
                <a:off x="2641200" y="2649600"/>
                <a:ext cx="43100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732" extrusionOk="0">
                    <a:moveTo>
                      <a:pt x="1724" y="1"/>
                    </a:moveTo>
                    <a:lnTo>
                      <a:pt x="1724" y="1"/>
                    </a:lnTo>
                    <a:cubicBezTo>
                      <a:pt x="1555" y="38"/>
                      <a:pt x="1405" y="95"/>
                      <a:pt x="1274" y="151"/>
                    </a:cubicBezTo>
                    <a:lnTo>
                      <a:pt x="844" y="319"/>
                    </a:lnTo>
                    <a:cubicBezTo>
                      <a:pt x="713" y="375"/>
                      <a:pt x="581" y="432"/>
                      <a:pt x="432" y="488"/>
                    </a:cubicBezTo>
                    <a:cubicBezTo>
                      <a:pt x="301" y="525"/>
                      <a:pt x="169" y="581"/>
                      <a:pt x="1" y="581"/>
                    </a:cubicBezTo>
                    <a:cubicBezTo>
                      <a:pt x="113" y="712"/>
                      <a:pt x="319" y="731"/>
                      <a:pt x="469" y="731"/>
                    </a:cubicBezTo>
                    <a:cubicBezTo>
                      <a:pt x="656" y="712"/>
                      <a:pt x="806" y="675"/>
                      <a:pt x="975" y="619"/>
                    </a:cubicBezTo>
                    <a:cubicBezTo>
                      <a:pt x="1274" y="469"/>
                      <a:pt x="1536" y="282"/>
                      <a:pt x="1724" y="1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2846;p41">
                <a:extLst>
                  <a:ext uri="{FF2B5EF4-FFF2-40B4-BE49-F238E27FC236}">
                    <a16:creationId xmlns:a16="http://schemas.microsoft.com/office/drawing/2014/main" id="{F2265E02-CE65-4034-B883-2488F8DD79A7}"/>
                  </a:ext>
                </a:extLst>
              </p:cNvPr>
              <p:cNvSpPr/>
              <p:nvPr/>
            </p:nvSpPr>
            <p:spPr>
              <a:xfrm>
                <a:off x="2663675" y="2685650"/>
                <a:ext cx="42625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794" extrusionOk="0">
                    <a:moveTo>
                      <a:pt x="1705" y="1"/>
                    </a:moveTo>
                    <a:lnTo>
                      <a:pt x="1705" y="1"/>
                    </a:lnTo>
                    <a:cubicBezTo>
                      <a:pt x="1536" y="38"/>
                      <a:pt x="1387" y="94"/>
                      <a:pt x="1255" y="169"/>
                    </a:cubicBezTo>
                    <a:lnTo>
                      <a:pt x="843" y="357"/>
                    </a:lnTo>
                    <a:cubicBezTo>
                      <a:pt x="712" y="432"/>
                      <a:pt x="581" y="488"/>
                      <a:pt x="450" y="544"/>
                    </a:cubicBezTo>
                    <a:cubicBezTo>
                      <a:pt x="300" y="600"/>
                      <a:pt x="169" y="656"/>
                      <a:pt x="1" y="656"/>
                    </a:cubicBezTo>
                    <a:cubicBezTo>
                      <a:pt x="105" y="760"/>
                      <a:pt x="256" y="793"/>
                      <a:pt x="389" y="793"/>
                    </a:cubicBezTo>
                    <a:cubicBezTo>
                      <a:pt x="423" y="793"/>
                      <a:pt x="457" y="791"/>
                      <a:pt x="488" y="787"/>
                    </a:cubicBezTo>
                    <a:cubicBezTo>
                      <a:pt x="675" y="769"/>
                      <a:pt x="825" y="712"/>
                      <a:pt x="975" y="638"/>
                    </a:cubicBezTo>
                    <a:cubicBezTo>
                      <a:pt x="1274" y="488"/>
                      <a:pt x="1518" y="282"/>
                      <a:pt x="1705" y="1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2847;p41">
                <a:extLst>
                  <a:ext uri="{FF2B5EF4-FFF2-40B4-BE49-F238E27FC236}">
                    <a16:creationId xmlns:a16="http://schemas.microsoft.com/office/drawing/2014/main" id="{5D2E14FE-1472-4F43-A415-78A34AD39AD0}"/>
                  </a:ext>
                </a:extLst>
              </p:cNvPr>
              <p:cNvSpPr/>
              <p:nvPr/>
            </p:nvSpPr>
            <p:spPr>
              <a:xfrm>
                <a:off x="2680525" y="2720775"/>
                <a:ext cx="42650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1706" h="793" extrusionOk="0">
                    <a:moveTo>
                      <a:pt x="1705" y="0"/>
                    </a:moveTo>
                    <a:cubicBezTo>
                      <a:pt x="1537" y="38"/>
                      <a:pt x="1387" y="94"/>
                      <a:pt x="1256" y="169"/>
                    </a:cubicBezTo>
                    <a:lnTo>
                      <a:pt x="844" y="356"/>
                    </a:lnTo>
                    <a:cubicBezTo>
                      <a:pt x="713" y="431"/>
                      <a:pt x="563" y="487"/>
                      <a:pt x="432" y="543"/>
                    </a:cubicBezTo>
                    <a:cubicBezTo>
                      <a:pt x="301" y="600"/>
                      <a:pt x="169" y="656"/>
                      <a:pt x="1" y="656"/>
                    </a:cubicBezTo>
                    <a:cubicBezTo>
                      <a:pt x="105" y="760"/>
                      <a:pt x="244" y="793"/>
                      <a:pt x="381" y="793"/>
                    </a:cubicBezTo>
                    <a:cubicBezTo>
                      <a:pt x="417" y="793"/>
                      <a:pt x="453" y="791"/>
                      <a:pt x="488" y="787"/>
                    </a:cubicBezTo>
                    <a:cubicBezTo>
                      <a:pt x="656" y="768"/>
                      <a:pt x="825" y="712"/>
                      <a:pt x="975" y="637"/>
                    </a:cubicBezTo>
                    <a:cubicBezTo>
                      <a:pt x="1274" y="487"/>
                      <a:pt x="1518" y="281"/>
                      <a:pt x="1705" y="0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2848;p41">
                <a:extLst>
                  <a:ext uri="{FF2B5EF4-FFF2-40B4-BE49-F238E27FC236}">
                    <a16:creationId xmlns:a16="http://schemas.microsoft.com/office/drawing/2014/main" id="{35A88EAF-E85B-4095-8025-8BC1EB210631}"/>
                  </a:ext>
                </a:extLst>
              </p:cNvPr>
              <p:cNvSpPr/>
              <p:nvPr/>
            </p:nvSpPr>
            <p:spPr>
              <a:xfrm>
                <a:off x="2708625" y="2753075"/>
                <a:ext cx="41225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775" extrusionOk="0">
                    <a:moveTo>
                      <a:pt x="1648" y="0"/>
                    </a:moveTo>
                    <a:cubicBezTo>
                      <a:pt x="1480" y="38"/>
                      <a:pt x="1349" y="113"/>
                      <a:pt x="1218" y="169"/>
                    </a:cubicBezTo>
                    <a:cubicBezTo>
                      <a:pt x="1068" y="225"/>
                      <a:pt x="937" y="300"/>
                      <a:pt x="806" y="356"/>
                    </a:cubicBezTo>
                    <a:cubicBezTo>
                      <a:pt x="693" y="412"/>
                      <a:pt x="562" y="487"/>
                      <a:pt x="431" y="544"/>
                    </a:cubicBezTo>
                    <a:cubicBezTo>
                      <a:pt x="300" y="581"/>
                      <a:pt x="169" y="637"/>
                      <a:pt x="1" y="637"/>
                    </a:cubicBezTo>
                    <a:cubicBezTo>
                      <a:pt x="104" y="741"/>
                      <a:pt x="244" y="774"/>
                      <a:pt x="381" y="774"/>
                    </a:cubicBezTo>
                    <a:cubicBezTo>
                      <a:pt x="417" y="774"/>
                      <a:pt x="453" y="772"/>
                      <a:pt x="487" y="768"/>
                    </a:cubicBezTo>
                    <a:cubicBezTo>
                      <a:pt x="656" y="750"/>
                      <a:pt x="806" y="712"/>
                      <a:pt x="956" y="637"/>
                    </a:cubicBezTo>
                    <a:cubicBezTo>
                      <a:pt x="1237" y="487"/>
                      <a:pt x="1480" y="281"/>
                      <a:pt x="1648" y="0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2849;p41">
                <a:extLst>
                  <a:ext uri="{FF2B5EF4-FFF2-40B4-BE49-F238E27FC236}">
                    <a16:creationId xmlns:a16="http://schemas.microsoft.com/office/drawing/2014/main" id="{55AD6397-BD4B-4304-9C88-D71857EE3FE5}"/>
                  </a:ext>
                </a:extLst>
              </p:cNvPr>
              <p:cNvSpPr/>
              <p:nvPr/>
            </p:nvSpPr>
            <p:spPr>
              <a:xfrm>
                <a:off x="2734850" y="2786325"/>
                <a:ext cx="407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630" h="775" extrusionOk="0">
                    <a:moveTo>
                      <a:pt x="1629" y="0"/>
                    </a:moveTo>
                    <a:lnTo>
                      <a:pt x="1629" y="0"/>
                    </a:lnTo>
                    <a:cubicBezTo>
                      <a:pt x="1480" y="56"/>
                      <a:pt x="1330" y="112"/>
                      <a:pt x="1199" y="169"/>
                    </a:cubicBezTo>
                    <a:cubicBezTo>
                      <a:pt x="1068" y="225"/>
                      <a:pt x="937" y="300"/>
                      <a:pt x="805" y="356"/>
                    </a:cubicBezTo>
                    <a:cubicBezTo>
                      <a:pt x="674" y="431"/>
                      <a:pt x="543" y="487"/>
                      <a:pt x="431" y="543"/>
                    </a:cubicBezTo>
                    <a:cubicBezTo>
                      <a:pt x="300" y="581"/>
                      <a:pt x="169" y="637"/>
                      <a:pt x="0" y="655"/>
                    </a:cubicBezTo>
                    <a:cubicBezTo>
                      <a:pt x="103" y="744"/>
                      <a:pt x="241" y="774"/>
                      <a:pt x="367" y="774"/>
                    </a:cubicBezTo>
                    <a:cubicBezTo>
                      <a:pt x="402" y="774"/>
                      <a:pt x="436" y="772"/>
                      <a:pt x="468" y="768"/>
                    </a:cubicBezTo>
                    <a:cubicBezTo>
                      <a:pt x="637" y="768"/>
                      <a:pt x="805" y="712"/>
                      <a:pt x="937" y="637"/>
                    </a:cubicBezTo>
                    <a:cubicBezTo>
                      <a:pt x="1236" y="487"/>
                      <a:pt x="1480" y="300"/>
                      <a:pt x="1629" y="0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2850;p41">
                <a:extLst>
                  <a:ext uri="{FF2B5EF4-FFF2-40B4-BE49-F238E27FC236}">
                    <a16:creationId xmlns:a16="http://schemas.microsoft.com/office/drawing/2014/main" id="{C36EF83A-77C1-4C3E-9FBE-D1886AEDFD90}"/>
                  </a:ext>
                </a:extLst>
              </p:cNvPr>
              <p:cNvSpPr/>
              <p:nvPr/>
            </p:nvSpPr>
            <p:spPr>
              <a:xfrm>
                <a:off x="2647775" y="2335475"/>
                <a:ext cx="44950" cy="13000"/>
              </a:xfrm>
              <a:custGeom>
                <a:avLst/>
                <a:gdLst/>
                <a:ahLst/>
                <a:cxnLst/>
                <a:rect l="l" t="t" r="r" b="b"/>
                <a:pathLst>
                  <a:path w="1798" h="52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56" y="188"/>
                      <a:pt x="206" y="300"/>
                      <a:pt x="356" y="375"/>
                    </a:cubicBezTo>
                    <a:cubicBezTo>
                      <a:pt x="506" y="450"/>
                      <a:pt x="674" y="487"/>
                      <a:pt x="843" y="506"/>
                    </a:cubicBezTo>
                    <a:cubicBezTo>
                      <a:pt x="918" y="515"/>
                      <a:pt x="994" y="519"/>
                      <a:pt x="1071" y="519"/>
                    </a:cubicBezTo>
                    <a:cubicBezTo>
                      <a:pt x="1318" y="519"/>
                      <a:pt x="1569" y="471"/>
                      <a:pt x="1798" y="356"/>
                    </a:cubicBezTo>
                    <a:cubicBezTo>
                      <a:pt x="1629" y="300"/>
                      <a:pt x="1479" y="281"/>
                      <a:pt x="1330" y="262"/>
                    </a:cubicBezTo>
                    <a:cubicBezTo>
                      <a:pt x="1161" y="225"/>
                      <a:pt x="1011" y="225"/>
                      <a:pt x="880" y="206"/>
                    </a:cubicBezTo>
                    <a:cubicBezTo>
                      <a:pt x="730" y="188"/>
                      <a:pt x="581" y="169"/>
                      <a:pt x="431" y="150"/>
                    </a:cubicBezTo>
                    <a:cubicBezTo>
                      <a:pt x="300" y="113"/>
                      <a:pt x="150" y="94"/>
                      <a:pt x="0" y="0"/>
                    </a:cubicBezTo>
                    <a:close/>
                  </a:path>
                </a:pathLst>
              </a:custGeom>
              <a:solidFill>
                <a:srgbClr val="5253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2851;p41">
                <a:extLst>
                  <a:ext uri="{FF2B5EF4-FFF2-40B4-BE49-F238E27FC236}">
                    <a16:creationId xmlns:a16="http://schemas.microsoft.com/office/drawing/2014/main" id="{68F8513B-D9D5-40B6-B079-9F1C4E1FA01E}"/>
                  </a:ext>
                </a:extLst>
              </p:cNvPr>
              <p:cNvSpPr/>
              <p:nvPr/>
            </p:nvSpPr>
            <p:spPr>
              <a:xfrm>
                <a:off x="3024175" y="2105125"/>
                <a:ext cx="31850" cy="34132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3653" extrusionOk="0">
                    <a:moveTo>
                      <a:pt x="0" y="1"/>
                    </a:moveTo>
                    <a:lnTo>
                      <a:pt x="19" y="38"/>
                    </a:lnTo>
                    <a:cubicBezTo>
                      <a:pt x="38" y="57"/>
                      <a:pt x="75" y="57"/>
                      <a:pt x="113" y="94"/>
                    </a:cubicBezTo>
                    <a:cubicBezTo>
                      <a:pt x="206" y="132"/>
                      <a:pt x="337" y="225"/>
                      <a:pt x="431" y="394"/>
                    </a:cubicBezTo>
                    <a:cubicBezTo>
                      <a:pt x="637" y="712"/>
                      <a:pt x="731" y="1255"/>
                      <a:pt x="749" y="1892"/>
                    </a:cubicBezTo>
                    <a:cubicBezTo>
                      <a:pt x="768" y="2229"/>
                      <a:pt x="768" y="2566"/>
                      <a:pt x="749" y="2941"/>
                    </a:cubicBezTo>
                    <a:cubicBezTo>
                      <a:pt x="731" y="3315"/>
                      <a:pt x="693" y="3709"/>
                      <a:pt x="674" y="4121"/>
                    </a:cubicBezTo>
                    <a:cubicBezTo>
                      <a:pt x="618" y="4945"/>
                      <a:pt x="600" y="5825"/>
                      <a:pt x="581" y="6705"/>
                    </a:cubicBezTo>
                    <a:cubicBezTo>
                      <a:pt x="562" y="7585"/>
                      <a:pt x="581" y="8446"/>
                      <a:pt x="618" y="9270"/>
                    </a:cubicBezTo>
                    <a:cubicBezTo>
                      <a:pt x="637" y="9682"/>
                      <a:pt x="656" y="10076"/>
                      <a:pt x="693" y="10469"/>
                    </a:cubicBezTo>
                    <a:cubicBezTo>
                      <a:pt x="731" y="10844"/>
                      <a:pt x="768" y="11199"/>
                      <a:pt x="806" y="11518"/>
                    </a:cubicBezTo>
                    <a:cubicBezTo>
                      <a:pt x="843" y="11836"/>
                      <a:pt x="899" y="12136"/>
                      <a:pt x="937" y="12398"/>
                    </a:cubicBezTo>
                    <a:cubicBezTo>
                      <a:pt x="993" y="12660"/>
                      <a:pt x="1049" y="12903"/>
                      <a:pt x="1105" y="13091"/>
                    </a:cubicBezTo>
                    <a:cubicBezTo>
                      <a:pt x="1143" y="13278"/>
                      <a:pt x="1199" y="13409"/>
                      <a:pt x="1236" y="13503"/>
                    </a:cubicBezTo>
                    <a:cubicBezTo>
                      <a:pt x="1255" y="13615"/>
                      <a:pt x="1274" y="13653"/>
                      <a:pt x="1274" y="13653"/>
                    </a:cubicBezTo>
                    <a:cubicBezTo>
                      <a:pt x="1274" y="13653"/>
                      <a:pt x="1274" y="13596"/>
                      <a:pt x="1255" y="13503"/>
                    </a:cubicBezTo>
                    <a:cubicBezTo>
                      <a:pt x="1218" y="13409"/>
                      <a:pt x="1180" y="13259"/>
                      <a:pt x="1161" y="13072"/>
                    </a:cubicBezTo>
                    <a:cubicBezTo>
                      <a:pt x="1124" y="12885"/>
                      <a:pt x="1086" y="12660"/>
                      <a:pt x="1049" y="12398"/>
                    </a:cubicBezTo>
                    <a:cubicBezTo>
                      <a:pt x="1030" y="12117"/>
                      <a:pt x="993" y="11836"/>
                      <a:pt x="974" y="11499"/>
                    </a:cubicBezTo>
                    <a:cubicBezTo>
                      <a:pt x="918" y="10844"/>
                      <a:pt x="899" y="10094"/>
                      <a:pt x="880" y="9270"/>
                    </a:cubicBezTo>
                    <a:cubicBezTo>
                      <a:pt x="862" y="8446"/>
                      <a:pt x="862" y="7585"/>
                      <a:pt x="880" y="6705"/>
                    </a:cubicBezTo>
                    <a:cubicBezTo>
                      <a:pt x="880" y="5825"/>
                      <a:pt x="899" y="4963"/>
                      <a:pt x="918" y="4139"/>
                    </a:cubicBezTo>
                    <a:cubicBezTo>
                      <a:pt x="955" y="3315"/>
                      <a:pt x="993" y="2548"/>
                      <a:pt x="918" y="1892"/>
                    </a:cubicBezTo>
                    <a:cubicBezTo>
                      <a:pt x="862" y="1218"/>
                      <a:pt x="712" y="675"/>
                      <a:pt x="468" y="357"/>
                    </a:cubicBezTo>
                    <a:cubicBezTo>
                      <a:pt x="356" y="188"/>
                      <a:pt x="225" y="113"/>
                      <a:pt x="131" y="76"/>
                    </a:cubicBezTo>
                    <a:cubicBezTo>
                      <a:pt x="75" y="57"/>
                      <a:pt x="38" y="38"/>
                      <a:pt x="19" y="2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E3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2852;p41">
                <a:extLst>
                  <a:ext uri="{FF2B5EF4-FFF2-40B4-BE49-F238E27FC236}">
                    <a16:creationId xmlns:a16="http://schemas.microsoft.com/office/drawing/2014/main" id="{34D5CA77-32AD-49F9-99CC-007CDB95AD80}"/>
                  </a:ext>
                </a:extLst>
              </p:cNvPr>
              <p:cNvSpPr/>
              <p:nvPr/>
            </p:nvSpPr>
            <p:spPr>
              <a:xfrm>
                <a:off x="3226875" y="2001675"/>
                <a:ext cx="218675" cy="621275"/>
              </a:xfrm>
              <a:custGeom>
                <a:avLst/>
                <a:gdLst/>
                <a:ahLst/>
                <a:cxnLst/>
                <a:rect l="l" t="t" r="r" b="b"/>
                <a:pathLst>
                  <a:path w="8747" h="24851" extrusionOk="0">
                    <a:moveTo>
                      <a:pt x="862" y="0"/>
                    </a:moveTo>
                    <a:cubicBezTo>
                      <a:pt x="862" y="2"/>
                      <a:pt x="844" y="115"/>
                      <a:pt x="881" y="337"/>
                    </a:cubicBezTo>
                    <a:cubicBezTo>
                      <a:pt x="919" y="562"/>
                      <a:pt x="1012" y="880"/>
                      <a:pt x="1218" y="1255"/>
                    </a:cubicBezTo>
                    <a:cubicBezTo>
                      <a:pt x="1312" y="1442"/>
                      <a:pt x="1443" y="1629"/>
                      <a:pt x="1611" y="1835"/>
                    </a:cubicBezTo>
                    <a:cubicBezTo>
                      <a:pt x="1780" y="2023"/>
                      <a:pt x="1967" y="2229"/>
                      <a:pt x="2173" y="2435"/>
                    </a:cubicBezTo>
                    <a:cubicBezTo>
                      <a:pt x="2604" y="2828"/>
                      <a:pt x="3072" y="3296"/>
                      <a:pt x="3596" y="3802"/>
                    </a:cubicBezTo>
                    <a:cubicBezTo>
                      <a:pt x="4608" y="4794"/>
                      <a:pt x="5769" y="6030"/>
                      <a:pt x="6799" y="7491"/>
                    </a:cubicBezTo>
                    <a:cubicBezTo>
                      <a:pt x="7304" y="8221"/>
                      <a:pt x="7773" y="9026"/>
                      <a:pt x="8091" y="9888"/>
                    </a:cubicBezTo>
                    <a:cubicBezTo>
                      <a:pt x="8409" y="10749"/>
                      <a:pt x="8540" y="11704"/>
                      <a:pt x="8353" y="12622"/>
                    </a:cubicBezTo>
                    <a:cubicBezTo>
                      <a:pt x="8166" y="13558"/>
                      <a:pt x="7979" y="14495"/>
                      <a:pt x="7735" y="15393"/>
                    </a:cubicBezTo>
                    <a:cubicBezTo>
                      <a:pt x="7473" y="16292"/>
                      <a:pt x="7136" y="17135"/>
                      <a:pt x="6686" y="17903"/>
                    </a:cubicBezTo>
                    <a:cubicBezTo>
                      <a:pt x="6237" y="18671"/>
                      <a:pt x="5731" y="19382"/>
                      <a:pt x="5188" y="20000"/>
                    </a:cubicBezTo>
                    <a:cubicBezTo>
                      <a:pt x="4664" y="20618"/>
                      <a:pt x="4121" y="21180"/>
                      <a:pt x="3596" y="21686"/>
                    </a:cubicBezTo>
                    <a:cubicBezTo>
                      <a:pt x="3353" y="21929"/>
                      <a:pt x="3091" y="22154"/>
                      <a:pt x="2847" y="22379"/>
                    </a:cubicBezTo>
                    <a:cubicBezTo>
                      <a:pt x="2604" y="22603"/>
                      <a:pt x="2379" y="22828"/>
                      <a:pt x="2155" y="23015"/>
                    </a:cubicBezTo>
                    <a:cubicBezTo>
                      <a:pt x="1724" y="23390"/>
                      <a:pt x="1331" y="23727"/>
                      <a:pt x="1012" y="24008"/>
                    </a:cubicBezTo>
                    <a:cubicBezTo>
                      <a:pt x="375" y="24532"/>
                      <a:pt x="1" y="24850"/>
                      <a:pt x="1" y="24850"/>
                    </a:cubicBezTo>
                    <a:cubicBezTo>
                      <a:pt x="1" y="24850"/>
                      <a:pt x="375" y="24551"/>
                      <a:pt x="1050" y="24045"/>
                    </a:cubicBezTo>
                    <a:cubicBezTo>
                      <a:pt x="1387" y="23783"/>
                      <a:pt x="1780" y="23465"/>
                      <a:pt x="2229" y="23090"/>
                    </a:cubicBezTo>
                    <a:cubicBezTo>
                      <a:pt x="2679" y="22716"/>
                      <a:pt x="3184" y="22285"/>
                      <a:pt x="3709" y="21798"/>
                    </a:cubicBezTo>
                    <a:cubicBezTo>
                      <a:pt x="4233" y="21311"/>
                      <a:pt x="4814" y="20768"/>
                      <a:pt x="5357" y="20131"/>
                    </a:cubicBezTo>
                    <a:cubicBezTo>
                      <a:pt x="5919" y="19532"/>
                      <a:pt x="6443" y="18820"/>
                      <a:pt x="6911" y="18034"/>
                    </a:cubicBezTo>
                    <a:cubicBezTo>
                      <a:pt x="7361" y="17247"/>
                      <a:pt x="7735" y="16386"/>
                      <a:pt x="7997" y="15468"/>
                    </a:cubicBezTo>
                    <a:cubicBezTo>
                      <a:pt x="8259" y="14551"/>
                      <a:pt x="8447" y="13614"/>
                      <a:pt x="8634" y="12678"/>
                    </a:cubicBezTo>
                    <a:cubicBezTo>
                      <a:pt x="8728" y="12191"/>
                      <a:pt x="8746" y="11686"/>
                      <a:pt x="8690" y="11199"/>
                    </a:cubicBezTo>
                    <a:cubicBezTo>
                      <a:pt x="8653" y="10712"/>
                      <a:pt x="8503" y="10244"/>
                      <a:pt x="8353" y="9794"/>
                    </a:cubicBezTo>
                    <a:cubicBezTo>
                      <a:pt x="8016" y="8895"/>
                      <a:pt x="7529" y="8090"/>
                      <a:pt x="7005" y="7341"/>
                    </a:cubicBezTo>
                    <a:cubicBezTo>
                      <a:pt x="6480" y="6611"/>
                      <a:pt x="5919" y="5937"/>
                      <a:pt x="5357" y="5319"/>
                    </a:cubicBezTo>
                    <a:cubicBezTo>
                      <a:pt x="4776" y="4719"/>
                      <a:pt x="4233" y="4176"/>
                      <a:pt x="3709" y="3671"/>
                    </a:cubicBezTo>
                    <a:cubicBezTo>
                      <a:pt x="3184" y="3184"/>
                      <a:pt x="2679" y="2734"/>
                      <a:pt x="2248" y="2341"/>
                    </a:cubicBezTo>
                    <a:cubicBezTo>
                      <a:pt x="2042" y="2154"/>
                      <a:pt x="1836" y="1966"/>
                      <a:pt x="1668" y="1779"/>
                    </a:cubicBezTo>
                    <a:cubicBezTo>
                      <a:pt x="1499" y="1592"/>
                      <a:pt x="1368" y="1405"/>
                      <a:pt x="1256" y="1217"/>
                    </a:cubicBezTo>
                    <a:cubicBezTo>
                      <a:pt x="1050" y="862"/>
                      <a:pt x="937" y="562"/>
                      <a:pt x="900" y="337"/>
                    </a:cubicBezTo>
                    <a:cubicBezTo>
                      <a:pt x="844" y="115"/>
                      <a:pt x="862" y="2"/>
                      <a:pt x="862" y="0"/>
                    </a:cubicBezTo>
                    <a:close/>
                  </a:path>
                </a:pathLst>
              </a:custGeom>
              <a:solidFill>
                <a:srgbClr val="3E3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2853;p41">
                <a:extLst>
                  <a:ext uri="{FF2B5EF4-FFF2-40B4-BE49-F238E27FC236}">
                    <a16:creationId xmlns:a16="http://schemas.microsoft.com/office/drawing/2014/main" id="{43609E40-9464-40FB-A9D6-5B2E2E5FBF5E}"/>
                  </a:ext>
                </a:extLst>
              </p:cNvPr>
              <p:cNvSpPr/>
              <p:nvPr/>
            </p:nvSpPr>
            <p:spPr>
              <a:xfrm>
                <a:off x="3600950" y="2514300"/>
                <a:ext cx="16875" cy="227100"/>
              </a:xfrm>
              <a:custGeom>
                <a:avLst/>
                <a:gdLst/>
                <a:ahLst/>
                <a:cxnLst/>
                <a:rect l="l" t="t" r="r" b="b"/>
                <a:pathLst>
                  <a:path w="675" h="9084" extrusionOk="0">
                    <a:moveTo>
                      <a:pt x="506" y="1"/>
                    </a:moveTo>
                    <a:cubicBezTo>
                      <a:pt x="506" y="1"/>
                      <a:pt x="506" y="38"/>
                      <a:pt x="506" y="113"/>
                    </a:cubicBezTo>
                    <a:cubicBezTo>
                      <a:pt x="506" y="169"/>
                      <a:pt x="506" y="263"/>
                      <a:pt x="506" y="394"/>
                    </a:cubicBezTo>
                    <a:cubicBezTo>
                      <a:pt x="506" y="638"/>
                      <a:pt x="487" y="993"/>
                      <a:pt x="469" y="1424"/>
                    </a:cubicBezTo>
                    <a:cubicBezTo>
                      <a:pt x="450" y="1855"/>
                      <a:pt x="431" y="2342"/>
                      <a:pt x="413" y="2885"/>
                    </a:cubicBezTo>
                    <a:cubicBezTo>
                      <a:pt x="375" y="3409"/>
                      <a:pt x="356" y="3971"/>
                      <a:pt x="338" y="4551"/>
                    </a:cubicBezTo>
                    <a:cubicBezTo>
                      <a:pt x="300" y="5113"/>
                      <a:pt x="263" y="5675"/>
                      <a:pt x="244" y="6199"/>
                    </a:cubicBezTo>
                    <a:cubicBezTo>
                      <a:pt x="207" y="6742"/>
                      <a:pt x="169" y="7229"/>
                      <a:pt x="132" y="7660"/>
                    </a:cubicBezTo>
                    <a:cubicBezTo>
                      <a:pt x="94" y="8091"/>
                      <a:pt x="75" y="8447"/>
                      <a:pt x="38" y="8690"/>
                    </a:cubicBezTo>
                    <a:cubicBezTo>
                      <a:pt x="19" y="8933"/>
                      <a:pt x="1" y="9083"/>
                      <a:pt x="1" y="9083"/>
                    </a:cubicBezTo>
                    <a:cubicBezTo>
                      <a:pt x="1" y="9083"/>
                      <a:pt x="38" y="8933"/>
                      <a:pt x="94" y="8690"/>
                    </a:cubicBezTo>
                    <a:cubicBezTo>
                      <a:pt x="150" y="8447"/>
                      <a:pt x="225" y="8110"/>
                      <a:pt x="300" y="7679"/>
                    </a:cubicBezTo>
                    <a:cubicBezTo>
                      <a:pt x="375" y="7248"/>
                      <a:pt x="450" y="6761"/>
                      <a:pt x="506" y="6237"/>
                    </a:cubicBezTo>
                    <a:cubicBezTo>
                      <a:pt x="525" y="5956"/>
                      <a:pt x="562" y="5694"/>
                      <a:pt x="581" y="5413"/>
                    </a:cubicBezTo>
                    <a:cubicBezTo>
                      <a:pt x="600" y="5132"/>
                      <a:pt x="619" y="4851"/>
                      <a:pt x="619" y="4551"/>
                    </a:cubicBezTo>
                    <a:cubicBezTo>
                      <a:pt x="656" y="3990"/>
                      <a:pt x="675" y="3428"/>
                      <a:pt x="675" y="2885"/>
                    </a:cubicBezTo>
                    <a:cubicBezTo>
                      <a:pt x="675" y="2342"/>
                      <a:pt x="656" y="1855"/>
                      <a:pt x="637" y="1424"/>
                    </a:cubicBezTo>
                    <a:cubicBezTo>
                      <a:pt x="619" y="993"/>
                      <a:pt x="581" y="638"/>
                      <a:pt x="562" y="394"/>
                    </a:cubicBezTo>
                    <a:cubicBezTo>
                      <a:pt x="544" y="263"/>
                      <a:pt x="525" y="169"/>
                      <a:pt x="525" y="95"/>
                    </a:cubicBezTo>
                    <a:cubicBezTo>
                      <a:pt x="506" y="38"/>
                      <a:pt x="506" y="1"/>
                      <a:pt x="506" y="1"/>
                    </a:cubicBezTo>
                    <a:close/>
                  </a:path>
                </a:pathLst>
              </a:custGeom>
              <a:solidFill>
                <a:srgbClr val="3E3E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2854;p41">
                <a:extLst>
                  <a:ext uri="{FF2B5EF4-FFF2-40B4-BE49-F238E27FC236}">
                    <a16:creationId xmlns:a16="http://schemas.microsoft.com/office/drawing/2014/main" id="{A5612060-09DE-4F88-80A7-0165135C0084}"/>
                  </a:ext>
                </a:extLst>
              </p:cNvPr>
              <p:cNvSpPr/>
              <p:nvPr/>
            </p:nvSpPr>
            <p:spPr>
              <a:xfrm>
                <a:off x="2882775" y="2177225"/>
                <a:ext cx="55750" cy="116125"/>
              </a:xfrm>
              <a:custGeom>
                <a:avLst/>
                <a:gdLst/>
                <a:ahLst/>
                <a:cxnLst/>
                <a:rect l="l" t="t" r="r" b="b"/>
                <a:pathLst>
                  <a:path w="2230" h="4645" extrusionOk="0">
                    <a:moveTo>
                      <a:pt x="76" y="1"/>
                    </a:moveTo>
                    <a:cubicBezTo>
                      <a:pt x="76" y="1"/>
                      <a:pt x="57" y="150"/>
                      <a:pt x="38" y="413"/>
                    </a:cubicBezTo>
                    <a:cubicBezTo>
                      <a:pt x="20" y="694"/>
                      <a:pt x="1" y="1068"/>
                      <a:pt x="20" y="1518"/>
                    </a:cubicBezTo>
                    <a:cubicBezTo>
                      <a:pt x="38" y="1986"/>
                      <a:pt x="57" y="2510"/>
                      <a:pt x="169" y="3091"/>
                    </a:cubicBezTo>
                    <a:cubicBezTo>
                      <a:pt x="226" y="3371"/>
                      <a:pt x="300" y="3671"/>
                      <a:pt x="432" y="3952"/>
                    </a:cubicBezTo>
                    <a:cubicBezTo>
                      <a:pt x="506" y="4102"/>
                      <a:pt x="581" y="4233"/>
                      <a:pt x="694" y="4364"/>
                    </a:cubicBezTo>
                    <a:cubicBezTo>
                      <a:pt x="825" y="4495"/>
                      <a:pt x="975" y="4607"/>
                      <a:pt x="1181" y="4626"/>
                    </a:cubicBezTo>
                    <a:lnTo>
                      <a:pt x="1237" y="4645"/>
                    </a:lnTo>
                    <a:cubicBezTo>
                      <a:pt x="1256" y="4645"/>
                      <a:pt x="1293" y="4626"/>
                      <a:pt x="1330" y="4626"/>
                    </a:cubicBezTo>
                    <a:cubicBezTo>
                      <a:pt x="1387" y="4626"/>
                      <a:pt x="1424" y="4607"/>
                      <a:pt x="1480" y="4589"/>
                    </a:cubicBezTo>
                    <a:cubicBezTo>
                      <a:pt x="1574" y="4533"/>
                      <a:pt x="1649" y="4476"/>
                      <a:pt x="1705" y="4401"/>
                    </a:cubicBezTo>
                    <a:cubicBezTo>
                      <a:pt x="1817" y="4270"/>
                      <a:pt x="1892" y="4121"/>
                      <a:pt x="1948" y="3971"/>
                    </a:cubicBezTo>
                    <a:cubicBezTo>
                      <a:pt x="2042" y="3671"/>
                      <a:pt x="2098" y="3371"/>
                      <a:pt x="2136" y="3091"/>
                    </a:cubicBezTo>
                    <a:cubicBezTo>
                      <a:pt x="2211" y="2510"/>
                      <a:pt x="2229" y="1986"/>
                      <a:pt x="2229" y="1518"/>
                    </a:cubicBezTo>
                    <a:cubicBezTo>
                      <a:pt x="2229" y="1068"/>
                      <a:pt x="2192" y="694"/>
                      <a:pt x="2173" y="413"/>
                    </a:cubicBezTo>
                    <a:cubicBezTo>
                      <a:pt x="2154" y="150"/>
                      <a:pt x="2136" y="1"/>
                      <a:pt x="2136" y="1"/>
                    </a:cubicBezTo>
                    <a:cubicBezTo>
                      <a:pt x="2136" y="1"/>
                      <a:pt x="2117" y="150"/>
                      <a:pt x="2117" y="431"/>
                    </a:cubicBezTo>
                    <a:cubicBezTo>
                      <a:pt x="2117" y="694"/>
                      <a:pt x="2080" y="1068"/>
                      <a:pt x="2061" y="1518"/>
                    </a:cubicBezTo>
                    <a:cubicBezTo>
                      <a:pt x="2023" y="1967"/>
                      <a:pt x="1967" y="2491"/>
                      <a:pt x="1874" y="3053"/>
                    </a:cubicBezTo>
                    <a:cubicBezTo>
                      <a:pt x="1836" y="3315"/>
                      <a:pt x="1761" y="3596"/>
                      <a:pt x="1668" y="3858"/>
                    </a:cubicBezTo>
                    <a:cubicBezTo>
                      <a:pt x="1580" y="4104"/>
                      <a:pt x="1427" y="4349"/>
                      <a:pt x="1254" y="4349"/>
                    </a:cubicBezTo>
                    <a:cubicBezTo>
                      <a:pt x="1242" y="4349"/>
                      <a:pt x="1230" y="4348"/>
                      <a:pt x="1218" y="4345"/>
                    </a:cubicBezTo>
                    <a:cubicBezTo>
                      <a:pt x="993" y="4308"/>
                      <a:pt x="806" y="4083"/>
                      <a:pt x="694" y="3821"/>
                    </a:cubicBezTo>
                    <a:cubicBezTo>
                      <a:pt x="563" y="3577"/>
                      <a:pt x="488" y="3297"/>
                      <a:pt x="413" y="3034"/>
                    </a:cubicBezTo>
                    <a:cubicBezTo>
                      <a:pt x="300" y="2491"/>
                      <a:pt x="226" y="1967"/>
                      <a:pt x="188" y="1518"/>
                    </a:cubicBezTo>
                    <a:cubicBezTo>
                      <a:pt x="132" y="1068"/>
                      <a:pt x="113" y="694"/>
                      <a:pt x="95" y="413"/>
                    </a:cubicBezTo>
                    <a:cubicBezTo>
                      <a:pt x="76" y="150"/>
                      <a:pt x="76" y="1"/>
                      <a:pt x="76" y="1"/>
                    </a:cubicBezTo>
                    <a:close/>
                  </a:path>
                </a:pathLst>
              </a:custGeom>
              <a:solidFill>
                <a:srgbClr val="1A17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2855;p41">
                <a:extLst>
                  <a:ext uri="{FF2B5EF4-FFF2-40B4-BE49-F238E27FC236}">
                    <a16:creationId xmlns:a16="http://schemas.microsoft.com/office/drawing/2014/main" id="{D055A7BF-0A82-4050-996A-ABF83A6466DD}"/>
                  </a:ext>
                </a:extLst>
              </p:cNvPr>
              <p:cNvSpPr/>
              <p:nvPr/>
            </p:nvSpPr>
            <p:spPr>
              <a:xfrm>
                <a:off x="2891200" y="2311125"/>
                <a:ext cx="57150" cy="27175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087" extrusionOk="0">
                    <a:moveTo>
                      <a:pt x="1143" y="1"/>
                    </a:moveTo>
                    <a:cubicBezTo>
                      <a:pt x="507" y="1"/>
                      <a:pt x="1" y="244"/>
                      <a:pt x="1" y="544"/>
                    </a:cubicBezTo>
                    <a:cubicBezTo>
                      <a:pt x="1" y="843"/>
                      <a:pt x="507" y="1087"/>
                      <a:pt x="1143" y="1087"/>
                    </a:cubicBezTo>
                    <a:cubicBezTo>
                      <a:pt x="1780" y="1087"/>
                      <a:pt x="2286" y="843"/>
                      <a:pt x="2286" y="544"/>
                    </a:cubicBezTo>
                    <a:cubicBezTo>
                      <a:pt x="2286" y="244"/>
                      <a:pt x="1780" y="1"/>
                      <a:pt x="1143" y="1"/>
                    </a:cubicBezTo>
                    <a:close/>
                  </a:path>
                </a:pathLst>
              </a:custGeom>
              <a:solidFill>
                <a:srgbClr val="D344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4" name="Google Shape;2856;p41">
              <a:extLst>
                <a:ext uri="{FF2B5EF4-FFF2-40B4-BE49-F238E27FC236}">
                  <a16:creationId xmlns:a16="http://schemas.microsoft.com/office/drawing/2014/main" id="{235EF15F-2A97-495A-B7AF-BAA8389CE8FB}"/>
                </a:ext>
              </a:extLst>
            </p:cNvPr>
            <p:cNvGrpSpPr/>
            <p:nvPr/>
          </p:nvGrpSpPr>
          <p:grpSpPr>
            <a:xfrm>
              <a:off x="7740963" y="4166685"/>
              <a:ext cx="365773" cy="524244"/>
              <a:chOff x="6055204" y="4369368"/>
              <a:chExt cx="545279" cy="773107"/>
            </a:xfrm>
          </p:grpSpPr>
          <p:sp>
            <p:nvSpPr>
              <p:cNvPr id="445" name="Google Shape;2857;p41">
                <a:extLst>
                  <a:ext uri="{FF2B5EF4-FFF2-40B4-BE49-F238E27FC236}">
                    <a16:creationId xmlns:a16="http://schemas.microsoft.com/office/drawing/2014/main" id="{6C807F45-4FA3-4DBC-866D-E1AB16A2DA82}"/>
                  </a:ext>
                </a:extLst>
              </p:cNvPr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2858;p41">
                <a:extLst>
                  <a:ext uri="{FF2B5EF4-FFF2-40B4-BE49-F238E27FC236}">
                    <a16:creationId xmlns:a16="http://schemas.microsoft.com/office/drawing/2014/main" id="{8A24B2F3-E61C-4479-9519-4BB1F48FA5AA}"/>
                  </a:ext>
                </a:extLst>
              </p:cNvPr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2859;p41">
                <a:extLst>
                  <a:ext uri="{FF2B5EF4-FFF2-40B4-BE49-F238E27FC236}">
                    <a16:creationId xmlns:a16="http://schemas.microsoft.com/office/drawing/2014/main" id="{9D9BD4B4-EDF6-4CFE-BF91-25FB3448F040}"/>
                  </a:ext>
                </a:extLst>
              </p:cNvPr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2860;p41">
                <a:extLst>
                  <a:ext uri="{FF2B5EF4-FFF2-40B4-BE49-F238E27FC236}">
                    <a16:creationId xmlns:a16="http://schemas.microsoft.com/office/drawing/2014/main" id="{7752D942-5B26-4A1A-BE8F-05BC5E70A958}"/>
                  </a:ext>
                </a:extLst>
              </p:cNvPr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2861;p41">
                <a:extLst>
                  <a:ext uri="{FF2B5EF4-FFF2-40B4-BE49-F238E27FC236}">
                    <a16:creationId xmlns:a16="http://schemas.microsoft.com/office/drawing/2014/main" id="{B5644C0F-92A3-4621-8504-A6EC17EF069D}"/>
                  </a:ext>
                </a:extLst>
              </p:cNvPr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2862;p41">
                <a:extLst>
                  <a:ext uri="{FF2B5EF4-FFF2-40B4-BE49-F238E27FC236}">
                    <a16:creationId xmlns:a16="http://schemas.microsoft.com/office/drawing/2014/main" id="{898291C5-9C7C-49BF-80D1-50510835C685}"/>
                  </a:ext>
                </a:extLst>
              </p:cNvPr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93" name="Google Shape;2863;p41">
            <a:extLst>
              <a:ext uri="{FF2B5EF4-FFF2-40B4-BE49-F238E27FC236}">
                <a16:creationId xmlns:a16="http://schemas.microsoft.com/office/drawing/2014/main" id="{40BBF1B9-91AC-44F7-90F3-905B62FF29EC}"/>
              </a:ext>
            </a:extLst>
          </p:cNvPr>
          <p:cNvGrpSpPr/>
          <p:nvPr/>
        </p:nvGrpSpPr>
        <p:grpSpPr>
          <a:xfrm>
            <a:off x="-223423" y="1565724"/>
            <a:ext cx="1786603" cy="3565945"/>
            <a:chOff x="-248525" y="1051849"/>
            <a:chExt cx="1786603" cy="3565945"/>
          </a:xfrm>
        </p:grpSpPr>
        <p:sp>
          <p:nvSpPr>
            <p:cNvPr id="494" name="Google Shape;2864;p41">
              <a:extLst>
                <a:ext uri="{FF2B5EF4-FFF2-40B4-BE49-F238E27FC236}">
                  <a16:creationId xmlns:a16="http://schemas.microsoft.com/office/drawing/2014/main" id="{EA2B78BA-D4C5-44A6-A589-67CB0638489F}"/>
                </a:ext>
              </a:extLst>
            </p:cNvPr>
            <p:cNvSpPr/>
            <p:nvPr/>
          </p:nvSpPr>
          <p:spPr>
            <a:xfrm flipH="1">
              <a:off x="22621" y="1390435"/>
              <a:ext cx="861567" cy="2485419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5" name="Google Shape;2865;p41">
              <a:extLst>
                <a:ext uri="{FF2B5EF4-FFF2-40B4-BE49-F238E27FC236}">
                  <a16:creationId xmlns:a16="http://schemas.microsoft.com/office/drawing/2014/main" id="{A22B0413-0BC2-4E61-B01C-6ED257F5195B}"/>
                </a:ext>
              </a:extLst>
            </p:cNvPr>
            <p:cNvGrpSpPr/>
            <p:nvPr/>
          </p:nvGrpSpPr>
          <p:grpSpPr>
            <a:xfrm>
              <a:off x="21238" y="1051849"/>
              <a:ext cx="643029" cy="867962"/>
              <a:chOff x="-3277" y="1371514"/>
              <a:chExt cx="584678" cy="789200"/>
            </a:xfrm>
          </p:grpSpPr>
          <p:sp>
            <p:nvSpPr>
              <p:cNvPr id="529" name="Google Shape;2866;p41">
                <a:extLst>
                  <a:ext uri="{FF2B5EF4-FFF2-40B4-BE49-F238E27FC236}">
                    <a16:creationId xmlns:a16="http://schemas.microsoft.com/office/drawing/2014/main" id="{2E7432D5-308E-4C7C-9289-EA25086CAB87}"/>
                  </a:ext>
                </a:extLst>
              </p:cNvPr>
              <p:cNvSpPr/>
              <p:nvPr/>
            </p:nvSpPr>
            <p:spPr>
              <a:xfrm flipH="1">
                <a:off x="-3266" y="1371514"/>
                <a:ext cx="584667" cy="789200"/>
              </a:xfrm>
              <a:custGeom>
                <a:avLst/>
                <a:gdLst/>
                <a:ahLst/>
                <a:cxnLst/>
                <a:rect l="l" t="t" r="r" b="b"/>
                <a:pathLst>
                  <a:path w="17037" h="22997" extrusionOk="0">
                    <a:moveTo>
                      <a:pt x="14644" y="0"/>
                    </a:moveTo>
                    <a:cubicBezTo>
                      <a:pt x="13751" y="0"/>
                      <a:pt x="13058" y="1050"/>
                      <a:pt x="13179" y="3116"/>
                    </a:cubicBezTo>
                    <a:cubicBezTo>
                      <a:pt x="13385" y="5604"/>
                      <a:pt x="15371" y="9507"/>
                      <a:pt x="15097" y="11927"/>
                    </a:cubicBezTo>
                    <a:cubicBezTo>
                      <a:pt x="13887" y="9393"/>
                      <a:pt x="11924" y="6677"/>
                      <a:pt x="10760" y="4874"/>
                    </a:cubicBezTo>
                    <a:cubicBezTo>
                      <a:pt x="10164" y="4056"/>
                      <a:pt x="8476" y="1436"/>
                      <a:pt x="7363" y="1436"/>
                    </a:cubicBezTo>
                    <a:cubicBezTo>
                      <a:pt x="6984" y="1436"/>
                      <a:pt x="6671" y="1740"/>
                      <a:pt x="6492" y="2523"/>
                    </a:cubicBezTo>
                    <a:cubicBezTo>
                      <a:pt x="5989" y="4303"/>
                      <a:pt x="7542" y="6106"/>
                      <a:pt x="8455" y="7658"/>
                    </a:cubicBezTo>
                    <a:cubicBezTo>
                      <a:pt x="9550" y="9644"/>
                      <a:pt x="11787" y="12338"/>
                      <a:pt x="12609" y="14346"/>
                    </a:cubicBezTo>
                    <a:cubicBezTo>
                      <a:pt x="10783" y="12840"/>
                      <a:pt x="8706" y="11630"/>
                      <a:pt x="6788" y="10215"/>
                    </a:cubicBezTo>
                    <a:cubicBezTo>
                      <a:pt x="5989" y="9607"/>
                      <a:pt x="4186" y="7704"/>
                      <a:pt x="2856" y="7704"/>
                    </a:cubicBezTo>
                    <a:cubicBezTo>
                      <a:pt x="2439" y="7704"/>
                      <a:pt x="2068" y="7891"/>
                      <a:pt x="1790" y="8366"/>
                    </a:cubicBezTo>
                    <a:cubicBezTo>
                      <a:pt x="329" y="10922"/>
                      <a:pt x="9002" y="15054"/>
                      <a:pt x="10783" y="17473"/>
                    </a:cubicBezTo>
                    <a:cubicBezTo>
                      <a:pt x="8044" y="16195"/>
                      <a:pt x="5510" y="15556"/>
                      <a:pt x="3068" y="14711"/>
                    </a:cubicBezTo>
                    <a:cubicBezTo>
                      <a:pt x="2567" y="14589"/>
                      <a:pt x="1715" y="14317"/>
                      <a:pt x="1040" y="14317"/>
                    </a:cubicBezTo>
                    <a:cubicBezTo>
                      <a:pt x="453" y="14317"/>
                      <a:pt x="0" y="14523"/>
                      <a:pt x="32" y="15213"/>
                    </a:cubicBezTo>
                    <a:cubicBezTo>
                      <a:pt x="78" y="16606"/>
                      <a:pt x="2794" y="17519"/>
                      <a:pt x="3753" y="17930"/>
                    </a:cubicBezTo>
                    <a:cubicBezTo>
                      <a:pt x="8112" y="19756"/>
                      <a:pt x="12632" y="21194"/>
                      <a:pt x="17037" y="22997"/>
                    </a:cubicBezTo>
                    <a:lnTo>
                      <a:pt x="17037" y="2454"/>
                    </a:lnTo>
                    <a:cubicBezTo>
                      <a:pt x="16364" y="810"/>
                      <a:pt x="15427" y="0"/>
                      <a:pt x="1464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2867;p41">
                <a:extLst>
                  <a:ext uri="{FF2B5EF4-FFF2-40B4-BE49-F238E27FC236}">
                    <a16:creationId xmlns:a16="http://schemas.microsoft.com/office/drawing/2014/main" id="{1691ED63-9CE7-4A91-B54B-CBD60C1945D5}"/>
                  </a:ext>
                </a:extLst>
              </p:cNvPr>
              <p:cNvSpPr/>
              <p:nvPr/>
            </p:nvSpPr>
            <p:spPr>
              <a:xfrm flipH="1">
                <a:off x="-3272" y="1498423"/>
                <a:ext cx="318741" cy="533843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15556" extrusionOk="0">
                    <a:moveTo>
                      <a:pt x="475" y="1"/>
                    </a:moveTo>
                    <a:cubicBezTo>
                      <a:pt x="233" y="1"/>
                      <a:pt x="0" y="246"/>
                      <a:pt x="158" y="514"/>
                    </a:cubicBezTo>
                    <a:cubicBezTo>
                      <a:pt x="2417" y="4166"/>
                      <a:pt x="4540" y="7863"/>
                      <a:pt x="6891" y="11447"/>
                    </a:cubicBezTo>
                    <a:cubicBezTo>
                      <a:pt x="7736" y="12748"/>
                      <a:pt x="8557" y="14140"/>
                      <a:pt x="9288" y="15556"/>
                    </a:cubicBezTo>
                    <a:lnTo>
                      <a:pt x="9288" y="14049"/>
                    </a:lnTo>
                    <a:cubicBezTo>
                      <a:pt x="8626" y="12885"/>
                      <a:pt x="7918" y="11744"/>
                      <a:pt x="7188" y="10648"/>
                    </a:cubicBezTo>
                    <a:cubicBezTo>
                      <a:pt x="4951" y="7224"/>
                      <a:pt x="2920" y="3664"/>
                      <a:pt x="774" y="171"/>
                    </a:cubicBezTo>
                    <a:cubicBezTo>
                      <a:pt x="696" y="51"/>
                      <a:pt x="585" y="1"/>
                      <a:pt x="47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2868;p41">
                <a:extLst>
                  <a:ext uri="{FF2B5EF4-FFF2-40B4-BE49-F238E27FC236}">
                    <a16:creationId xmlns:a16="http://schemas.microsoft.com/office/drawing/2014/main" id="{A17A5BDD-884E-429B-B52F-5E514DD8E19C}"/>
                  </a:ext>
                </a:extLst>
              </p:cNvPr>
              <p:cNvSpPr/>
              <p:nvPr/>
            </p:nvSpPr>
            <p:spPr>
              <a:xfrm flipH="1">
                <a:off x="-3269" y="1701724"/>
                <a:ext cx="471385" cy="401034"/>
              </a:xfrm>
              <a:custGeom>
                <a:avLst/>
                <a:gdLst/>
                <a:ahLst/>
                <a:cxnLst/>
                <a:rect l="l" t="t" r="r" b="b"/>
                <a:pathLst>
                  <a:path w="13736" h="11686" extrusionOk="0">
                    <a:moveTo>
                      <a:pt x="518" y="0"/>
                    </a:moveTo>
                    <a:cubicBezTo>
                      <a:pt x="238" y="0"/>
                      <a:pt x="0" y="360"/>
                      <a:pt x="269" y="593"/>
                    </a:cubicBezTo>
                    <a:cubicBezTo>
                      <a:pt x="2894" y="2852"/>
                      <a:pt x="5633" y="4998"/>
                      <a:pt x="8463" y="7007"/>
                    </a:cubicBezTo>
                    <a:cubicBezTo>
                      <a:pt x="10449" y="8422"/>
                      <a:pt x="12115" y="9997"/>
                      <a:pt x="13736" y="11686"/>
                    </a:cubicBezTo>
                    <a:lnTo>
                      <a:pt x="13736" y="10613"/>
                    </a:lnTo>
                    <a:cubicBezTo>
                      <a:pt x="12595" y="9403"/>
                      <a:pt x="11431" y="8285"/>
                      <a:pt x="10061" y="7303"/>
                    </a:cubicBezTo>
                    <a:cubicBezTo>
                      <a:pt x="6888" y="4975"/>
                      <a:pt x="3738" y="2670"/>
                      <a:pt x="748" y="91"/>
                    </a:cubicBezTo>
                    <a:cubicBezTo>
                      <a:pt x="675" y="27"/>
                      <a:pt x="595" y="0"/>
                      <a:pt x="518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2869;p41">
                <a:extLst>
                  <a:ext uri="{FF2B5EF4-FFF2-40B4-BE49-F238E27FC236}">
                    <a16:creationId xmlns:a16="http://schemas.microsoft.com/office/drawing/2014/main" id="{0BAD88BE-43EF-4BAF-A7DE-B5FB0F17D836}"/>
                  </a:ext>
                </a:extLst>
              </p:cNvPr>
              <p:cNvSpPr/>
              <p:nvPr/>
            </p:nvSpPr>
            <p:spPr>
              <a:xfrm flipH="1">
                <a:off x="-3267" y="1901766"/>
                <a:ext cx="539334" cy="240943"/>
              </a:xfrm>
              <a:custGeom>
                <a:avLst/>
                <a:gdLst/>
                <a:ahLst/>
                <a:cxnLst/>
                <a:rect l="l" t="t" r="r" b="b"/>
                <a:pathLst>
                  <a:path w="15716" h="7021" extrusionOk="0">
                    <a:moveTo>
                      <a:pt x="485" y="0"/>
                    </a:moveTo>
                    <a:cubicBezTo>
                      <a:pt x="124" y="0"/>
                      <a:pt x="1" y="570"/>
                      <a:pt x="400" y="675"/>
                    </a:cubicBezTo>
                    <a:cubicBezTo>
                      <a:pt x="3436" y="1429"/>
                      <a:pt x="6175" y="2912"/>
                      <a:pt x="9074" y="4054"/>
                    </a:cubicBezTo>
                    <a:cubicBezTo>
                      <a:pt x="11379" y="4944"/>
                      <a:pt x="13616" y="5811"/>
                      <a:pt x="15716" y="7021"/>
                    </a:cubicBezTo>
                    <a:lnTo>
                      <a:pt x="15716" y="6222"/>
                    </a:lnTo>
                    <a:cubicBezTo>
                      <a:pt x="13958" y="5218"/>
                      <a:pt x="12087" y="4419"/>
                      <a:pt x="10169" y="3711"/>
                    </a:cubicBezTo>
                    <a:cubicBezTo>
                      <a:pt x="6951" y="2524"/>
                      <a:pt x="3915" y="835"/>
                      <a:pt x="583" y="14"/>
                    </a:cubicBezTo>
                    <a:cubicBezTo>
                      <a:pt x="548" y="5"/>
                      <a:pt x="516" y="0"/>
                      <a:pt x="485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2870;p41">
                <a:extLst>
                  <a:ext uri="{FF2B5EF4-FFF2-40B4-BE49-F238E27FC236}">
                    <a16:creationId xmlns:a16="http://schemas.microsoft.com/office/drawing/2014/main" id="{AD6D754F-0B48-4321-9DA2-1EED2FD5B0B6}"/>
                  </a:ext>
                </a:extLst>
              </p:cNvPr>
              <p:cNvSpPr/>
              <p:nvPr/>
            </p:nvSpPr>
            <p:spPr>
              <a:xfrm flipH="1">
                <a:off x="-3277" y="1452471"/>
                <a:ext cx="96569" cy="412153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12010" extrusionOk="0">
                    <a:moveTo>
                      <a:pt x="418" y="1"/>
                    </a:moveTo>
                    <a:cubicBezTo>
                      <a:pt x="206" y="1"/>
                      <a:pt x="1" y="166"/>
                      <a:pt x="98" y="415"/>
                    </a:cubicBezTo>
                    <a:cubicBezTo>
                      <a:pt x="1262" y="3473"/>
                      <a:pt x="1741" y="6897"/>
                      <a:pt x="2426" y="10093"/>
                    </a:cubicBezTo>
                    <a:cubicBezTo>
                      <a:pt x="2563" y="10732"/>
                      <a:pt x="2677" y="11371"/>
                      <a:pt x="2814" y="12010"/>
                    </a:cubicBezTo>
                    <a:lnTo>
                      <a:pt x="2814" y="8677"/>
                    </a:lnTo>
                    <a:cubicBezTo>
                      <a:pt x="2586" y="7650"/>
                      <a:pt x="2335" y="6623"/>
                      <a:pt x="2129" y="5596"/>
                    </a:cubicBezTo>
                    <a:cubicBezTo>
                      <a:pt x="1764" y="3770"/>
                      <a:pt x="1422" y="1967"/>
                      <a:pt x="760" y="232"/>
                    </a:cubicBezTo>
                    <a:cubicBezTo>
                      <a:pt x="697" y="70"/>
                      <a:pt x="556" y="1"/>
                      <a:pt x="418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6" name="Google Shape;2871;p41">
              <a:extLst>
                <a:ext uri="{FF2B5EF4-FFF2-40B4-BE49-F238E27FC236}">
                  <a16:creationId xmlns:a16="http://schemas.microsoft.com/office/drawing/2014/main" id="{3FE7AF82-5013-4436-BB00-7C7586950419}"/>
                </a:ext>
              </a:extLst>
            </p:cNvPr>
            <p:cNvGrpSpPr/>
            <p:nvPr/>
          </p:nvGrpSpPr>
          <p:grpSpPr>
            <a:xfrm rot="-1564070" flipH="1">
              <a:off x="-109627" y="1943399"/>
              <a:ext cx="1196763" cy="909151"/>
              <a:chOff x="5913226" y="4077344"/>
              <a:chExt cx="914289" cy="694967"/>
            </a:xfrm>
          </p:grpSpPr>
          <p:sp>
            <p:nvSpPr>
              <p:cNvPr id="522" name="Google Shape;2872;p41">
                <a:extLst>
                  <a:ext uri="{FF2B5EF4-FFF2-40B4-BE49-F238E27FC236}">
                    <a16:creationId xmlns:a16="http://schemas.microsoft.com/office/drawing/2014/main" id="{7FEEE6A6-8A0B-4E17-90A1-BA91F21D9559}"/>
                  </a:ext>
                </a:extLst>
              </p:cNvPr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2873;p41">
                <a:extLst>
                  <a:ext uri="{FF2B5EF4-FFF2-40B4-BE49-F238E27FC236}">
                    <a16:creationId xmlns:a16="http://schemas.microsoft.com/office/drawing/2014/main" id="{5E629418-90D2-453B-8239-D66A8C4A987E}"/>
                  </a:ext>
                </a:extLst>
              </p:cNvPr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2874;p41">
                <a:extLst>
                  <a:ext uri="{FF2B5EF4-FFF2-40B4-BE49-F238E27FC236}">
                    <a16:creationId xmlns:a16="http://schemas.microsoft.com/office/drawing/2014/main" id="{600E34A2-9B06-42DD-BC5C-B167FEBF43D0}"/>
                  </a:ext>
                </a:extLst>
              </p:cNvPr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2875;p41">
                <a:extLst>
                  <a:ext uri="{FF2B5EF4-FFF2-40B4-BE49-F238E27FC236}">
                    <a16:creationId xmlns:a16="http://schemas.microsoft.com/office/drawing/2014/main" id="{DF88BE7E-6AB8-4EA9-A073-45B15A1470A0}"/>
                  </a:ext>
                </a:extLst>
              </p:cNvPr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2876;p41">
                <a:extLst>
                  <a:ext uri="{FF2B5EF4-FFF2-40B4-BE49-F238E27FC236}">
                    <a16:creationId xmlns:a16="http://schemas.microsoft.com/office/drawing/2014/main" id="{22D4A60C-1E4D-4256-AAF4-69886EBE59EE}"/>
                  </a:ext>
                </a:extLst>
              </p:cNvPr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2877;p41">
                <a:extLst>
                  <a:ext uri="{FF2B5EF4-FFF2-40B4-BE49-F238E27FC236}">
                    <a16:creationId xmlns:a16="http://schemas.microsoft.com/office/drawing/2014/main" id="{C151F501-60CB-4FCA-9455-33FF1C608E77}"/>
                  </a:ext>
                </a:extLst>
              </p:cNvPr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2878;p41">
                <a:extLst>
                  <a:ext uri="{FF2B5EF4-FFF2-40B4-BE49-F238E27FC236}">
                    <a16:creationId xmlns:a16="http://schemas.microsoft.com/office/drawing/2014/main" id="{BF98B135-2CE4-4944-8824-0E78ED27B630}"/>
                  </a:ext>
                </a:extLst>
              </p:cNvPr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7" name="Google Shape;2879;p41">
              <a:extLst>
                <a:ext uri="{FF2B5EF4-FFF2-40B4-BE49-F238E27FC236}">
                  <a16:creationId xmlns:a16="http://schemas.microsoft.com/office/drawing/2014/main" id="{95B4D23B-7F95-4B09-B3A0-02F5E1A82738}"/>
                </a:ext>
              </a:extLst>
            </p:cNvPr>
            <p:cNvSpPr/>
            <p:nvPr/>
          </p:nvSpPr>
          <p:spPr>
            <a:xfrm>
              <a:off x="25074" y="2733510"/>
              <a:ext cx="926791" cy="1841494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8" name="Google Shape;2880;p41">
              <a:extLst>
                <a:ext uri="{FF2B5EF4-FFF2-40B4-BE49-F238E27FC236}">
                  <a16:creationId xmlns:a16="http://schemas.microsoft.com/office/drawing/2014/main" id="{78751A32-96AF-4B73-9C19-F9C9E3B33896}"/>
                </a:ext>
              </a:extLst>
            </p:cNvPr>
            <p:cNvGrpSpPr/>
            <p:nvPr/>
          </p:nvGrpSpPr>
          <p:grpSpPr>
            <a:xfrm rot="5683823" flipH="1">
              <a:off x="104186" y="2787772"/>
              <a:ext cx="1528555" cy="1217318"/>
              <a:chOff x="8757948" y="1920174"/>
              <a:chExt cx="1090443" cy="865316"/>
            </a:xfrm>
          </p:grpSpPr>
          <p:sp>
            <p:nvSpPr>
              <p:cNvPr id="500" name="Google Shape;2881;p41">
                <a:extLst>
                  <a:ext uri="{FF2B5EF4-FFF2-40B4-BE49-F238E27FC236}">
                    <a16:creationId xmlns:a16="http://schemas.microsoft.com/office/drawing/2014/main" id="{9BD88802-ED2D-465F-B521-F919511F3515}"/>
                  </a:ext>
                </a:extLst>
              </p:cNvPr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2882;p41">
                <a:extLst>
                  <a:ext uri="{FF2B5EF4-FFF2-40B4-BE49-F238E27FC236}">
                    <a16:creationId xmlns:a16="http://schemas.microsoft.com/office/drawing/2014/main" id="{A40A1A3C-693D-495A-AFB4-432A4ACE2D46}"/>
                  </a:ext>
                </a:extLst>
              </p:cNvPr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2883;p41">
                <a:extLst>
                  <a:ext uri="{FF2B5EF4-FFF2-40B4-BE49-F238E27FC236}">
                    <a16:creationId xmlns:a16="http://schemas.microsoft.com/office/drawing/2014/main" id="{E42BA0BB-0AA8-4B51-962D-47EECBA570A2}"/>
                  </a:ext>
                </a:extLst>
              </p:cNvPr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2884;p41">
                <a:extLst>
                  <a:ext uri="{FF2B5EF4-FFF2-40B4-BE49-F238E27FC236}">
                    <a16:creationId xmlns:a16="http://schemas.microsoft.com/office/drawing/2014/main" id="{33632103-4D41-4F98-8ED7-B76FAEC9FF6E}"/>
                  </a:ext>
                </a:extLst>
              </p:cNvPr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2885;p41">
                <a:extLst>
                  <a:ext uri="{FF2B5EF4-FFF2-40B4-BE49-F238E27FC236}">
                    <a16:creationId xmlns:a16="http://schemas.microsoft.com/office/drawing/2014/main" id="{F1A54292-2681-462A-BE22-CCEDD3267A38}"/>
                  </a:ext>
                </a:extLst>
              </p:cNvPr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2886;p41">
                <a:extLst>
                  <a:ext uri="{FF2B5EF4-FFF2-40B4-BE49-F238E27FC236}">
                    <a16:creationId xmlns:a16="http://schemas.microsoft.com/office/drawing/2014/main" id="{17037B6C-390E-4787-9526-50C9CC277E02}"/>
                  </a:ext>
                </a:extLst>
              </p:cNvPr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2887;p41">
                <a:extLst>
                  <a:ext uri="{FF2B5EF4-FFF2-40B4-BE49-F238E27FC236}">
                    <a16:creationId xmlns:a16="http://schemas.microsoft.com/office/drawing/2014/main" id="{502E3233-EBF1-4608-86FF-7D2FC29A819A}"/>
                  </a:ext>
                </a:extLst>
              </p:cNvPr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2888;p41">
                <a:extLst>
                  <a:ext uri="{FF2B5EF4-FFF2-40B4-BE49-F238E27FC236}">
                    <a16:creationId xmlns:a16="http://schemas.microsoft.com/office/drawing/2014/main" id="{A50F4D68-E2F5-4159-9704-A0968927828D}"/>
                  </a:ext>
                </a:extLst>
              </p:cNvPr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2889;p41">
                <a:extLst>
                  <a:ext uri="{FF2B5EF4-FFF2-40B4-BE49-F238E27FC236}">
                    <a16:creationId xmlns:a16="http://schemas.microsoft.com/office/drawing/2014/main" id="{0873B56E-BC24-464A-ABAC-054669B2A737}"/>
                  </a:ext>
                </a:extLst>
              </p:cNvPr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2890;p41">
                <a:extLst>
                  <a:ext uri="{FF2B5EF4-FFF2-40B4-BE49-F238E27FC236}">
                    <a16:creationId xmlns:a16="http://schemas.microsoft.com/office/drawing/2014/main" id="{4D629DC4-041A-4452-AE72-A088F52CAF6E}"/>
                  </a:ext>
                </a:extLst>
              </p:cNvPr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2891;p41">
                <a:extLst>
                  <a:ext uri="{FF2B5EF4-FFF2-40B4-BE49-F238E27FC236}">
                    <a16:creationId xmlns:a16="http://schemas.microsoft.com/office/drawing/2014/main" id="{7D9069A9-A02E-4C13-8053-BC909FB6A833}"/>
                  </a:ext>
                </a:extLst>
              </p:cNvPr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2892;p41">
                <a:extLst>
                  <a:ext uri="{FF2B5EF4-FFF2-40B4-BE49-F238E27FC236}">
                    <a16:creationId xmlns:a16="http://schemas.microsoft.com/office/drawing/2014/main" id="{27708F57-0FD9-4DCA-A9A9-5E48C246C723}"/>
                  </a:ext>
                </a:extLst>
              </p:cNvPr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2893;p41">
                <a:extLst>
                  <a:ext uri="{FF2B5EF4-FFF2-40B4-BE49-F238E27FC236}">
                    <a16:creationId xmlns:a16="http://schemas.microsoft.com/office/drawing/2014/main" id="{F958F46E-82CB-470F-9A2A-2D025ABFC31B}"/>
                  </a:ext>
                </a:extLst>
              </p:cNvPr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2894;p41">
                <a:extLst>
                  <a:ext uri="{FF2B5EF4-FFF2-40B4-BE49-F238E27FC236}">
                    <a16:creationId xmlns:a16="http://schemas.microsoft.com/office/drawing/2014/main" id="{C9C9516A-C2F7-4552-9D96-CAF563F9CF15}"/>
                  </a:ext>
                </a:extLst>
              </p:cNvPr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2895;p41">
                <a:extLst>
                  <a:ext uri="{FF2B5EF4-FFF2-40B4-BE49-F238E27FC236}">
                    <a16:creationId xmlns:a16="http://schemas.microsoft.com/office/drawing/2014/main" id="{E8993B12-6882-4A14-92B6-E2919F02555B}"/>
                  </a:ext>
                </a:extLst>
              </p:cNvPr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2896;p41">
                <a:extLst>
                  <a:ext uri="{FF2B5EF4-FFF2-40B4-BE49-F238E27FC236}">
                    <a16:creationId xmlns:a16="http://schemas.microsoft.com/office/drawing/2014/main" id="{500C99F2-E7DF-47E4-89B8-E02666610BC2}"/>
                  </a:ext>
                </a:extLst>
              </p:cNvPr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2897;p41">
                <a:extLst>
                  <a:ext uri="{FF2B5EF4-FFF2-40B4-BE49-F238E27FC236}">
                    <a16:creationId xmlns:a16="http://schemas.microsoft.com/office/drawing/2014/main" id="{B3107CF1-3B4D-4CA7-83D3-D84C3DDD6D98}"/>
                  </a:ext>
                </a:extLst>
              </p:cNvPr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2898;p41">
                <a:extLst>
                  <a:ext uri="{FF2B5EF4-FFF2-40B4-BE49-F238E27FC236}">
                    <a16:creationId xmlns:a16="http://schemas.microsoft.com/office/drawing/2014/main" id="{3899EAAF-2A1A-4FC6-B290-E77DF714E327}"/>
                  </a:ext>
                </a:extLst>
              </p:cNvPr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2899;p41">
                <a:extLst>
                  <a:ext uri="{FF2B5EF4-FFF2-40B4-BE49-F238E27FC236}">
                    <a16:creationId xmlns:a16="http://schemas.microsoft.com/office/drawing/2014/main" id="{98469C50-6A18-4936-B780-831489B4FB44}"/>
                  </a:ext>
                </a:extLst>
              </p:cNvPr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2900;p41">
                <a:extLst>
                  <a:ext uri="{FF2B5EF4-FFF2-40B4-BE49-F238E27FC236}">
                    <a16:creationId xmlns:a16="http://schemas.microsoft.com/office/drawing/2014/main" id="{BD02A405-3070-45DA-BB0E-5D8C7C46C8A2}"/>
                  </a:ext>
                </a:extLst>
              </p:cNvPr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2901;p41">
                <a:extLst>
                  <a:ext uri="{FF2B5EF4-FFF2-40B4-BE49-F238E27FC236}">
                    <a16:creationId xmlns:a16="http://schemas.microsoft.com/office/drawing/2014/main" id="{27C75C97-A163-40DC-98D9-56CC6E99E61A}"/>
                  </a:ext>
                </a:extLst>
              </p:cNvPr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2902;p41">
                <a:extLst>
                  <a:ext uri="{FF2B5EF4-FFF2-40B4-BE49-F238E27FC236}">
                    <a16:creationId xmlns:a16="http://schemas.microsoft.com/office/drawing/2014/main" id="{8B47B7B6-1EB2-47B0-B612-DE904B41E86B}"/>
                  </a:ext>
                </a:extLst>
              </p:cNvPr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9" name="Google Shape;2903;p41">
              <a:extLst>
                <a:ext uri="{FF2B5EF4-FFF2-40B4-BE49-F238E27FC236}">
                  <a16:creationId xmlns:a16="http://schemas.microsoft.com/office/drawing/2014/main" id="{DA74CA7B-E4C0-416B-B00C-635F78AB21C5}"/>
                </a:ext>
              </a:extLst>
            </p:cNvPr>
            <p:cNvSpPr/>
            <p:nvPr/>
          </p:nvSpPr>
          <p:spPr>
            <a:xfrm>
              <a:off x="25722" y="3410524"/>
              <a:ext cx="633399" cy="1207269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3543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25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" grpId="0" animBg="1"/>
      <p:bldP spid="325" grpId="0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28">
            <a:hlinkClick r:id="rId3" action="ppaction://hlinksldjump"/>
          </p:cNvPr>
          <p:cNvSpPr/>
          <p:nvPr/>
        </p:nvSpPr>
        <p:spPr>
          <a:xfrm>
            <a:off x="747047" y="313981"/>
            <a:ext cx="7778142" cy="4453654"/>
          </a:xfrm>
          <a:prstGeom prst="roundRect">
            <a:avLst>
              <a:gd name="adj" fmla="val 16667"/>
            </a:avLst>
          </a:prstGeom>
          <a:solidFill>
            <a:srgbClr val="ACD3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2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22F9F909-2710-4227-8E1F-1A45CBB10707}"/>
              </a:ext>
            </a:extLst>
          </p:cNvPr>
          <p:cNvSpPr txBox="1"/>
          <p:nvPr/>
        </p:nvSpPr>
        <p:spPr>
          <a:xfrm>
            <a:off x="797004" y="1063559"/>
            <a:ext cx="4436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c) 410536 x 3</a:t>
            </a:r>
          </a:p>
        </p:txBody>
      </p:sp>
      <p:graphicFrame>
        <p:nvGraphicFramePr>
          <p:cNvPr id="326" name="Table 325">
            <a:extLst>
              <a:ext uri="{FF2B5EF4-FFF2-40B4-BE49-F238E27FC236}">
                <a16:creationId xmlns:a16="http://schemas.microsoft.com/office/drawing/2014/main" id="{D3255ED2-4002-4902-869F-6E5CFA4F2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533924"/>
              </p:ext>
            </p:extLst>
          </p:nvPr>
        </p:nvGraphicFramePr>
        <p:xfrm>
          <a:off x="2306271" y="1977110"/>
          <a:ext cx="4753938" cy="2674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9134">
                  <a:extLst>
                    <a:ext uri="{9D8B030D-6E8A-4147-A177-3AD203B41FA5}">
                      <a16:colId xmlns:a16="http://schemas.microsoft.com/office/drawing/2014/main" val="952473122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904809436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819491509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75018295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3203371024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2560359488"/>
                    </a:ext>
                  </a:extLst>
                </a:gridCol>
                <a:gridCol w="679134">
                  <a:extLst>
                    <a:ext uri="{9D8B030D-6E8A-4147-A177-3AD203B41FA5}">
                      <a16:colId xmlns:a16="http://schemas.microsoft.com/office/drawing/2014/main" val="1581450785"/>
                    </a:ext>
                  </a:extLst>
                </a:gridCol>
              </a:tblGrid>
              <a:tr h="740456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6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8757812"/>
                  </a:ext>
                </a:extLst>
              </a:tr>
              <a:tr h="662648"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x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400" b="1" dirty="0">
                          <a:solidFill>
                            <a:srgbClr val="002060"/>
                          </a:solidFill>
                          <a:latin typeface="UTM Avo" panose="02040603050506020204" pitchFamily="18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4844397"/>
                  </a:ext>
                </a:extLst>
              </a:tr>
              <a:tr h="806127"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00206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2609218"/>
                  </a:ext>
                </a:extLst>
              </a:tr>
            </a:tbl>
          </a:graphicData>
        </a:graphic>
      </p:graphicFrame>
      <p:sp>
        <p:nvSpPr>
          <p:cNvPr id="327" name="Rectangle 326">
            <a:extLst>
              <a:ext uri="{FF2B5EF4-FFF2-40B4-BE49-F238E27FC236}">
                <a16:creationId xmlns:a16="http://schemas.microsoft.com/office/drawing/2014/main" id="{CFD47DCF-6A35-45CF-9B7C-F169AA69A60E}"/>
              </a:ext>
            </a:extLst>
          </p:cNvPr>
          <p:cNvSpPr/>
          <p:nvPr/>
        </p:nvSpPr>
        <p:spPr>
          <a:xfrm>
            <a:off x="6498176" y="3946941"/>
            <a:ext cx="446567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8</a:t>
            </a: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C0B5E573-EF42-4150-908D-B77D6AC4E594}"/>
              </a:ext>
            </a:extLst>
          </p:cNvPr>
          <p:cNvSpPr/>
          <p:nvPr/>
        </p:nvSpPr>
        <p:spPr>
          <a:xfrm>
            <a:off x="5809818" y="3937337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0</a:t>
            </a:r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EDF2FC9E-A67C-455B-889F-FED0B5125A7F}"/>
              </a:ext>
            </a:extLst>
          </p:cNvPr>
          <p:cNvSpPr/>
          <p:nvPr/>
        </p:nvSpPr>
        <p:spPr>
          <a:xfrm>
            <a:off x="5121460" y="3946942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9EFC8703-165F-4FCF-96A5-2F4E89E4312B}"/>
              </a:ext>
            </a:extLst>
          </p:cNvPr>
          <p:cNvSpPr/>
          <p:nvPr/>
        </p:nvSpPr>
        <p:spPr>
          <a:xfrm>
            <a:off x="4442896" y="3938895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21F855A4-D55F-4B2F-A3C0-9FB7A4FAB038}"/>
              </a:ext>
            </a:extLst>
          </p:cNvPr>
          <p:cNvSpPr/>
          <p:nvPr/>
        </p:nvSpPr>
        <p:spPr>
          <a:xfrm>
            <a:off x="3766338" y="3954846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CE056245-F336-4F24-B080-3CE70642FDE3}"/>
              </a:ext>
            </a:extLst>
          </p:cNvPr>
          <p:cNvSpPr/>
          <p:nvPr/>
        </p:nvSpPr>
        <p:spPr>
          <a:xfrm>
            <a:off x="3041657" y="3942530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19421FA7-F6E6-434A-A808-2353866944CC}"/>
              </a:ext>
            </a:extLst>
          </p:cNvPr>
          <p:cNvSpPr txBox="1"/>
          <p:nvPr/>
        </p:nvSpPr>
        <p:spPr>
          <a:xfrm>
            <a:off x="1233132" y="395772"/>
            <a:ext cx="4943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Bài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1: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Đặt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rồi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endParaRPr lang="en-US" sz="36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grpSp>
        <p:nvGrpSpPr>
          <p:cNvPr id="208" name="Google Shape;2928;p42">
            <a:extLst>
              <a:ext uri="{FF2B5EF4-FFF2-40B4-BE49-F238E27FC236}">
                <a16:creationId xmlns:a16="http://schemas.microsoft.com/office/drawing/2014/main" id="{67504A34-EA1F-4A66-869B-58D8325C7365}"/>
              </a:ext>
            </a:extLst>
          </p:cNvPr>
          <p:cNvGrpSpPr/>
          <p:nvPr/>
        </p:nvGrpSpPr>
        <p:grpSpPr>
          <a:xfrm>
            <a:off x="7418949" y="1170425"/>
            <a:ext cx="1725051" cy="3868102"/>
            <a:chOff x="7418949" y="1170425"/>
            <a:chExt cx="1725051" cy="3868102"/>
          </a:xfrm>
        </p:grpSpPr>
        <p:grpSp>
          <p:nvGrpSpPr>
            <p:cNvPr id="209" name="Google Shape;2929;p42">
              <a:extLst>
                <a:ext uri="{FF2B5EF4-FFF2-40B4-BE49-F238E27FC236}">
                  <a16:creationId xmlns:a16="http://schemas.microsoft.com/office/drawing/2014/main" id="{23D88D83-88DD-45EC-9CA1-4F8DB4F66D25}"/>
                </a:ext>
              </a:extLst>
            </p:cNvPr>
            <p:cNvGrpSpPr/>
            <p:nvPr/>
          </p:nvGrpSpPr>
          <p:grpSpPr>
            <a:xfrm flipH="1">
              <a:off x="8536178" y="2654581"/>
              <a:ext cx="155975" cy="142207"/>
              <a:chOff x="1474943" y="3859420"/>
              <a:chExt cx="118956" cy="108456"/>
            </a:xfrm>
          </p:grpSpPr>
          <p:sp>
            <p:nvSpPr>
              <p:cNvPr id="271" name="Google Shape;2930;p42">
                <a:extLst>
                  <a:ext uri="{FF2B5EF4-FFF2-40B4-BE49-F238E27FC236}">
                    <a16:creationId xmlns:a16="http://schemas.microsoft.com/office/drawing/2014/main" id="{09658431-69BF-4CE7-A734-A596CF1BD704}"/>
                  </a:ext>
                </a:extLst>
              </p:cNvPr>
              <p:cNvSpPr/>
              <p:nvPr/>
            </p:nvSpPr>
            <p:spPr>
              <a:xfrm>
                <a:off x="1474943" y="3931517"/>
                <a:ext cx="46859" cy="36359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347" extrusionOk="0">
                    <a:moveTo>
                      <a:pt x="868" y="0"/>
                    </a:moveTo>
                    <a:cubicBezTo>
                      <a:pt x="1" y="0"/>
                      <a:pt x="1" y="1347"/>
                      <a:pt x="868" y="1347"/>
                    </a:cubicBezTo>
                    <a:cubicBezTo>
                      <a:pt x="1736" y="1347"/>
                      <a:pt x="1736" y="0"/>
                      <a:pt x="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931;p42">
                <a:extLst>
                  <a:ext uri="{FF2B5EF4-FFF2-40B4-BE49-F238E27FC236}">
                    <a16:creationId xmlns:a16="http://schemas.microsoft.com/office/drawing/2014/main" id="{DD52D4D8-3165-4477-911E-86FC175D0F34}"/>
                  </a:ext>
                </a:extLst>
              </p:cNvPr>
              <p:cNvSpPr/>
              <p:nvPr/>
            </p:nvSpPr>
            <p:spPr>
              <a:xfrm>
                <a:off x="1511302" y="3859420"/>
                <a:ext cx="46238" cy="35765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325" extrusionOk="0">
                    <a:moveTo>
                      <a:pt x="868" y="1"/>
                    </a:moveTo>
                    <a:cubicBezTo>
                      <a:pt x="0" y="1"/>
                      <a:pt x="0" y="1324"/>
                      <a:pt x="868" y="1324"/>
                    </a:cubicBezTo>
                    <a:cubicBezTo>
                      <a:pt x="1712" y="1324"/>
                      <a:pt x="1712" y="1"/>
                      <a:pt x="8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932;p42">
                <a:extLst>
                  <a:ext uri="{FF2B5EF4-FFF2-40B4-BE49-F238E27FC236}">
                    <a16:creationId xmlns:a16="http://schemas.microsoft.com/office/drawing/2014/main" id="{709CFCAC-BD55-4AFC-B652-CEA24D954473}"/>
                  </a:ext>
                </a:extLst>
              </p:cNvPr>
              <p:cNvSpPr/>
              <p:nvPr/>
            </p:nvSpPr>
            <p:spPr>
              <a:xfrm>
                <a:off x="1547040" y="3931517"/>
                <a:ext cx="46859" cy="36359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347" extrusionOk="0">
                    <a:moveTo>
                      <a:pt x="868" y="0"/>
                    </a:moveTo>
                    <a:cubicBezTo>
                      <a:pt x="0" y="0"/>
                      <a:pt x="0" y="1347"/>
                      <a:pt x="868" y="1347"/>
                    </a:cubicBezTo>
                    <a:cubicBezTo>
                      <a:pt x="1735" y="1347"/>
                      <a:pt x="1735" y="0"/>
                      <a:pt x="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0" name="Google Shape;2933;p42">
              <a:extLst>
                <a:ext uri="{FF2B5EF4-FFF2-40B4-BE49-F238E27FC236}">
                  <a16:creationId xmlns:a16="http://schemas.microsoft.com/office/drawing/2014/main" id="{891F56BA-E125-4EAE-B631-0D2AA0103961}"/>
                </a:ext>
              </a:extLst>
            </p:cNvPr>
            <p:cNvSpPr/>
            <p:nvPr/>
          </p:nvSpPr>
          <p:spPr>
            <a:xfrm flipH="1">
              <a:off x="8734114" y="1996576"/>
              <a:ext cx="74994" cy="58487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934;p42">
              <a:extLst>
                <a:ext uri="{FF2B5EF4-FFF2-40B4-BE49-F238E27FC236}">
                  <a16:creationId xmlns:a16="http://schemas.microsoft.com/office/drawing/2014/main" id="{0C91D2BF-F18C-462B-9254-CD409EDF607C}"/>
                </a:ext>
              </a:extLst>
            </p:cNvPr>
            <p:cNvSpPr/>
            <p:nvPr/>
          </p:nvSpPr>
          <p:spPr>
            <a:xfrm flipH="1">
              <a:off x="8676296" y="1880942"/>
              <a:ext cx="74994" cy="57846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935;p42">
              <a:extLst>
                <a:ext uri="{FF2B5EF4-FFF2-40B4-BE49-F238E27FC236}">
                  <a16:creationId xmlns:a16="http://schemas.microsoft.com/office/drawing/2014/main" id="{572491EE-5F45-4F44-99D5-80B6C977B683}"/>
                </a:ext>
              </a:extLst>
            </p:cNvPr>
            <p:cNvSpPr/>
            <p:nvPr/>
          </p:nvSpPr>
          <p:spPr>
            <a:xfrm flipH="1">
              <a:off x="8618479" y="1996576"/>
              <a:ext cx="74354" cy="58487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936;p42">
              <a:extLst>
                <a:ext uri="{FF2B5EF4-FFF2-40B4-BE49-F238E27FC236}">
                  <a16:creationId xmlns:a16="http://schemas.microsoft.com/office/drawing/2014/main" id="{C161A902-C582-4019-9A32-AA058284D25C}"/>
                </a:ext>
              </a:extLst>
            </p:cNvPr>
            <p:cNvSpPr/>
            <p:nvPr/>
          </p:nvSpPr>
          <p:spPr>
            <a:xfrm flipH="1">
              <a:off x="8267353" y="2829671"/>
              <a:ext cx="868966" cy="1726713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937;p42">
              <a:extLst>
                <a:ext uri="{FF2B5EF4-FFF2-40B4-BE49-F238E27FC236}">
                  <a16:creationId xmlns:a16="http://schemas.microsoft.com/office/drawing/2014/main" id="{2818D543-9291-4C21-9D43-A2622F020AE1}"/>
                </a:ext>
              </a:extLst>
            </p:cNvPr>
            <p:cNvSpPr/>
            <p:nvPr/>
          </p:nvSpPr>
          <p:spPr>
            <a:xfrm flipH="1">
              <a:off x="9048729" y="3289829"/>
              <a:ext cx="87590" cy="451046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938;p42">
              <a:extLst>
                <a:ext uri="{FF2B5EF4-FFF2-40B4-BE49-F238E27FC236}">
                  <a16:creationId xmlns:a16="http://schemas.microsoft.com/office/drawing/2014/main" id="{355192EE-C352-4314-A3B3-D392C761F295}"/>
                </a:ext>
              </a:extLst>
            </p:cNvPr>
            <p:cNvSpPr/>
            <p:nvPr/>
          </p:nvSpPr>
          <p:spPr>
            <a:xfrm flipH="1">
              <a:off x="8542440" y="3558942"/>
              <a:ext cx="593880" cy="1132020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939;p42">
              <a:extLst>
                <a:ext uri="{FF2B5EF4-FFF2-40B4-BE49-F238E27FC236}">
                  <a16:creationId xmlns:a16="http://schemas.microsoft.com/office/drawing/2014/main" id="{4143810B-0639-453F-BFA5-3D128CC66CA9}"/>
                </a:ext>
              </a:extLst>
            </p:cNvPr>
            <p:cNvSpPr/>
            <p:nvPr/>
          </p:nvSpPr>
          <p:spPr>
            <a:xfrm flipH="1">
              <a:off x="7750549" y="1610528"/>
              <a:ext cx="1305006" cy="1113971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940;p42">
              <a:extLst>
                <a:ext uri="{FF2B5EF4-FFF2-40B4-BE49-F238E27FC236}">
                  <a16:creationId xmlns:a16="http://schemas.microsoft.com/office/drawing/2014/main" id="{216176FE-A3F2-4284-BD3C-86C95F199E89}"/>
                </a:ext>
              </a:extLst>
            </p:cNvPr>
            <p:cNvSpPr/>
            <p:nvPr/>
          </p:nvSpPr>
          <p:spPr>
            <a:xfrm flipH="1">
              <a:off x="8022417" y="1755988"/>
              <a:ext cx="1063646" cy="982037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941;p42">
              <a:extLst>
                <a:ext uri="{FF2B5EF4-FFF2-40B4-BE49-F238E27FC236}">
                  <a16:creationId xmlns:a16="http://schemas.microsoft.com/office/drawing/2014/main" id="{F5A2314C-EFB6-47E7-AAF3-59A130CD22B6}"/>
                </a:ext>
              </a:extLst>
            </p:cNvPr>
            <p:cNvSpPr/>
            <p:nvPr/>
          </p:nvSpPr>
          <p:spPr>
            <a:xfrm flipH="1">
              <a:off x="8502170" y="2205994"/>
              <a:ext cx="19394" cy="17801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942;p42">
              <a:extLst>
                <a:ext uri="{FF2B5EF4-FFF2-40B4-BE49-F238E27FC236}">
                  <a16:creationId xmlns:a16="http://schemas.microsoft.com/office/drawing/2014/main" id="{24EC85BD-930A-4468-BF2E-AE85C9CED71D}"/>
                </a:ext>
              </a:extLst>
            </p:cNvPr>
            <p:cNvSpPr/>
            <p:nvPr/>
          </p:nvSpPr>
          <p:spPr>
            <a:xfrm flipH="1">
              <a:off x="8022141" y="1802387"/>
              <a:ext cx="509687" cy="430519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943;p42">
              <a:extLst>
                <a:ext uri="{FF2B5EF4-FFF2-40B4-BE49-F238E27FC236}">
                  <a16:creationId xmlns:a16="http://schemas.microsoft.com/office/drawing/2014/main" id="{E6811683-5AC0-42F7-AC40-F3239C87CF1C}"/>
                </a:ext>
              </a:extLst>
            </p:cNvPr>
            <p:cNvSpPr/>
            <p:nvPr/>
          </p:nvSpPr>
          <p:spPr>
            <a:xfrm flipH="1">
              <a:off x="8239621" y="2071080"/>
              <a:ext cx="461309" cy="333126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944;p42">
              <a:extLst>
                <a:ext uri="{FF2B5EF4-FFF2-40B4-BE49-F238E27FC236}">
                  <a16:creationId xmlns:a16="http://schemas.microsoft.com/office/drawing/2014/main" id="{36DF441D-7392-4EAA-AA92-BB8F33B875B1}"/>
                </a:ext>
              </a:extLst>
            </p:cNvPr>
            <p:cNvSpPr/>
            <p:nvPr/>
          </p:nvSpPr>
          <p:spPr>
            <a:xfrm flipH="1">
              <a:off x="8482797" y="2202065"/>
              <a:ext cx="448356" cy="404685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945;p42">
              <a:extLst>
                <a:ext uri="{FF2B5EF4-FFF2-40B4-BE49-F238E27FC236}">
                  <a16:creationId xmlns:a16="http://schemas.microsoft.com/office/drawing/2014/main" id="{32B93260-2E8F-4249-B38D-3A7E5BC43B94}"/>
                </a:ext>
              </a:extLst>
            </p:cNvPr>
            <p:cNvSpPr/>
            <p:nvPr/>
          </p:nvSpPr>
          <p:spPr>
            <a:xfrm flipH="1">
              <a:off x="8903655" y="2542852"/>
              <a:ext cx="14581" cy="1617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946;p42">
              <a:extLst>
                <a:ext uri="{FF2B5EF4-FFF2-40B4-BE49-F238E27FC236}">
                  <a16:creationId xmlns:a16="http://schemas.microsoft.com/office/drawing/2014/main" id="{87B21198-2FA7-4F02-9A8B-D744A242EAE1}"/>
                </a:ext>
              </a:extLst>
            </p:cNvPr>
            <p:cNvSpPr/>
            <p:nvPr/>
          </p:nvSpPr>
          <p:spPr>
            <a:xfrm flipH="1">
              <a:off x="7418949" y="1170425"/>
              <a:ext cx="1717371" cy="1901151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947;p42">
              <a:extLst>
                <a:ext uri="{FF2B5EF4-FFF2-40B4-BE49-F238E27FC236}">
                  <a16:creationId xmlns:a16="http://schemas.microsoft.com/office/drawing/2014/main" id="{A211E0E4-CA8A-4ABC-A893-C62578659B1C}"/>
                </a:ext>
              </a:extLst>
            </p:cNvPr>
            <p:cNvSpPr/>
            <p:nvPr/>
          </p:nvSpPr>
          <p:spPr>
            <a:xfrm flipH="1">
              <a:off x="8095889" y="1746850"/>
              <a:ext cx="1040431" cy="2968902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948;p42">
              <a:extLst>
                <a:ext uri="{FF2B5EF4-FFF2-40B4-BE49-F238E27FC236}">
                  <a16:creationId xmlns:a16="http://schemas.microsoft.com/office/drawing/2014/main" id="{AB1FABE9-EA5F-42D6-9392-32952B1C4D68}"/>
                </a:ext>
              </a:extLst>
            </p:cNvPr>
            <p:cNvSpPr/>
            <p:nvPr/>
          </p:nvSpPr>
          <p:spPr>
            <a:xfrm flipH="1">
              <a:off x="8735386" y="2540169"/>
              <a:ext cx="207987" cy="388618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949;p42">
              <a:extLst>
                <a:ext uri="{FF2B5EF4-FFF2-40B4-BE49-F238E27FC236}">
                  <a16:creationId xmlns:a16="http://schemas.microsoft.com/office/drawing/2014/main" id="{215E109B-42BB-4A0F-9557-9D2E3FAB0B07}"/>
                </a:ext>
              </a:extLst>
            </p:cNvPr>
            <p:cNvSpPr/>
            <p:nvPr/>
          </p:nvSpPr>
          <p:spPr>
            <a:xfrm flipH="1">
              <a:off x="8825913" y="2853872"/>
              <a:ext cx="51776" cy="100508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950;p42">
              <a:extLst>
                <a:ext uri="{FF2B5EF4-FFF2-40B4-BE49-F238E27FC236}">
                  <a16:creationId xmlns:a16="http://schemas.microsoft.com/office/drawing/2014/main" id="{AD77ACA9-66F7-4237-A1A3-1D3BAFDCF5C3}"/>
                </a:ext>
              </a:extLst>
            </p:cNvPr>
            <p:cNvSpPr/>
            <p:nvPr/>
          </p:nvSpPr>
          <p:spPr>
            <a:xfrm flipH="1">
              <a:off x="8930699" y="3025912"/>
              <a:ext cx="94244" cy="235697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951;p42">
              <a:extLst>
                <a:ext uri="{FF2B5EF4-FFF2-40B4-BE49-F238E27FC236}">
                  <a16:creationId xmlns:a16="http://schemas.microsoft.com/office/drawing/2014/main" id="{5672E9AD-8B5A-4C94-BF23-1E7C667450B7}"/>
                </a:ext>
              </a:extLst>
            </p:cNvPr>
            <p:cNvSpPr/>
            <p:nvPr/>
          </p:nvSpPr>
          <p:spPr>
            <a:xfrm flipH="1">
              <a:off x="8910526" y="3205241"/>
              <a:ext cx="113425" cy="385928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952;p42">
              <a:extLst>
                <a:ext uri="{FF2B5EF4-FFF2-40B4-BE49-F238E27FC236}">
                  <a16:creationId xmlns:a16="http://schemas.microsoft.com/office/drawing/2014/main" id="{3A1F3E35-C3BE-46E1-8784-E44E1FA43EFB}"/>
                </a:ext>
              </a:extLst>
            </p:cNvPr>
            <p:cNvSpPr/>
            <p:nvPr/>
          </p:nvSpPr>
          <p:spPr>
            <a:xfrm flipH="1">
              <a:off x="9037334" y="3319946"/>
              <a:ext cx="98136" cy="2804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953;p42">
              <a:extLst>
                <a:ext uri="{FF2B5EF4-FFF2-40B4-BE49-F238E27FC236}">
                  <a16:creationId xmlns:a16="http://schemas.microsoft.com/office/drawing/2014/main" id="{7C95E7C9-AF7E-4F62-A3C9-CC4F5989B05D}"/>
                </a:ext>
              </a:extLst>
            </p:cNvPr>
            <p:cNvSpPr/>
            <p:nvPr/>
          </p:nvSpPr>
          <p:spPr>
            <a:xfrm flipH="1">
              <a:off x="9066885" y="3637905"/>
              <a:ext cx="62923" cy="201228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954;p42">
              <a:extLst>
                <a:ext uri="{FF2B5EF4-FFF2-40B4-BE49-F238E27FC236}">
                  <a16:creationId xmlns:a16="http://schemas.microsoft.com/office/drawing/2014/main" id="{5CE505E1-B9A8-4CCE-A847-9F2E9A433612}"/>
                </a:ext>
              </a:extLst>
            </p:cNvPr>
            <p:cNvSpPr/>
            <p:nvPr/>
          </p:nvSpPr>
          <p:spPr>
            <a:xfrm flipH="1">
              <a:off x="9076122" y="3897432"/>
              <a:ext cx="67878" cy="397465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955;p42">
              <a:extLst>
                <a:ext uri="{FF2B5EF4-FFF2-40B4-BE49-F238E27FC236}">
                  <a16:creationId xmlns:a16="http://schemas.microsoft.com/office/drawing/2014/main" id="{FC17AB55-6A33-426C-915E-CCCCA97D3FAB}"/>
                </a:ext>
              </a:extLst>
            </p:cNvPr>
            <p:cNvSpPr/>
            <p:nvPr/>
          </p:nvSpPr>
          <p:spPr>
            <a:xfrm flipH="1">
              <a:off x="8601284" y="2026198"/>
              <a:ext cx="63383" cy="189655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956;p42">
              <a:extLst>
                <a:ext uri="{FF2B5EF4-FFF2-40B4-BE49-F238E27FC236}">
                  <a16:creationId xmlns:a16="http://schemas.microsoft.com/office/drawing/2014/main" id="{E9183731-9838-4A48-8A66-F2543A54A29B}"/>
                </a:ext>
              </a:extLst>
            </p:cNvPr>
            <p:cNvSpPr/>
            <p:nvPr/>
          </p:nvSpPr>
          <p:spPr>
            <a:xfrm flipH="1">
              <a:off x="8365964" y="2227888"/>
              <a:ext cx="142374" cy="106807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957;p42">
              <a:extLst>
                <a:ext uri="{FF2B5EF4-FFF2-40B4-BE49-F238E27FC236}">
                  <a16:creationId xmlns:a16="http://schemas.microsoft.com/office/drawing/2014/main" id="{90F510AA-7EEB-41C3-9FEF-8F9C9C11C044}"/>
                </a:ext>
              </a:extLst>
            </p:cNvPr>
            <p:cNvSpPr/>
            <p:nvPr/>
          </p:nvSpPr>
          <p:spPr>
            <a:xfrm flipH="1">
              <a:off x="8201659" y="2709264"/>
              <a:ext cx="21836" cy="17801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958;p42">
              <a:extLst>
                <a:ext uri="{FF2B5EF4-FFF2-40B4-BE49-F238E27FC236}">
                  <a16:creationId xmlns:a16="http://schemas.microsoft.com/office/drawing/2014/main" id="{55893BA3-136A-49E1-A9C9-B9ABE34C46B9}"/>
                </a:ext>
              </a:extLst>
            </p:cNvPr>
            <p:cNvSpPr/>
            <p:nvPr/>
          </p:nvSpPr>
          <p:spPr>
            <a:xfrm flipH="1">
              <a:off x="7935898" y="2452355"/>
              <a:ext cx="647071" cy="653547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959;p42">
              <a:extLst>
                <a:ext uri="{FF2B5EF4-FFF2-40B4-BE49-F238E27FC236}">
                  <a16:creationId xmlns:a16="http://schemas.microsoft.com/office/drawing/2014/main" id="{CFD1BF13-616A-4018-9941-8E94873218B9}"/>
                </a:ext>
              </a:extLst>
            </p:cNvPr>
            <p:cNvSpPr/>
            <p:nvPr/>
          </p:nvSpPr>
          <p:spPr>
            <a:xfrm flipH="1">
              <a:off x="8335767" y="2694718"/>
              <a:ext cx="202785" cy="182577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960;p42">
              <a:extLst>
                <a:ext uri="{FF2B5EF4-FFF2-40B4-BE49-F238E27FC236}">
                  <a16:creationId xmlns:a16="http://schemas.microsoft.com/office/drawing/2014/main" id="{1CDD32CC-C311-4919-AB0D-43985D099505}"/>
                </a:ext>
              </a:extLst>
            </p:cNvPr>
            <p:cNvSpPr/>
            <p:nvPr/>
          </p:nvSpPr>
          <p:spPr>
            <a:xfrm flipH="1">
              <a:off x="8007782" y="2179308"/>
              <a:ext cx="17801" cy="17023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961;p42">
              <a:extLst>
                <a:ext uri="{FF2B5EF4-FFF2-40B4-BE49-F238E27FC236}">
                  <a16:creationId xmlns:a16="http://schemas.microsoft.com/office/drawing/2014/main" id="{EF290828-3481-4CAB-AF2B-12F9270936FD}"/>
                </a:ext>
              </a:extLst>
            </p:cNvPr>
            <p:cNvSpPr/>
            <p:nvPr/>
          </p:nvSpPr>
          <p:spPr>
            <a:xfrm flipH="1">
              <a:off x="7548942" y="1926040"/>
              <a:ext cx="732715" cy="556579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962;p42">
              <a:extLst>
                <a:ext uri="{FF2B5EF4-FFF2-40B4-BE49-F238E27FC236}">
                  <a16:creationId xmlns:a16="http://schemas.microsoft.com/office/drawing/2014/main" id="{9CF17B61-32EF-4F41-8F9F-30320A12BDB8}"/>
                </a:ext>
              </a:extLst>
            </p:cNvPr>
            <p:cNvSpPr/>
            <p:nvPr/>
          </p:nvSpPr>
          <p:spPr>
            <a:xfrm flipH="1">
              <a:off x="7804992" y="2275468"/>
              <a:ext cx="101817" cy="1551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963;p42">
              <a:extLst>
                <a:ext uri="{FF2B5EF4-FFF2-40B4-BE49-F238E27FC236}">
                  <a16:creationId xmlns:a16="http://schemas.microsoft.com/office/drawing/2014/main" id="{1DF71E3F-71F9-4EAD-8825-DDECB78D1D56}"/>
                </a:ext>
              </a:extLst>
            </p:cNvPr>
            <p:cNvSpPr/>
            <p:nvPr/>
          </p:nvSpPr>
          <p:spPr>
            <a:xfrm flipH="1">
              <a:off x="8191147" y="1855403"/>
              <a:ext cx="21836" cy="14545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964;p42">
              <a:extLst>
                <a:ext uri="{FF2B5EF4-FFF2-40B4-BE49-F238E27FC236}">
                  <a16:creationId xmlns:a16="http://schemas.microsoft.com/office/drawing/2014/main" id="{8284B4A2-E77F-45F6-A05D-E5DECB23A783}"/>
                </a:ext>
              </a:extLst>
            </p:cNvPr>
            <p:cNvSpPr/>
            <p:nvPr/>
          </p:nvSpPr>
          <p:spPr>
            <a:xfrm flipH="1">
              <a:off x="7994466" y="1418324"/>
              <a:ext cx="529930" cy="155150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965;p42">
              <a:extLst>
                <a:ext uri="{FF2B5EF4-FFF2-40B4-BE49-F238E27FC236}">
                  <a16:creationId xmlns:a16="http://schemas.microsoft.com/office/drawing/2014/main" id="{AFD6416E-AEB4-4AEA-9703-C2EC6ED6AF07}"/>
                </a:ext>
              </a:extLst>
            </p:cNvPr>
            <p:cNvSpPr/>
            <p:nvPr/>
          </p:nvSpPr>
          <p:spPr>
            <a:xfrm flipH="1">
              <a:off x="8084754" y="1281205"/>
              <a:ext cx="182577" cy="63030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966;p42">
              <a:extLst>
                <a:ext uri="{FF2B5EF4-FFF2-40B4-BE49-F238E27FC236}">
                  <a16:creationId xmlns:a16="http://schemas.microsoft.com/office/drawing/2014/main" id="{C7285EFC-446B-4778-A930-E51F0D068E29}"/>
                </a:ext>
              </a:extLst>
            </p:cNvPr>
            <p:cNvSpPr/>
            <p:nvPr/>
          </p:nvSpPr>
          <p:spPr>
            <a:xfrm flipH="1">
              <a:off x="8838228" y="1551108"/>
              <a:ext cx="285987" cy="177729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967;p42">
              <a:extLst>
                <a:ext uri="{FF2B5EF4-FFF2-40B4-BE49-F238E27FC236}">
                  <a16:creationId xmlns:a16="http://schemas.microsoft.com/office/drawing/2014/main" id="{D532903B-D88B-444C-AF9F-A97AEA0B65F7}"/>
                </a:ext>
              </a:extLst>
            </p:cNvPr>
            <p:cNvSpPr/>
            <p:nvPr/>
          </p:nvSpPr>
          <p:spPr>
            <a:xfrm flipH="1">
              <a:off x="8970687" y="1815800"/>
              <a:ext cx="21057" cy="21836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968;p42">
              <a:extLst>
                <a:ext uri="{FF2B5EF4-FFF2-40B4-BE49-F238E27FC236}">
                  <a16:creationId xmlns:a16="http://schemas.microsoft.com/office/drawing/2014/main" id="{7ABB7B9F-256D-46DC-B243-F71E0D0E421A}"/>
                </a:ext>
              </a:extLst>
            </p:cNvPr>
            <p:cNvSpPr/>
            <p:nvPr/>
          </p:nvSpPr>
          <p:spPr>
            <a:xfrm flipH="1">
              <a:off x="8822888" y="1772651"/>
              <a:ext cx="176136" cy="176950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969;p42">
              <a:extLst>
                <a:ext uri="{FF2B5EF4-FFF2-40B4-BE49-F238E27FC236}">
                  <a16:creationId xmlns:a16="http://schemas.microsoft.com/office/drawing/2014/main" id="{EF83BA25-D916-43AC-A899-C4D7A6EA7AF3}"/>
                </a:ext>
              </a:extLst>
            </p:cNvPr>
            <p:cNvSpPr/>
            <p:nvPr/>
          </p:nvSpPr>
          <p:spPr>
            <a:xfrm flipH="1">
              <a:off x="8798661" y="2199517"/>
              <a:ext cx="287579" cy="619608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970;p42">
              <a:extLst>
                <a:ext uri="{FF2B5EF4-FFF2-40B4-BE49-F238E27FC236}">
                  <a16:creationId xmlns:a16="http://schemas.microsoft.com/office/drawing/2014/main" id="{A656A2A7-4865-4B51-9776-EA20DC0EC12E}"/>
                </a:ext>
              </a:extLst>
            </p:cNvPr>
            <p:cNvSpPr/>
            <p:nvPr/>
          </p:nvSpPr>
          <p:spPr>
            <a:xfrm flipH="1">
              <a:off x="8873749" y="2458832"/>
              <a:ext cx="25905" cy="21022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8" name="Google Shape;2971;p42">
              <a:extLst>
                <a:ext uri="{FF2B5EF4-FFF2-40B4-BE49-F238E27FC236}">
                  <a16:creationId xmlns:a16="http://schemas.microsoft.com/office/drawing/2014/main" id="{AF3FA477-42BC-445F-AC7C-DF1ED93C4662}"/>
                </a:ext>
              </a:extLst>
            </p:cNvPr>
            <p:cNvGrpSpPr/>
            <p:nvPr/>
          </p:nvGrpSpPr>
          <p:grpSpPr>
            <a:xfrm rot="-6300030">
              <a:off x="7644266" y="3627951"/>
              <a:ext cx="1433267" cy="1141309"/>
              <a:chOff x="8757948" y="1920174"/>
              <a:chExt cx="1090443" cy="865316"/>
            </a:xfrm>
          </p:grpSpPr>
          <p:sp>
            <p:nvSpPr>
              <p:cNvPr id="249" name="Google Shape;2972;p42">
                <a:extLst>
                  <a:ext uri="{FF2B5EF4-FFF2-40B4-BE49-F238E27FC236}">
                    <a16:creationId xmlns:a16="http://schemas.microsoft.com/office/drawing/2014/main" id="{6C7A8687-FB42-4529-938A-916A0133E974}"/>
                  </a:ext>
                </a:extLst>
              </p:cNvPr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973;p42">
                <a:extLst>
                  <a:ext uri="{FF2B5EF4-FFF2-40B4-BE49-F238E27FC236}">
                    <a16:creationId xmlns:a16="http://schemas.microsoft.com/office/drawing/2014/main" id="{444F8D7C-086A-42AA-8C4F-86BC1AAE68C6}"/>
                  </a:ext>
                </a:extLst>
              </p:cNvPr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974;p42">
                <a:extLst>
                  <a:ext uri="{FF2B5EF4-FFF2-40B4-BE49-F238E27FC236}">
                    <a16:creationId xmlns:a16="http://schemas.microsoft.com/office/drawing/2014/main" id="{CBC27C2D-9077-4254-83EB-B2FC2F3BC1CB}"/>
                  </a:ext>
                </a:extLst>
              </p:cNvPr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975;p42">
                <a:extLst>
                  <a:ext uri="{FF2B5EF4-FFF2-40B4-BE49-F238E27FC236}">
                    <a16:creationId xmlns:a16="http://schemas.microsoft.com/office/drawing/2014/main" id="{88B3AE1C-1B2D-4371-84AB-21B09C1E4D25}"/>
                  </a:ext>
                </a:extLst>
              </p:cNvPr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976;p42">
                <a:extLst>
                  <a:ext uri="{FF2B5EF4-FFF2-40B4-BE49-F238E27FC236}">
                    <a16:creationId xmlns:a16="http://schemas.microsoft.com/office/drawing/2014/main" id="{9227D45C-E47E-4B92-9512-6B9CAA873C13}"/>
                  </a:ext>
                </a:extLst>
              </p:cNvPr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977;p42">
                <a:extLst>
                  <a:ext uri="{FF2B5EF4-FFF2-40B4-BE49-F238E27FC236}">
                    <a16:creationId xmlns:a16="http://schemas.microsoft.com/office/drawing/2014/main" id="{A79D819B-867F-4C41-828B-D10720C92B6B}"/>
                  </a:ext>
                </a:extLst>
              </p:cNvPr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978;p42">
                <a:extLst>
                  <a:ext uri="{FF2B5EF4-FFF2-40B4-BE49-F238E27FC236}">
                    <a16:creationId xmlns:a16="http://schemas.microsoft.com/office/drawing/2014/main" id="{7729FDF6-A6F9-47B5-B8DC-F8CCF344972D}"/>
                  </a:ext>
                </a:extLst>
              </p:cNvPr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979;p42">
                <a:extLst>
                  <a:ext uri="{FF2B5EF4-FFF2-40B4-BE49-F238E27FC236}">
                    <a16:creationId xmlns:a16="http://schemas.microsoft.com/office/drawing/2014/main" id="{CDE91DA7-857E-401B-B42D-A94B94DF900D}"/>
                  </a:ext>
                </a:extLst>
              </p:cNvPr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980;p42">
                <a:extLst>
                  <a:ext uri="{FF2B5EF4-FFF2-40B4-BE49-F238E27FC236}">
                    <a16:creationId xmlns:a16="http://schemas.microsoft.com/office/drawing/2014/main" id="{84B7BD44-08D8-4FE8-A42B-EC697E7D25A0}"/>
                  </a:ext>
                </a:extLst>
              </p:cNvPr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981;p42">
                <a:extLst>
                  <a:ext uri="{FF2B5EF4-FFF2-40B4-BE49-F238E27FC236}">
                    <a16:creationId xmlns:a16="http://schemas.microsoft.com/office/drawing/2014/main" id="{56FE1694-AAA7-4D7F-AAF9-4567DE15B549}"/>
                  </a:ext>
                </a:extLst>
              </p:cNvPr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982;p42">
                <a:extLst>
                  <a:ext uri="{FF2B5EF4-FFF2-40B4-BE49-F238E27FC236}">
                    <a16:creationId xmlns:a16="http://schemas.microsoft.com/office/drawing/2014/main" id="{FB18E130-34ED-4373-8F02-B80BF912375C}"/>
                  </a:ext>
                </a:extLst>
              </p:cNvPr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983;p42">
                <a:extLst>
                  <a:ext uri="{FF2B5EF4-FFF2-40B4-BE49-F238E27FC236}">
                    <a16:creationId xmlns:a16="http://schemas.microsoft.com/office/drawing/2014/main" id="{14B755EE-6787-49AE-ADAF-316A508F2B9F}"/>
                  </a:ext>
                </a:extLst>
              </p:cNvPr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984;p42">
                <a:extLst>
                  <a:ext uri="{FF2B5EF4-FFF2-40B4-BE49-F238E27FC236}">
                    <a16:creationId xmlns:a16="http://schemas.microsoft.com/office/drawing/2014/main" id="{DCFC8780-99F9-4A4E-B6E0-DF23F2FAB3DE}"/>
                  </a:ext>
                </a:extLst>
              </p:cNvPr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985;p42">
                <a:extLst>
                  <a:ext uri="{FF2B5EF4-FFF2-40B4-BE49-F238E27FC236}">
                    <a16:creationId xmlns:a16="http://schemas.microsoft.com/office/drawing/2014/main" id="{393F2D17-D12D-4D94-B851-2C304FBE1F6B}"/>
                  </a:ext>
                </a:extLst>
              </p:cNvPr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986;p42">
                <a:extLst>
                  <a:ext uri="{FF2B5EF4-FFF2-40B4-BE49-F238E27FC236}">
                    <a16:creationId xmlns:a16="http://schemas.microsoft.com/office/drawing/2014/main" id="{5D9A4D95-DBC0-4152-8537-80F9155352C8}"/>
                  </a:ext>
                </a:extLst>
              </p:cNvPr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987;p42">
                <a:extLst>
                  <a:ext uri="{FF2B5EF4-FFF2-40B4-BE49-F238E27FC236}">
                    <a16:creationId xmlns:a16="http://schemas.microsoft.com/office/drawing/2014/main" id="{7EFD613A-851D-4AC7-ACFE-F3E03E33318F}"/>
                  </a:ext>
                </a:extLst>
              </p:cNvPr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988;p42">
                <a:extLst>
                  <a:ext uri="{FF2B5EF4-FFF2-40B4-BE49-F238E27FC236}">
                    <a16:creationId xmlns:a16="http://schemas.microsoft.com/office/drawing/2014/main" id="{44A78316-0646-4115-A690-87AF8FBA09FE}"/>
                  </a:ext>
                </a:extLst>
              </p:cNvPr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989;p42">
                <a:extLst>
                  <a:ext uri="{FF2B5EF4-FFF2-40B4-BE49-F238E27FC236}">
                    <a16:creationId xmlns:a16="http://schemas.microsoft.com/office/drawing/2014/main" id="{388298E7-C2E7-4D11-8C06-06926F867741}"/>
                  </a:ext>
                </a:extLst>
              </p:cNvPr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990;p42">
                <a:extLst>
                  <a:ext uri="{FF2B5EF4-FFF2-40B4-BE49-F238E27FC236}">
                    <a16:creationId xmlns:a16="http://schemas.microsoft.com/office/drawing/2014/main" id="{1D0D7D68-FD7F-4D96-B44E-743DBE77A367}"/>
                  </a:ext>
                </a:extLst>
              </p:cNvPr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991;p42">
                <a:extLst>
                  <a:ext uri="{FF2B5EF4-FFF2-40B4-BE49-F238E27FC236}">
                    <a16:creationId xmlns:a16="http://schemas.microsoft.com/office/drawing/2014/main" id="{5E33F478-7EE5-4B2A-94A0-913CD82460E5}"/>
                  </a:ext>
                </a:extLst>
              </p:cNvPr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992;p42">
                <a:extLst>
                  <a:ext uri="{FF2B5EF4-FFF2-40B4-BE49-F238E27FC236}">
                    <a16:creationId xmlns:a16="http://schemas.microsoft.com/office/drawing/2014/main" id="{893EF0B4-421A-48E2-BBF8-AF2829177827}"/>
                  </a:ext>
                </a:extLst>
              </p:cNvPr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993;p42">
                <a:extLst>
                  <a:ext uri="{FF2B5EF4-FFF2-40B4-BE49-F238E27FC236}">
                    <a16:creationId xmlns:a16="http://schemas.microsoft.com/office/drawing/2014/main" id="{24DF5C79-D2AD-4F94-89F3-3D7159D42D1C}"/>
                  </a:ext>
                </a:extLst>
              </p:cNvPr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4" name="Google Shape;2994;p42">
            <a:extLst>
              <a:ext uri="{FF2B5EF4-FFF2-40B4-BE49-F238E27FC236}">
                <a16:creationId xmlns:a16="http://schemas.microsoft.com/office/drawing/2014/main" id="{94A7747D-0963-4FE0-A49F-BC52C76973FB}"/>
              </a:ext>
            </a:extLst>
          </p:cNvPr>
          <p:cNvGrpSpPr/>
          <p:nvPr/>
        </p:nvGrpSpPr>
        <p:grpSpPr>
          <a:xfrm>
            <a:off x="0" y="958504"/>
            <a:ext cx="1901530" cy="3956488"/>
            <a:chOff x="0" y="958504"/>
            <a:chExt cx="1901530" cy="3956488"/>
          </a:xfrm>
        </p:grpSpPr>
        <p:sp>
          <p:nvSpPr>
            <p:cNvPr id="275" name="Google Shape;2995;p42">
              <a:extLst>
                <a:ext uri="{FF2B5EF4-FFF2-40B4-BE49-F238E27FC236}">
                  <a16:creationId xmlns:a16="http://schemas.microsoft.com/office/drawing/2014/main" id="{D6F6873D-5DBE-4B11-891B-3EBF9D2EF6D2}"/>
                </a:ext>
              </a:extLst>
            </p:cNvPr>
            <p:cNvSpPr/>
            <p:nvPr/>
          </p:nvSpPr>
          <p:spPr>
            <a:xfrm>
              <a:off x="0" y="2809973"/>
              <a:ext cx="1901530" cy="2105018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6" name="Google Shape;2996;p42">
              <a:extLst>
                <a:ext uri="{FF2B5EF4-FFF2-40B4-BE49-F238E27FC236}">
                  <a16:creationId xmlns:a16="http://schemas.microsoft.com/office/drawing/2014/main" id="{661077D7-EA85-4C09-8748-693CD4CE55AF}"/>
                </a:ext>
              </a:extLst>
            </p:cNvPr>
            <p:cNvGrpSpPr/>
            <p:nvPr/>
          </p:nvGrpSpPr>
          <p:grpSpPr>
            <a:xfrm>
              <a:off x="4" y="2803267"/>
              <a:ext cx="1766396" cy="973004"/>
              <a:chOff x="80379" y="2974904"/>
              <a:chExt cx="1766396" cy="973004"/>
            </a:xfrm>
          </p:grpSpPr>
          <p:sp>
            <p:nvSpPr>
              <p:cNvPr id="347" name="Google Shape;2997;p42">
                <a:extLst>
                  <a:ext uri="{FF2B5EF4-FFF2-40B4-BE49-F238E27FC236}">
                    <a16:creationId xmlns:a16="http://schemas.microsoft.com/office/drawing/2014/main" id="{18FE708A-5BA2-4F7B-AE13-5BD1A79A2CF5}"/>
                  </a:ext>
                </a:extLst>
              </p:cNvPr>
              <p:cNvSpPr/>
              <p:nvPr/>
            </p:nvSpPr>
            <p:spPr>
              <a:xfrm flipH="1">
                <a:off x="80385" y="2974904"/>
                <a:ext cx="1766390" cy="973004"/>
              </a:xfrm>
              <a:custGeom>
                <a:avLst/>
                <a:gdLst/>
                <a:ahLst/>
                <a:cxnLst/>
                <a:rect l="l" t="t" r="r" b="b"/>
                <a:pathLst>
                  <a:path w="51472" h="28353" extrusionOk="0">
                    <a:moveTo>
                      <a:pt x="15357" y="1"/>
                    </a:moveTo>
                    <a:cubicBezTo>
                      <a:pt x="9974" y="1"/>
                      <a:pt x="4681" y="665"/>
                      <a:pt x="1" y="2034"/>
                    </a:cubicBezTo>
                    <a:cubicBezTo>
                      <a:pt x="8058" y="10662"/>
                      <a:pt x="11938" y="20385"/>
                      <a:pt x="24173" y="24836"/>
                    </a:cubicBezTo>
                    <a:cubicBezTo>
                      <a:pt x="29410" y="26673"/>
                      <a:pt x="35752" y="28352"/>
                      <a:pt x="42537" y="28352"/>
                    </a:cubicBezTo>
                    <a:cubicBezTo>
                      <a:pt x="45451" y="28352"/>
                      <a:pt x="48447" y="28042"/>
                      <a:pt x="51472" y="27302"/>
                    </a:cubicBezTo>
                    <a:lnTo>
                      <a:pt x="51472" y="14268"/>
                    </a:lnTo>
                    <a:cubicBezTo>
                      <a:pt x="47797" y="10023"/>
                      <a:pt x="43734" y="6508"/>
                      <a:pt x="37526" y="3974"/>
                    </a:cubicBezTo>
                    <a:cubicBezTo>
                      <a:pt x="30977" y="1366"/>
                      <a:pt x="23074" y="1"/>
                      <a:pt x="15357" y="1"/>
                    </a:cubicBezTo>
                    <a:close/>
                  </a:path>
                </a:pathLst>
              </a:custGeom>
              <a:solidFill>
                <a:srgbClr val="0B44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2998;p42">
                <a:extLst>
                  <a:ext uri="{FF2B5EF4-FFF2-40B4-BE49-F238E27FC236}">
                    <a16:creationId xmlns:a16="http://schemas.microsoft.com/office/drawing/2014/main" id="{69CB7B7B-A9E3-4119-9C3D-667DEB252B17}"/>
                  </a:ext>
                </a:extLst>
              </p:cNvPr>
              <p:cNvSpPr/>
              <p:nvPr/>
            </p:nvSpPr>
            <p:spPr>
              <a:xfrm flipH="1">
                <a:off x="80379" y="3137607"/>
                <a:ext cx="1516319" cy="632472"/>
              </a:xfrm>
              <a:custGeom>
                <a:avLst/>
                <a:gdLst/>
                <a:ahLst/>
                <a:cxnLst/>
                <a:rect l="l" t="t" r="r" b="b"/>
                <a:pathLst>
                  <a:path w="44185" h="18430" extrusionOk="0">
                    <a:moveTo>
                      <a:pt x="508" y="1"/>
                    </a:moveTo>
                    <a:cubicBezTo>
                      <a:pt x="134" y="1"/>
                      <a:pt x="0" y="587"/>
                      <a:pt x="406" y="694"/>
                    </a:cubicBezTo>
                    <a:cubicBezTo>
                      <a:pt x="9308" y="2817"/>
                      <a:pt x="17274" y="7587"/>
                      <a:pt x="25377" y="11650"/>
                    </a:cubicBezTo>
                    <a:cubicBezTo>
                      <a:pt x="31311" y="14640"/>
                      <a:pt x="37588" y="17448"/>
                      <a:pt x="44185" y="18429"/>
                    </a:cubicBezTo>
                    <a:lnTo>
                      <a:pt x="44185" y="17722"/>
                    </a:lnTo>
                    <a:cubicBezTo>
                      <a:pt x="37429" y="16694"/>
                      <a:pt x="31015" y="13727"/>
                      <a:pt x="24943" y="10669"/>
                    </a:cubicBezTo>
                    <a:cubicBezTo>
                      <a:pt x="17046" y="6674"/>
                      <a:pt x="9262" y="2086"/>
                      <a:pt x="589" y="9"/>
                    </a:cubicBezTo>
                    <a:cubicBezTo>
                      <a:pt x="561" y="3"/>
                      <a:pt x="534" y="1"/>
                      <a:pt x="50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2999;p42">
                <a:extLst>
                  <a:ext uri="{FF2B5EF4-FFF2-40B4-BE49-F238E27FC236}">
                    <a16:creationId xmlns:a16="http://schemas.microsoft.com/office/drawing/2014/main" id="{87F5D8E8-CBB8-46B7-8E60-84E3F13366BB}"/>
                  </a:ext>
                </a:extLst>
              </p:cNvPr>
              <p:cNvSpPr/>
              <p:nvPr/>
            </p:nvSpPr>
            <p:spPr>
              <a:xfrm flipH="1">
                <a:off x="1102584" y="3328245"/>
                <a:ext cx="21174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26" extrusionOk="0">
                    <a:moveTo>
                      <a:pt x="617" y="1"/>
                    </a:moveTo>
                    <a:lnTo>
                      <a:pt x="617" y="1"/>
                    </a:lnTo>
                    <a:cubicBezTo>
                      <a:pt x="411" y="24"/>
                      <a:pt x="206" y="24"/>
                      <a:pt x="1" y="24"/>
                    </a:cubicBezTo>
                    <a:cubicBezTo>
                      <a:pt x="115" y="206"/>
                      <a:pt x="206" y="366"/>
                      <a:pt x="297" y="526"/>
                    </a:cubicBezTo>
                    <a:cubicBezTo>
                      <a:pt x="411" y="366"/>
                      <a:pt x="503" y="183"/>
                      <a:pt x="617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000;p42">
                <a:extLst>
                  <a:ext uri="{FF2B5EF4-FFF2-40B4-BE49-F238E27FC236}">
                    <a16:creationId xmlns:a16="http://schemas.microsoft.com/office/drawing/2014/main" id="{0636DC04-9AD9-4476-99EF-DB62E5429730}"/>
                  </a:ext>
                </a:extLst>
              </p:cNvPr>
              <p:cNvSpPr/>
              <p:nvPr/>
            </p:nvSpPr>
            <p:spPr>
              <a:xfrm flipH="1">
                <a:off x="1088487" y="3081359"/>
                <a:ext cx="372894" cy="291527"/>
              </a:xfrm>
              <a:custGeom>
                <a:avLst/>
                <a:gdLst/>
                <a:ahLst/>
                <a:cxnLst/>
                <a:rect l="l" t="t" r="r" b="b"/>
                <a:pathLst>
                  <a:path w="10866" h="8495" extrusionOk="0">
                    <a:moveTo>
                      <a:pt x="5735" y="0"/>
                    </a:moveTo>
                    <a:cubicBezTo>
                      <a:pt x="5479" y="0"/>
                      <a:pt x="5232" y="248"/>
                      <a:pt x="5410" y="507"/>
                    </a:cubicBezTo>
                    <a:cubicBezTo>
                      <a:pt x="7031" y="2653"/>
                      <a:pt x="8515" y="4889"/>
                      <a:pt x="9839" y="7218"/>
                    </a:cubicBezTo>
                    <a:cubicBezTo>
                      <a:pt x="10044" y="7218"/>
                      <a:pt x="10249" y="7218"/>
                      <a:pt x="10455" y="7195"/>
                    </a:cubicBezTo>
                    <a:lnTo>
                      <a:pt x="10455" y="7195"/>
                    </a:lnTo>
                    <a:cubicBezTo>
                      <a:pt x="10341" y="7377"/>
                      <a:pt x="10249" y="7560"/>
                      <a:pt x="10135" y="7720"/>
                    </a:cubicBezTo>
                    <a:cubicBezTo>
                      <a:pt x="10044" y="7560"/>
                      <a:pt x="9953" y="7400"/>
                      <a:pt x="9839" y="7218"/>
                    </a:cubicBezTo>
                    <a:cubicBezTo>
                      <a:pt x="7139" y="7316"/>
                      <a:pt x="4440" y="7806"/>
                      <a:pt x="1726" y="7806"/>
                    </a:cubicBezTo>
                    <a:cubicBezTo>
                      <a:pt x="1296" y="7806"/>
                      <a:pt x="865" y="7793"/>
                      <a:pt x="435" y="7765"/>
                    </a:cubicBezTo>
                    <a:cubicBezTo>
                      <a:pt x="427" y="7765"/>
                      <a:pt x="420" y="7765"/>
                      <a:pt x="414" y="7765"/>
                    </a:cubicBezTo>
                    <a:cubicBezTo>
                      <a:pt x="1" y="7765"/>
                      <a:pt x="8" y="8428"/>
                      <a:pt x="435" y="8450"/>
                    </a:cubicBezTo>
                    <a:cubicBezTo>
                      <a:pt x="886" y="8481"/>
                      <a:pt x="1337" y="8494"/>
                      <a:pt x="1787" y="8494"/>
                    </a:cubicBezTo>
                    <a:cubicBezTo>
                      <a:pt x="4681" y="8494"/>
                      <a:pt x="7551" y="7942"/>
                      <a:pt x="10455" y="7902"/>
                    </a:cubicBezTo>
                    <a:cubicBezTo>
                      <a:pt x="10706" y="7902"/>
                      <a:pt x="10866" y="7606"/>
                      <a:pt x="10752" y="7377"/>
                    </a:cubicBezTo>
                    <a:cubicBezTo>
                      <a:pt x="9336" y="4867"/>
                      <a:pt x="7739" y="2470"/>
                      <a:pt x="6027" y="142"/>
                    </a:cubicBezTo>
                    <a:cubicBezTo>
                      <a:pt x="5947" y="42"/>
                      <a:pt x="5840" y="0"/>
                      <a:pt x="5735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001;p42">
                <a:extLst>
                  <a:ext uri="{FF2B5EF4-FFF2-40B4-BE49-F238E27FC236}">
                    <a16:creationId xmlns:a16="http://schemas.microsoft.com/office/drawing/2014/main" id="{3EDE2FE8-2457-45C3-9BE8-A3EE04A41145}"/>
                  </a:ext>
                </a:extLst>
              </p:cNvPr>
              <p:cNvSpPr/>
              <p:nvPr/>
            </p:nvSpPr>
            <p:spPr>
              <a:xfrm flipH="1">
                <a:off x="859757" y="3166984"/>
                <a:ext cx="432229" cy="365687"/>
              </a:xfrm>
              <a:custGeom>
                <a:avLst/>
                <a:gdLst/>
                <a:ahLst/>
                <a:cxnLst/>
                <a:rect l="l" t="t" r="r" b="b"/>
                <a:pathLst>
                  <a:path w="12595" h="10656" extrusionOk="0">
                    <a:moveTo>
                      <a:pt x="9113" y="1"/>
                    </a:moveTo>
                    <a:cubicBezTo>
                      <a:pt x="8896" y="1"/>
                      <a:pt x="8687" y="171"/>
                      <a:pt x="8783" y="431"/>
                    </a:cubicBezTo>
                    <a:cubicBezTo>
                      <a:pt x="9787" y="3011"/>
                      <a:pt x="10244" y="5773"/>
                      <a:pt x="11636" y="8169"/>
                    </a:cubicBezTo>
                    <a:cubicBezTo>
                      <a:pt x="11796" y="8146"/>
                      <a:pt x="11933" y="8101"/>
                      <a:pt x="12093" y="8055"/>
                    </a:cubicBezTo>
                    <a:lnTo>
                      <a:pt x="12093" y="8055"/>
                    </a:lnTo>
                    <a:cubicBezTo>
                      <a:pt x="12024" y="8238"/>
                      <a:pt x="11956" y="8397"/>
                      <a:pt x="11887" y="8580"/>
                    </a:cubicBezTo>
                    <a:cubicBezTo>
                      <a:pt x="11796" y="8443"/>
                      <a:pt x="11727" y="8306"/>
                      <a:pt x="11636" y="8169"/>
                    </a:cubicBezTo>
                    <a:cubicBezTo>
                      <a:pt x="8846" y="8912"/>
                      <a:pt x="5826" y="9957"/>
                      <a:pt x="2873" y="9957"/>
                    </a:cubicBezTo>
                    <a:cubicBezTo>
                      <a:pt x="2105" y="9957"/>
                      <a:pt x="1342" y="9886"/>
                      <a:pt x="589" y="9721"/>
                    </a:cubicBezTo>
                    <a:cubicBezTo>
                      <a:pt x="561" y="9715"/>
                      <a:pt x="534" y="9713"/>
                      <a:pt x="508" y="9713"/>
                    </a:cubicBezTo>
                    <a:cubicBezTo>
                      <a:pt x="134" y="9713"/>
                      <a:pt x="0" y="10299"/>
                      <a:pt x="406" y="10406"/>
                    </a:cubicBezTo>
                    <a:cubicBezTo>
                      <a:pt x="1203" y="10581"/>
                      <a:pt x="2008" y="10656"/>
                      <a:pt x="2816" y="10656"/>
                    </a:cubicBezTo>
                    <a:cubicBezTo>
                      <a:pt x="6015" y="10656"/>
                      <a:pt x="9269" y="9487"/>
                      <a:pt x="12275" y="8740"/>
                    </a:cubicBezTo>
                    <a:cubicBezTo>
                      <a:pt x="12481" y="8671"/>
                      <a:pt x="12595" y="8397"/>
                      <a:pt x="12481" y="8215"/>
                    </a:cubicBezTo>
                    <a:cubicBezTo>
                      <a:pt x="10928" y="5773"/>
                      <a:pt x="10495" y="2919"/>
                      <a:pt x="9468" y="249"/>
                    </a:cubicBezTo>
                    <a:cubicBezTo>
                      <a:pt x="9404" y="76"/>
                      <a:pt x="9257" y="1"/>
                      <a:pt x="911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002;p42">
                <a:extLst>
                  <a:ext uri="{FF2B5EF4-FFF2-40B4-BE49-F238E27FC236}">
                    <a16:creationId xmlns:a16="http://schemas.microsoft.com/office/drawing/2014/main" id="{D118CCAC-EDC4-43C8-A976-B0E4D3D3847A}"/>
                  </a:ext>
                </a:extLst>
              </p:cNvPr>
              <p:cNvSpPr/>
              <p:nvPr/>
            </p:nvSpPr>
            <p:spPr>
              <a:xfrm flipH="1">
                <a:off x="515100" y="3252161"/>
                <a:ext cx="471660" cy="453060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13202" extrusionOk="0">
                    <a:moveTo>
                      <a:pt x="7486" y="1"/>
                    </a:moveTo>
                    <a:cubicBezTo>
                      <a:pt x="7259" y="1"/>
                      <a:pt x="7023" y="249"/>
                      <a:pt x="7147" y="529"/>
                    </a:cubicBezTo>
                    <a:cubicBezTo>
                      <a:pt x="8768" y="3930"/>
                      <a:pt x="10799" y="7102"/>
                      <a:pt x="12717" y="10344"/>
                    </a:cubicBezTo>
                    <a:cubicBezTo>
                      <a:pt x="12899" y="10321"/>
                      <a:pt x="13105" y="10298"/>
                      <a:pt x="13287" y="10298"/>
                    </a:cubicBezTo>
                    <a:cubicBezTo>
                      <a:pt x="13196" y="10458"/>
                      <a:pt x="13105" y="10640"/>
                      <a:pt x="12991" y="10823"/>
                    </a:cubicBezTo>
                    <a:cubicBezTo>
                      <a:pt x="12899" y="10663"/>
                      <a:pt x="12808" y="10503"/>
                      <a:pt x="12717" y="10344"/>
                    </a:cubicBezTo>
                    <a:cubicBezTo>
                      <a:pt x="8562" y="10732"/>
                      <a:pt x="4545" y="11941"/>
                      <a:pt x="414" y="12535"/>
                    </a:cubicBezTo>
                    <a:cubicBezTo>
                      <a:pt x="1" y="12578"/>
                      <a:pt x="147" y="13201"/>
                      <a:pt x="536" y="13201"/>
                    </a:cubicBezTo>
                    <a:cubicBezTo>
                      <a:pt x="556" y="13201"/>
                      <a:pt x="576" y="13200"/>
                      <a:pt x="596" y="13197"/>
                    </a:cubicBezTo>
                    <a:cubicBezTo>
                      <a:pt x="4865" y="12603"/>
                      <a:pt x="8996" y="11302"/>
                      <a:pt x="13287" y="10983"/>
                    </a:cubicBezTo>
                    <a:cubicBezTo>
                      <a:pt x="13561" y="10960"/>
                      <a:pt x="13744" y="10709"/>
                      <a:pt x="13584" y="10458"/>
                    </a:cubicBezTo>
                    <a:cubicBezTo>
                      <a:pt x="11598" y="7057"/>
                      <a:pt x="9430" y="3747"/>
                      <a:pt x="7764" y="186"/>
                    </a:cubicBezTo>
                    <a:cubicBezTo>
                      <a:pt x="7698" y="55"/>
                      <a:pt x="7593" y="1"/>
                      <a:pt x="7486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003;p42">
                <a:extLst>
                  <a:ext uri="{FF2B5EF4-FFF2-40B4-BE49-F238E27FC236}">
                    <a16:creationId xmlns:a16="http://schemas.microsoft.com/office/drawing/2014/main" id="{E7E33CDF-395B-4F55-961F-C530DFA6E264}"/>
                  </a:ext>
                </a:extLst>
              </p:cNvPr>
              <p:cNvSpPr/>
              <p:nvPr/>
            </p:nvSpPr>
            <p:spPr>
              <a:xfrm flipH="1">
                <a:off x="218991" y="3719919"/>
                <a:ext cx="1884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94" extrusionOk="0">
                    <a:moveTo>
                      <a:pt x="549" y="0"/>
                    </a:moveTo>
                    <a:lnTo>
                      <a:pt x="549" y="0"/>
                    </a:lnTo>
                    <a:cubicBezTo>
                      <a:pt x="366" y="69"/>
                      <a:pt x="184" y="114"/>
                      <a:pt x="1" y="183"/>
                    </a:cubicBezTo>
                    <a:cubicBezTo>
                      <a:pt x="138" y="320"/>
                      <a:pt x="252" y="457"/>
                      <a:pt x="389" y="594"/>
                    </a:cubicBezTo>
                    <a:cubicBezTo>
                      <a:pt x="457" y="388"/>
                      <a:pt x="503" y="206"/>
                      <a:pt x="54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004;p42">
                <a:extLst>
                  <a:ext uri="{FF2B5EF4-FFF2-40B4-BE49-F238E27FC236}">
                    <a16:creationId xmlns:a16="http://schemas.microsoft.com/office/drawing/2014/main" id="{9EAD444E-60F7-40D6-BBA9-FDFF3FA95379}"/>
                  </a:ext>
                </a:extLst>
              </p:cNvPr>
              <p:cNvSpPr/>
              <p:nvPr/>
            </p:nvSpPr>
            <p:spPr>
              <a:xfrm flipH="1">
                <a:off x="200984" y="3415310"/>
                <a:ext cx="459031" cy="452991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13200" extrusionOk="0">
                    <a:moveTo>
                      <a:pt x="7388" y="1"/>
                    </a:moveTo>
                    <a:cubicBezTo>
                      <a:pt x="7137" y="1"/>
                      <a:pt x="6901" y="245"/>
                      <a:pt x="7076" y="499"/>
                    </a:cubicBezTo>
                    <a:cubicBezTo>
                      <a:pt x="9153" y="3170"/>
                      <a:pt x="9975" y="6594"/>
                      <a:pt x="12303" y="9059"/>
                    </a:cubicBezTo>
                    <a:cubicBezTo>
                      <a:pt x="12486" y="8990"/>
                      <a:pt x="12668" y="8945"/>
                      <a:pt x="12851" y="8876"/>
                    </a:cubicBezTo>
                    <a:lnTo>
                      <a:pt x="12851" y="8876"/>
                    </a:lnTo>
                    <a:cubicBezTo>
                      <a:pt x="12805" y="9082"/>
                      <a:pt x="12759" y="9264"/>
                      <a:pt x="12691" y="9470"/>
                    </a:cubicBezTo>
                    <a:cubicBezTo>
                      <a:pt x="12554" y="9333"/>
                      <a:pt x="12440" y="9196"/>
                      <a:pt x="12303" y="9059"/>
                    </a:cubicBezTo>
                    <a:cubicBezTo>
                      <a:pt x="8546" y="10289"/>
                      <a:pt x="4936" y="12493"/>
                      <a:pt x="905" y="12493"/>
                    </a:cubicBezTo>
                    <a:cubicBezTo>
                      <a:pt x="749" y="12493"/>
                      <a:pt x="592" y="12490"/>
                      <a:pt x="434" y="12483"/>
                    </a:cubicBezTo>
                    <a:cubicBezTo>
                      <a:pt x="427" y="12482"/>
                      <a:pt x="420" y="12482"/>
                      <a:pt x="413" y="12482"/>
                    </a:cubicBezTo>
                    <a:cubicBezTo>
                      <a:pt x="0" y="12482"/>
                      <a:pt x="7" y="13168"/>
                      <a:pt x="434" y="13190"/>
                    </a:cubicBezTo>
                    <a:cubicBezTo>
                      <a:pt x="586" y="13197"/>
                      <a:pt x="738" y="13200"/>
                      <a:pt x="889" y="13200"/>
                    </a:cubicBezTo>
                    <a:cubicBezTo>
                      <a:pt x="5197" y="13200"/>
                      <a:pt x="8998" y="10752"/>
                      <a:pt x="13033" y="9561"/>
                    </a:cubicBezTo>
                    <a:cubicBezTo>
                      <a:pt x="13284" y="9493"/>
                      <a:pt x="13376" y="9150"/>
                      <a:pt x="13193" y="8968"/>
                    </a:cubicBezTo>
                    <a:cubicBezTo>
                      <a:pt x="10591" y="6525"/>
                      <a:pt x="9815" y="2919"/>
                      <a:pt x="7692" y="157"/>
                    </a:cubicBezTo>
                    <a:cubicBezTo>
                      <a:pt x="7609" y="47"/>
                      <a:pt x="7497" y="1"/>
                      <a:pt x="73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7" name="Google Shape;3005;p42">
              <a:extLst>
                <a:ext uri="{FF2B5EF4-FFF2-40B4-BE49-F238E27FC236}">
                  <a16:creationId xmlns:a16="http://schemas.microsoft.com/office/drawing/2014/main" id="{6FA3688F-A084-4928-BCCE-05F81A4C185C}"/>
                </a:ext>
              </a:extLst>
            </p:cNvPr>
            <p:cNvGrpSpPr/>
            <p:nvPr/>
          </p:nvGrpSpPr>
          <p:grpSpPr>
            <a:xfrm>
              <a:off x="10" y="958504"/>
              <a:ext cx="784602" cy="2259876"/>
              <a:chOff x="8208885" y="1995091"/>
              <a:chExt cx="784602" cy="2259876"/>
            </a:xfrm>
          </p:grpSpPr>
          <p:sp>
            <p:nvSpPr>
              <p:cNvPr id="341" name="Google Shape;3006;p42">
                <a:extLst>
                  <a:ext uri="{FF2B5EF4-FFF2-40B4-BE49-F238E27FC236}">
                    <a16:creationId xmlns:a16="http://schemas.microsoft.com/office/drawing/2014/main" id="{A280F551-C4B5-424E-AE54-2B81CD03C4CE}"/>
                  </a:ext>
                </a:extLst>
              </p:cNvPr>
              <p:cNvSpPr/>
              <p:nvPr/>
            </p:nvSpPr>
            <p:spPr>
              <a:xfrm flipH="1">
                <a:off x="8210156" y="1995091"/>
                <a:ext cx="783331" cy="2259876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65852" extrusionOk="0">
                    <a:moveTo>
                      <a:pt x="1119" y="1"/>
                    </a:moveTo>
                    <a:lnTo>
                      <a:pt x="1073" y="183"/>
                    </a:lnTo>
                    <a:cubicBezTo>
                      <a:pt x="1" y="959"/>
                      <a:pt x="160" y="28030"/>
                      <a:pt x="320" y="33713"/>
                    </a:cubicBezTo>
                    <a:cubicBezTo>
                      <a:pt x="822" y="44624"/>
                      <a:pt x="7807" y="61081"/>
                      <a:pt x="22826" y="65851"/>
                    </a:cubicBezTo>
                    <a:lnTo>
                      <a:pt x="22826" y="16480"/>
                    </a:lnTo>
                    <a:cubicBezTo>
                      <a:pt x="16686" y="9564"/>
                      <a:pt x="9176" y="3333"/>
                      <a:pt x="1119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007;p42">
                <a:extLst>
                  <a:ext uri="{FF2B5EF4-FFF2-40B4-BE49-F238E27FC236}">
                    <a16:creationId xmlns:a16="http://schemas.microsoft.com/office/drawing/2014/main" id="{5CD445D9-E4A2-4631-A075-E7ACFF0B318E}"/>
                  </a:ext>
                </a:extLst>
              </p:cNvPr>
              <p:cNvSpPr/>
              <p:nvPr/>
            </p:nvSpPr>
            <p:spPr>
              <a:xfrm flipH="1">
                <a:off x="8208885" y="2153744"/>
                <a:ext cx="666240" cy="1622634"/>
              </a:xfrm>
              <a:custGeom>
                <a:avLst/>
                <a:gdLst/>
                <a:ahLst/>
                <a:cxnLst/>
                <a:rect l="l" t="t" r="r" b="b"/>
                <a:pathLst>
                  <a:path w="19414" h="47283" extrusionOk="0">
                    <a:moveTo>
                      <a:pt x="478" y="1"/>
                    </a:moveTo>
                    <a:cubicBezTo>
                      <a:pt x="256" y="1"/>
                      <a:pt x="0" y="252"/>
                      <a:pt x="126" y="536"/>
                    </a:cubicBezTo>
                    <a:cubicBezTo>
                      <a:pt x="2272" y="5444"/>
                      <a:pt x="5559" y="9735"/>
                      <a:pt x="8024" y="14505"/>
                    </a:cubicBezTo>
                    <a:cubicBezTo>
                      <a:pt x="10763" y="19755"/>
                      <a:pt x="12384" y="25644"/>
                      <a:pt x="14278" y="31259"/>
                    </a:cubicBezTo>
                    <a:cubicBezTo>
                      <a:pt x="16081" y="36577"/>
                      <a:pt x="17839" y="41873"/>
                      <a:pt x="19414" y="47282"/>
                    </a:cubicBezTo>
                    <a:lnTo>
                      <a:pt x="19414" y="44863"/>
                    </a:lnTo>
                    <a:cubicBezTo>
                      <a:pt x="17907" y="39887"/>
                      <a:pt x="16264" y="34979"/>
                      <a:pt x="14598" y="30049"/>
                    </a:cubicBezTo>
                    <a:cubicBezTo>
                      <a:pt x="12817" y="24685"/>
                      <a:pt x="11174" y="19207"/>
                      <a:pt x="8617" y="14140"/>
                    </a:cubicBezTo>
                    <a:cubicBezTo>
                      <a:pt x="6221" y="9369"/>
                      <a:pt x="2888" y="5101"/>
                      <a:pt x="720" y="171"/>
                    </a:cubicBezTo>
                    <a:cubicBezTo>
                      <a:pt x="671" y="51"/>
                      <a:pt x="578" y="1"/>
                      <a:pt x="478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008;p42">
                <a:extLst>
                  <a:ext uri="{FF2B5EF4-FFF2-40B4-BE49-F238E27FC236}">
                    <a16:creationId xmlns:a16="http://schemas.microsoft.com/office/drawing/2014/main" id="{A68923AD-282F-40FA-8D46-6195F01234F7}"/>
                  </a:ext>
                </a:extLst>
              </p:cNvPr>
              <p:cNvSpPr/>
              <p:nvPr/>
            </p:nvSpPr>
            <p:spPr>
              <a:xfrm flipH="1">
                <a:off x="8614622" y="2303544"/>
                <a:ext cx="297945" cy="245885"/>
              </a:xfrm>
              <a:custGeom>
                <a:avLst/>
                <a:gdLst/>
                <a:ahLst/>
                <a:cxnLst/>
                <a:rect l="l" t="t" r="r" b="b"/>
                <a:pathLst>
                  <a:path w="8682" h="7165" extrusionOk="0">
                    <a:moveTo>
                      <a:pt x="8339" y="0"/>
                    </a:moveTo>
                    <a:cubicBezTo>
                      <a:pt x="8162" y="0"/>
                      <a:pt x="7974" y="108"/>
                      <a:pt x="7951" y="325"/>
                    </a:cubicBezTo>
                    <a:cubicBezTo>
                      <a:pt x="7791" y="2334"/>
                      <a:pt x="7494" y="4320"/>
                      <a:pt x="7449" y="6328"/>
                    </a:cubicBezTo>
                    <a:cubicBezTo>
                      <a:pt x="7586" y="6374"/>
                      <a:pt x="7723" y="6442"/>
                      <a:pt x="7882" y="6488"/>
                    </a:cubicBezTo>
                    <a:cubicBezTo>
                      <a:pt x="7723" y="6602"/>
                      <a:pt x="7586" y="6694"/>
                      <a:pt x="7426" y="6808"/>
                    </a:cubicBezTo>
                    <a:cubicBezTo>
                      <a:pt x="7426" y="6648"/>
                      <a:pt x="7449" y="6488"/>
                      <a:pt x="7449" y="6328"/>
                    </a:cubicBezTo>
                    <a:cubicBezTo>
                      <a:pt x="5052" y="5484"/>
                      <a:pt x="2747" y="4434"/>
                      <a:pt x="647" y="3041"/>
                    </a:cubicBezTo>
                    <a:cubicBezTo>
                      <a:pt x="585" y="2999"/>
                      <a:pt x="524" y="2981"/>
                      <a:pt x="467" y="2981"/>
                    </a:cubicBezTo>
                    <a:cubicBezTo>
                      <a:pt x="186" y="2981"/>
                      <a:pt x="1" y="3426"/>
                      <a:pt x="304" y="3635"/>
                    </a:cubicBezTo>
                    <a:cubicBezTo>
                      <a:pt x="2587" y="5141"/>
                      <a:pt x="5098" y="6283"/>
                      <a:pt x="7677" y="7150"/>
                    </a:cubicBezTo>
                    <a:cubicBezTo>
                      <a:pt x="7710" y="7160"/>
                      <a:pt x="7743" y="7165"/>
                      <a:pt x="7776" y="7165"/>
                    </a:cubicBezTo>
                    <a:cubicBezTo>
                      <a:pt x="7967" y="7165"/>
                      <a:pt x="8134" y="7003"/>
                      <a:pt x="8134" y="6808"/>
                    </a:cubicBezTo>
                    <a:cubicBezTo>
                      <a:pt x="8134" y="4639"/>
                      <a:pt x="8476" y="2494"/>
                      <a:pt x="8659" y="325"/>
                    </a:cubicBezTo>
                    <a:cubicBezTo>
                      <a:pt x="8681" y="108"/>
                      <a:pt x="8516" y="0"/>
                      <a:pt x="833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009;p42">
                <a:extLst>
                  <a:ext uri="{FF2B5EF4-FFF2-40B4-BE49-F238E27FC236}">
                    <a16:creationId xmlns:a16="http://schemas.microsoft.com/office/drawing/2014/main" id="{8C89CDA8-29FF-4164-93EE-0A7A5233A640}"/>
                  </a:ext>
                </a:extLst>
              </p:cNvPr>
              <p:cNvSpPr/>
              <p:nvPr/>
            </p:nvSpPr>
            <p:spPr>
              <a:xfrm flipH="1">
                <a:off x="8642036" y="2520710"/>
                <a:ext cx="15717" cy="16472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80" extrusionOk="0">
                    <a:moveTo>
                      <a:pt x="24" y="0"/>
                    </a:moveTo>
                    <a:cubicBezTo>
                      <a:pt x="24" y="160"/>
                      <a:pt x="1" y="320"/>
                      <a:pt x="1" y="480"/>
                    </a:cubicBezTo>
                    <a:cubicBezTo>
                      <a:pt x="161" y="366"/>
                      <a:pt x="298" y="274"/>
                      <a:pt x="457" y="160"/>
                    </a:cubicBezTo>
                    <a:cubicBezTo>
                      <a:pt x="298" y="114"/>
                      <a:pt x="161" y="46"/>
                      <a:pt x="2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010;p42">
                <a:extLst>
                  <a:ext uri="{FF2B5EF4-FFF2-40B4-BE49-F238E27FC236}">
                    <a16:creationId xmlns:a16="http://schemas.microsoft.com/office/drawing/2014/main" id="{DC3D2122-D88F-43D5-B568-518EEEA5C4D0}"/>
                  </a:ext>
                </a:extLst>
              </p:cNvPr>
              <p:cNvSpPr/>
              <p:nvPr/>
            </p:nvSpPr>
            <p:spPr>
              <a:xfrm flipH="1">
                <a:off x="8452643" y="2530216"/>
                <a:ext cx="456800" cy="273064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7957" extrusionOk="0">
                    <a:moveTo>
                      <a:pt x="12884" y="0"/>
                    </a:moveTo>
                    <a:cubicBezTo>
                      <a:pt x="12749" y="0"/>
                      <a:pt x="12621" y="75"/>
                      <a:pt x="12585" y="248"/>
                    </a:cubicBezTo>
                    <a:cubicBezTo>
                      <a:pt x="12197" y="2554"/>
                      <a:pt x="11809" y="4859"/>
                      <a:pt x="11261" y="7142"/>
                    </a:cubicBezTo>
                    <a:cubicBezTo>
                      <a:pt x="11421" y="7210"/>
                      <a:pt x="11558" y="7256"/>
                      <a:pt x="11695" y="7324"/>
                    </a:cubicBezTo>
                    <a:cubicBezTo>
                      <a:pt x="11512" y="7393"/>
                      <a:pt x="11352" y="7461"/>
                      <a:pt x="11192" y="7530"/>
                    </a:cubicBezTo>
                    <a:cubicBezTo>
                      <a:pt x="11215" y="7393"/>
                      <a:pt x="11238" y="7278"/>
                      <a:pt x="11261" y="7142"/>
                    </a:cubicBezTo>
                    <a:cubicBezTo>
                      <a:pt x="7700" y="5635"/>
                      <a:pt x="3980" y="4494"/>
                      <a:pt x="670" y="2462"/>
                    </a:cubicBezTo>
                    <a:cubicBezTo>
                      <a:pt x="609" y="2427"/>
                      <a:pt x="550" y="2411"/>
                      <a:pt x="494" y="2411"/>
                    </a:cubicBezTo>
                    <a:cubicBezTo>
                      <a:pt x="193" y="2411"/>
                      <a:pt x="0" y="2863"/>
                      <a:pt x="328" y="3056"/>
                    </a:cubicBezTo>
                    <a:cubicBezTo>
                      <a:pt x="3751" y="5179"/>
                      <a:pt x="7655" y="6343"/>
                      <a:pt x="11352" y="7918"/>
                    </a:cubicBezTo>
                    <a:cubicBezTo>
                      <a:pt x="11404" y="7944"/>
                      <a:pt x="11462" y="7957"/>
                      <a:pt x="11520" y="7957"/>
                    </a:cubicBezTo>
                    <a:cubicBezTo>
                      <a:pt x="11663" y="7957"/>
                      <a:pt x="11805" y="7875"/>
                      <a:pt x="11854" y="7712"/>
                    </a:cubicBezTo>
                    <a:cubicBezTo>
                      <a:pt x="12425" y="5315"/>
                      <a:pt x="12859" y="2873"/>
                      <a:pt x="13270" y="431"/>
                    </a:cubicBezTo>
                    <a:cubicBezTo>
                      <a:pt x="13311" y="170"/>
                      <a:pt x="13088" y="0"/>
                      <a:pt x="1288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011;p42">
                <a:extLst>
                  <a:ext uri="{FF2B5EF4-FFF2-40B4-BE49-F238E27FC236}">
                    <a16:creationId xmlns:a16="http://schemas.microsoft.com/office/drawing/2014/main" id="{75D73872-D986-4EA9-AA2E-167499F4BD9D}"/>
                  </a:ext>
                </a:extLst>
              </p:cNvPr>
              <p:cNvSpPr/>
              <p:nvPr/>
            </p:nvSpPr>
            <p:spPr>
              <a:xfrm flipH="1">
                <a:off x="8282669" y="2707229"/>
                <a:ext cx="642389" cy="385145"/>
              </a:xfrm>
              <a:custGeom>
                <a:avLst/>
                <a:gdLst/>
                <a:ahLst/>
                <a:cxnLst/>
                <a:rect l="l" t="t" r="r" b="b"/>
                <a:pathLst>
                  <a:path w="18719" h="11223" extrusionOk="0">
                    <a:moveTo>
                      <a:pt x="18297" y="1"/>
                    </a:moveTo>
                    <a:cubicBezTo>
                      <a:pt x="18165" y="1"/>
                      <a:pt x="18043" y="76"/>
                      <a:pt x="18016" y="249"/>
                    </a:cubicBezTo>
                    <a:cubicBezTo>
                      <a:pt x="17377" y="3764"/>
                      <a:pt x="16007" y="7074"/>
                      <a:pt x="14843" y="10452"/>
                    </a:cubicBezTo>
                    <a:cubicBezTo>
                      <a:pt x="14957" y="10474"/>
                      <a:pt x="15048" y="10520"/>
                      <a:pt x="15163" y="10543"/>
                    </a:cubicBezTo>
                    <a:cubicBezTo>
                      <a:pt x="15026" y="10611"/>
                      <a:pt x="14866" y="10703"/>
                      <a:pt x="14729" y="10771"/>
                    </a:cubicBezTo>
                    <a:cubicBezTo>
                      <a:pt x="14775" y="10657"/>
                      <a:pt x="14820" y="10566"/>
                      <a:pt x="14843" y="10452"/>
                    </a:cubicBezTo>
                    <a:cubicBezTo>
                      <a:pt x="9913" y="8922"/>
                      <a:pt x="5553" y="5978"/>
                      <a:pt x="577" y="4517"/>
                    </a:cubicBezTo>
                    <a:cubicBezTo>
                      <a:pt x="538" y="4505"/>
                      <a:pt x="501" y="4499"/>
                      <a:pt x="466" y="4499"/>
                    </a:cubicBezTo>
                    <a:cubicBezTo>
                      <a:pt x="116" y="4499"/>
                      <a:pt x="0" y="5075"/>
                      <a:pt x="395" y="5179"/>
                    </a:cubicBezTo>
                    <a:cubicBezTo>
                      <a:pt x="5462" y="6663"/>
                      <a:pt x="9890" y="9721"/>
                      <a:pt x="14980" y="11205"/>
                    </a:cubicBezTo>
                    <a:cubicBezTo>
                      <a:pt x="15013" y="11217"/>
                      <a:pt x="15046" y="11223"/>
                      <a:pt x="15078" y="11223"/>
                    </a:cubicBezTo>
                    <a:cubicBezTo>
                      <a:pt x="15224" y="11223"/>
                      <a:pt x="15353" y="11107"/>
                      <a:pt x="15391" y="10977"/>
                    </a:cubicBezTo>
                    <a:cubicBezTo>
                      <a:pt x="16578" y="7484"/>
                      <a:pt x="18016" y="4083"/>
                      <a:pt x="18678" y="431"/>
                    </a:cubicBezTo>
                    <a:cubicBezTo>
                      <a:pt x="18719" y="171"/>
                      <a:pt x="18496" y="1"/>
                      <a:pt x="1829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" name="Google Shape;3012;p42">
              <a:extLst>
                <a:ext uri="{FF2B5EF4-FFF2-40B4-BE49-F238E27FC236}">
                  <a16:creationId xmlns:a16="http://schemas.microsoft.com/office/drawing/2014/main" id="{DA9B1F9B-CAAF-4BF0-869B-B6CA3A6ACE1A}"/>
                </a:ext>
              </a:extLst>
            </p:cNvPr>
            <p:cNvGrpSpPr/>
            <p:nvPr/>
          </p:nvGrpSpPr>
          <p:grpSpPr>
            <a:xfrm>
              <a:off x="11" y="3810810"/>
              <a:ext cx="1366979" cy="1084760"/>
              <a:chOff x="8757948" y="1920174"/>
              <a:chExt cx="1090443" cy="865316"/>
            </a:xfrm>
          </p:grpSpPr>
          <p:sp>
            <p:nvSpPr>
              <p:cNvPr id="310" name="Google Shape;3013;p42">
                <a:extLst>
                  <a:ext uri="{FF2B5EF4-FFF2-40B4-BE49-F238E27FC236}">
                    <a16:creationId xmlns:a16="http://schemas.microsoft.com/office/drawing/2014/main" id="{9D6E1FEB-114B-46A0-A0D8-AD5B38DCB6F9}"/>
                  </a:ext>
                </a:extLst>
              </p:cNvPr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014;p42">
                <a:extLst>
                  <a:ext uri="{FF2B5EF4-FFF2-40B4-BE49-F238E27FC236}">
                    <a16:creationId xmlns:a16="http://schemas.microsoft.com/office/drawing/2014/main" id="{9654A6AD-C263-4FF0-AC19-F9F20D6F237D}"/>
                  </a:ext>
                </a:extLst>
              </p:cNvPr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015;p42">
                <a:extLst>
                  <a:ext uri="{FF2B5EF4-FFF2-40B4-BE49-F238E27FC236}">
                    <a16:creationId xmlns:a16="http://schemas.microsoft.com/office/drawing/2014/main" id="{AE60769C-EE6A-41F0-903C-69F343CF9C61}"/>
                  </a:ext>
                </a:extLst>
              </p:cNvPr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016;p42">
                <a:extLst>
                  <a:ext uri="{FF2B5EF4-FFF2-40B4-BE49-F238E27FC236}">
                    <a16:creationId xmlns:a16="http://schemas.microsoft.com/office/drawing/2014/main" id="{414A50CF-7931-4378-9D68-DD955AC50CED}"/>
                  </a:ext>
                </a:extLst>
              </p:cNvPr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017;p42">
                <a:extLst>
                  <a:ext uri="{FF2B5EF4-FFF2-40B4-BE49-F238E27FC236}">
                    <a16:creationId xmlns:a16="http://schemas.microsoft.com/office/drawing/2014/main" id="{A47873F9-5136-498E-AFC0-90F1473253F6}"/>
                  </a:ext>
                </a:extLst>
              </p:cNvPr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018;p42">
                <a:extLst>
                  <a:ext uri="{FF2B5EF4-FFF2-40B4-BE49-F238E27FC236}">
                    <a16:creationId xmlns:a16="http://schemas.microsoft.com/office/drawing/2014/main" id="{5098C17D-08F4-489C-94DC-B10B8CD25BF4}"/>
                  </a:ext>
                </a:extLst>
              </p:cNvPr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019;p42">
                <a:extLst>
                  <a:ext uri="{FF2B5EF4-FFF2-40B4-BE49-F238E27FC236}">
                    <a16:creationId xmlns:a16="http://schemas.microsoft.com/office/drawing/2014/main" id="{A8C7940C-E5EF-4A8B-BD56-AB6D60BD2F21}"/>
                  </a:ext>
                </a:extLst>
              </p:cNvPr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020;p42">
                <a:extLst>
                  <a:ext uri="{FF2B5EF4-FFF2-40B4-BE49-F238E27FC236}">
                    <a16:creationId xmlns:a16="http://schemas.microsoft.com/office/drawing/2014/main" id="{232A88EE-5B18-4C24-A044-1164BC3CDEA9}"/>
                  </a:ext>
                </a:extLst>
              </p:cNvPr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021;p42">
                <a:extLst>
                  <a:ext uri="{FF2B5EF4-FFF2-40B4-BE49-F238E27FC236}">
                    <a16:creationId xmlns:a16="http://schemas.microsoft.com/office/drawing/2014/main" id="{A10F2C75-E218-4B1A-A960-40D6B3709A66}"/>
                  </a:ext>
                </a:extLst>
              </p:cNvPr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022;p42">
                <a:extLst>
                  <a:ext uri="{FF2B5EF4-FFF2-40B4-BE49-F238E27FC236}">
                    <a16:creationId xmlns:a16="http://schemas.microsoft.com/office/drawing/2014/main" id="{0E42E09E-F2B9-4692-A9A3-F665E7D6164A}"/>
                  </a:ext>
                </a:extLst>
              </p:cNvPr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023;p42">
                <a:extLst>
                  <a:ext uri="{FF2B5EF4-FFF2-40B4-BE49-F238E27FC236}">
                    <a16:creationId xmlns:a16="http://schemas.microsoft.com/office/drawing/2014/main" id="{58661381-D22D-4916-9024-4FFF70CFE09A}"/>
                  </a:ext>
                </a:extLst>
              </p:cNvPr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024;p42">
                <a:extLst>
                  <a:ext uri="{FF2B5EF4-FFF2-40B4-BE49-F238E27FC236}">
                    <a16:creationId xmlns:a16="http://schemas.microsoft.com/office/drawing/2014/main" id="{B8117388-CC41-4224-9D0C-608BA889E82B}"/>
                  </a:ext>
                </a:extLst>
              </p:cNvPr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025;p42">
                <a:extLst>
                  <a:ext uri="{FF2B5EF4-FFF2-40B4-BE49-F238E27FC236}">
                    <a16:creationId xmlns:a16="http://schemas.microsoft.com/office/drawing/2014/main" id="{D88EEB2D-D23B-41E2-82F6-7E28C43BCAE6}"/>
                  </a:ext>
                </a:extLst>
              </p:cNvPr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026;p42">
                <a:extLst>
                  <a:ext uri="{FF2B5EF4-FFF2-40B4-BE49-F238E27FC236}">
                    <a16:creationId xmlns:a16="http://schemas.microsoft.com/office/drawing/2014/main" id="{364919D5-3CDE-447E-AE36-83B69AA166DA}"/>
                  </a:ext>
                </a:extLst>
              </p:cNvPr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027;p42">
                <a:extLst>
                  <a:ext uri="{FF2B5EF4-FFF2-40B4-BE49-F238E27FC236}">
                    <a16:creationId xmlns:a16="http://schemas.microsoft.com/office/drawing/2014/main" id="{74083207-F49E-4C7E-B355-CE2AB98681F1}"/>
                  </a:ext>
                </a:extLst>
              </p:cNvPr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028;p42">
                <a:extLst>
                  <a:ext uri="{FF2B5EF4-FFF2-40B4-BE49-F238E27FC236}">
                    <a16:creationId xmlns:a16="http://schemas.microsoft.com/office/drawing/2014/main" id="{F7DB5C67-78F5-49B8-8D8A-67759F8184C8}"/>
                  </a:ext>
                </a:extLst>
              </p:cNvPr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029;p42">
                <a:extLst>
                  <a:ext uri="{FF2B5EF4-FFF2-40B4-BE49-F238E27FC236}">
                    <a16:creationId xmlns:a16="http://schemas.microsoft.com/office/drawing/2014/main" id="{C3B230D9-6D55-4B7E-83C8-4A50986DE140}"/>
                  </a:ext>
                </a:extLst>
              </p:cNvPr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030;p42">
                <a:extLst>
                  <a:ext uri="{FF2B5EF4-FFF2-40B4-BE49-F238E27FC236}">
                    <a16:creationId xmlns:a16="http://schemas.microsoft.com/office/drawing/2014/main" id="{4AD6DF4F-CF67-40E3-B43D-A35866B4DEEB}"/>
                  </a:ext>
                </a:extLst>
              </p:cNvPr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031;p42">
                <a:extLst>
                  <a:ext uri="{FF2B5EF4-FFF2-40B4-BE49-F238E27FC236}">
                    <a16:creationId xmlns:a16="http://schemas.microsoft.com/office/drawing/2014/main" id="{C33364D8-1F8C-4B9E-9631-BF37B5BCD7EF}"/>
                  </a:ext>
                </a:extLst>
              </p:cNvPr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032;p42">
                <a:extLst>
                  <a:ext uri="{FF2B5EF4-FFF2-40B4-BE49-F238E27FC236}">
                    <a16:creationId xmlns:a16="http://schemas.microsoft.com/office/drawing/2014/main" id="{EC28EEB8-C00E-4D84-B3E5-2F611AADEA64}"/>
                  </a:ext>
                </a:extLst>
              </p:cNvPr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033;p42">
                <a:extLst>
                  <a:ext uri="{FF2B5EF4-FFF2-40B4-BE49-F238E27FC236}">
                    <a16:creationId xmlns:a16="http://schemas.microsoft.com/office/drawing/2014/main" id="{BA90AAA5-6CEF-44D0-8CBC-F2A0F116DFA1}"/>
                  </a:ext>
                </a:extLst>
              </p:cNvPr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034;p42">
                <a:extLst>
                  <a:ext uri="{FF2B5EF4-FFF2-40B4-BE49-F238E27FC236}">
                    <a16:creationId xmlns:a16="http://schemas.microsoft.com/office/drawing/2014/main" id="{79E3AEE1-ED5C-49C5-A7D6-B01CAC366821}"/>
                  </a:ext>
                </a:extLst>
              </p:cNvPr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9" name="Google Shape;3035;p42">
              <a:extLst>
                <a:ext uri="{FF2B5EF4-FFF2-40B4-BE49-F238E27FC236}">
                  <a16:creationId xmlns:a16="http://schemas.microsoft.com/office/drawing/2014/main" id="{2D4D8824-EC01-4EC8-BBDD-2264B4BECD29}"/>
                </a:ext>
              </a:extLst>
            </p:cNvPr>
            <p:cNvGrpSpPr/>
            <p:nvPr/>
          </p:nvGrpSpPr>
          <p:grpSpPr>
            <a:xfrm rot="-1939966">
              <a:off x="183091" y="2153329"/>
              <a:ext cx="545243" cy="773055"/>
              <a:chOff x="80379" y="4370393"/>
              <a:chExt cx="545279" cy="773107"/>
            </a:xfrm>
          </p:grpSpPr>
          <p:sp>
            <p:nvSpPr>
              <p:cNvPr id="304" name="Google Shape;3036;p42">
                <a:extLst>
                  <a:ext uri="{FF2B5EF4-FFF2-40B4-BE49-F238E27FC236}">
                    <a16:creationId xmlns:a16="http://schemas.microsoft.com/office/drawing/2014/main" id="{D13100A9-C464-485A-BB91-28041CD38226}"/>
                  </a:ext>
                </a:extLst>
              </p:cNvPr>
              <p:cNvSpPr/>
              <p:nvPr/>
            </p:nvSpPr>
            <p:spPr>
              <a:xfrm flipH="1">
                <a:off x="367865" y="4592741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37;p42">
                <a:extLst>
                  <a:ext uri="{FF2B5EF4-FFF2-40B4-BE49-F238E27FC236}">
                    <a16:creationId xmlns:a16="http://schemas.microsoft.com/office/drawing/2014/main" id="{494F7B8B-DDD7-4F83-AE6F-90188072A1C3}"/>
                  </a:ext>
                </a:extLst>
              </p:cNvPr>
              <p:cNvSpPr/>
              <p:nvPr/>
            </p:nvSpPr>
            <p:spPr>
              <a:xfrm flipH="1">
                <a:off x="352628" y="4370393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38;p42">
                <a:extLst>
                  <a:ext uri="{FF2B5EF4-FFF2-40B4-BE49-F238E27FC236}">
                    <a16:creationId xmlns:a16="http://schemas.microsoft.com/office/drawing/2014/main" id="{6123A5C8-8316-4942-A810-FF95D5F432BA}"/>
                  </a:ext>
                </a:extLst>
              </p:cNvPr>
              <p:cNvSpPr/>
              <p:nvPr/>
            </p:nvSpPr>
            <p:spPr>
              <a:xfrm flipH="1">
                <a:off x="80379" y="4483438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39;p42">
                <a:extLst>
                  <a:ext uri="{FF2B5EF4-FFF2-40B4-BE49-F238E27FC236}">
                    <a16:creationId xmlns:a16="http://schemas.microsoft.com/office/drawing/2014/main" id="{4373BD86-F2C6-4C39-B021-55E90BD9CC1C}"/>
                  </a:ext>
                </a:extLst>
              </p:cNvPr>
              <p:cNvSpPr/>
              <p:nvPr/>
            </p:nvSpPr>
            <p:spPr>
              <a:xfrm flipH="1">
                <a:off x="182204" y="4465283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40;p42">
                <a:extLst>
                  <a:ext uri="{FF2B5EF4-FFF2-40B4-BE49-F238E27FC236}">
                    <a16:creationId xmlns:a16="http://schemas.microsoft.com/office/drawing/2014/main" id="{E20C2EA2-5E39-4A6E-AC01-A382C3EA4B5F}"/>
                  </a:ext>
                </a:extLst>
              </p:cNvPr>
              <p:cNvSpPr/>
              <p:nvPr/>
            </p:nvSpPr>
            <p:spPr>
              <a:xfrm flipH="1">
                <a:off x="134430" y="4587422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41;p42">
                <a:extLst>
                  <a:ext uri="{FF2B5EF4-FFF2-40B4-BE49-F238E27FC236}">
                    <a16:creationId xmlns:a16="http://schemas.microsoft.com/office/drawing/2014/main" id="{6AEF78DA-DE9E-4924-AF44-7648E9F11856}"/>
                  </a:ext>
                </a:extLst>
              </p:cNvPr>
              <p:cNvSpPr/>
              <p:nvPr/>
            </p:nvSpPr>
            <p:spPr>
              <a:xfrm flipH="1">
                <a:off x="329221" y="4669374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0" name="Google Shape;3042;p42">
              <a:extLst>
                <a:ext uri="{FF2B5EF4-FFF2-40B4-BE49-F238E27FC236}">
                  <a16:creationId xmlns:a16="http://schemas.microsoft.com/office/drawing/2014/main" id="{00190110-DAC0-4F5E-9944-4B230D43D482}"/>
                </a:ext>
              </a:extLst>
            </p:cNvPr>
            <p:cNvGrpSpPr/>
            <p:nvPr/>
          </p:nvGrpSpPr>
          <p:grpSpPr>
            <a:xfrm>
              <a:off x="334613" y="2126334"/>
              <a:ext cx="1431798" cy="2605688"/>
              <a:chOff x="429700" y="2126334"/>
              <a:chExt cx="1431798" cy="2605688"/>
            </a:xfrm>
          </p:grpSpPr>
          <p:sp>
            <p:nvSpPr>
              <p:cNvPr id="281" name="Google Shape;3043;p42">
                <a:extLst>
                  <a:ext uri="{FF2B5EF4-FFF2-40B4-BE49-F238E27FC236}">
                    <a16:creationId xmlns:a16="http://schemas.microsoft.com/office/drawing/2014/main" id="{D6791F51-7FAF-4AA8-AC56-35A5DB392A88}"/>
                  </a:ext>
                </a:extLst>
              </p:cNvPr>
              <p:cNvSpPr/>
              <p:nvPr/>
            </p:nvSpPr>
            <p:spPr>
              <a:xfrm flipH="1">
                <a:off x="1692482" y="2440207"/>
                <a:ext cx="156580" cy="212953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178" extrusionOk="0">
                    <a:moveTo>
                      <a:pt x="1567" y="1"/>
                    </a:moveTo>
                    <a:cubicBezTo>
                      <a:pt x="1551" y="1"/>
                      <a:pt x="1534" y="1"/>
                      <a:pt x="1517" y="1"/>
                    </a:cubicBezTo>
                    <a:cubicBezTo>
                      <a:pt x="768" y="1256"/>
                      <a:pt x="0" y="2904"/>
                      <a:pt x="300" y="4177"/>
                    </a:cubicBezTo>
                    <a:cubicBezTo>
                      <a:pt x="244" y="3915"/>
                      <a:pt x="1555" y="3316"/>
                      <a:pt x="2903" y="2773"/>
                    </a:cubicBezTo>
                    <a:cubicBezTo>
                      <a:pt x="3034" y="2286"/>
                      <a:pt x="3071" y="1780"/>
                      <a:pt x="2978" y="1293"/>
                    </a:cubicBezTo>
                    <a:cubicBezTo>
                      <a:pt x="2813" y="379"/>
                      <a:pt x="2256" y="1"/>
                      <a:pt x="1567" y="1"/>
                    </a:cubicBezTo>
                    <a:close/>
                  </a:path>
                </a:pathLst>
              </a:custGeom>
              <a:solidFill>
                <a:srgbClr val="2826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3044;p42">
                <a:extLst>
                  <a:ext uri="{FF2B5EF4-FFF2-40B4-BE49-F238E27FC236}">
                    <a16:creationId xmlns:a16="http://schemas.microsoft.com/office/drawing/2014/main" id="{58E26766-F0DB-4CFC-8131-34B3A77CBF08}"/>
                  </a:ext>
                </a:extLst>
              </p:cNvPr>
              <p:cNvSpPr/>
              <p:nvPr/>
            </p:nvSpPr>
            <p:spPr>
              <a:xfrm flipH="1">
                <a:off x="1597015" y="3877818"/>
                <a:ext cx="158517" cy="13609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267" extrusionOk="0">
                    <a:moveTo>
                      <a:pt x="2243" y="1"/>
                    </a:moveTo>
                    <a:cubicBezTo>
                      <a:pt x="2011" y="1"/>
                      <a:pt x="1781" y="9"/>
                      <a:pt x="1555" y="17"/>
                    </a:cubicBezTo>
                    <a:cubicBezTo>
                      <a:pt x="1030" y="36"/>
                      <a:pt x="506" y="92"/>
                      <a:pt x="0" y="205"/>
                    </a:cubicBezTo>
                    <a:cubicBezTo>
                      <a:pt x="308" y="249"/>
                      <a:pt x="615" y="267"/>
                      <a:pt x="918" y="267"/>
                    </a:cubicBezTo>
                    <a:cubicBezTo>
                      <a:pt x="1133" y="267"/>
                      <a:pt x="1345" y="258"/>
                      <a:pt x="1555" y="242"/>
                    </a:cubicBezTo>
                    <a:cubicBezTo>
                      <a:pt x="2079" y="223"/>
                      <a:pt x="2603" y="167"/>
                      <a:pt x="3109" y="55"/>
                    </a:cubicBezTo>
                    <a:cubicBezTo>
                      <a:pt x="2819" y="13"/>
                      <a:pt x="2529" y="1"/>
                      <a:pt x="2243" y="1"/>
                    </a:cubicBezTo>
                    <a:close/>
                  </a:path>
                </a:pathLst>
              </a:custGeom>
              <a:solidFill>
                <a:srgbClr val="532E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3" name="Google Shape;3045;p42">
                <a:extLst>
                  <a:ext uri="{FF2B5EF4-FFF2-40B4-BE49-F238E27FC236}">
                    <a16:creationId xmlns:a16="http://schemas.microsoft.com/office/drawing/2014/main" id="{112B83EF-AF11-49CA-8A99-2FC457AB101F}"/>
                  </a:ext>
                </a:extLst>
              </p:cNvPr>
              <p:cNvGrpSpPr/>
              <p:nvPr/>
            </p:nvGrpSpPr>
            <p:grpSpPr>
              <a:xfrm>
                <a:off x="429700" y="2126334"/>
                <a:ext cx="1431798" cy="2605688"/>
                <a:chOff x="429700" y="2126334"/>
                <a:chExt cx="1431798" cy="2605688"/>
              </a:xfrm>
            </p:grpSpPr>
            <p:sp>
              <p:nvSpPr>
                <p:cNvPr id="284" name="Google Shape;3046;p42">
                  <a:extLst>
                    <a:ext uri="{FF2B5EF4-FFF2-40B4-BE49-F238E27FC236}">
                      <a16:creationId xmlns:a16="http://schemas.microsoft.com/office/drawing/2014/main" id="{C003D27D-A2B0-4867-A2C1-63AA26ADE377}"/>
                    </a:ext>
                  </a:extLst>
                </p:cNvPr>
                <p:cNvSpPr/>
                <p:nvPr/>
              </p:nvSpPr>
              <p:spPr>
                <a:xfrm flipH="1">
                  <a:off x="669259" y="2126334"/>
                  <a:ext cx="1167417" cy="26056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04" h="51122" extrusionOk="0">
                      <a:moveTo>
                        <a:pt x="13566" y="0"/>
                      </a:moveTo>
                      <a:cubicBezTo>
                        <a:pt x="12057" y="0"/>
                        <a:pt x="10787" y="822"/>
                        <a:pt x="10787" y="822"/>
                      </a:cubicBezTo>
                      <a:cubicBezTo>
                        <a:pt x="10562" y="822"/>
                        <a:pt x="10338" y="841"/>
                        <a:pt x="10132" y="860"/>
                      </a:cubicBezTo>
                      <a:cubicBezTo>
                        <a:pt x="10132" y="1178"/>
                        <a:pt x="9945" y="1515"/>
                        <a:pt x="9533" y="1553"/>
                      </a:cubicBezTo>
                      <a:cubicBezTo>
                        <a:pt x="7173" y="1721"/>
                        <a:pt x="5019" y="2489"/>
                        <a:pt x="3128" y="3912"/>
                      </a:cubicBezTo>
                      <a:cubicBezTo>
                        <a:pt x="3034" y="3987"/>
                        <a:pt x="2941" y="4024"/>
                        <a:pt x="2847" y="4043"/>
                      </a:cubicBezTo>
                      <a:cubicBezTo>
                        <a:pt x="1836" y="5092"/>
                        <a:pt x="1180" y="6272"/>
                        <a:pt x="750" y="7339"/>
                      </a:cubicBezTo>
                      <a:cubicBezTo>
                        <a:pt x="562" y="7976"/>
                        <a:pt x="375" y="8613"/>
                        <a:pt x="169" y="9230"/>
                      </a:cubicBezTo>
                      <a:cubicBezTo>
                        <a:pt x="76" y="9605"/>
                        <a:pt x="38" y="9942"/>
                        <a:pt x="1" y="10186"/>
                      </a:cubicBezTo>
                      <a:cubicBezTo>
                        <a:pt x="356" y="9867"/>
                        <a:pt x="712" y="9549"/>
                        <a:pt x="1087" y="9249"/>
                      </a:cubicBezTo>
                      <a:cubicBezTo>
                        <a:pt x="1143" y="9212"/>
                        <a:pt x="1180" y="9174"/>
                        <a:pt x="1237" y="9118"/>
                      </a:cubicBezTo>
                      <a:cubicBezTo>
                        <a:pt x="1265" y="9090"/>
                        <a:pt x="1299" y="9077"/>
                        <a:pt x="1333" y="9077"/>
                      </a:cubicBezTo>
                      <a:cubicBezTo>
                        <a:pt x="1386" y="9077"/>
                        <a:pt x="1438" y="9109"/>
                        <a:pt x="1461" y="9156"/>
                      </a:cubicBezTo>
                      <a:cubicBezTo>
                        <a:pt x="1499" y="9137"/>
                        <a:pt x="1518" y="9118"/>
                        <a:pt x="1555" y="9099"/>
                      </a:cubicBezTo>
                      <a:cubicBezTo>
                        <a:pt x="1578" y="9084"/>
                        <a:pt x="1602" y="9077"/>
                        <a:pt x="1625" y="9077"/>
                      </a:cubicBezTo>
                      <a:cubicBezTo>
                        <a:pt x="1715" y="9077"/>
                        <a:pt x="1795" y="9179"/>
                        <a:pt x="1780" y="9268"/>
                      </a:cubicBezTo>
                      <a:lnTo>
                        <a:pt x="1761" y="9305"/>
                      </a:lnTo>
                      <a:cubicBezTo>
                        <a:pt x="1836" y="9249"/>
                        <a:pt x="1911" y="9212"/>
                        <a:pt x="1986" y="9174"/>
                      </a:cubicBezTo>
                      <a:lnTo>
                        <a:pt x="1967" y="9174"/>
                      </a:lnTo>
                      <a:cubicBezTo>
                        <a:pt x="1956" y="9177"/>
                        <a:pt x="1944" y="9178"/>
                        <a:pt x="1934" y="9178"/>
                      </a:cubicBezTo>
                      <a:cubicBezTo>
                        <a:pt x="1802" y="9178"/>
                        <a:pt x="1716" y="8980"/>
                        <a:pt x="1855" y="8893"/>
                      </a:cubicBezTo>
                      <a:cubicBezTo>
                        <a:pt x="2192" y="8744"/>
                        <a:pt x="2510" y="8594"/>
                        <a:pt x="2847" y="8481"/>
                      </a:cubicBezTo>
                      <a:cubicBezTo>
                        <a:pt x="2941" y="8444"/>
                        <a:pt x="3053" y="8407"/>
                        <a:pt x="3184" y="8388"/>
                      </a:cubicBezTo>
                      <a:cubicBezTo>
                        <a:pt x="3222" y="8388"/>
                        <a:pt x="3259" y="8388"/>
                        <a:pt x="3297" y="8425"/>
                      </a:cubicBezTo>
                      <a:cubicBezTo>
                        <a:pt x="3446" y="8369"/>
                        <a:pt x="3615" y="8332"/>
                        <a:pt x="3765" y="8294"/>
                      </a:cubicBezTo>
                      <a:lnTo>
                        <a:pt x="3802" y="8294"/>
                      </a:lnTo>
                      <a:cubicBezTo>
                        <a:pt x="3896" y="8201"/>
                        <a:pt x="3989" y="8126"/>
                        <a:pt x="4102" y="8032"/>
                      </a:cubicBezTo>
                      <a:cubicBezTo>
                        <a:pt x="4129" y="8005"/>
                        <a:pt x="4161" y="7993"/>
                        <a:pt x="4193" y="7993"/>
                      </a:cubicBezTo>
                      <a:cubicBezTo>
                        <a:pt x="4270" y="7993"/>
                        <a:pt x="4345" y="8059"/>
                        <a:pt x="4345" y="8126"/>
                      </a:cubicBezTo>
                      <a:cubicBezTo>
                        <a:pt x="6218" y="7451"/>
                        <a:pt x="7791" y="7283"/>
                        <a:pt x="8802" y="7283"/>
                      </a:cubicBezTo>
                      <a:cubicBezTo>
                        <a:pt x="8802" y="7227"/>
                        <a:pt x="8802" y="7171"/>
                        <a:pt x="8821" y="7114"/>
                      </a:cubicBezTo>
                      <a:cubicBezTo>
                        <a:pt x="8901" y="6811"/>
                        <a:pt x="9157" y="6671"/>
                        <a:pt x="9440" y="6671"/>
                      </a:cubicBezTo>
                      <a:cubicBezTo>
                        <a:pt x="9489" y="6671"/>
                        <a:pt x="9539" y="6675"/>
                        <a:pt x="9589" y="6684"/>
                      </a:cubicBezTo>
                      <a:cubicBezTo>
                        <a:pt x="10282" y="6796"/>
                        <a:pt x="11012" y="7114"/>
                        <a:pt x="11180" y="7863"/>
                      </a:cubicBezTo>
                      <a:cubicBezTo>
                        <a:pt x="11255" y="8201"/>
                        <a:pt x="11087" y="8538"/>
                        <a:pt x="10750" y="8631"/>
                      </a:cubicBezTo>
                      <a:cubicBezTo>
                        <a:pt x="10694" y="8650"/>
                        <a:pt x="10619" y="8650"/>
                        <a:pt x="10544" y="8650"/>
                      </a:cubicBezTo>
                      <a:cubicBezTo>
                        <a:pt x="10562" y="8706"/>
                        <a:pt x="10562" y="8762"/>
                        <a:pt x="10581" y="8837"/>
                      </a:cubicBezTo>
                      <a:cubicBezTo>
                        <a:pt x="10937" y="10654"/>
                        <a:pt x="10038" y="11459"/>
                        <a:pt x="10038" y="11459"/>
                      </a:cubicBezTo>
                      <a:cubicBezTo>
                        <a:pt x="7716" y="13481"/>
                        <a:pt x="6817" y="16010"/>
                        <a:pt x="5637" y="19661"/>
                      </a:cubicBezTo>
                      <a:cubicBezTo>
                        <a:pt x="4458" y="23313"/>
                        <a:pt x="5300" y="30148"/>
                        <a:pt x="5394" y="32714"/>
                      </a:cubicBezTo>
                      <a:cubicBezTo>
                        <a:pt x="5488" y="35298"/>
                        <a:pt x="4944" y="36122"/>
                        <a:pt x="5338" y="36178"/>
                      </a:cubicBezTo>
                      <a:cubicBezTo>
                        <a:pt x="5341" y="36178"/>
                        <a:pt x="5344" y="36179"/>
                        <a:pt x="5347" y="36179"/>
                      </a:cubicBezTo>
                      <a:cubicBezTo>
                        <a:pt x="5531" y="36179"/>
                        <a:pt x="5715" y="35625"/>
                        <a:pt x="5862" y="35036"/>
                      </a:cubicBezTo>
                      <a:lnTo>
                        <a:pt x="5862" y="35036"/>
                      </a:lnTo>
                      <a:cubicBezTo>
                        <a:pt x="5750" y="35785"/>
                        <a:pt x="5675" y="36571"/>
                        <a:pt x="5937" y="36571"/>
                      </a:cubicBezTo>
                      <a:cubicBezTo>
                        <a:pt x="6424" y="36571"/>
                        <a:pt x="6667" y="34998"/>
                        <a:pt x="7360" y="32826"/>
                      </a:cubicBezTo>
                      <a:cubicBezTo>
                        <a:pt x="7808" y="31410"/>
                        <a:pt x="8154" y="31159"/>
                        <a:pt x="8343" y="31159"/>
                      </a:cubicBezTo>
                      <a:cubicBezTo>
                        <a:pt x="8446" y="31159"/>
                        <a:pt x="8503" y="31234"/>
                        <a:pt x="8503" y="31234"/>
                      </a:cubicBezTo>
                      <a:cubicBezTo>
                        <a:pt x="7660" y="34305"/>
                        <a:pt x="6836" y="37358"/>
                        <a:pt x="5993" y="40429"/>
                      </a:cubicBezTo>
                      <a:cubicBezTo>
                        <a:pt x="5581" y="41946"/>
                        <a:pt x="5169" y="43482"/>
                        <a:pt x="4739" y="45017"/>
                      </a:cubicBezTo>
                      <a:cubicBezTo>
                        <a:pt x="4345" y="46422"/>
                        <a:pt x="3727" y="47901"/>
                        <a:pt x="3503" y="49324"/>
                      </a:cubicBezTo>
                      <a:cubicBezTo>
                        <a:pt x="3446" y="49718"/>
                        <a:pt x="3503" y="50130"/>
                        <a:pt x="3746" y="50448"/>
                      </a:cubicBezTo>
                      <a:cubicBezTo>
                        <a:pt x="4144" y="50952"/>
                        <a:pt x="4814" y="51089"/>
                        <a:pt x="5540" y="51089"/>
                      </a:cubicBezTo>
                      <a:cubicBezTo>
                        <a:pt x="5974" y="51089"/>
                        <a:pt x="6427" y="51040"/>
                        <a:pt x="6855" y="50991"/>
                      </a:cubicBezTo>
                      <a:cubicBezTo>
                        <a:pt x="7285" y="50935"/>
                        <a:pt x="7697" y="50897"/>
                        <a:pt x="8016" y="50897"/>
                      </a:cubicBezTo>
                      <a:cubicBezTo>
                        <a:pt x="9907" y="50916"/>
                        <a:pt x="11798" y="50953"/>
                        <a:pt x="13690" y="51103"/>
                      </a:cubicBezTo>
                      <a:cubicBezTo>
                        <a:pt x="13802" y="51115"/>
                        <a:pt x="13918" y="51122"/>
                        <a:pt x="14034" y="51122"/>
                      </a:cubicBezTo>
                      <a:cubicBezTo>
                        <a:pt x="14479" y="51122"/>
                        <a:pt x="14932" y="51022"/>
                        <a:pt x="15244" y="50710"/>
                      </a:cubicBezTo>
                      <a:cubicBezTo>
                        <a:pt x="15825" y="50130"/>
                        <a:pt x="15750" y="48968"/>
                        <a:pt x="15806" y="48201"/>
                      </a:cubicBezTo>
                      <a:cubicBezTo>
                        <a:pt x="15881" y="47021"/>
                        <a:pt x="15787" y="45822"/>
                        <a:pt x="15825" y="44624"/>
                      </a:cubicBezTo>
                      <a:cubicBezTo>
                        <a:pt x="15881" y="42732"/>
                        <a:pt x="15956" y="40822"/>
                        <a:pt x="16012" y="38931"/>
                      </a:cubicBezTo>
                      <a:lnTo>
                        <a:pt x="16274" y="31590"/>
                      </a:lnTo>
                      <a:cubicBezTo>
                        <a:pt x="16274" y="31590"/>
                        <a:pt x="17960" y="29942"/>
                        <a:pt x="20431" y="25897"/>
                      </a:cubicBezTo>
                      <a:cubicBezTo>
                        <a:pt x="22903" y="21834"/>
                        <a:pt x="22304" y="14661"/>
                        <a:pt x="20862" y="12302"/>
                      </a:cubicBezTo>
                      <a:cubicBezTo>
                        <a:pt x="19439" y="9923"/>
                        <a:pt x="19439" y="8687"/>
                        <a:pt x="18503" y="5523"/>
                      </a:cubicBezTo>
                      <a:cubicBezTo>
                        <a:pt x="17548" y="2358"/>
                        <a:pt x="17154" y="1272"/>
                        <a:pt x="15076" y="317"/>
                      </a:cubicBezTo>
                      <a:cubicBezTo>
                        <a:pt x="14571" y="87"/>
                        <a:pt x="14056" y="0"/>
                        <a:pt x="13566" y="0"/>
                      </a:cubicBezTo>
                      <a:close/>
                    </a:path>
                  </a:pathLst>
                </a:custGeom>
                <a:solidFill>
                  <a:srgbClr val="28262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3047;p42">
                  <a:extLst>
                    <a:ext uri="{FF2B5EF4-FFF2-40B4-BE49-F238E27FC236}">
                      <a16:creationId xmlns:a16="http://schemas.microsoft.com/office/drawing/2014/main" id="{8A16FF6C-8535-4CB8-B2BC-0229F12DCA5B}"/>
                    </a:ext>
                  </a:extLst>
                </p:cNvPr>
                <p:cNvSpPr/>
                <p:nvPr/>
              </p:nvSpPr>
              <p:spPr>
                <a:xfrm flipH="1">
                  <a:off x="1337424" y="4131598"/>
                  <a:ext cx="90727" cy="5890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0" h="11556" extrusionOk="0">
                      <a:moveTo>
                        <a:pt x="1780" y="1"/>
                      </a:moveTo>
                      <a:lnTo>
                        <a:pt x="1780" y="1"/>
                      </a:lnTo>
                      <a:cubicBezTo>
                        <a:pt x="1667" y="488"/>
                        <a:pt x="1574" y="956"/>
                        <a:pt x="1480" y="1443"/>
                      </a:cubicBezTo>
                      <a:lnTo>
                        <a:pt x="1218" y="2866"/>
                      </a:lnTo>
                      <a:cubicBezTo>
                        <a:pt x="1049" y="3821"/>
                        <a:pt x="881" y="4795"/>
                        <a:pt x="731" y="5750"/>
                      </a:cubicBezTo>
                      <a:cubicBezTo>
                        <a:pt x="600" y="6724"/>
                        <a:pt x="450" y="7679"/>
                        <a:pt x="338" y="8653"/>
                      </a:cubicBezTo>
                      <a:cubicBezTo>
                        <a:pt x="207" y="9608"/>
                        <a:pt x="94" y="10582"/>
                        <a:pt x="1" y="11555"/>
                      </a:cubicBezTo>
                      <a:cubicBezTo>
                        <a:pt x="225" y="10600"/>
                        <a:pt x="394" y="9645"/>
                        <a:pt x="562" y="8690"/>
                      </a:cubicBezTo>
                      <a:cubicBezTo>
                        <a:pt x="750" y="7716"/>
                        <a:pt x="900" y="6761"/>
                        <a:pt x="1049" y="5806"/>
                      </a:cubicBezTo>
                      <a:cubicBezTo>
                        <a:pt x="1199" y="4832"/>
                        <a:pt x="1330" y="3877"/>
                        <a:pt x="1461" y="2904"/>
                      </a:cubicBezTo>
                      <a:lnTo>
                        <a:pt x="1630" y="1462"/>
                      </a:lnTo>
                      <a:cubicBezTo>
                        <a:pt x="1686" y="975"/>
                        <a:pt x="1742" y="488"/>
                        <a:pt x="1780" y="1"/>
                      </a:cubicBezTo>
                      <a:close/>
                    </a:path>
                  </a:pathLst>
                </a:custGeom>
                <a:solidFill>
                  <a:srgbClr val="7671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3048;p42">
                  <a:extLst>
                    <a:ext uri="{FF2B5EF4-FFF2-40B4-BE49-F238E27FC236}">
                      <a16:creationId xmlns:a16="http://schemas.microsoft.com/office/drawing/2014/main" id="{718376B2-412C-4DA1-92BB-7ED08C2C3071}"/>
                    </a:ext>
                  </a:extLst>
                </p:cNvPr>
                <p:cNvSpPr/>
                <p:nvPr/>
              </p:nvSpPr>
              <p:spPr>
                <a:xfrm flipH="1">
                  <a:off x="1165604" y="4142098"/>
                  <a:ext cx="31550" cy="574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" h="11275" extrusionOk="0">
                      <a:moveTo>
                        <a:pt x="600" y="1"/>
                      </a:moveTo>
                      <a:cubicBezTo>
                        <a:pt x="544" y="469"/>
                        <a:pt x="506" y="937"/>
                        <a:pt x="450" y="1405"/>
                      </a:cubicBezTo>
                      <a:lnTo>
                        <a:pt x="338" y="2810"/>
                      </a:lnTo>
                      <a:cubicBezTo>
                        <a:pt x="263" y="3746"/>
                        <a:pt x="207" y="4683"/>
                        <a:pt x="150" y="5619"/>
                      </a:cubicBezTo>
                      <a:cubicBezTo>
                        <a:pt x="113" y="6555"/>
                        <a:pt x="57" y="7510"/>
                        <a:pt x="38" y="8447"/>
                      </a:cubicBezTo>
                      <a:cubicBezTo>
                        <a:pt x="19" y="9383"/>
                        <a:pt x="1" y="10319"/>
                        <a:pt x="19" y="11274"/>
                      </a:cubicBezTo>
                      <a:cubicBezTo>
                        <a:pt x="132" y="10338"/>
                        <a:pt x="207" y="9402"/>
                        <a:pt x="281" y="8465"/>
                      </a:cubicBezTo>
                      <a:cubicBezTo>
                        <a:pt x="356" y="7510"/>
                        <a:pt x="413" y="6574"/>
                        <a:pt x="469" y="5638"/>
                      </a:cubicBezTo>
                      <a:cubicBezTo>
                        <a:pt x="506" y="4701"/>
                        <a:pt x="562" y="3765"/>
                        <a:pt x="581" y="2829"/>
                      </a:cubicBezTo>
                      <a:lnTo>
                        <a:pt x="618" y="1405"/>
                      </a:lnTo>
                      <a:cubicBezTo>
                        <a:pt x="600" y="937"/>
                        <a:pt x="618" y="469"/>
                        <a:pt x="600" y="1"/>
                      </a:cubicBezTo>
                      <a:close/>
                    </a:path>
                  </a:pathLst>
                </a:custGeom>
                <a:solidFill>
                  <a:srgbClr val="7671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3049;p42">
                  <a:extLst>
                    <a:ext uri="{FF2B5EF4-FFF2-40B4-BE49-F238E27FC236}">
                      <a16:creationId xmlns:a16="http://schemas.microsoft.com/office/drawing/2014/main" id="{C7EC8E88-0818-4AB7-9707-18FEBC68F551}"/>
                    </a:ext>
                  </a:extLst>
                </p:cNvPr>
                <p:cNvSpPr/>
                <p:nvPr/>
              </p:nvSpPr>
              <p:spPr>
                <a:xfrm flipH="1">
                  <a:off x="839192" y="2167568"/>
                  <a:ext cx="575604" cy="10573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93" h="20745" extrusionOk="0">
                      <a:moveTo>
                        <a:pt x="5140" y="1"/>
                      </a:moveTo>
                      <a:cubicBezTo>
                        <a:pt x="3955" y="1"/>
                        <a:pt x="2723" y="639"/>
                        <a:pt x="1668" y="1099"/>
                      </a:cubicBezTo>
                      <a:cubicBezTo>
                        <a:pt x="1668" y="2598"/>
                        <a:pt x="1855" y="4152"/>
                        <a:pt x="1162" y="5538"/>
                      </a:cubicBezTo>
                      <a:cubicBezTo>
                        <a:pt x="1384" y="5498"/>
                        <a:pt x="1604" y="5466"/>
                        <a:pt x="1817" y="5466"/>
                      </a:cubicBezTo>
                      <a:cubicBezTo>
                        <a:pt x="2212" y="5466"/>
                        <a:pt x="2580" y="5578"/>
                        <a:pt x="2885" y="5968"/>
                      </a:cubicBezTo>
                      <a:cubicBezTo>
                        <a:pt x="2964" y="6074"/>
                        <a:pt x="2856" y="6180"/>
                        <a:pt x="2747" y="6180"/>
                      </a:cubicBezTo>
                      <a:cubicBezTo>
                        <a:pt x="2701" y="6180"/>
                        <a:pt x="2655" y="6162"/>
                        <a:pt x="2623" y="6118"/>
                      </a:cubicBezTo>
                      <a:cubicBezTo>
                        <a:pt x="2401" y="5834"/>
                        <a:pt x="2103" y="5745"/>
                        <a:pt x="1778" y="5745"/>
                      </a:cubicBezTo>
                      <a:cubicBezTo>
                        <a:pt x="1525" y="5745"/>
                        <a:pt x="1256" y="5799"/>
                        <a:pt x="993" y="5856"/>
                      </a:cubicBezTo>
                      <a:cubicBezTo>
                        <a:pt x="900" y="6006"/>
                        <a:pt x="806" y="6156"/>
                        <a:pt x="712" y="6305"/>
                      </a:cubicBezTo>
                      <a:cubicBezTo>
                        <a:pt x="825" y="6305"/>
                        <a:pt x="918" y="6324"/>
                        <a:pt x="1031" y="6343"/>
                      </a:cubicBezTo>
                      <a:cubicBezTo>
                        <a:pt x="992" y="6239"/>
                        <a:pt x="1087" y="6154"/>
                        <a:pt x="1180" y="6154"/>
                      </a:cubicBezTo>
                      <a:cubicBezTo>
                        <a:pt x="1222" y="6154"/>
                        <a:pt x="1264" y="6171"/>
                        <a:pt x="1293" y="6212"/>
                      </a:cubicBezTo>
                      <a:cubicBezTo>
                        <a:pt x="1330" y="6249"/>
                        <a:pt x="1349" y="6305"/>
                        <a:pt x="1387" y="6343"/>
                      </a:cubicBezTo>
                      <a:lnTo>
                        <a:pt x="1424" y="6343"/>
                      </a:lnTo>
                      <a:cubicBezTo>
                        <a:pt x="1448" y="6284"/>
                        <a:pt x="1509" y="6247"/>
                        <a:pt x="1570" y="6247"/>
                      </a:cubicBezTo>
                      <a:cubicBezTo>
                        <a:pt x="1605" y="6247"/>
                        <a:pt x="1640" y="6259"/>
                        <a:pt x="1668" y="6287"/>
                      </a:cubicBezTo>
                      <a:cubicBezTo>
                        <a:pt x="1724" y="6287"/>
                        <a:pt x="1761" y="6305"/>
                        <a:pt x="1799" y="6362"/>
                      </a:cubicBezTo>
                      <a:cubicBezTo>
                        <a:pt x="1836" y="6455"/>
                        <a:pt x="1855" y="6530"/>
                        <a:pt x="1892" y="6605"/>
                      </a:cubicBezTo>
                      <a:cubicBezTo>
                        <a:pt x="1986" y="6755"/>
                        <a:pt x="2136" y="7129"/>
                        <a:pt x="2304" y="8028"/>
                      </a:cubicBezTo>
                      <a:cubicBezTo>
                        <a:pt x="2660" y="9845"/>
                        <a:pt x="1761" y="10650"/>
                        <a:pt x="1761" y="10650"/>
                      </a:cubicBezTo>
                      <a:cubicBezTo>
                        <a:pt x="1050" y="11268"/>
                        <a:pt x="488" y="11923"/>
                        <a:pt x="1" y="12654"/>
                      </a:cubicBezTo>
                      <a:cubicBezTo>
                        <a:pt x="94" y="12691"/>
                        <a:pt x="188" y="12710"/>
                        <a:pt x="300" y="12766"/>
                      </a:cubicBezTo>
                      <a:cubicBezTo>
                        <a:pt x="1630" y="13328"/>
                        <a:pt x="2679" y="14620"/>
                        <a:pt x="3241" y="15931"/>
                      </a:cubicBezTo>
                      <a:cubicBezTo>
                        <a:pt x="3765" y="17073"/>
                        <a:pt x="3971" y="18365"/>
                        <a:pt x="4664" y="19433"/>
                      </a:cubicBezTo>
                      <a:cubicBezTo>
                        <a:pt x="5241" y="20305"/>
                        <a:pt x="6164" y="20744"/>
                        <a:pt x="7137" y="20744"/>
                      </a:cubicBezTo>
                      <a:cubicBezTo>
                        <a:pt x="7522" y="20744"/>
                        <a:pt x="7915" y="20676"/>
                        <a:pt x="8297" y="20538"/>
                      </a:cubicBezTo>
                      <a:cubicBezTo>
                        <a:pt x="10638" y="19695"/>
                        <a:pt x="11162" y="16586"/>
                        <a:pt x="11218" y="14433"/>
                      </a:cubicBezTo>
                      <a:cubicBezTo>
                        <a:pt x="11293" y="11006"/>
                        <a:pt x="10244" y="7466"/>
                        <a:pt x="9046" y="4264"/>
                      </a:cubicBezTo>
                      <a:cubicBezTo>
                        <a:pt x="8503" y="2841"/>
                        <a:pt x="7641" y="687"/>
                        <a:pt x="6050" y="144"/>
                      </a:cubicBezTo>
                      <a:cubicBezTo>
                        <a:pt x="5752" y="44"/>
                        <a:pt x="5448" y="1"/>
                        <a:pt x="5140" y="1"/>
                      </a:cubicBezTo>
                      <a:close/>
                    </a:path>
                  </a:pathLst>
                </a:custGeom>
                <a:solidFill>
                  <a:srgbClr val="F1E2E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3050;p42">
                  <a:extLst>
                    <a:ext uri="{FF2B5EF4-FFF2-40B4-BE49-F238E27FC236}">
                      <a16:creationId xmlns:a16="http://schemas.microsoft.com/office/drawing/2014/main" id="{B12D09B6-F2D3-481C-A45B-A6A313C20633}"/>
                    </a:ext>
                  </a:extLst>
                </p:cNvPr>
                <p:cNvSpPr/>
                <p:nvPr/>
              </p:nvSpPr>
              <p:spPr>
                <a:xfrm flipH="1">
                  <a:off x="1251489" y="2460340"/>
                  <a:ext cx="163308" cy="364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4" h="7154" extrusionOk="0">
                      <a:moveTo>
                        <a:pt x="1778" y="1"/>
                      </a:moveTo>
                      <a:cubicBezTo>
                        <a:pt x="1525" y="1"/>
                        <a:pt x="1256" y="55"/>
                        <a:pt x="993" y="112"/>
                      </a:cubicBezTo>
                      <a:cubicBezTo>
                        <a:pt x="900" y="262"/>
                        <a:pt x="806" y="412"/>
                        <a:pt x="712" y="561"/>
                      </a:cubicBezTo>
                      <a:cubicBezTo>
                        <a:pt x="825" y="561"/>
                        <a:pt x="918" y="580"/>
                        <a:pt x="1031" y="599"/>
                      </a:cubicBezTo>
                      <a:cubicBezTo>
                        <a:pt x="992" y="495"/>
                        <a:pt x="1087" y="410"/>
                        <a:pt x="1180" y="410"/>
                      </a:cubicBezTo>
                      <a:cubicBezTo>
                        <a:pt x="1222" y="410"/>
                        <a:pt x="1264" y="427"/>
                        <a:pt x="1293" y="468"/>
                      </a:cubicBezTo>
                      <a:cubicBezTo>
                        <a:pt x="1330" y="505"/>
                        <a:pt x="1349" y="561"/>
                        <a:pt x="1387" y="599"/>
                      </a:cubicBezTo>
                      <a:lnTo>
                        <a:pt x="1424" y="599"/>
                      </a:lnTo>
                      <a:cubicBezTo>
                        <a:pt x="1448" y="540"/>
                        <a:pt x="1509" y="503"/>
                        <a:pt x="1570" y="503"/>
                      </a:cubicBezTo>
                      <a:cubicBezTo>
                        <a:pt x="1605" y="503"/>
                        <a:pt x="1640" y="515"/>
                        <a:pt x="1668" y="543"/>
                      </a:cubicBezTo>
                      <a:cubicBezTo>
                        <a:pt x="1724" y="543"/>
                        <a:pt x="1761" y="561"/>
                        <a:pt x="1799" y="618"/>
                      </a:cubicBezTo>
                      <a:cubicBezTo>
                        <a:pt x="1836" y="711"/>
                        <a:pt x="1855" y="786"/>
                        <a:pt x="1892" y="861"/>
                      </a:cubicBezTo>
                      <a:cubicBezTo>
                        <a:pt x="1986" y="1011"/>
                        <a:pt x="2136" y="1385"/>
                        <a:pt x="2304" y="2284"/>
                      </a:cubicBezTo>
                      <a:cubicBezTo>
                        <a:pt x="2660" y="4101"/>
                        <a:pt x="1761" y="4906"/>
                        <a:pt x="1761" y="4906"/>
                      </a:cubicBezTo>
                      <a:cubicBezTo>
                        <a:pt x="1050" y="5524"/>
                        <a:pt x="488" y="6179"/>
                        <a:pt x="1" y="6910"/>
                      </a:cubicBezTo>
                      <a:cubicBezTo>
                        <a:pt x="94" y="6947"/>
                        <a:pt x="188" y="6966"/>
                        <a:pt x="300" y="7022"/>
                      </a:cubicBezTo>
                      <a:cubicBezTo>
                        <a:pt x="394" y="7060"/>
                        <a:pt x="488" y="7097"/>
                        <a:pt x="581" y="7153"/>
                      </a:cubicBezTo>
                      <a:cubicBezTo>
                        <a:pt x="881" y="6573"/>
                        <a:pt x="1312" y="6048"/>
                        <a:pt x="1874" y="5599"/>
                      </a:cubicBezTo>
                      <a:cubicBezTo>
                        <a:pt x="2772" y="4850"/>
                        <a:pt x="3203" y="4119"/>
                        <a:pt x="3091" y="2921"/>
                      </a:cubicBezTo>
                      <a:cubicBezTo>
                        <a:pt x="2997" y="2078"/>
                        <a:pt x="2754" y="1254"/>
                        <a:pt x="2679" y="412"/>
                      </a:cubicBezTo>
                      <a:lnTo>
                        <a:pt x="2623" y="374"/>
                      </a:lnTo>
                      <a:cubicBezTo>
                        <a:pt x="2401" y="90"/>
                        <a:pt x="2103" y="1"/>
                        <a:pt x="1778" y="1"/>
                      </a:cubicBezTo>
                      <a:close/>
                    </a:path>
                  </a:pathLst>
                </a:custGeom>
                <a:solidFill>
                  <a:srgbClr val="D3C9C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3051;p42">
                  <a:extLst>
                    <a:ext uri="{FF2B5EF4-FFF2-40B4-BE49-F238E27FC236}">
                      <a16:creationId xmlns:a16="http://schemas.microsoft.com/office/drawing/2014/main" id="{40C7092F-8CBD-4D3B-9D86-A3F1AC7F7F44}"/>
                    </a:ext>
                  </a:extLst>
                </p:cNvPr>
                <p:cNvSpPr/>
                <p:nvPr/>
              </p:nvSpPr>
              <p:spPr>
                <a:xfrm flipH="1">
                  <a:off x="995721" y="2167568"/>
                  <a:ext cx="364639" cy="318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4" h="6250" extrusionOk="0">
                      <a:moveTo>
                        <a:pt x="4072" y="1"/>
                      </a:moveTo>
                      <a:cubicBezTo>
                        <a:pt x="2887" y="1"/>
                        <a:pt x="1655" y="639"/>
                        <a:pt x="600" y="1099"/>
                      </a:cubicBezTo>
                      <a:cubicBezTo>
                        <a:pt x="600" y="2654"/>
                        <a:pt x="806" y="4264"/>
                        <a:pt x="38" y="5669"/>
                      </a:cubicBezTo>
                      <a:lnTo>
                        <a:pt x="0" y="5706"/>
                      </a:lnTo>
                      <a:cubicBezTo>
                        <a:pt x="113" y="5744"/>
                        <a:pt x="206" y="5781"/>
                        <a:pt x="300" y="5800"/>
                      </a:cubicBezTo>
                      <a:cubicBezTo>
                        <a:pt x="1012" y="6043"/>
                        <a:pt x="1742" y="6249"/>
                        <a:pt x="2510" y="6249"/>
                      </a:cubicBezTo>
                      <a:cubicBezTo>
                        <a:pt x="2530" y="6249"/>
                        <a:pt x="2551" y="6250"/>
                        <a:pt x="2571" y="6250"/>
                      </a:cubicBezTo>
                      <a:cubicBezTo>
                        <a:pt x="4108" y="6250"/>
                        <a:pt x="5742" y="5558"/>
                        <a:pt x="6592" y="4245"/>
                      </a:cubicBezTo>
                      <a:cubicBezTo>
                        <a:pt x="6985" y="3646"/>
                        <a:pt x="7154" y="2991"/>
                        <a:pt x="7154" y="2373"/>
                      </a:cubicBezTo>
                      <a:cubicBezTo>
                        <a:pt x="6629" y="1380"/>
                        <a:pt x="5937" y="481"/>
                        <a:pt x="4982" y="144"/>
                      </a:cubicBezTo>
                      <a:cubicBezTo>
                        <a:pt x="4684" y="44"/>
                        <a:pt x="4380" y="1"/>
                        <a:pt x="4072" y="1"/>
                      </a:cubicBezTo>
                      <a:close/>
                    </a:path>
                  </a:pathLst>
                </a:custGeom>
                <a:solidFill>
                  <a:srgbClr val="F9AC2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3052;p42">
                  <a:extLst>
                    <a:ext uri="{FF2B5EF4-FFF2-40B4-BE49-F238E27FC236}">
                      <a16:creationId xmlns:a16="http://schemas.microsoft.com/office/drawing/2014/main" id="{773D146B-2EDF-4025-9C1C-0B2A3E7F0818}"/>
                    </a:ext>
                  </a:extLst>
                </p:cNvPr>
                <p:cNvSpPr/>
                <p:nvPr/>
              </p:nvSpPr>
              <p:spPr>
                <a:xfrm flipH="1">
                  <a:off x="1238135" y="2164408"/>
                  <a:ext cx="614749" cy="488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1" h="9589" extrusionOk="0">
                      <a:moveTo>
                        <a:pt x="11236" y="0"/>
                      </a:moveTo>
                      <a:cubicBezTo>
                        <a:pt x="11143" y="38"/>
                        <a:pt x="11105" y="75"/>
                        <a:pt x="11105" y="75"/>
                      </a:cubicBezTo>
                      <a:cubicBezTo>
                        <a:pt x="7585" y="225"/>
                        <a:pt x="4195" y="1555"/>
                        <a:pt x="2173" y="4532"/>
                      </a:cubicBezTo>
                      <a:cubicBezTo>
                        <a:pt x="1292" y="5806"/>
                        <a:pt x="0" y="7997"/>
                        <a:pt x="375" y="9588"/>
                      </a:cubicBezTo>
                      <a:cubicBezTo>
                        <a:pt x="262" y="9101"/>
                        <a:pt x="5113" y="7341"/>
                        <a:pt x="5656" y="7191"/>
                      </a:cubicBezTo>
                      <a:cubicBezTo>
                        <a:pt x="6787" y="6873"/>
                        <a:pt x="8270" y="6541"/>
                        <a:pt x="9621" y="6541"/>
                      </a:cubicBezTo>
                      <a:cubicBezTo>
                        <a:pt x="9858" y="6541"/>
                        <a:pt x="10092" y="6551"/>
                        <a:pt x="10319" y="6573"/>
                      </a:cubicBezTo>
                      <a:cubicBezTo>
                        <a:pt x="10637" y="6592"/>
                        <a:pt x="10955" y="6648"/>
                        <a:pt x="11236" y="6742"/>
                      </a:cubicBezTo>
                      <a:cubicBezTo>
                        <a:pt x="11798" y="5749"/>
                        <a:pt x="12060" y="4701"/>
                        <a:pt x="12060" y="3446"/>
                      </a:cubicBezTo>
                      <a:cubicBezTo>
                        <a:pt x="12060" y="2079"/>
                        <a:pt x="11779" y="1086"/>
                        <a:pt x="11236" y="0"/>
                      </a:cubicBezTo>
                      <a:close/>
                    </a:path>
                  </a:pathLst>
                </a:custGeom>
                <a:solidFill>
                  <a:srgbClr val="EF59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3053;p42">
                  <a:extLst>
                    <a:ext uri="{FF2B5EF4-FFF2-40B4-BE49-F238E27FC236}">
                      <a16:creationId xmlns:a16="http://schemas.microsoft.com/office/drawing/2014/main" id="{A87AC09D-40A1-46BE-9E13-9489AA6131B2}"/>
                    </a:ext>
                  </a:extLst>
                </p:cNvPr>
                <p:cNvSpPr/>
                <p:nvPr/>
              </p:nvSpPr>
              <p:spPr>
                <a:xfrm flipH="1">
                  <a:off x="1238135" y="2361051"/>
                  <a:ext cx="601395" cy="292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99" h="5731" extrusionOk="0">
                      <a:moveTo>
                        <a:pt x="11798" y="0"/>
                      </a:moveTo>
                      <a:lnTo>
                        <a:pt x="11798" y="0"/>
                      </a:lnTo>
                      <a:cubicBezTo>
                        <a:pt x="10862" y="94"/>
                        <a:pt x="9926" y="243"/>
                        <a:pt x="9027" y="393"/>
                      </a:cubicBezTo>
                      <a:cubicBezTo>
                        <a:pt x="6854" y="768"/>
                        <a:pt x="4607" y="1348"/>
                        <a:pt x="2753" y="2566"/>
                      </a:cubicBezTo>
                      <a:cubicBezTo>
                        <a:pt x="1555" y="3352"/>
                        <a:pt x="712" y="4420"/>
                        <a:pt x="94" y="5655"/>
                      </a:cubicBezTo>
                      <a:lnTo>
                        <a:pt x="113" y="5730"/>
                      </a:lnTo>
                      <a:cubicBezTo>
                        <a:pt x="0" y="5243"/>
                        <a:pt x="4851" y="3483"/>
                        <a:pt x="5394" y="3333"/>
                      </a:cubicBezTo>
                      <a:cubicBezTo>
                        <a:pt x="6525" y="3015"/>
                        <a:pt x="8008" y="2683"/>
                        <a:pt x="9359" y="2683"/>
                      </a:cubicBezTo>
                      <a:cubicBezTo>
                        <a:pt x="9596" y="2683"/>
                        <a:pt x="9830" y="2693"/>
                        <a:pt x="10057" y="2715"/>
                      </a:cubicBezTo>
                      <a:cubicBezTo>
                        <a:pt x="10375" y="2734"/>
                        <a:pt x="10693" y="2790"/>
                        <a:pt x="10974" y="2884"/>
                      </a:cubicBezTo>
                      <a:cubicBezTo>
                        <a:pt x="11461" y="2004"/>
                        <a:pt x="11742" y="1067"/>
                        <a:pt x="11798" y="0"/>
                      </a:cubicBezTo>
                      <a:close/>
                    </a:path>
                  </a:pathLst>
                </a:custGeom>
                <a:solidFill>
                  <a:srgbClr val="D2512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3054;p42">
                  <a:extLst>
                    <a:ext uri="{FF2B5EF4-FFF2-40B4-BE49-F238E27FC236}">
                      <a16:creationId xmlns:a16="http://schemas.microsoft.com/office/drawing/2014/main" id="{B1348E19-C71F-4CD6-95E6-7DA58FF5178A}"/>
                    </a:ext>
                  </a:extLst>
                </p:cNvPr>
                <p:cNvSpPr/>
                <p:nvPr/>
              </p:nvSpPr>
              <p:spPr>
                <a:xfrm flipH="1">
                  <a:off x="1037720" y="2208293"/>
                  <a:ext cx="115549" cy="201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7" h="3953" extrusionOk="0">
                      <a:moveTo>
                        <a:pt x="1125" y="1"/>
                      </a:moveTo>
                      <a:cubicBezTo>
                        <a:pt x="507" y="1"/>
                        <a:pt x="1" y="881"/>
                        <a:pt x="1" y="1986"/>
                      </a:cubicBezTo>
                      <a:cubicBezTo>
                        <a:pt x="1" y="3072"/>
                        <a:pt x="507" y="3952"/>
                        <a:pt x="1125" y="3952"/>
                      </a:cubicBezTo>
                      <a:cubicBezTo>
                        <a:pt x="1761" y="3952"/>
                        <a:pt x="2267" y="3072"/>
                        <a:pt x="2267" y="1986"/>
                      </a:cubicBezTo>
                      <a:cubicBezTo>
                        <a:pt x="2267" y="881"/>
                        <a:pt x="1761" y="1"/>
                        <a:pt x="1125" y="1"/>
                      </a:cubicBezTo>
                      <a:close/>
                    </a:path>
                  </a:pathLst>
                </a:custGeom>
                <a:solidFill>
                  <a:srgbClr val="3FAD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3055;p42">
                  <a:extLst>
                    <a:ext uri="{FF2B5EF4-FFF2-40B4-BE49-F238E27FC236}">
                      <a16:creationId xmlns:a16="http://schemas.microsoft.com/office/drawing/2014/main" id="{C7801B5C-327C-4F71-ACCE-0FC8A16122BF}"/>
                    </a:ext>
                  </a:extLst>
                </p:cNvPr>
                <p:cNvSpPr/>
                <p:nvPr/>
              </p:nvSpPr>
              <p:spPr>
                <a:xfrm flipH="1">
                  <a:off x="1073960" y="2246470"/>
                  <a:ext cx="50664" cy="1319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4" h="2589" extrusionOk="0">
                      <a:moveTo>
                        <a:pt x="76" y="1"/>
                      </a:moveTo>
                      <a:cubicBezTo>
                        <a:pt x="19" y="432"/>
                        <a:pt x="1" y="862"/>
                        <a:pt x="19" y="1293"/>
                      </a:cubicBezTo>
                      <a:cubicBezTo>
                        <a:pt x="19" y="1499"/>
                        <a:pt x="38" y="1724"/>
                        <a:pt x="76" y="1948"/>
                      </a:cubicBezTo>
                      <a:cubicBezTo>
                        <a:pt x="94" y="2042"/>
                        <a:pt x="132" y="2154"/>
                        <a:pt x="169" y="2267"/>
                      </a:cubicBezTo>
                      <a:cubicBezTo>
                        <a:pt x="188" y="2323"/>
                        <a:pt x="207" y="2379"/>
                        <a:pt x="244" y="2435"/>
                      </a:cubicBezTo>
                      <a:cubicBezTo>
                        <a:pt x="282" y="2491"/>
                        <a:pt x="338" y="2548"/>
                        <a:pt x="431" y="2585"/>
                      </a:cubicBezTo>
                      <a:cubicBezTo>
                        <a:pt x="444" y="2587"/>
                        <a:pt x="456" y="2588"/>
                        <a:pt x="468" y="2588"/>
                      </a:cubicBezTo>
                      <a:cubicBezTo>
                        <a:pt x="567" y="2588"/>
                        <a:pt x="660" y="2525"/>
                        <a:pt x="694" y="2491"/>
                      </a:cubicBezTo>
                      <a:cubicBezTo>
                        <a:pt x="750" y="2417"/>
                        <a:pt x="769" y="2360"/>
                        <a:pt x="787" y="2323"/>
                      </a:cubicBezTo>
                      <a:cubicBezTo>
                        <a:pt x="843" y="2211"/>
                        <a:pt x="862" y="2098"/>
                        <a:pt x="881" y="1986"/>
                      </a:cubicBezTo>
                      <a:cubicBezTo>
                        <a:pt x="937" y="1761"/>
                        <a:pt x="956" y="1555"/>
                        <a:pt x="975" y="1330"/>
                      </a:cubicBezTo>
                      <a:cubicBezTo>
                        <a:pt x="993" y="900"/>
                        <a:pt x="993" y="469"/>
                        <a:pt x="975" y="38"/>
                      </a:cubicBezTo>
                      <a:cubicBezTo>
                        <a:pt x="900" y="469"/>
                        <a:pt x="862" y="900"/>
                        <a:pt x="787" y="1312"/>
                      </a:cubicBezTo>
                      <a:cubicBezTo>
                        <a:pt x="750" y="1536"/>
                        <a:pt x="731" y="1742"/>
                        <a:pt x="675" y="1930"/>
                      </a:cubicBezTo>
                      <a:cubicBezTo>
                        <a:pt x="656" y="2042"/>
                        <a:pt x="619" y="2136"/>
                        <a:pt x="581" y="2229"/>
                      </a:cubicBezTo>
                      <a:cubicBezTo>
                        <a:pt x="549" y="2311"/>
                        <a:pt x="488" y="2364"/>
                        <a:pt x="485" y="2364"/>
                      </a:cubicBezTo>
                      <a:cubicBezTo>
                        <a:pt x="484" y="2364"/>
                        <a:pt x="485" y="2363"/>
                        <a:pt x="488" y="2360"/>
                      </a:cubicBezTo>
                      <a:cubicBezTo>
                        <a:pt x="469" y="2360"/>
                        <a:pt x="413" y="2267"/>
                        <a:pt x="375" y="2192"/>
                      </a:cubicBezTo>
                      <a:cubicBezTo>
                        <a:pt x="338" y="2098"/>
                        <a:pt x="319" y="2005"/>
                        <a:pt x="300" y="1892"/>
                      </a:cubicBezTo>
                      <a:cubicBezTo>
                        <a:pt x="244" y="1686"/>
                        <a:pt x="225" y="1480"/>
                        <a:pt x="188" y="1274"/>
                      </a:cubicBezTo>
                      <a:cubicBezTo>
                        <a:pt x="151" y="844"/>
                        <a:pt x="113" y="432"/>
                        <a:pt x="76" y="1"/>
                      </a:cubicBezTo>
                      <a:close/>
                    </a:path>
                  </a:pathLst>
                </a:custGeom>
                <a:solidFill>
                  <a:srgbClr val="24222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3056;p42">
                  <a:extLst>
                    <a:ext uri="{FF2B5EF4-FFF2-40B4-BE49-F238E27FC236}">
                      <a16:creationId xmlns:a16="http://schemas.microsoft.com/office/drawing/2014/main" id="{B327D1FD-1655-44D4-B433-E8DAE5F1297E}"/>
                    </a:ext>
                  </a:extLst>
                </p:cNvPr>
                <p:cNvSpPr/>
                <p:nvPr/>
              </p:nvSpPr>
              <p:spPr>
                <a:xfrm flipH="1">
                  <a:off x="1003366" y="2421144"/>
                  <a:ext cx="83999" cy="40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8" h="788" extrusionOk="0">
                      <a:moveTo>
                        <a:pt x="824" y="1"/>
                      </a:moveTo>
                      <a:cubicBezTo>
                        <a:pt x="375" y="1"/>
                        <a:pt x="0" y="169"/>
                        <a:pt x="0" y="394"/>
                      </a:cubicBezTo>
                      <a:cubicBezTo>
                        <a:pt x="0" y="600"/>
                        <a:pt x="375" y="787"/>
                        <a:pt x="824" y="787"/>
                      </a:cubicBezTo>
                      <a:cubicBezTo>
                        <a:pt x="1292" y="787"/>
                        <a:pt x="1648" y="600"/>
                        <a:pt x="1648" y="394"/>
                      </a:cubicBezTo>
                      <a:cubicBezTo>
                        <a:pt x="1648" y="169"/>
                        <a:pt x="1292" y="1"/>
                        <a:pt x="824" y="1"/>
                      </a:cubicBezTo>
                      <a:close/>
                    </a:path>
                  </a:pathLst>
                </a:custGeom>
                <a:solidFill>
                  <a:srgbClr val="F0397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3057;p42">
                  <a:extLst>
                    <a:ext uri="{FF2B5EF4-FFF2-40B4-BE49-F238E27FC236}">
                      <a16:creationId xmlns:a16="http://schemas.microsoft.com/office/drawing/2014/main" id="{86DAB8DB-5BDF-4A32-B0FE-F5EB04A47A7F}"/>
                    </a:ext>
                  </a:extLst>
                </p:cNvPr>
                <p:cNvSpPr/>
                <p:nvPr/>
              </p:nvSpPr>
              <p:spPr>
                <a:xfrm flipH="1">
                  <a:off x="429700" y="3707833"/>
                  <a:ext cx="1431798" cy="273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91" h="5357" extrusionOk="0">
                      <a:moveTo>
                        <a:pt x="26892" y="0"/>
                      </a:moveTo>
                      <a:cubicBezTo>
                        <a:pt x="26892" y="0"/>
                        <a:pt x="3471" y="2271"/>
                        <a:pt x="757" y="2271"/>
                      </a:cubicBezTo>
                      <a:cubicBezTo>
                        <a:pt x="682" y="2271"/>
                        <a:pt x="624" y="2270"/>
                        <a:pt x="581" y="2266"/>
                      </a:cubicBezTo>
                      <a:lnTo>
                        <a:pt x="1" y="5356"/>
                      </a:lnTo>
                      <a:lnTo>
                        <a:pt x="1" y="5356"/>
                      </a:lnTo>
                      <a:lnTo>
                        <a:pt x="28091" y="2547"/>
                      </a:lnTo>
                      <a:lnTo>
                        <a:pt x="26892" y="0"/>
                      </a:lnTo>
                      <a:close/>
                    </a:path>
                  </a:pathLst>
                </a:custGeom>
                <a:solidFill>
                  <a:srgbClr val="7E483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3058;p42">
                  <a:extLst>
                    <a:ext uri="{FF2B5EF4-FFF2-40B4-BE49-F238E27FC236}">
                      <a16:creationId xmlns:a16="http://schemas.microsoft.com/office/drawing/2014/main" id="{6B278036-0E8A-4282-9A51-75B7A360B7CB}"/>
                    </a:ext>
                  </a:extLst>
                </p:cNvPr>
                <p:cNvSpPr/>
                <p:nvPr/>
              </p:nvSpPr>
              <p:spPr>
                <a:xfrm flipH="1">
                  <a:off x="466908" y="3707833"/>
                  <a:ext cx="1376445" cy="176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05" h="3465" extrusionOk="0">
                      <a:moveTo>
                        <a:pt x="26536" y="0"/>
                      </a:moveTo>
                      <a:cubicBezTo>
                        <a:pt x="26536" y="0"/>
                        <a:pt x="3115" y="2271"/>
                        <a:pt x="401" y="2271"/>
                      </a:cubicBezTo>
                      <a:cubicBezTo>
                        <a:pt x="326" y="2271"/>
                        <a:pt x="268" y="2270"/>
                        <a:pt x="225" y="2266"/>
                      </a:cubicBezTo>
                      <a:lnTo>
                        <a:pt x="1" y="3465"/>
                      </a:lnTo>
                      <a:cubicBezTo>
                        <a:pt x="5956" y="3240"/>
                        <a:pt x="11817" y="2229"/>
                        <a:pt x="17735" y="1648"/>
                      </a:cubicBezTo>
                      <a:cubicBezTo>
                        <a:pt x="20787" y="1330"/>
                        <a:pt x="23858" y="1218"/>
                        <a:pt x="26930" y="1012"/>
                      </a:cubicBezTo>
                      <a:lnTo>
                        <a:pt x="27004" y="993"/>
                      </a:lnTo>
                      <a:lnTo>
                        <a:pt x="26536" y="0"/>
                      </a:lnTo>
                      <a:close/>
                    </a:path>
                  </a:pathLst>
                </a:custGeom>
                <a:solidFill>
                  <a:srgbClr val="6D3E2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3059;p42">
                  <a:extLst>
                    <a:ext uri="{FF2B5EF4-FFF2-40B4-BE49-F238E27FC236}">
                      <a16:creationId xmlns:a16="http://schemas.microsoft.com/office/drawing/2014/main" id="{85581843-EB54-4DF1-AF75-48BC211AC23D}"/>
                    </a:ext>
                  </a:extLst>
                </p:cNvPr>
                <p:cNvSpPr/>
                <p:nvPr/>
              </p:nvSpPr>
              <p:spPr>
                <a:xfrm flipH="1">
                  <a:off x="1506339" y="3853352"/>
                  <a:ext cx="108872" cy="1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246" extrusionOk="0">
                      <a:moveTo>
                        <a:pt x="1423" y="0"/>
                      </a:moveTo>
                      <a:cubicBezTo>
                        <a:pt x="1305" y="0"/>
                        <a:pt x="1186" y="4"/>
                        <a:pt x="1068" y="10"/>
                      </a:cubicBezTo>
                      <a:cubicBezTo>
                        <a:pt x="712" y="29"/>
                        <a:pt x="356" y="67"/>
                        <a:pt x="0" y="179"/>
                      </a:cubicBezTo>
                      <a:cubicBezTo>
                        <a:pt x="237" y="229"/>
                        <a:pt x="475" y="246"/>
                        <a:pt x="712" y="246"/>
                      </a:cubicBezTo>
                      <a:cubicBezTo>
                        <a:pt x="830" y="246"/>
                        <a:pt x="949" y="241"/>
                        <a:pt x="1068" y="235"/>
                      </a:cubicBezTo>
                      <a:cubicBezTo>
                        <a:pt x="1423" y="216"/>
                        <a:pt x="1779" y="179"/>
                        <a:pt x="2135" y="67"/>
                      </a:cubicBezTo>
                      <a:cubicBezTo>
                        <a:pt x="1898" y="17"/>
                        <a:pt x="1661" y="0"/>
                        <a:pt x="1423" y="0"/>
                      </a:cubicBezTo>
                      <a:close/>
                    </a:path>
                  </a:pathLst>
                </a:custGeom>
                <a:solidFill>
                  <a:srgbClr val="532E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3060;p42">
                  <a:extLst>
                    <a:ext uri="{FF2B5EF4-FFF2-40B4-BE49-F238E27FC236}">
                      <a16:creationId xmlns:a16="http://schemas.microsoft.com/office/drawing/2014/main" id="{22B8885F-1F41-4EFB-8921-0FADC26D69F0}"/>
                    </a:ext>
                  </a:extLst>
                </p:cNvPr>
                <p:cNvSpPr/>
                <p:nvPr/>
              </p:nvSpPr>
              <p:spPr>
                <a:xfrm flipH="1">
                  <a:off x="1485339" y="3903507"/>
                  <a:ext cx="108872" cy="12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251" extrusionOk="0">
                      <a:moveTo>
                        <a:pt x="1068" y="0"/>
                      </a:moveTo>
                      <a:cubicBezTo>
                        <a:pt x="712" y="19"/>
                        <a:pt x="356" y="75"/>
                        <a:pt x="0" y="169"/>
                      </a:cubicBezTo>
                      <a:cubicBezTo>
                        <a:pt x="272" y="226"/>
                        <a:pt x="544" y="250"/>
                        <a:pt x="816" y="250"/>
                      </a:cubicBezTo>
                      <a:cubicBezTo>
                        <a:pt x="900" y="250"/>
                        <a:pt x="984" y="248"/>
                        <a:pt x="1068" y="244"/>
                      </a:cubicBezTo>
                      <a:cubicBezTo>
                        <a:pt x="1423" y="225"/>
                        <a:pt x="1779" y="188"/>
                        <a:pt x="2135" y="75"/>
                      </a:cubicBezTo>
                      <a:cubicBezTo>
                        <a:pt x="1779" y="0"/>
                        <a:pt x="1423" y="0"/>
                        <a:pt x="1068" y="0"/>
                      </a:cubicBezTo>
                      <a:close/>
                    </a:path>
                  </a:pathLst>
                </a:custGeom>
                <a:solidFill>
                  <a:srgbClr val="532E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3061;p42">
                  <a:extLst>
                    <a:ext uri="{FF2B5EF4-FFF2-40B4-BE49-F238E27FC236}">
                      <a16:creationId xmlns:a16="http://schemas.microsoft.com/office/drawing/2014/main" id="{C6F04F74-8CCD-440F-AB16-8B59FC253E0F}"/>
                    </a:ext>
                  </a:extLst>
                </p:cNvPr>
                <p:cNvSpPr/>
                <p:nvPr/>
              </p:nvSpPr>
              <p:spPr>
                <a:xfrm flipH="1">
                  <a:off x="629195" y="3784186"/>
                  <a:ext cx="108821" cy="12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5" h="251" extrusionOk="0">
                      <a:moveTo>
                        <a:pt x="1067" y="0"/>
                      </a:moveTo>
                      <a:cubicBezTo>
                        <a:pt x="712" y="38"/>
                        <a:pt x="356" y="75"/>
                        <a:pt x="0" y="188"/>
                      </a:cubicBezTo>
                      <a:cubicBezTo>
                        <a:pt x="267" y="230"/>
                        <a:pt x="534" y="251"/>
                        <a:pt x="801" y="251"/>
                      </a:cubicBezTo>
                      <a:cubicBezTo>
                        <a:pt x="890" y="251"/>
                        <a:pt x="979" y="249"/>
                        <a:pt x="1067" y="244"/>
                      </a:cubicBezTo>
                      <a:cubicBezTo>
                        <a:pt x="1423" y="225"/>
                        <a:pt x="1779" y="188"/>
                        <a:pt x="2135" y="75"/>
                      </a:cubicBezTo>
                      <a:cubicBezTo>
                        <a:pt x="1779" y="0"/>
                        <a:pt x="1423" y="0"/>
                        <a:pt x="1067" y="0"/>
                      </a:cubicBezTo>
                      <a:close/>
                    </a:path>
                  </a:pathLst>
                </a:custGeom>
                <a:solidFill>
                  <a:srgbClr val="532E2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3062;p42">
                  <a:extLst>
                    <a:ext uri="{FF2B5EF4-FFF2-40B4-BE49-F238E27FC236}">
                      <a16:creationId xmlns:a16="http://schemas.microsoft.com/office/drawing/2014/main" id="{D7FF6C71-11B6-43CD-9559-3DBB43882C92}"/>
                    </a:ext>
                  </a:extLst>
                </p:cNvPr>
                <p:cNvSpPr/>
                <p:nvPr/>
              </p:nvSpPr>
              <p:spPr>
                <a:xfrm flipH="1">
                  <a:off x="935576" y="3612366"/>
                  <a:ext cx="125080" cy="223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4" h="4383" extrusionOk="0">
                      <a:moveTo>
                        <a:pt x="0" y="1"/>
                      </a:moveTo>
                      <a:cubicBezTo>
                        <a:pt x="0" y="244"/>
                        <a:pt x="38" y="469"/>
                        <a:pt x="57" y="694"/>
                      </a:cubicBezTo>
                      <a:cubicBezTo>
                        <a:pt x="94" y="900"/>
                        <a:pt x="132" y="1124"/>
                        <a:pt x="169" y="1349"/>
                      </a:cubicBezTo>
                      <a:cubicBezTo>
                        <a:pt x="225" y="1555"/>
                        <a:pt x="263" y="1780"/>
                        <a:pt x="319" y="1986"/>
                      </a:cubicBezTo>
                      <a:cubicBezTo>
                        <a:pt x="375" y="2210"/>
                        <a:pt x="431" y="2416"/>
                        <a:pt x="506" y="2641"/>
                      </a:cubicBezTo>
                      <a:lnTo>
                        <a:pt x="600" y="2959"/>
                      </a:lnTo>
                      <a:lnTo>
                        <a:pt x="937" y="2828"/>
                      </a:lnTo>
                      <a:cubicBezTo>
                        <a:pt x="974" y="2810"/>
                        <a:pt x="1030" y="2791"/>
                        <a:pt x="1068" y="2772"/>
                      </a:cubicBezTo>
                      <a:cubicBezTo>
                        <a:pt x="1124" y="2753"/>
                        <a:pt x="1180" y="2753"/>
                        <a:pt x="1218" y="2735"/>
                      </a:cubicBezTo>
                      <a:cubicBezTo>
                        <a:pt x="1330" y="2716"/>
                        <a:pt x="1424" y="2716"/>
                        <a:pt x="1517" y="2716"/>
                      </a:cubicBezTo>
                      <a:cubicBezTo>
                        <a:pt x="1555" y="2716"/>
                        <a:pt x="1592" y="2735"/>
                        <a:pt x="1630" y="2753"/>
                      </a:cubicBezTo>
                      <a:lnTo>
                        <a:pt x="1686" y="2772"/>
                      </a:lnTo>
                      <a:lnTo>
                        <a:pt x="1723" y="2791"/>
                      </a:lnTo>
                      <a:cubicBezTo>
                        <a:pt x="1798" y="2828"/>
                        <a:pt x="1836" y="2885"/>
                        <a:pt x="1892" y="2978"/>
                      </a:cubicBezTo>
                      <a:lnTo>
                        <a:pt x="1929" y="3034"/>
                      </a:lnTo>
                      <a:lnTo>
                        <a:pt x="1967" y="3109"/>
                      </a:lnTo>
                      <a:cubicBezTo>
                        <a:pt x="1985" y="3147"/>
                        <a:pt x="2004" y="3203"/>
                        <a:pt x="2004" y="3259"/>
                      </a:cubicBezTo>
                      <a:cubicBezTo>
                        <a:pt x="2023" y="3315"/>
                        <a:pt x="2042" y="3371"/>
                        <a:pt x="2060" y="3428"/>
                      </a:cubicBezTo>
                      <a:cubicBezTo>
                        <a:pt x="2060" y="3484"/>
                        <a:pt x="2079" y="3559"/>
                        <a:pt x="2079" y="3615"/>
                      </a:cubicBezTo>
                      <a:cubicBezTo>
                        <a:pt x="2098" y="3671"/>
                        <a:pt x="2098" y="3727"/>
                        <a:pt x="2098" y="3802"/>
                      </a:cubicBezTo>
                      <a:cubicBezTo>
                        <a:pt x="2117" y="3858"/>
                        <a:pt x="2117" y="3933"/>
                        <a:pt x="2117" y="3989"/>
                      </a:cubicBezTo>
                      <a:cubicBezTo>
                        <a:pt x="2135" y="4046"/>
                        <a:pt x="2135" y="4121"/>
                        <a:pt x="2135" y="4177"/>
                      </a:cubicBezTo>
                      <a:cubicBezTo>
                        <a:pt x="2154" y="4252"/>
                        <a:pt x="2154" y="4308"/>
                        <a:pt x="2154" y="4383"/>
                      </a:cubicBezTo>
                      <a:cubicBezTo>
                        <a:pt x="2191" y="4327"/>
                        <a:pt x="2210" y="4252"/>
                        <a:pt x="2248" y="4195"/>
                      </a:cubicBezTo>
                      <a:cubicBezTo>
                        <a:pt x="2266" y="4139"/>
                        <a:pt x="2285" y="4083"/>
                        <a:pt x="2304" y="4008"/>
                      </a:cubicBezTo>
                      <a:cubicBezTo>
                        <a:pt x="2341" y="3952"/>
                        <a:pt x="2341" y="3877"/>
                        <a:pt x="2360" y="3821"/>
                      </a:cubicBezTo>
                      <a:cubicBezTo>
                        <a:pt x="2379" y="3746"/>
                        <a:pt x="2397" y="3690"/>
                        <a:pt x="2416" y="3615"/>
                      </a:cubicBezTo>
                      <a:cubicBezTo>
                        <a:pt x="2435" y="3484"/>
                        <a:pt x="2454" y="3353"/>
                        <a:pt x="2454" y="3203"/>
                      </a:cubicBezTo>
                      <a:cubicBezTo>
                        <a:pt x="2454" y="3128"/>
                        <a:pt x="2435" y="3053"/>
                        <a:pt x="2435" y="2978"/>
                      </a:cubicBezTo>
                      <a:lnTo>
                        <a:pt x="2397" y="2866"/>
                      </a:lnTo>
                      <a:lnTo>
                        <a:pt x="2379" y="2753"/>
                      </a:lnTo>
                      <a:cubicBezTo>
                        <a:pt x="2323" y="2604"/>
                        <a:pt x="2229" y="2454"/>
                        <a:pt x="2079" y="2341"/>
                      </a:cubicBezTo>
                      <a:cubicBezTo>
                        <a:pt x="2042" y="2304"/>
                        <a:pt x="2004" y="2285"/>
                        <a:pt x="1967" y="2248"/>
                      </a:cubicBezTo>
                      <a:cubicBezTo>
                        <a:pt x="1929" y="2229"/>
                        <a:pt x="1892" y="2210"/>
                        <a:pt x="1854" y="2192"/>
                      </a:cubicBezTo>
                      <a:cubicBezTo>
                        <a:pt x="1761" y="2154"/>
                        <a:pt x="1686" y="2117"/>
                        <a:pt x="1592" y="2117"/>
                      </a:cubicBezTo>
                      <a:cubicBezTo>
                        <a:pt x="1521" y="2101"/>
                        <a:pt x="1453" y="2095"/>
                        <a:pt x="1387" y="2095"/>
                      </a:cubicBezTo>
                      <a:cubicBezTo>
                        <a:pt x="1297" y="2095"/>
                        <a:pt x="1211" y="2106"/>
                        <a:pt x="1124" y="2117"/>
                      </a:cubicBezTo>
                      <a:cubicBezTo>
                        <a:pt x="1082" y="2127"/>
                        <a:pt x="1040" y="2132"/>
                        <a:pt x="998" y="2140"/>
                      </a:cubicBezTo>
                      <a:lnTo>
                        <a:pt x="998" y="2140"/>
                      </a:lnTo>
                      <a:cubicBezTo>
                        <a:pt x="959" y="2033"/>
                        <a:pt x="920" y="1925"/>
                        <a:pt x="881" y="1817"/>
                      </a:cubicBezTo>
                      <a:cubicBezTo>
                        <a:pt x="806" y="1611"/>
                        <a:pt x="712" y="1405"/>
                        <a:pt x="637" y="1199"/>
                      </a:cubicBezTo>
                      <a:cubicBezTo>
                        <a:pt x="544" y="993"/>
                        <a:pt x="450" y="787"/>
                        <a:pt x="338" y="600"/>
                      </a:cubicBezTo>
                      <a:cubicBezTo>
                        <a:pt x="244" y="394"/>
                        <a:pt x="132" y="207"/>
                        <a:pt x="0" y="1"/>
                      </a:cubicBezTo>
                      <a:close/>
                    </a:path>
                  </a:pathLst>
                </a:custGeom>
                <a:solidFill>
                  <a:srgbClr val="EF59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3063;p42">
                  <a:extLst>
                    <a:ext uri="{FF2B5EF4-FFF2-40B4-BE49-F238E27FC236}">
                      <a16:creationId xmlns:a16="http://schemas.microsoft.com/office/drawing/2014/main" id="{01227071-9235-4AE9-9AE8-D4316044D6EF}"/>
                    </a:ext>
                  </a:extLst>
                </p:cNvPr>
                <p:cNvSpPr/>
                <p:nvPr/>
              </p:nvSpPr>
              <p:spPr>
                <a:xfrm flipH="1">
                  <a:off x="884046" y="3704774"/>
                  <a:ext cx="115549" cy="12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7" h="2364" extrusionOk="0">
                      <a:moveTo>
                        <a:pt x="1061" y="1"/>
                      </a:moveTo>
                      <a:cubicBezTo>
                        <a:pt x="842" y="1"/>
                        <a:pt x="653" y="51"/>
                        <a:pt x="507" y="116"/>
                      </a:cubicBezTo>
                      <a:cubicBezTo>
                        <a:pt x="319" y="191"/>
                        <a:pt x="207" y="266"/>
                        <a:pt x="113" y="341"/>
                      </a:cubicBezTo>
                      <a:cubicBezTo>
                        <a:pt x="38" y="416"/>
                        <a:pt x="1" y="454"/>
                        <a:pt x="1" y="454"/>
                      </a:cubicBezTo>
                      <a:lnTo>
                        <a:pt x="151" y="454"/>
                      </a:lnTo>
                      <a:cubicBezTo>
                        <a:pt x="263" y="454"/>
                        <a:pt x="413" y="472"/>
                        <a:pt x="563" y="472"/>
                      </a:cubicBezTo>
                      <a:cubicBezTo>
                        <a:pt x="731" y="491"/>
                        <a:pt x="919" y="510"/>
                        <a:pt x="1068" y="566"/>
                      </a:cubicBezTo>
                      <a:cubicBezTo>
                        <a:pt x="1143" y="585"/>
                        <a:pt x="1218" y="622"/>
                        <a:pt x="1293" y="660"/>
                      </a:cubicBezTo>
                      <a:cubicBezTo>
                        <a:pt x="1349" y="697"/>
                        <a:pt x="1405" y="753"/>
                        <a:pt x="1462" y="809"/>
                      </a:cubicBezTo>
                      <a:cubicBezTo>
                        <a:pt x="1499" y="866"/>
                        <a:pt x="1555" y="940"/>
                        <a:pt x="1593" y="1015"/>
                      </a:cubicBezTo>
                      <a:cubicBezTo>
                        <a:pt x="1611" y="1053"/>
                        <a:pt x="1630" y="1090"/>
                        <a:pt x="1649" y="1128"/>
                      </a:cubicBezTo>
                      <a:cubicBezTo>
                        <a:pt x="1668" y="1184"/>
                        <a:pt x="1686" y="1221"/>
                        <a:pt x="1705" y="1259"/>
                      </a:cubicBezTo>
                      <a:cubicBezTo>
                        <a:pt x="1724" y="1352"/>
                        <a:pt x="1761" y="1446"/>
                        <a:pt x="1780" y="1540"/>
                      </a:cubicBezTo>
                      <a:cubicBezTo>
                        <a:pt x="1817" y="1615"/>
                        <a:pt x="1836" y="1708"/>
                        <a:pt x="1855" y="1783"/>
                      </a:cubicBezTo>
                      <a:cubicBezTo>
                        <a:pt x="1874" y="1877"/>
                        <a:pt x="1892" y="1952"/>
                        <a:pt x="1911" y="2008"/>
                      </a:cubicBezTo>
                      <a:cubicBezTo>
                        <a:pt x="1930" y="2083"/>
                        <a:pt x="1949" y="2139"/>
                        <a:pt x="1967" y="2195"/>
                      </a:cubicBezTo>
                      <a:cubicBezTo>
                        <a:pt x="1986" y="2289"/>
                        <a:pt x="2005" y="2364"/>
                        <a:pt x="2005" y="2364"/>
                      </a:cubicBezTo>
                      <a:cubicBezTo>
                        <a:pt x="2005" y="2364"/>
                        <a:pt x="2042" y="2308"/>
                        <a:pt x="2080" y="2195"/>
                      </a:cubicBezTo>
                      <a:cubicBezTo>
                        <a:pt x="2117" y="2158"/>
                        <a:pt x="2136" y="2102"/>
                        <a:pt x="2155" y="2027"/>
                      </a:cubicBezTo>
                      <a:cubicBezTo>
                        <a:pt x="2173" y="1952"/>
                        <a:pt x="2211" y="1877"/>
                        <a:pt x="2229" y="1783"/>
                      </a:cubicBezTo>
                      <a:cubicBezTo>
                        <a:pt x="2248" y="1690"/>
                        <a:pt x="2267" y="1596"/>
                        <a:pt x="2267" y="1484"/>
                      </a:cubicBezTo>
                      <a:cubicBezTo>
                        <a:pt x="2267" y="1371"/>
                        <a:pt x="2267" y="1259"/>
                        <a:pt x="2248" y="1146"/>
                      </a:cubicBezTo>
                      <a:cubicBezTo>
                        <a:pt x="2229" y="1015"/>
                        <a:pt x="2211" y="884"/>
                        <a:pt x="2155" y="772"/>
                      </a:cubicBezTo>
                      <a:cubicBezTo>
                        <a:pt x="2117" y="641"/>
                        <a:pt x="2042" y="510"/>
                        <a:pt x="1930" y="397"/>
                      </a:cubicBezTo>
                      <a:cubicBezTo>
                        <a:pt x="1836" y="285"/>
                        <a:pt x="1724" y="173"/>
                        <a:pt x="1574" y="116"/>
                      </a:cubicBezTo>
                      <a:cubicBezTo>
                        <a:pt x="1443" y="42"/>
                        <a:pt x="1312" y="23"/>
                        <a:pt x="1162" y="4"/>
                      </a:cubicBezTo>
                      <a:cubicBezTo>
                        <a:pt x="1128" y="2"/>
                        <a:pt x="1094" y="1"/>
                        <a:pt x="1061" y="1"/>
                      </a:cubicBezTo>
                      <a:close/>
                    </a:path>
                  </a:pathLst>
                </a:custGeom>
                <a:solidFill>
                  <a:srgbClr val="EF59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" name="Google Shape;3064;p42">
                  <a:extLst>
                    <a:ext uri="{FF2B5EF4-FFF2-40B4-BE49-F238E27FC236}">
                      <a16:creationId xmlns:a16="http://schemas.microsoft.com/office/drawing/2014/main" id="{23FD737C-548A-4CF3-B731-CA897B1C580C}"/>
                    </a:ext>
                  </a:extLst>
                </p:cNvPr>
                <p:cNvSpPr/>
                <p:nvPr/>
              </p:nvSpPr>
              <p:spPr>
                <a:xfrm flipH="1">
                  <a:off x="1177990" y="3632397"/>
                  <a:ext cx="125131" cy="2224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5" h="4365" extrusionOk="0">
                      <a:moveTo>
                        <a:pt x="1" y="1"/>
                      </a:moveTo>
                      <a:cubicBezTo>
                        <a:pt x="1" y="226"/>
                        <a:pt x="20" y="450"/>
                        <a:pt x="57" y="675"/>
                      </a:cubicBezTo>
                      <a:cubicBezTo>
                        <a:pt x="94" y="900"/>
                        <a:pt x="132" y="1106"/>
                        <a:pt x="169" y="1331"/>
                      </a:cubicBezTo>
                      <a:cubicBezTo>
                        <a:pt x="226" y="1555"/>
                        <a:pt x="263" y="1761"/>
                        <a:pt x="319" y="1986"/>
                      </a:cubicBezTo>
                      <a:cubicBezTo>
                        <a:pt x="375" y="2192"/>
                        <a:pt x="432" y="2398"/>
                        <a:pt x="506" y="2623"/>
                      </a:cubicBezTo>
                      <a:lnTo>
                        <a:pt x="600" y="2941"/>
                      </a:lnTo>
                      <a:lnTo>
                        <a:pt x="937" y="2810"/>
                      </a:lnTo>
                      <a:cubicBezTo>
                        <a:pt x="975" y="2791"/>
                        <a:pt x="1031" y="2772"/>
                        <a:pt x="1068" y="2754"/>
                      </a:cubicBezTo>
                      <a:cubicBezTo>
                        <a:pt x="1124" y="2754"/>
                        <a:pt x="1181" y="2735"/>
                        <a:pt x="1218" y="2716"/>
                      </a:cubicBezTo>
                      <a:cubicBezTo>
                        <a:pt x="1330" y="2698"/>
                        <a:pt x="1424" y="2698"/>
                        <a:pt x="1518" y="2698"/>
                      </a:cubicBezTo>
                      <a:cubicBezTo>
                        <a:pt x="1555" y="2716"/>
                        <a:pt x="1593" y="2716"/>
                        <a:pt x="1630" y="2735"/>
                      </a:cubicBezTo>
                      <a:lnTo>
                        <a:pt x="1686" y="2754"/>
                      </a:lnTo>
                      <a:lnTo>
                        <a:pt x="1724" y="2772"/>
                      </a:lnTo>
                      <a:cubicBezTo>
                        <a:pt x="1799" y="2810"/>
                        <a:pt x="1836" y="2866"/>
                        <a:pt x="1892" y="2960"/>
                      </a:cubicBezTo>
                      <a:lnTo>
                        <a:pt x="1930" y="3016"/>
                      </a:lnTo>
                      <a:lnTo>
                        <a:pt x="1967" y="3091"/>
                      </a:lnTo>
                      <a:cubicBezTo>
                        <a:pt x="1986" y="3147"/>
                        <a:pt x="2005" y="3184"/>
                        <a:pt x="2005" y="3241"/>
                      </a:cubicBezTo>
                      <a:cubicBezTo>
                        <a:pt x="2023" y="3297"/>
                        <a:pt x="2042" y="3353"/>
                        <a:pt x="2061" y="3428"/>
                      </a:cubicBezTo>
                      <a:cubicBezTo>
                        <a:pt x="2061" y="3484"/>
                        <a:pt x="2080" y="3540"/>
                        <a:pt x="2080" y="3596"/>
                      </a:cubicBezTo>
                      <a:cubicBezTo>
                        <a:pt x="2098" y="3653"/>
                        <a:pt x="2098" y="3728"/>
                        <a:pt x="2098" y="3784"/>
                      </a:cubicBezTo>
                      <a:cubicBezTo>
                        <a:pt x="2117" y="3840"/>
                        <a:pt x="2117" y="3915"/>
                        <a:pt x="2117" y="3971"/>
                      </a:cubicBezTo>
                      <a:cubicBezTo>
                        <a:pt x="2136" y="4027"/>
                        <a:pt x="2136" y="4102"/>
                        <a:pt x="2136" y="4158"/>
                      </a:cubicBezTo>
                      <a:cubicBezTo>
                        <a:pt x="2136" y="4233"/>
                        <a:pt x="2154" y="4289"/>
                        <a:pt x="2154" y="4364"/>
                      </a:cubicBezTo>
                      <a:cubicBezTo>
                        <a:pt x="2192" y="4308"/>
                        <a:pt x="2211" y="4252"/>
                        <a:pt x="2248" y="4177"/>
                      </a:cubicBezTo>
                      <a:cubicBezTo>
                        <a:pt x="2267" y="4121"/>
                        <a:pt x="2286" y="4065"/>
                        <a:pt x="2304" y="3990"/>
                      </a:cubicBezTo>
                      <a:cubicBezTo>
                        <a:pt x="2342" y="3934"/>
                        <a:pt x="2342" y="3877"/>
                        <a:pt x="2360" y="3802"/>
                      </a:cubicBezTo>
                      <a:cubicBezTo>
                        <a:pt x="2379" y="3746"/>
                        <a:pt x="2398" y="3671"/>
                        <a:pt x="2417" y="3615"/>
                      </a:cubicBezTo>
                      <a:cubicBezTo>
                        <a:pt x="2435" y="3465"/>
                        <a:pt x="2454" y="3334"/>
                        <a:pt x="2454" y="3184"/>
                      </a:cubicBezTo>
                      <a:cubicBezTo>
                        <a:pt x="2454" y="3128"/>
                        <a:pt x="2435" y="3053"/>
                        <a:pt x="2435" y="2978"/>
                      </a:cubicBezTo>
                      <a:lnTo>
                        <a:pt x="2398" y="2866"/>
                      </a:lnTo>
                      <a:lnTo>
                        <a:pt x="2379" y="2754"/>
                      </a:lnTo>
                      <a:cubicBezTo>
                        <a:pt x="2323" y="2585"/>
                        <a:pt x="2229" y="2435"/>
                        <a:pt x="2080" y="2323"/>
                      </a:cubicBezTo>
                      <a:cubicBezTo>
                        <a:pt x="2042" y="2286"/>
                        <a:pt x="2005" y="2267"/>
                        <a:pt x="1967" y="2229"/>
                      </a:cubicBezTo>
                      <a:cubicBezTo>
                        <a:pt x="1930" y="2211"/>
                        <a:pt x="1892" y="2192"/>
                        <a:pt x="1855" y="2173"/>
                      </a:cubicBezTo>
                      <a:cubicBezTo>
                        <a:pt x="1761" y="2136"/>
                        <a:pt x="1686" y="2117"/>
                        <a:pt x="1593" y="2098"/>
                      </a:cubicBezTo>
                      <a:cubicBezTo>
                        <a:pt x="1521" y="2082"/>
                        <a:pt x="1454" y="2077"/>
                        <a:pt x="1388" y="2077"/>
                      </a:cubicBezTo>
                      <a:cubicBezTo>
                        <a:pt x="1297" y="2077"/>
                        <a:pt x="1211" y="2087"/>
                        <a:pt x="1124" y="2098"/>
                      </a:cubicBezTo>
                      <a:cubicBezTo>
                        <a:pt x="1083" y="2109"/>
                        <a:pt x="1042" y="2119"/>
                        <a:pt x="1001" y="2129"/>
                      </a:cubicBezTo>
                      <a:lnTo>
                        <a:pt x="1001" y="2129"/>
                      </a:lnTo>
                      <a:cubicBezTo>
                        <a:pt x="961" y="2019"/>
                        <a:pt x="921" y="1909"/>
                        <a:pt x="881" y="1799"/>
                      </a:cubicBezTo>
                      <a:cubicBezTo>
                        <a:pt x="806" y="1593"/>
                        <a:pt x="712" y="1387"/>
                        <a:pt x="638" y="1181"/>
                      </a:cubicBezTo>
                      <a:cubicBezTo>
                        <a:pt x="544" y="975"/>
                        <a:pt x="450" y="787"/>
                        <a:pt x="338" y="581"/>
                      </a:cubicBezTo>
                      <a:cubicBezTo>
                        <a:pt x="226" y="375"/>
                        <a:pt x="132" y="188"/>
                        <a:pt x="1" y="1"/>
                      </a:cubicBezTo>
                      <a:close/>
                    </a:path>
                  </a:pathLst>
                </a:custGeom>
                <a:solidFill>
                  <a:srgbClr val="EF59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" name="Google Shape;3065;p42">
                  <a:extLst>
                    <a:ext uri="{FF2B5EF4-FFF2-40B4-BE49-F238E27FC236}">
                      <a16:creationId xmlns:a16="http://schemas.microsoft.com/office/drawing/2014/main" id="{24E74681-370A-41D2-ABED-3E901442E386}"/>
                    </a:ext>
                  </a:extLst>
                </p:cNvPr>
                <p:cNvSpPr/>
                <p:nvPr/>
              </p:nvSpPr>
              <p:spPr>
                <a:xfrm flipH="1">
                  <a:off x="1120751" y="3732451"/>
                  <a:ext cx="116466" cy="120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5" h="2364" extrusionOk="0">
                      <a:moveTo>
                        <a:pt x="1078" y="1"/>
                      </a:moveTo>
                      <a:cubicBezTo>
                        <a:pt x="859" y="1"/>
                        <a:pt x="671" y="52"/>
                        <a:pt x="524" y="117"/>
                      </a:cubicBezTo>
                      <a:cubicBezTo>
                        <a:pt x="337" y="191"/>
                        <a:pt x="225" y="266"/>
                        <a:pt x="131" y="341"/>
                      </a:cubicBezTo>
                      <a:cubicBezTo>
                        <a:pt x="56" y="416"/>
                        <a:pt x="0" y="454"/>
                        <a:pt x="0" y="454"/>
                      </a:cubicBezTo>
                      <a:lnTo>
                        <a:pt x="169" y="454"/>
                      </a:lnTo>
                      <a:cubicBezTo>
                        <a:pt x="281" y="472"/>
                        <a:pt x="431" y="472"/>
                        <a:pt x="581" y="472"/>
                      </a:cubicBezTo>
                      <a:cubicBezTo>
                        <a:pt x="749" y="491"/>
                        <a:pt x="936" y="510"/>
                        <a:pt x="1086" y="566"/>
                      </a:cubicBezTo>
                      <a:cubicBezTo>
                        <a:pt x="1161" y="585"/>
                        <a:pt x="1236" y="622"/>
                        <a:pt x="1311" y="660"/>
                      </a:cubicBezTo>
                      <a:cubicBezTo>
                        <a:pt x="1367" y="697"/>
                        <a:pt x="1423" y="753"/>
                        <a:pt x="1479" y="809"/>
                      </a:cubicBezTo>
                      <a:cubicBezTo>
                        <a:pt x="1517" y="866"/>
                        <a:pt x="1573" y="941"/>
                        <a:pt x="1610" y="1015"/>
                      </a:cubicBezTo>
                      <a:cubicBezTo>
                        <a:pt x="1629" y="1053"/>
                        <a:pt x="1648" y="1090"/>
                        <a:pt x="1667" y="1128"/>
                      </a:cubicBezTo>
                      <a:cubicBezTo>
                        <a:pt x="1685" y="1184"/>
                        <a:pt x="1704" y="1221"/>
                        <a:pt x="1723" y="1259"/>
                      </a:cubicBezTo>
                      <a:cubicBezTo>
                        <a:pt x="1742" y="1353"/>
                        <a:pt x="1779" y="1446"/>
                        <a:pt x="1798" y="1540"/>
                      </a:cubicBezTo>
                      <a:cubicBezTo>
                        <a:pt x="1835" y="1615"/>
                        <a:pt x="1854" y="1708"/>
                        <a:pt x="1873" y="1783"/>
                      </a:cubicBezTo>
                      <a:cubicBezTo>
                        <a:pt x="1891" y="1877"/>
                        <a:pt x="1910" y="1952"/>
                        <a:pt x="1929" y="2008"/>
                      </a:cubicBezTo>
                      <a:cubicBezTo>
                        <a:pt x="1948" y="2083"/>
                        <a:pt x="1966" y="2139"/>
                        <a:pt x="1985" y="2195"/>
                      </a:cubicBezTo>
                      <a:cubicBezTo>
                        <a:pt x="2004" y="2289"/>
                        <a:pt x="2022" y="2364"/>
                        <a:pt x="2022" y="2364"/>
                      </a:cubicBezTo>
                      <a:cubicBezTo>
                        <a:pt x="2022" y="2364"/>
                        <a:pt x="2060" y="2308"/>
                        <a:pt x="2097" y="2195"/>
                      </a:cubicBezTo>
                      <a:cubicBezTo>
                        <a:pt x="2116" y="2158"/>
                        <a:pt x="2154" y="2102"/>
                        <a:pt x="2172" y="2027"/>
                      </a:cubicBezTo>
                      <a:cubicBezTo>
                        <a:pt x="2191" y="1952"/>
                        <a:pt x="2228" y="1877"/>
                        <a:pt x="2247" y="1783"/>
                      </a:cubicBezTo>
                      <a:cubicBezTo>
                        <a:pt x="2266" y="1690"/>
                        <a:pt x="2285" y="1596"/>
                        <a:pt x="2285" y="1484"/>
                      </a:cubicBezTo>
                      <a:cubicBezTo>
                        <a:pt x="2285" y="1371"/>
                        <a:pt x="2285" y="1259"/>
                        <a:pt x="2266" y="1147"/>
                      </a:cubicBezTo>
                      <a:cubicBezTo>
                        <a:pt x="2247" y="1015"/>
                        <a:pt x="2228" y="884"/>
                        <a:pt x="2172" y="772"/>
                      </a:cubicBezTo>
                      <a:cubicBezTo>
                        <a:pt x="2135" y="641"/>
                        <a:pt x="2060" y="510"/>
                        <a:pt x="1948" y="397"/>
                      </a:cubicBezTo>
                      <a:cubicBezTo>
                        <a:pt x="1854" y="285"/>
                        <a:pt x="1723" y="173"/>
                        <a:pt x="1592" y="117"/>
                      </a:cubicBezTo>
                      <a:cubicBezTo>
                        <a:pt x="1461" y="42"/>
                        <a:pt x="1311" y="23"/>
                        <a:pt x="1180" y="4"/>
                      </a:cubicBezTo>
                      <a:cubicBezTo>
                        <a:pt x="1145" y="2"/>
                        <a:pt x="1111" y="1"/>
                        <a:pt x="1078" y="1"/>
                      </a:cubicBezTo>
                      <a:close/>
                    </a:path>
                  </a:pathLst>
                </a:custGeom>
                <a:solidFill>
                  <a:srgbClr val="EF592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355" name="Rectangle 354">
            <a:extLst>
              <a:ext uri="{FF2B5EF4-FFF2-40B4-BE49-F238E27FC236}">
                <a16:creationId xmlns:a16="http://schemas.microsoft.com/office/drawing/2014/main" id="{E20DB52E-A007-490D-8015-915EA08A85FF}"/>
              </a:ext>
            </a:extLst>
          </p:cNvPr>
          <p:cNvSpPr/>
          <p:nvPr/>
        </p:nvSpPr>
        <p:spPr>
          <a:xfrm>
            <a:off x="2418487" y="3946941"/>
            <a:ext cx="507704" cy="67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3269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25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2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" grpId="0" animBg="1"/>
      <p:bldP spid="325" grpId="0"/>
      <p:bldP spid="327" grpId="0" animBg="1"/>
      <p:bldP spid="328" grpId="0" animBg="1"/>
      <p:bldP spid="329" grpId="0" animBg="1"/>
      <p:bldP spid="330" grpId="0" animBg="1"/>
      <p:bldP spid="331" grpId="0" animBg="1"/>
      <p:bldP spid="332" grpId="0" animBg="1"/>
      <p:bldP spid="333" grpId="0"/>
      <p:bldP spid="3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0" name="Google Shape;1960;p36"/>
          <p:cNvGrpSpPr/>
          <p:nvPr/>
        </p:nvGrpSpPr>
        <p:grpSpPr>
          <a:xfrm>
            <a:off x="231195" y="298779"/>
            <a:ext cx="7700361" cy="4555011"/>
            <a:chOff x="1725162" y="1083493"/>
            <a:chExt cx="6734727" cy="3836034"/>
          </a:xfrm>
        </p:grpSpPr>
        <p:grpSp>
          <p:nvGrpSpPr>
            <p:cNvPr id="1961" name="Google Shape;1961;p36"/>
            <p:cNvGrpSpPr/>
            <p:nvPr/>
          </p:nvGrpSpPr>
          <p:grpSpPr>
            <a:xfrm>
              <a:off x="1786221" y="1083493"/>
              <a:ext cx="1630484" cy="3024816"/>
              <a:chOff x="1786221" y="1083493"/>
              <a:chExt cx="1630484" cy="3024816"/>
            </a:xfrm>
          </p:grpSpPr>
          <p:grpSp>
            <p:nvGrpSpPr>
              <p:cNvPr id="1962" name="Google Shape;1962;p36"/>
              <p:cNvGrpSpPr/>
              <p:nvPr/>
            </p:nvGrpSpPr>
            <p:grpSpPr>
              <a:xfrm rot="-4188303" flipH="1">
                <a:off x="2154157" y="2895872"/>
                <a:ext cx="1206951" cy="960535"/>
                <a:chOff x="8757948" y="1920174"/>
                <a:chExt cx="1090443" cy="865316"/>
              </a:xfrm>
            </p:grpSpPr>
            <p:sp>
              <p:nvSpPr>
                <p:cNvPr id="1963" name="Google Shape;1963;p36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4" name="Google Shape;1964;p36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5" name="Google Shape;1965;p36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6" name="Google Shape;1966;p36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7" name="Google Shape;1967;p36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8" name="Google Shape;1968;p36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9" name="Google Shape;1969;p36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0" name="Google Shape;1970;p36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1" name="Google Shape;1971;p36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2" name="Google Shape;1972;p36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3" name="Google Shape;1973;p36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4" name="Google Shape;1974;p36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5" name="Google Shape;1975;p36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6" name="Google Shape;1976;p36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7" name="Google Shape;1977;p36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8" name="Google Shape;1978;p36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9" name="Google Shape;1979;p36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0" name="Google Shape;1980;p36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1" name="Google Shape;1981;p36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2" name="Google Shape;1982;p36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3" name="Google Shape;1983;p36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4" name="Google Shape;1984;p36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85" name="Google Shape;1985;p36"/>
              <p:cNvGrpSpPr/>
              <p:nvPr/>
            </p:nvGrpSpPr>
            <p:grpSpPr>
              <a:xfrm rot="-6364197" flipH="1">
                <a:off x="1793871" y="1342480"/>
                <a:ext cx="1270971" cy="972426"/>
                <a:chOff x="5913226" y="4077344"/>
                <a:chExt cx="914289" cy="694967"/>
              </a:xfrm>
            </p:grpSpPr>
            <p:sp>
              <p:nvSpPr>
                <p:cNvPr id="1986" name="Google Shape;1986;p36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7" name="Google Shape;1987;p36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8" name="Google Shape;1988;p36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9" name="Google Shape;1989;p36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0" name="Google Shape;1990;p36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1" name="Google Shape;1991;p36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2" name="Google Shape;1992;p36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93" name="Google Shape;1993;p36"/>
              <p:cNvGrpSpPr/>
              <p:nvPr/>
            </p:nvGrpSpPr>
            <p:grpSpPr>
              <a:xfrm rot="-5977178" flipH="1">
                <a:off x="2241688" y="2074921"/>
                <a:ext cx="579642" cy="1176840"/>
                <a:chOff x="6358918" y="3044707"/>
                <a:chExt cx="579665" cy="1176886"/>
              </a:xfrm>
            </p:grpSpPr>
            <p:sp>
              <p:nvSpPr>
                <p:cNvPr id="1994" name="Google Shape;1994;p36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5" name="Google Shape;1995;p36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6" name="Google Shape;1996;p36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7" name="Google Shape;1997;p36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8" name="Google Shape;1998;p36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9" name="Google Shape;1999;p36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0" name="Google Shape;2000;p36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1" name="Google Shape;2001;p36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2" name="Google Shape;2002;p36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003" name="Google Shape;2003;p36"/>
            <p:cNvSpPr/>
            <p:nvPr/>
          </p:nvSpPr>
          <p:spPr>
            <a:xfrm rot="980710">
              <a:off x="2646625" y="1128168"/>
              <a:ext cx="5813264" cy="3791359"/>
            </a:xfrm>
            <a:prstGeom prst="cloud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6"/>
            <p:cNvSpPr/>
            <p:nvPr/>
          </p:nvSpPr>
          <p:spPr>
            <a:xfrm>
              <a:off x="7360132" y="14825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6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6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6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6"/>
            <p:cNvSpPr/>
            <p:nvPr/>
          </p:nvSpPr>
          <p:spPr>
            <a:xfrm>
              <a:off x="7900229" y="2573889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6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5" name="Google Shape;2015;p36"/>
          <p:cNvGrpSpPr/>
          <p:nvPr/>
        </p:nvGrpSpPr>
        <p:grpSpPr>
          <a:xfrm flipH="1">
            <a:off x="6558566" y="2105146"/>
            <a:ext cx="2152927" cy="2933451"/>
            <a:chOff x="2072675" y="629825"/>
            <a:chExt cx="3226325" cy="4396000"/>
          </a:xfrm>
        </p:grpSpPr>
        <p:sp>
          <p:nvSpPr>
            <p:cNvPr id="2016" name="Google Shape;2016;p36"/>
            <p:cNvSpPr/>
            <p:nvPr/>
          </p:nvSpPr>
          <p:spPr>
            <a:xfrm>
              <a:off x="2993025" y="1196400"/>
              <a:ext cx="362250" cy="476300"/>
            </a:xfrm>
            <a:custGeom>
              <a:avLst/>
              <a:gdLst/>
              <a:ahLst/>
              <a:cxnLst/>
              <a:rect l="l" t="t" r="r" b="b"/>
              <a:pathLst>
                <a:path w="14490" h="19052" extrusionOk="0">
                  <a:moveTo>
                    <a:pt x="8679" y="0"/>
                  </a:moveTo>
                  <a:cubicBezTo>
                    <a:pt x="8345" y="0"/>
                    <a:pt x="8031" y="181"/>
                    <a:pt x="7763" y="628"/>
                  </a:cubicBezTo>
                  <a:cubicBezTo>
                    <a:pt x="7522" y="1014"/>
                    <a:pt x="7450" y="1472"/>
                    <a:pt x="7329" y="1906"/>
                  </a:cubicBezTo>
                  <a:cubicBezTo>
                    <a:pt x="6847" y="3690"/>
                    <a:pt x="5666" y="5185"/>
                    <a:pt x="4460" y="6583"/>
                  </a:cubicBezTo>
                  <a:cubicBezTo>
                    <a:pt x="3255" y="7981"/>
                    <a:pt x="1977" y="9379"/>
                    <a:pt x="1206" y="11043"/>
                  </a:cubicBezTo>
                  <a:cubicBezTo>
                    <a:pt x="1109" y="11284"/>
                    <a:pt x="1013" y="11501"/>
                    <a:pt x="940" y="11742"/>
                  </a:cubicBezTo>
                  <a:cubicBezTo>
                    <a:pt x="0" y="14683"/>
                    <a:pt x="1254" y="18420"/>
                    <a:pt x="4629" y="18975"/>
                  </a:cubicBezTo>
                  <a:cubicBezTo>
                    <a:pt x="4938" y="19027"/>
                    <a:pt x="5249" y="19052"/>
                    <a:pt x="5561" y="19052"/>
                  </a:cubicBezTo>
                  <a:cubicBezTo>
                    <a:pt x="7979" y="19052"/>
                    <a:pt x="10428" y="17554"/>
                    <a:pt x="11837" y="15696"/>
                  </a:cubicBezTo>
                  <a:cubicBezTo>
                    <a:pt x="14489" y="12200"/>
                    <a:pt x="13959" y="6583"/>
                    <a:pt x="11765" y="3039"/>
                  </a:cubicBezTo>
                  <a:cubicBezTo>
                    <a:pt x="11313" y="2323"/>
                    <a:pt x="9873" y="0"/>
                    <a:pt x="867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6"/>
            <p:cNvSpPr/>
            <p:nvPr/>
          </p:nvSpPr>
          <p:spPr>
            <a:xfrm>
              <a:off x="3178050" y="1303700"/>
              <a:ext cx="133825" cy="267625"/>
            </a:xfrm>
            <a:custGeom>
              <a:avLst/>
              <a:gdLst/>
              <a:ahLst/>
              <a:cxnLst/>
              <a:rect l="l" t="t" r="r" b="b"/>
              <a:pathLst>
                <a:path w="5353" h="10705" extrusionOk="0">
                  <a:moveTo>
                    <a:pt x="3134" y="1"/>
                  </a:moveTo>
                  <a:cubicBezTo>
                    <a:pt x="2532" y="1158"/>
                    <a:pt x="1760" y="2219"/>
                    <a:pt x="1061" y="3352"/>
                  </a:cubicBezTo>
                  <a:cubicBezTo>
                    <a:pt x="362" y="4533"/>
                    <a:pt x="0" y="5449"/>
                    <a:pt x="73" y="6823"/>
                  </a:cubicBezTo>
                  <a:cubicBezTo>
                    <a:pt x="121" y="7571"/>
                    <a:pt x="531" y="10705"/>
                    <a:pt x="1543" y="10705"/>
                  </a:cubicBezTo>
                  <a:cubicBezTo>
                    <a:pt x="2050" y="10705"/>
                    <a:pt x="3665" y="9017"/>
                    <a:pt x="3954" y="8511"/>
                  </a:cubicBezTo>
                  <a:cubicBezTo>
                    <a:pt x="5352" y="6052"/>
                    <a:pt x="4509" y="2243"/>
                    <a:pt x="3134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6"/>
            <p:cNvSpPr/>
            <p:nvPr/>
          </p:nvSpPr>
          <p:spPr>
            <a:xfrm>
              <a:off x="2072675" y="790800"/>
              <a:ext cx="896250" cy="879650"/>
            </a:xfrm>
            <a:custGeom>
              <a:avLst/>
              <a:gdLst/>
              <a:ahLst/>
              <a:cxnLst/>
              <a:rect l="l" t="t" r="r" b="b"/>
              <a:pathLst>
                <a:path w="35850" h="35186" extrusionOk="0">
                  <a:moveTo>
                    <a:pt x="7209" y="0"/>
                  </a:moveTo>
                  <a:cubicBezTo>
                    <a:pt x="6703" y="0"/>
                    <a:pt x="6389" y="531"/>
                    <a:pt x="6245" y="1013"/>
                  </a:cubicBezTo>
                  <a:cubicBezTo>
                    <a:pt x="5521" y="3231"/>
                    <a:pt x="5883" y="5666"/>
                    <a:pt x="6655" y="7860"/>
                  </a:cubicBezTo>
                  <a:cubicBezTo>
                    <a:pt x="7426" y="10054"/>
                    <a:pt x="8607" y="12079"/>
                    <a:pt x="9548" y="14200"/>
                  </a:cubicBezTo>
                  <a:cubicBezTo>
                    <a:pt x="9620" y="14393"/>
                    <a:pt x="9692" y="14586"/>
                    <a:pt x="9596" y="14755"/>
                  </a:cubicBezTo>
                  <a:cubicBezTo>
                    <a:pt x="9523" y="14899"/>
                    <a:pt x="9331" y="14948"/>
                    <a:pt x="9138" y="14972"/>
                  </a:cubicBezTo>
                  <a:cubicBezTo>
                    <a:pt x="8969" y="14989"/>
                    <a:pt x="8804" y="14998"/>
                    <a:pt x="8643" y="14998"/>
                  </a:cubicBezTo>
                  <a:cubicBezTo>
                    <a:pt x="7058" y="14998"/>
                    <a:pt x="5830" y="14191"/>
                    <a:pt x="4364" y="13622"/>
                  </a:cubicBezTo>
                  <a:cubicBezTo>
                    <a:pt x="3643" y="13345"/>
                    <a:pt x="2540" y="12678"/>
                    <a:pt x="1678" y="12678"/>
                  </a:cubicBezTo>
                  <a:cubicBezTo>
                    <a:pt x="1187" y="12678"/>
                    <a:pt x="774" y="12895"/>
                    <a:pt x="555" y="13525"/>
                  </a:cubicBezTo>
                  <a:cubicBezTo>
                    <a:pt x="1" y="15092"/>
                    <a:pt x="1447" y="16659"/>
                    <a:pt x="2918" y="17431"/>
                  </a:cubicBezTo>
                  <a:cubicBezTo>
                    <a:pt x="4171" y="18082"/>
                    <a:pt x="5738" y="18805"/>
                    <a:pt x="7113" y="19094"/>
                  </a:cubicBezTo>
                  <a:cubicBezTo>
                    <a:pt x="8559" y="19359"/>
                    <a:pt x="10078" y="19215"/>
                    <a:pt x="11476" y="19697"/>
                  </a:cubicBezTo>
                  <a:cubicBezTo>
                    <a:pt x="12875" y="20203"/>
                    <a:pt x="13983" y="21312"/>
                    <a:pt x="15044" y="22349"/>
                  </a:cubicBezTo>
                  <a:cubicBezTo>
                    <a:pt x="15117" y="22421"/>
                    <a:pt x="15189" y="22493"/>
                    <a:pt x="15261" y="22566"/>
                  </a:cubicBezTo>
                  <a:cubicBezTo>
                    <a:pt x="20155" y="27339"/>
                    <a:pt x="25724" y="30956"/>
                    <a:pt x="31655" y="34355"/>
                  </a:cubicBezTo>
                  <a:cubicBezTo>
                    <a:pt x="32282" y="34716"/>
                    <a:pt x="32933" y="35078"/>
                    <a:pt x="33656" y="35175"/>
                  </a:cubicBezTo>
                  <a:cubicBezTo>
                    <a:pt x="33728" y="35182"/>
                    <a:pt x="33802" y="35185"/>
                    <a:pt x="33875" y="35185"/>
                  </a:cubicBezTo>
                  <a:cubicBezTo>
                    <a:pt x="34538" y="35185"/>
                    <a:pt x="35233" y="34892"/>
                    <a:pt x="35536" y="34307"/>
                  </a:cubicBezTo>
                  <a:cubicBezTo>
                    <a:pt x="35850" y="33632"/>
                    <a:pt x="35560" y="32812"/>
                    <a:pt x="35030" y="32281"/>
                  </a:cubicBezTo>
                  <a:cubicBezTo>
                    <a:pt x="34500" y="31751"/>
                    <a:pt x="33801" y="31462"/>
                    <a:pt x="33126" y="31148"/>
                  </a:cubicBezTo>
                  <a:cubicBezTo>
                    <a:pt x="30835" y="30112"/>
                    <a:pt x="28617" y="28810"/>
                    <a:pt x="26954" y="26929"/>
                  </a:cubicBezTo>
                  <a:cubicBezTo>
                    <a:pt x="25556" y="25338"/>
                    <a:pt x="24278" y="23024"/>
                    <a:pt x="24398" y="20830"/>
                  </a:cubicBezTo>
                  <a:cubicBezTo>
                    <a:pt x="24495" y="18660"/>
                    <a:pt x="24953" y="16442"/>
                    <a:pt x="24109" y="14321"/>
                  </a:cubicBezTo>
                  <a:cubicBezTo>
                    <a:pt x="24013" y="14080"/>
                    <a:pt x="23892" y="13863"/>
                    <a:pt x="23675" y="13742"/>
                  </a:cubicBezTo>
                  <a:cubicBezTo>
                    <a:pt x="23585" y="13699"/>
                    <a:pt x="23497" y="13680"/>
                    <a:pt x="23412" y="13680"/>
                  </a:cubicBezTo>
                  <a:cubicBezTo>
                    <a:pt x="22922" y="13680"/>
                    <a:pt x="22510" y="14321"/>
                    <a:pt x="22325" y="14875"/>
                  </a:cubicBezTo>
                  <a:cubicBezTo>
                    <a:pt x="21964" y="15957"/>
                    <a:pt x="21556" y="20420"/>
                    <a:pt x="20143" y="20420"/>
                  </a:cubicBezTo>
                  <a:cubicBezTo>
                    <a:pt x="20139" y="20420"/>
                    <a:pt x="20135" y="20420"/>
                    <a:pt x="20131" y="20420"/>
                  </a:cubicBezTo>
                  <a:cubicBezTo>
                    <a:pt x="19649" y="20396"/>
                    <a:pt x="19239" y="20131"/>
                    <a:pt x="18853" y="19842"/>
                  </a:cubicBezTo>
                  <a:cubicBezTo>
                    <a:pt x="14466" y="16418"/>
                    <a:pt x="12079" y="11042"/>
                    <a:pt x="10295" y="5762"/>
                  </a:cubicBezTo>
                  <a:cubicBezTo>
                    <a:pt x="9692" y="4026"/>
                    <a:pt x="9138" y="2242"/>
                    <a:pt x="8149" y="700"/>
                  </a:cubicBezTo>
                  <a:cubicBezTo>
                    <a:pt x="7932" y="362"/>
                    <a:pt x="7619" y="0"/>
                    <a:pt x="7209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6"/>
            <p:cNvSpPr/>
            <p:nvPr/>
          </p:nvSpPr>
          <p:spPr>
            <a:xfrm>
              <a:off x="2896575" y="629825"/>
              <a:ext cx="371300" cy="949825"/>
            </a:xfrm>
            <a:custGeom>
              <a:avLst/>
              <a:gdLst/>
              <a:ahLst/>
              <a:cxnLst/>
              <a:rect l="l" t="t" r="r" b="b"/>
              <a:pathLst>
                <a:path w="14852" h="37993" extrusionOk="0">
                  <a:moveTo>
                    <a:pt x="1590" y="1"/>
                  </a:moveTo>
                  <a:cubicBezTo>
                    <a:pt x="1396" y="1"/>
                    <a:pt x="1216" y="54"/>
                    <a:pt x="1086" y="195"/>
                  </a:cubicBezTo>
                  <a:cubicBezTo>
                    <a:pt x="845" y="461"/>
                    <a:pt x="893" y="846"/>
                    <a:pt x="989" y="1184"/>
                  </a:cubicBezTo>
                  <a:cubicBezTo>
                    <a:pt x="1351" y="2727"/>
                    <a:pt x="2146" y="4101"/>
                    <a:pt x="2870" y="5475"/>
                  </a:cubicBezTo>
                  <a:cubicBezTo>
                    <a:pt x="5136" y="9694"/>
                    <a:pt x="7089" y="14323"/>
                    <a:pt x="6655" y="19072"/>
                  </a:cubicBezTo>
                  <a:cubicBezTo>
                    <a:pt x="6631" y="19482"/>
                    <a:pt x="6558" y="19892"/>
                    <a:pt x="6293" y="20205"/>
                  </a:cubicBezTo>
                  <a:cubicBezTo>
                    <a:pt x="6164" y="20346"/>
                    <a:pt x="5979" y="20406"/>
                    <a:pt x="5756" y="20406"/>
                  </a:cubicBezTo>
                  <a:cubicBezTo>
                    <a:pt x="4568" y="20406"/>
                    <a:pt x="2295" y="18690"/>
                    <a:pt x="1544" y="18325"/>
                  </a:cubicBezTo>
                  <a:cubicBezTo>
                    <a:pt x="1291" y="18210"/>
                    <a:pt x="978" y="18122"/>
                    <a:pt x="701" y="18122"/>
                  </a:cubicBezTo>
                  <a:cubicBezTo>
                    <a:pt x="397" y="18122"/>
                    <a:pt x="137" y="18228"/>
                    <a:pt x="49" y="18518"/>
                  </a:cubicBezTo>
                  <a:cubicBezTo>
                    <a:pt x="1" y="18711"/>
                    <a:pt x="73" y="18928"/>
                    <a:pt x="145" y="19120"/>
                  </a:cubicBezTo>
                  <a:cubicBezTo>
                    <a:pt x="989" y="20904"/>
                    <a:pt x="2653" y="21893"/>
                    <a:pt x="4051" y="23098"/>
                  </a:cubicBezTo>
                  <a:cubicBezTo>
                    <a:pt x="5497" y="24328"/>
                    <a:pt x="6197" y="26473"/>
                    <a:pt x="6365" y="28282"/>
                  </a:cubicBezTo>
                  <a:cubicBezTo>
                    <a:pt x="6558" y="30403"/>
                    <a:pt x="6100" y="32573"/>
                    <a:pt x="5401" y="34598"/>
                  </a:cubicBezTo>
                  <a:cubicBezTo>
                    <a:pt x="5184" y="35201"/>
                    <a:pt x="4967" y="35803"/>
                    <a:pt x="4991" y="36454"/>
                  </a:cubicBezTo>
                  <a:cubicBezTo>
                    <a:pt x="5015" y="37081"/>
                    <a:pt x="5353" y="37756"/>
                    <a:pt x="5956" y="37949"/>
                  </a:cubicBezTo>
                  <a:cubicBezTo>
                    <a:pt x="6062" y="37979"/>
                    <a:pt x="6171" y="37993"/>
                    <a:pt x="6279" y="37993"/>
                  </a:cubicBezTo>
                  <a:cubicBezTo>
                    <a:pt x="6781" y="37993"/>
                    <a:pt x="7278" y="37691"/>
                    <a:pt x="7595" y="37274"/>
                  </a:cubicBezTo>
                  <a:cubicBezTo>
                    <a:pt x="7957" y="36792"/>
                    <a:pt x="8125" y="36165"/>
                    <a:pt x="8270" y="35562"/>
                  </a:cubicBezTo>
                  <a:cubicBezTo>
                    <a:pt x="9620" y="29873"/>
                    <a:pt x="10584" y="24280"/>
                    <a:pt x="10488" y="18421"/>
                  </a:cubicBezTo>
                  <a:cubicBezTo>
                    <a:pt x="10464" y="18325"/>
                    <a:pt x="10464" y="18228"/>
                    <a:pt x="10464" y="18156"/>
                  </a:cubicBezTo>
                  <a:cubicBezTo>
                    <a:pt x="10440" y="16878"/>
                    <a:pt x="10391" y="15552"/>
                    <a:pt x="10898" y="14371"/>
                  </a:cubicBezTo>
                  <a:cubicBezTo>
                    <a:pt x="11404" y="13214"/>
                    <a:pt x="12392" y="12370"/>
                    <a:pt x="13068" y="11309"/>
                  </a:cubicBezTo>
                  <a:cubicBezTo>
                    <a:pt x="13694" y="10273"/>
                    <a:pt x="14152" y="8874"/>
                    <a:pt x="14466" y="7717"/>
                  </a:cubicBezTo>
                  <a:cubicBezTo>
                    <a:pt x="14852" y="6343"/>
                    <a:pt x="14731" y="4511"/>
                    <a:pt x="13429" y="3956"/>
                  </a:cubicBezTo>
                  <a:cubicBezTo>
                    <a:pt x="13242" y="3872"/>
                    <a:pt x="13074" y="3834"/>
                    <a:pt x="12921" y="3834"/>
                  </a:cubicBezTo>
                  <a:cubicBezTo>
                    <a:pt x="11895" y="3834"/>
                    <a:pt x="11595" y="5551"/>
                    <a:pt x="11259" y="6391"/>
                  </a:cubicBezTo>
                  <a:cubicBezTo>
                    <a:pt x="10705" y="7765"/>
                    <a:pt x="10488" y="9115"/>
                    <a:pt x="9307" y="10152"/>
                  </a:cubicBezTo>
                  <a:cubicBezTo>
                    <a:pt x="9199" y="10238"/>
                    <a:pt x="9072" y="10325"/>
                    <a:pt x="8943" y="10325"/>
                  </a:cubicBezTo>
                  <a:cubicBezTo>
                    <a:pt x="8927" y="10325"/>
                    <a:pt x="8912" y="10323"/>
                    <a:pt x="8897" y="10321"/>
                  </a:cubicBezTo>
                  <a:cubicBezTo>
                    <a:pt x="8752" y="10273"/>
                    <a:pt x="8656" y="10128"/>
                    <a:pt x="8583" y="9959"/>
                  </a:cubicBezTo>
                  <a:cubicBezTo>
                    <a:pt x="7812" y="8127"/>
                    <a:pt x="7233" y="6198"/>
                    <a:pt x="6317" y="4438"/>
                  </a:cubicBezTo>
                  <a:cubicBezTo>
                    <a:pt x="5401" y="2678"/>
                    <a:pt x="4099" y="1015"/>
                    <a:pt x="2291" y="171"/>
                  </a:cubicBezTo>
                  <a:cubicBezTo>
                    <a:pt x="2080" y="79"/>
                    <a:pt x="1825" y="1"/>
                    <a:pt x="1590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6"/>
            <p:cNvSpPr/>
            <p:nvPr/>
          </p:nvSpPr>
          <p:spPr>
            <a:xfrm>
              <a:off x="2337875" y="3151600"/>
              <a:ext cx="899250" cy="1242350"/>
            </a:xfrm>
            <a:custGeom>
              <a:avLst/>
              <a:gdLst/>
              <a:ahLst/>
              <a:cxnLst/>
              <a:rect l="l" t="t" r="r" b="b"/>
              <a:pathLst>
                <a:path w="35970" h="49694" extrusionOk="0">
                  <a:moveTo>
                    <a:pt x="22783" y="1"/>
                  </a:moveTo>
                  <a:lnTo>
                    <a:pt x="23843" y="1279"/>
                  </a:lnTo>
                  <a:cubicBezTo>
                    <a:pt x="18130" y="1327"/>
                    <a:pt x="12416" y="1472"/>
                    <a:pt x="6727" y="1761"/>
                  </a:cubicBezTo>
                  <a:cubicBezTo>
                    <a:pt x="5039" y="1833"/>
                    <a:pt x="3231" y="1978"/>
                    <a:pt x="1929" y="3039"/>
                  </a:cubicBezTo>
                  <a:cubicBezTo>
                    <a:pt x="145" y="4533"/>
                    <a:pt x="0" y="7161"/>
                    <a:pt x="97" y="9500"/>
                  </a:cubicBezTo>
                  <a:cubicBezTo>
                    <a:pt x="603" y="21433"/>
                    <a:pt x="3954" y="33126"/>
                    <a:pt x="9137" y="43878"/>
                  </a:cubicBezTo>
                  <a:cubicBezTo>
                    <a:pt x="9909" y="45493"/>
                    <a:pt x="10777" y="47133"/>
                    <a:pt x="12127" y="48290"/>
                  </a:cubicBezTo>
                  <a:cubicBezTo>
                    <a:pt x="12271" y="48435"/>
                    <a:pt x="12416" y="48555"/>
                    <a:pt x="12585" y="48652"/>
                  </a:cubicBezTo>
                  <a:cubicBezTo>
                    <a:pt x="13467" y="49288"/>
                    <a:pt x="14536" y="49693"/>
                    <a:pt x="15592" y="49693"/>
                  </a:cubicBezTo>
                  <a:cubicBezTo>
                    <a:pt x="16095" y="49693"/>
                    <a:pt x="16595" y="49601"/>
                    <a:pt x="17069" y="49399"/>
                  </a:cubicBezTo>
                  <a:cubicBezTo>
                    <a:pt x="18733" y="48700"/>
                    <a:pt x="19625" y="46410"/>
                    <a:pt x="18540" y="44987"/>
                  </a:cubicBezTo>
                  <a:cubicBezTo>
                    <a:pt x="17913" y="44167"/>
                    <a:pt x="16852" y="43830"/>
                    <a:pt x="15912" y="43348"/>
                  </a:cubicBezTo>
                  <a:cubicBezTo>
                    <a:pt x="15815" y="43300"/>
                    <a:pt x="15719" y="43251"/>
                    <a:pt x="15623" y="43203"/>
                  </a:cubicBezTo>
                  <a:cubicBezTo>
                    <a:pt x="13260" y="41829"/>
                    <a:pt x="12271" y="38960"/>
                    <a:pt x="11621" y="36284"/>
                  </a:cubicBezTo>
                  <a:cubicBezTo>
                    <a:pt x="9885" y="28979"/>
                    <a:pt x="9499" y="21361"/>
                    <a:pt x="10512" y="13911"/>
                  </a:cubicBezTo>
                  <a:cubicBezTo>
                    <a:pt x="10608" y="13357"/>
                    <a:pt x="10753" y="12706"/>
                    <a:pt x="11283" y="12489"/>
                  </a:cubicBezTo>
                  <a:cubicBezTo>
                    <a:pt x="11393" y="12442"/>
                    <a:pt x="11508" y="12423"/>
                    <a:pt x="11626" y="12423"/>
                  </a:cubicBezTo>
                  <a:cubicBezTo>
                    <a:pt x="11869" y="12423"/>
                    <a:pt x="12124" y="12504"/>
                    <a:pt x="12368" y="12585"/>
                  </a:cubicBezTo>
                  <a:cubicBezTo>
                    <a:pt x="20830" y="15527"/>
                    <a:pt x="28713" y="20155"/>
                    <a:pt x="35343" y="26183"/>
                  </a:cubicBezTo>
                  <a:cubicBezTo>
                    <a:pt x="35970" y="16105"/>
                    <a:pt x="31052" y="5835"/>
                    <a:pt x="22783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6"/>
            <p:cNvSpPr/>
            <p:nvPr/>
          </p:nvSpPr>
          <p:spPr>
            <a:xfrm>
              <a:off x="4076675" y="3306500"/>
              <a:ext cx="638900" cy="1613025"/>
            </a:xfrm>
            <a:custGeom>
              <a:avLst/>
              <a:gdLst/>
              <a:ahLst/>
              <a:cxnLst/>
              <a:rect l="l" t="t" r="r" b="b"/>
              <a:pathLst>
                <a:path w="25556" h="64521" extrusionOk="0">
                  <a:moveTo>
                    <a:pt x="4317" y="1"/>
                  </a:moveTo>
                  <a:cubicBezTo>
                    <a:pt x="3619" y="1"/>
                    <a:pt x="2925" y="116"/>
                    <a:pt x="2364" y="507"/>
                  </a:cubicBezTo>
                  <a:cubicBezTo>
                    <a:pt x="1881" y="869"/>
                    <a:pt x="1568" y="1399"/>
                    <a:pt x="1351" y="1978"/>
                  </a:cubicBezTo>
                  <a:cubicBezTo>
                    <a:pt x="1279" y="2195"/>
                    <a:pt x="1206" y="2436"/>
                    <a:pt x="1134" y="2677"/>
                  </a:cubicBezTo>
                  <a:cubicBezTo>
                    <a:pt x="1" y="7016"/>
                    <a:pt x="1279" y="11573"/>
                    <a:pt x="2532" y="15864"/>
                  </a:cubicBezTo>
                  <a:cubicBezTo>
                    <a:pt x="4003" y="20951"/>
                    <a:pt x="6534" y="26472"/>
                    <a:pt x="6703" y="31776"/>
                  </a:cubicBezTo>
                  <a:cubicBezTo>
                    <a:pt x="6848" y="37393"/>
                    <a:pt x="6751" y="42745"/>
                    <a:pt x="5474" y="48266"/>
                  </a:cubicBezTo>
                  <a:cubicBezTo>
                    <a:pt x="4823" y="50966"/>
                    <a:pt x="3810" y="53570"/>
                    <a:pt x="3015" y="56221"/>
                  </a:cubicBezTo>
                  <a:cubicBezTo>
                    <a:pt x="2749" y="57017"/>
                    <a:pt x="2532" y="57837"/>
                    <a:pt x="2315" y="58632"/>
                  </a:cubicBezTo>
                  <a:cubicBezTo>
                    <a:pt x="2026" y="59862"/>
                    <a:pt x="1230" y="62152"/>
                    <a:pt x="2195" y="63237"/>
                  </a:cubicBezTo>
                  <a:cubicBezTo>
                    <a:pt x="2856" y="63943"/>
                    <a:pt x="4507" y="64521"/>
                    <a:pt x="5501" y="64521"/>
                  </a:cubicBezTo>
                  <a:cubicBezTo>
                    <a:pt x="5558" y="64521"/>
                    <a:pt x="5614" y="64519"/>
                    <a:pt x="5666" y="64515"/>
                  </a:cubicBezTo>
                  <a:cubicBezTo>
                    <a:pt x="5956" y="64491"/>
                    <a:pt x="6221" y="64442"/>
                    <a:pt x="6438" y="64274"/>
                  </a:cubicBezTo>
                  <a:cubicBezTo>
                    <a:pt x="6631" y="64129"/>
                    <a:pt x="6800" y="63936"/>
                    <a:pt x="6944" y="63719"/>
                  </a:cubicBezTo>
                  <a:cubicBezTo>
                    <a:pt x="7812" y="62417"/>
                    <a:pt x="8463" y="61091"/>
                    <a:pt x="8993" y="59597"/>
                  </a:cubicBezTo>
                  <a:cubicBezTo>
                    <a:pt x="9138" y="59187"/>
                    <a:pt x="9307" y="58753"/>
                    <a:pt x="9451" y="58295"/>
                  </a:cubicBezTo>
                  <a:cubicBezTo>
                    <a:pt x="12224" y="50556"/>
                    <a:pt x="14659" y="42552"/>
                    <a:pt x="16491" y="34548"/>
                  </a:cubicBezTo>
                  <a:cubicBezTo>
                    <a:pt x="18227" y="26954"/>
                    <a:pt x="22084" y="20276"/>
                    <a:pt x="24543" y="12923"/>
                  </a:cubicBezTo>
                  <a:cubicBezTo>
                    <a:pt x="25074" y="11308"/>
                    <a:pt x="25556" y="9524"/>
                    <a:pt x="24905" y="7957"/>
                  </a:cubicBezTo>
                  <a:cubicBezTo>
                    <a:pt x="24302" y="6534"/>
                    <a:pt x="22904" y="5618"/>
                    <a:pt x="21554" y="4895"/>
                  </a:cubicBezTo>
                  <a:cubicBezTo>
                    <a:pt x="16515" y="2146"/>
                    <a:pt x="10898" y="483"/>
                    <a:pt x="5184" y="49"/>
                  </a:cubicBezTo>
                  <a:cubicBezTo>
                    <a:pt x="4900" y="21"/>
                    <a:pt x="4608" y="1"/>
                    <a:pt x="4317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6"/>
            <p:cNvSpPr/>
            <p:nvPr/>
          </p:nvSpPr>
          <p:spPr>
            <a:xfrm>
              <a:off x="4107425" y="4712025"/>
              <a:ext cx="205550" cy="207500"/>
            </a:xfrm>
            <a:custGeom>
              <a:avLst/>
              <a:gdLst/>
              <a:ahLst/>
              <a:cxnLst/>
              <a:rect l="l" t="t" r="r" b="b"/>
              <a:pathLst>
                <a:path w="8222" h="8300" extrusionOk="0">
                  <a:moveTo>
                    <a:pt x="1785" y="0"/>
                  </a:moveTo>
                  <a:cubicBezTo>
                    <a:pt x="1519" y="796"/>
                    <a:pt x="1302" y="1616"/>
                    <a:pt x="1085" y="2411"/>
                  </a:cubicBezTo>
                  <a:cubicBezTo>
                    <a:pt x="796" y="3641"/>
                    <a:pt x="0" y="5931"/>
                    <a:pt x="965" y="7016"/>
                  </a:cubicBezTo>
                  <a:cubicBezTo>
                    <a:pt x="1626" y="7722"/>
                    <a:pt x="3277" y="8300"/>
                    <a:pt x="4271" y="8300"/>
                  </a:cubicBezTo>
                  <a:cubicBezTo>
                    <a:pt x="4328" y="8300"/>
                    <a:pt x="4384" y="8298"/>
                    <a:pt x="4436" y="8294"/>
                  </a:cubicBezTo>
                  <a:cubicBezTo>
                    <a:pt x="4726" y="8270"/>
                    <a:pt x="4991" y="8221"/>
                    <a:pt x="5208" y="8053"/>
                  </a:cubicBezTo>
                  <a:cubicBezTo>
                    <a:pt x="5401" y="7908"/>
                    <a:pt x="5570" y="7715"/>
                    <a:pt x="5714" y="7498"/>
                  </a:cubicBezTo>
                  <a:cubicBezTo>
                    <a:pt x="6582" y="6196"/>
                    <a:pt x="7233" y="4870"/>
                    <a:pt x="7763" y="3376"/>
                  </a:cubicBezTo>
                  <a:cubicBezTo>
                    <a:pt x="7908" y="2966"/>
                    <a:pt x="8077" y="2532"/>
                    <a:pt x="8221" y="2074"/>
                  </a:cubicBezTo>
                  <a:cubicBezTo>
                    <a:pt x="6100" y="1302"/>
                    <a:pt x="3954" y="579"/>
                    <a:pt x="1785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6"/>
            <p:cNvSpPr/>
            <p:nvPr/>
          </p:nvSpPr>
          <p:spPr>
            <a:xfrm>
              <a:off x="2749525" y="2051075"/>
              <a:ext cx="2340950" cy="1788700"/>
            </a:xfrm>
            <a:custGeom>
              <a:avLst/>
              <a:gdLst/>
              <a:ahLst/>
              <a:cxnLst/>
              <a:rect l="l" t="t" r="r" b="b"/>
              <a:pathLst>
                <a:path w="93638" h="71548" extrusionOk="0">
                  <a:moveTo>
                    <a:pt x="6782" y="0"/>
                  </a:moveTo>
                  <a:cubicBezTo>
                    <a:pt x="1657" y="0"/>
                    <a:pt x="2027" y="8384"/>
                    <a:pt x="1447" y="12223"/>
                  </a:cubicBezTo>
                  <a:cubicBezTo>
                    <a:pt x="507" y="18443"/>
                    <a:pt x="0" y="24591"/>
                    <a:pt x="531" y="30907"/>
                  </a:cubicBezTo>
                  <a:cubicBezTo>
                    <a:pt x="1591" y="43299"/>
                    <a:pt x="5955" y="55714"/>
                    <a:pt x="14128" y="65213"/>
                  </a:cubicBezTo>
                  <a:cubicBezTo>
                    <a:pt x="15960" y="67359"/>
                    <a:pt x="18033" y="69360"/>
                    <a:pt x="20589" y="70541"/>
                  </a:cubicBezTo>
                  <a:cubicBezTo>
                    <a:pt x="21951" y="71177"/>
                    <a:pt x="23481" y="71547"/>
                    <a:pt x="24986" y="71547"/>
                  </a:cubicBezTo>
                  <a:cubicBezTo>
                    <a:pt x="26279" y="71547"/>
                    <a:pt x="27553" y="71274"/>
                    <a:pt x="28689" y="70662"/>
                  </a:cubicBezTo>
                  <a:cubicBezTo>
                    <a:pt x="30907" y="69480"/>
                    <a:pt x="32306" y="67262"/>
                    <a:pt x="34186" y="65623"/>
                  </a:cubicBezTo>
                  <a:cubicBezTo>
                    <a:pt x="38212" y="62055"/>
                    <a:pt x="43974" y="61332"/>
                    <a:pt x="49350" y="61283"/>
                  </a:cubicBezTo>
                  <a:cubicBezTo>
                    <a:pt x="49674" y="61279"/>
                    <a:pt x="49998" y="61276"/>
                    <a:pt x="50322" y="61276"/>
                  </a:cubicBezTo>
                  <a:cubicBezTo>
                    <a:pt x="53384" y="61276"/>
                    <a:pt x="56478" y="61510"/>
                    <a:pt x="59355" y="62513"/>
                  </a:cubicBezTo>
                  <a:cubicBezTo>
                    <a:pt x="61911" y="63405"/>
                    <a:pt x="64297" y="64900"/>
                    <a:pt x="66973" y="65285"/>
                  </a:cubicBezTo>
                  <a:cubicBezTo>
                    <a:pt x="67659" y="65381"/>
                    <a:pt x="68350" y="65411"/>
                    <a:pt x="69044" y="65411"/>
                  </a:cubicBezTo>
                  <a:cubicBezTo>
                    <a:pt x="70171" y="65411"/>
                    <a:pt x="71304" y="65333"/>
                    <a:pt x="72429" y="65333"/>
                  </a:cubicBezTo>
                  <a:cubicBezTo>
                    <a:pt x="73049" y="65333"/>
                    <a:pt x="73666" y="65357"/>
                    <a:pt x="74278" y="65430"/>
                  </a:cubicBezTo>
                  <a:cubicBezTo>
                    <a:pt x="76414" y="65659"/>
                    <a:pt x="78338" y="66310"/>
                    <a:pt x="80409" y="66310"/>
                  </a:cubicBezTo>
                  <a:cubicBezTo>
                    <a:pt x="80956" y="66310"/>
                    <a:pt x="81514" y="66264"/>
                    <a:pt x="82089" y="66153"/>
                  </a:cubicBezTo>
                  <a:cubicBezTo>
                    <a:pt x="91853" y="64297"/>
                    <a:pt x="93637" y="46336"/>
                    <a:pt x="93083" y="38839"/>
                  </a:cubicBezTo>
                  <a:cubicBezTo>
                    <a:pt x="92221" y="27341"/>
                    <a:pt x="81632" y="17699"/>
                    <a:pt x="70164" y="17699"/>
                  </a:cubicBezTo>
                  <a:cubicBezTo>
                    <a:pt x="69441" y="17699"/>
                    <a:pt x="68714" y="17737"/>
                    <a:pt x="67986" y="17816"/>
                  </a:cubicBezTo>
                  <a:cubicBezTo>
                    <a:pt x="60729" y="18612"/>
                    <a:pt x="54413" y="22903"/>
                    <a:pt x="47976" y="26375"/>
                  </a:cubicBezTo>
                  <a:cubicBezTo>
                    <a:pt x="46650" y="27074"/>
                    <a:pt x="45276" y="27773"/>
                    <a:pt x="43878" y="28400"/>
                  </a:cubicBezTo>
                  <a:cubicBezTo>
                    <a:pt x="40244" y="29982"/>
                    <a:pt x="36394" y="31121"/>
                    <a:pt x="32604" y="31121"/>
                  </a:cubicBezTo>
                  <a:cubicBezTo>
                    <a:pt x="30735" y="31121"/>
                    <a:pt x="28881" y="30845"/>
                    <a:pt x="27074" y="30208"/>
                  </a:cubicBezTo>
                  <a:cubicBezTo>
                    <a:pt x="25435" y="29629"/>
                    <a:pt x="23844" y="28737"/>
                    <a:pt x="22686" y="27435"/>
                  </a:cubicBezTo>
                  <a:cubicBezTo>
                    <a:pt x="16852" y="20902"/>
                    <a:pt x="23120" y="12247"/>
                    <a:pt x="22204" y="4966"/>
                  </a:cubicBezTo>
                  <a:cubicBezTo>
                    <a:pt x="22057" y="3851"/>
                    <a:pt x="21143" y="3710"/>
                    <a:pt x="20102" y="3710"/>
                  </a:cubicBezTo>
                  <a:cubicBezTo>
                    <a:pt x="19746" y="3710"/>
                    <a:pt x="19376" y="3726"/>
                    <a:pt x="19016" y="3726"/>
                  </a:cubicBezTo>
                  <a:cubicBezTo>
                    <a:pt x="18698" y="3726"/>
                    <a:pt x="18389" y="3713"/>
                    <a:pt x="18106" y="3664"/>
                  </a:cubicBezTo>
                  <a:cubicBezTo>
                    <a:pt x="15936" y="3279"/>
                    <a:pt x="13814" y="2628"/>
                    <a:pt x="11862" y="1736"/>
                  </a:cubicBezTo>
                  <a:cubicBezTo>
                    <a:pt x="10632" y="1157"/>
                    <a:pt x="9451" y="482"/>
                    <a:pt x="8125" y="169"/>
                  </a:cubicBezTo>
                  <a:cubicBezTo>
                    <a:pt x="7640" y="54"/>
                    <a:pt x="7193" y="0"/>
                    <a:pt x="678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6"/>
            <p:cNvSpPr/>
            <p:nvPr/>
          </p:nvSpPr>
          <p:spPr>
            <a:xfrm>
              <a:off x="4704700" y="2387125"/>
              <a:ext cx="433975" cy="355925"/>
            </a:xfrm>
            <a:custGeom>
              <a:avLst/>
              <a:gdLst/>
              <a:ahLst/>
              <a:cxnLst/>
              <a:rect l="l" t="t" r="r" b="b"/>
              <a:pathLst>
                <a:path w="17359" h="14237" extrusionOk="0">
                  <a:moveTo>
                    <a:pt x="12026" y="0"/>
                  </a:moveTo>
                  <a:cubicBezTo>
                    <a:pt x="11584" y="0"/>
                    <a:pt x="11142" y="82"/>
                    <a:pt x="10729" y="252"/>
                  </a:cubicBezTo>
                  <a:cubicBezTo>
                    <a:pt x="9138" y="902"/>
                    <a:pt x="8270" y="2566"/>
                    <a:pt x="7233" y="3940"/>
                  </a:cubicBezTo>
                  <a:cubicBezTo>
                    <a:pt x="5594" y="6062"/>
                    <a:pt x="3280" y="7677"/>
                    <a:pt x="700" y="8448"/>
                  </a:cubicBezTo>
                  <a:cubicBezTo>
                    <a:pt x="387" y="8545"/>
                    <a:pt x="1" y="8762"/>
                    <a:pt x="121" y="9075"/>
                  </a:cubicBezTo>
                  <a:cubicBezTo>
                    <a:pt x="146" y="9148"/>
                    <a:pt x="194" y="9196"/>
                    <a:pt x="266" y="9268"/>
                  </a:cubicBezTo>
                  <a:cubicBezTo>
                    <a:pt x="1616" y="10594"/>
                    <a:pt x="3256" y="11462"/>
                    <a:pt x="4943" y="12330"/>
                  </a:cubicBezTo>
                  <a:cubicBezTo>
                    <a:pt x="6365" y="13077"/>
                    <a:pt x="8005" y="13222"/>
                    <a:pt x="9524" y="13632"/>
                  </a:cubicBezTo>
                  <a:cubicBezTo>
                    <a:pt x="10223" y="13825"/>
                    <a:pt x="11067" y="14017"/>
                    <a:pt x="11910" y="14138"/>
                  </a:cubicBezTo>
                  <a:cubicBezTo>
                    <a:pt x="12290" y="14195"/>
                    <a:pt x="12723" y="14237"/>
                    <a:pt x="13165" y="14237"/>
                  </a:cubicBezTo>
                  <a:cubicBezTo>
                    <a:pt x="14405" y="14237"/>
                    <a:pt x="15714" y="13906"/>
                    <a:pt x="16105" y="12643"/>
                  </a:cubicBezTo>
                  <a:cubicBezTo>
                    <a:pt x="16443" y="11655"/>
                    <a:pt x="16033" y="10522"/>
                    <a:pt x="15286" y="9798"/>
                  </a:cubicBezTo>
                  <a:cubicBezTo>
                    <a:pt x="16443" y="9654"/>
                    <a:pt x="17359" y="8400"/>
                    <a:pt x="17142" y="7243"/>
                  </a:cubicBezTo>
                  <a:cubicBezTo>
                    <a:pt x="16937" y="6237"/>
                    <a:pt x="15945" y="5511"/>
                    <a:pt x="14955" y="5511"/>
                  </a:cubicBezTo>
                  <a:cubicBezTo>
                    <a:pt x="14783" y="5511"/>
                    <a:pt x="14610" y="5533"/>
                    <a:pt x="14442" y="5580"/>
                  </a:cubicBezTo>
                  <a:cubicBezTo>
                    <a:pt x="15575" y="4326"/>
                    <a:pt x="15840" y="2494"/>
                    <a:pt x="14707" y="1192"/>
                  </a:cubicBezTo>
                  <a:cubicBezTo>
                    <a:pt x="14037" y="422"/>
                    <a:pt x="13031" y="0"/>
                    <a:pt x="1202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6"/>
            <p:cNvSpPr/>
            <p:nvPr/>
          </p:nvSpPr>
          <p:spPr>
            <a:xfrm>
              <a:off x="4191200" y="3225050"/>
              <a:ext cx="1107800" cy="1800775"/>
            </a:xfrm>
            <a:custGeom>
              <a:avLst/>
              <a:gdLst/>
              <a:ahLst/>
              <a:cxnLst/>
              <a:rect l="l" t="t" r="r" b="b"/>
              <a:pathLst>
                <a:path w="44312" h="72031" extrusionOk="0">
                  <a:moveTo>
                    <a:pt x="11650" y="1"/>
                  </a:moveTo>
                  <a:cubicBezTo>
                    <a:pt x="9916" y="1"/>
                    <a:pt x="8177" y="272"/>
                    <a:pt x="6606" y="848"/>
                  </a:cubicBezTo>
                  <a:cubicBezTo>
                    <a:pt x="3713" y="1909"/>
                    <a:pt x="1375" y="4030"/>
                    <a:pt x="651" y="7478"/>
                  </a:cubicBezTo>
                  <a:cubicBezTo>
                    <a:pt x="1" y="10636"/>
                    <a:pt x="1110" y="13963"/>
                    <a:pt x="3038" y="16542"/>
                  </a:cubicBezTo>
                  <a:cubicBezTo>
                    <a:pt x="4967" y="19098"/>
                    <a:pt x="7691" y="21003"/>
                    <a:pt x="10488" y="22570"/>
                  </a:cubicBezTo>
                  <a:cubicBezTo>
                    <a:pt x="15710" y="25524"/>
                    <a:pt x="21672" y="27484"/>
                    <a:pt x="27633" y="27484"/>
                  </a:cubicBezTo>
                  <a:cubicBezTo>
                    <a:pt x="29211" y="27484"/>
                    <a:pt x="30789" y="27346"/>
                    <a:pt x="32354" y="27054"/>
                  </a:cubicBezTo>
                  <a:lnTo>
                    <a:pt x="32354" y="27054"/>
                  </a:lnTo>
                  <a:cubicBezTo>
                    <a:pt x="32113" y="36215"/>
                    <a:pt x="31486" y="45304"/>
                    <a:pt x="31149" y="54441"/>
                  </a:cubicBezTo>
                  <a:cubicBezTo>
                    <a:pt x="31004" y="58009"/>
                    <a:pt x="30980" y="61553"/>
                    <a:pt x="31221" y="65121"/>
                  </a:cubicBezTo>
                  <a:cubicBezTo>
                    <a:pt x="31245" y="65531"/>
                    <a:pt x="31269" y="65941"/>
                    <a:pt x="31293" y="66350"/>
                  </a:cubicBezTo>
                  <a:cubicBezTo>
                    <a:pt x="31527" y="69200"/>
                    <a:pt x="31780" y="72030"/>
                    <a:pt x="34697" y="72030"/>
                  </a:cubicBezTo>
                  <a:cubicBezTo>
                    <a:pt x="35088" y="72030"/>
                    <a:pt x="35526" y="71979"/>
                    <a:pt x="36018" y="71871"/>
                  </a:cubicBezTo>
                  <a:cubicBezTo>
                    <a:pt x="36838" y="71702"/>
                    <a:pt x="37658" y="71244"/>
                    <a:pt x="38044" y="70521"/>
                  </a:cubicBezTo>
                  <a:cubicBezTo>
                    <a:pt x="38285" y="70039"/>
                    <a:pt x="38309" y="69484"/>
                    <a:pt x="38333" y="68954"/>
                  </a:cubicBezTo>
                  <a:cubicBezTo>
                    <a:pt x="38405" y="67387"/>
                    <a:pt x="38453" y="65844"/>
                    <a:pt x="38502" y="64277"/>
                  </a:cubicBezTo>
                  <a:cubicBezTo>
                    <a:pt x="38911" y="51692"/>
                    <a:pt x="39008" y="39084"/>
                    <a:pt x="42913" y="26909"/>
                  </a:cubicBezTo>
                  <a:cubicBezTo>
                    <a:pt x="43564" y="24932"/>
                    <a:pt x="44312" y="22787"/>
                    <a:pt x="43685" y="20810"/>
                  </a:cubicBezTo>
                  <a:cubicBezTo>
                    <a:pt x="42793" y="17965"/>
                    <a:pt x="39586" y="16711"/>
                    <a:pt x="36959" y="15313"/>
                  </a:cubicBezTo>
                  <a:cubicBezTo>
                    <a:pt x="33487" y="13457"/>
                    <a:pt x="30546" y="10756"/>
                    <a:pt x="27605" y="8153"/>
                  </a:cubicBezTo>
                  <a:cubicBezTo>
                    <a:pt x="24639" y="5525"/>
                    <a:pt x="21602" y="2945"/>
                    <a:pt x="18009" y="1306"/>
                  </a:cubicBezTo>
                  <a:cubicBezTo>
                    <a:pt x="16155" y="461"/>
                    <a:pt x="13907" y="1"/>
                    <a:pt x="11650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6"/>
            <p:cNvSpPr/>
            <p:nvPr/>
          </p:nvSpPr>
          <p:spPr>
            <a:xfrm>
              <a:off x="4971700" y="4831975"/>
              <a:ext cx="182050" cy="193850"/>
            </a:xfrm>
            <a:custGeom>
              <a:avLst/>
              <a:gdLst/>
              <a:ahLst/>
              <a:cxnLst/>
              <a:rect l="l" t="t" r="r" b="b"/>
              <a:pathLst>
                <a:path w="7282" h="7754" extrusionOk="0">
                  <a:moveTo>
                    <a:pt x="7282" y="0"/>
                  </a:moveTo>
                  <a:cubicBezTo>
                    <a:pt x="6558" y="193"/>
                    <a:pt x="5811" y="506"/>
                    <a:pt x="5305" y="603"/>
                  </a:cubicBezTo>
                  <a:cubicBezTo>
                    <a:pt x="4121" y="814"/>
                    <a:pt x="2926" y="915"/>
                    <a:pt x="1735" y="915"/>
                  </a:cubicBezTo>
                  <a:cubicBezTo>
                    <a:pt x="1156" y="915"/>
                    <a:pt x="577" y="891"/>
                    <a:pt x="1" y="844"/>
                  </a:cubicBezTo>
                  <a:lnTo>
                    <a:pt x="1" y="844"/>
                  </a:lnTo>
                  <a:cubicBezTo>
                    <a:pt x="25" y="1254"/>
                    <a:pt x="49" y="1664"/>
                    <a:pt x="73" y="2073"/>
                  </a:cubicBezTo>
                  <a:cubicBezTo>
                    <a:pt x="307" y="4923"/>
                    <a:pt x="560" y="7753"/>
                    <a:pt x="3477" y="7753"/>
                  </a:cubicBezTo>
                  <a:cubicBezTo>
                    <a:pt x="3868" y="7753"/>
                    <a:pt x="4306" y="7702"/>
                    <a:pt x="4798" y="7594"/>
                  </a:cubicBezTo>
                  <a:cubicBezTo>
                    <a:pt x="5618" y="7425"/>
                    <a:pt x="6438" y="6967"/>
                    <a:pt x="6824" y="6244"/>
                  </a:cubicBezTo>
                  <a:cubicBezTo>
                    <a:pt x="7065" y="5762"/>
                    <a:pt x="7089" y="5207"/>
                    <a:pt x="7113" y="4677"/>
                  </a:cubicBezTo>
                  <a:cubicBezTo>
                    <a:pt x="7185" y="3110"/>
                    <a:pt x="7233" y="1567"/>
                    <a:pt x="7282" y="0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6"/>
            <p:cNvSpPr/>
            <p:nvPr/>
          </p:nvSpPr>
          <p:spPr>
            <a:xfrm>
              <a:off x="2652475" y="4235275"/>
              <a:ext cx="176025" cy="158675"/>
            </a:xfrm>
            <a:custGeom>
              <a:avLst/>
              <a:gdLst/>
              <a:ahLst/>
              <a:cxnLst/>
              <a:rect l="l" t="t" r="r" b="b"/>
              <a:pathLst>
                <a:path w="7041" h="6347" extrusionOk="0">
                  <a:moveTo>
                    <a:pt x="3328" y="1"/>
                  </a:moveTo>
                  <a:cubicBezTo>
                    <a:pt x="3304" y="194"/>
                    <a:pt x="3304" y="386"/>
                    <a:pt x="3256" y="507"/>
                  </a:cubicBezTo>
                  <a:cubicBezTo>
                    <a:pt x="2966" y="1278"/>
                    <a:pt x="2580" y="2098"/>
                    <a:pt x="2122" y="2773"/>
                  </a:cubicBezTo>
                  <a:cubicBezTo>
                    <a:pt x="1472" y="3665"/>
                    <a:pt x="676" y="4437"/>
                    <a:pt x="1" y="5305"/>
                  </a:cubicBezTo>
                  <a:cubicBezTo>
                    <a:pt x="883" y="5941"/>
                    <a:pt x="1952" y="6346"/>
                    <a:pt x="3008" y="6346"/>
                  </a:cubicBezTo>
                  <a:cubicBezTo>
                    <a:pt x="3511" y="6346"/>
                    <a:pt x="4011" y="6254"/>
                    <a:pt x="4485" y="6052"/>
                  </a:cubicBezTo>
                  <a:cubicBezTo>
                    <a:pt x="6149" y="5353"/>
                    <a:pt x="7041" y="3063"/>
                    <a:pt x="5956" y="1640"/>
                  </a:cubicBezTo>
                  <a:cubicBezTo>
                    <a:pt x="5329" y="820"/>
                    <a:pt x="4268" y="483"/>
                    <a:pt x="3328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6"/>
            <p:cNvSpPr/>
            <p:nvPr/>
          </p:nvSpPr>
          <p:spPr>
            <a:xfrm>
              <a:off x="2749525" y="2148100"/>
              <a:ext cx="1424825" cy="1691675"/>
            </a:xfrm>
            <a:custGeom>
              <a:avLst/>
              <a:gdLst/>
              <a:ahLst/>
              <a:cxnLst/>
              <a:rect l="l" t="t" r="r" b="b"/>
              <a:pathLst>
                <a:path w="56993" h="67667" extrusionOk="0">
                  <a:moveTo>
                    <a:pt x="2749" y="0"/>
                  </a:moveTo>
                  <a:cubicBezTo>
                    <a:pt x="2700" y="25"/>
                    <a:pt x="2652" y="73"/>
                    <a:pt x="2604" y="97"/>
                  </a:cubicBezTo>
                  <a:cubicBezTo>
                    <a:pt x="1808" y="2797"/>
                    <a:pt x="1760" y="6245"/>
                    <a:pt x="1447" y="8342"/>
                  </a:cubicBezTo>
                  <a:cubicBezTo>
                    <a:pt x="507" y="14562"/>
                    <a:pt x="0" y="20710"/>
                    <a:pt x="531" y="27026"/>
                  </a:cubicBezTo>
                  <a:cubicBezTo>
                    <a:pt x="1591" y="39418"/>
                    <a:pt x="5955" y="51833"/>
                    <a:pt x="14128" y="61332"/>
                  </a:cubicBezTo>
                  <a:cubicBezTo>
                    <a:pt x="15960" y="63478"/>
                    <a:pt x="18033" y="65479"/>
                    <a:pt x="20589" y="66660"/>
                  </a:cubicBezTo>
                  <a:cubicBezTo>
                    <a:pt x="21951" y="67296"/>
                    <a:pt x="23481" y="67666"/>
                    <a:pt x="24986" y="67666"/>
                  </a:cubicBezTo>
                  <a:cubicBezTo>
                    <a:pt x="26279" y="67666"/>
                    <a:pt x="27553" y="67393"/>
                    <a:pt x="28689" y="66781"/>
                  </a:cubicBezTo>
                  <a:cubicBezTo>
                    <a:pt x="30907" y="65599"/>
                    <a:pt x="32306" y="63381"/>
                    <a:pt x="34186" y="61742"/>
                  </a:cubicBezTo>
                  <a:cubicBezTo>
                    <a:pt x="38212" y="58174"/>
                    <a:pt x="43974" y="57451"/>
                    <a:pt x="49350" y="57402"/>
                  </a:cubicBezTo>
                  <a:cubicBezTo>
                    <a:pt x="49722" y="57395"/>
                    <a:pt x="50094" y="57392"/>
                    <a:pt x="50467" y="57392"/>
                  </a:cubicBezTo>
                  <a:cubicBezTo>
                    <a:pt x="52655" y="57392"/>
                    <a:pt x="54850" y="57528"/>
                    <a:pt x="56993" y="57981"/>
                  </a:cubicBezTo>
                  <a:cubicBezTo>
                    <a:pt x="55884" y="57137"/>
                    <a:pt x="54461" y="56559"/>
                    <a:pt x="53473" y="56269"/>
                  </a:cubicBezTo>
                  <a:cubicBezTo>
                    <a:pt x="50459" y="55329"/>
                    <a:pt x="47373" y="54654"/>
                    <a:pt x="44239" y="54317"/>
                  </a:cubicBezTo>
                  <a:cubicBezTo>
                    <a:pt x="38309" y="53666"/>
                    <a:pt x="32161" y="54051"/>
                    <a:pt x="26568" y="52050"/>
                  </a:cubicBezTo>
                  <a:cubicBezTo>
                    <a:pt x="8583" y="45638"/>
                    <a:pt x="2797" y="22132"/>
                    <a:pt x="3496" y="5232"/>
                  </a:cubicBezTo>
                  <a:cubicBezTo>
                    <a:pt x="3568" y="3448"/>
                    <a:pt x="3665" y="1519"/>
                    <a:pt x="2749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6"/>
            <p:cNvSpPr/>
            <p:nvPr/>
          </p:nvSpPr>
          <p:spPr>
            <a:xfrm>
              <a:off x="3030375" y="3140150"/>
              <a:ext cx="675675" cy="1794675"/>
            </a:xfrm>
            <a:custGeom>
              <a:avLst/>
              <a:gdLst/>
              <a:ahLst/>
              <a:cxnLst/>
              <a:rect l="l" t="t" r="r" b="b"/>
              <a:pathLst>
                <a:path w="27027" h="71787" extrusionOk="0">
                  <a:moveTo>
                    <a:pt x="12028" y="0"/>
                  </a:moveTo>
                  <a:cubicBezTo>
                    <a:pt x="11300" y="0"/>
                    <a:pt x="10580" y="179"/>
                    <a:pt x="9885" y="411"/>
                  </a:cubicBezTo>
                  <a:cubicBezTo>
                    <a:pt x="1" y="3930"/>
                    <a:pt x="2050" y="16395"/>
                    <a:pt x="5064" y="23723"/>
                  </a:cubicBezTo>
                  <a:cubicBezTo>
                    <a:pt x="7065" y="28617"/>
                    <a:pt x="10175" y="33849"/>
                    <a:pt x="10898" y="39105"/>
                  </a:cubicBezTo>
                  <a:cubicBezTo>
                    <a:pt x="11645" y="44650"/>
                    <a:pt x="12103" y="50002"/>
                    <a:pt x="11404" y="55619"/>
                  </a:cubicBezTo>
                  <a:cubicBezTo>
                    <a:pt x="11067" y="58367"/>
                    <a:pt x="10343" y="61067"/>
                    <a:pt x="9813" y="63792"/>
                  </a:cubicBezTo>
                  <a:cubicBezTo>
                    <a:pt x="9644" y="64611"/>
                    <a:pt x="9500" y="65455"/>
                    <a:pt x="9379" y="66275"/>
                  </a:cubicBezTo>
                  <a:cubicBezTo>
                    <a:pt x="9234" y="67504"/>
                    <a:pt x="8656" y="69891"/>
                    <a:pt x="9765" y="70855"/>
                  </a:cubicBezTo>
                  <a:cubicBezTo>
                    <a:pt x="10394" y="71424"/>
                    <a:pt x="11826" y="71787"/>
                    <a:pt x="12824" y="71787"/>
                  </a:cubicBezTo>
                  <a:cubicBezTo>
                    <a:pt x="13012" y="71787"/>
                    <a:pt x="13184" y="71774"/>
                    <a:pt x="13333" y="71747"/>
                  </a:cubicBezTo>
                  <a:cubicBezTo>
                    <a:pt x="13598" y="71699"/>
                    <a:pt x="13863" y="71627"/>
                    <a:pt x="14080" y="71434"/>
                  </a:cubicBezTo>
                  <a:cubicBezTo>
                    <a:pt x="14273" y="71289"/>
                    <a:pt x="14394" y="71072"/>
                    <a:pt x="14514" y="70831"/>
                  </a:cubicBezTo>
                  <a:cubicBezTo>
                    <a:pt x="15261" y="69433"/>
                    <a:pt x="15744" y="68059"/>
                    <a:pt x="16105" y="66516"/>
                  </a:cubicBezTo>
                  <a:cubicBezTo>
                    <a:pt x="16226" y="66082"/>
                    <a:pt x="16346" y="65624"/>
                    <a:pt x="16443" y="65190"/>
                  </a:cubicBezTo>
                  <a:cubicBezTo>
                    <a:pt x="18371" y="57186"/>
                    <a:pt x="19963" y="48965"/>
                    <a:pt x="20927" y="40816"/>
                  </a:cubicBezTo>
                  <a:cubicBezTo>
                    <a:pt x="21891" y="32812"/>
                    <a:pt x="27026" y="24567"/>
                    <a:pt x="26930" y="16563"/>
                  </a:cubicBezTo>
                  <a:cubicBezTo>
                    <a:pt x="26882" y="14538"/>
                    <a:pt x="26183" y="9861"/>
                    <a:pt x="25411" y="8149"/>
                  </a:cubicBezTo>
                  <a:cubicBezTo>
                    <a:pt x="24061" y="5136"/>
                    <a:pt x="18154" y="2942"/>
                    <a:pt x="15358" y="1230"/>
                  </a:cubicBezTo>
                  <a:cubicBezTo>
                    <a:pt x="14562" y="748"/>
                    <a:pt x="13718" y="242"/>
                    <a:pt x="12802" y="73"/>
                  </a:cubicBezTo>
                  <a:cubicBezTo>
                    <a:pt x="12544" y="23"/>
                    <a:pt x="12286" y="0"/>
                    <a:pt x="12028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6"/>
            <p:cNvSpPr/>
            <p:nvPr/>
          </p:nvSpPr>
          <p:spPr>
            <a:xfrm>
              <a:off x="3246750" y="4734925"/>
              <a:ext cx="194700" cy="199900"/>
            </a:xfrm>
            <a:custGeom>
              <a:avLst/>
              <a:gdLst/>
              <a:ahLst/>
              <a:cxnLst/>
              <a:rect l="l" t="t" r="r" b="b"/>
              <a:pathLst>
                <a:path w="7788" h="7996" extrusionOk="0">
                  <a:moveTo>
                    <a:pt x="1158" y="1"/>
                  </a:moveTo>
                  <a:cubicBezTo>
                    <a:pt x="989" y="820"/>
                    <a:pt x="845" y="1664"/>
                    <a:pt x="724" y="2484"/>
                  </a:cubicBezTo>
                  <a:cubicBezTo>
                    <a:pt x="579" y="3713"/>
                    <a:pt x="1" y="6100"/>
                    <a:pt x="1110" y="7064"/>
                  </a:cubicBezTo>
                  <a:cubicBezTo>
                    <a:pt x="1739" y="7633"/>
                    <a:pt x="3171" y="7996"/>
                    <a:pt x="4169" y="7996"/>
                  </a:cubicBezTo>
                  <a:cubicBezTo>
                    <a:pt x="4357" y="7996"/>
                    <a:pt x="4529" y="7983"/>
                    <a:pt x="4678" y="7956"/>
                  </a:cubicBezTo>
                  <a:cubicBezTo>
                    <a:pt x="4943" y="7908"/>
                    <a:pt x="5208" y="7836"/>
                    <a:pt x="5425" y="7643"/>
                  </a:cubicBezTo>
                  <a:cubicBezTo>
                    <a:pt x="5618" y="7498"/>
                    <a:pt x="5739" y="7281"/>
                    <a:pt x="5859" y="7040"/>
                  </a:cubicBezTo>
                  <a:cubicBezTo>
                    <a:pt x="6606" y="5642"/>
                    <a:pt x="7089" y="4268"/>
                    <a:pt x="7450" y="2725"/>
                  </a:cubicBezTo>
                  <a:cubicBezTo>
                    <a:pt x="7571" y="2291"/>
                    <a:pt x="7691" y="1833"/>
                    <a:pt x="7788" y="1399"/>
                  </a:cubicBezTo>
                  <a:cubicBezTo>
                    <a:pt x="5594" y="820"/>
                    <a:pt x="3376" y="362"/>
                    <a:pt x="1158" y="1"/>
                  </a:cubicBezTo>
                  <a:close/>
                </a:path>
              </a:pathLst>
            </a:custGeom>
            <a:solidFill>
              <a:srgbClr val="836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6"/>
            <p:cNvSpPr/>
            <p:nvPr/>
          </p:nvSpPr>
          <p:spPr>
            <a:xfrm>
              <a:off x="2685625" y="1521775"/>
              <a:ext cx="1168075" cy="828575"/>
            </a:xfrm>
            <a:custGeom>
              <a:avLst/>
              <a:gdLst/>
              <a:ahLst/>
              <a:cxnLst/>
              <a:rect l="l" t="t" r="r" b="b"/>
              <a:pathLst>
                <a:path w="46723" h="33143" extrusionOk="0">
                  <a:moveTo>
                    <a:pt x="20436" y="1"/>
                  </a:moveTo>
                  <a:cubicBezTo>
                    <a:pt x="20273" y="1"/>
                    <a:pt x="20107" y="2"/>
                    <a:pt x="19938" y="5"/>
                  </a:cubicBezTo>
                  <a:cubicBezTo>
                    <a:pt x="17021" y="53"/>
                    <a:pt x="14056" y="535"/>
                    <a:pt x="11380" y="1765"/>
                  </a:cubicBezTo>
                  <a:cubicBezTo>
                    <a:pt x="6631" y="3959"/>
                    <a:pt x="2870" y="8226"/>
                    <a:pt x="1520" y="13313"/>
                  </a:cubicBezTo>
                  <a:cubicBezTo>
                    <a:pt x="1" y="18954"/>
                    <a:pt x="2339" y="25463"/>
                    <a:pt x="6751" y="29200"/>
                  </a:cubicBezTo>
                  <a:cubicBezTo>
                    <a:pt x="10164" y="32097"/>
                    <a:pt x="14534" y="33143"/>
                    <a:pt x="18982" y="33143"/>
                  </a:cubicBezTo>
                  <a:cubicBezTo>
                    <a:pt x="22642" y="33143"/>
                    <a:pt x="26355" y="32435"/>
                    <a:pt x="29630" y="31466"/>
                  </a:cubicBezTo>
                  <a:cubicBezTo>
                    <a:pt x="31559" y="30888"/>
                    <a:pt x="33343" y="29972"/>
                    <a:pt x="35223" y="29297"/>
                  </a:cubicBezTo>
                  <a:cubicBezTo>
                    <a:pt x="36790" y="28742"/>
                    <a:pt x="38333" y="28019"/>
                    <a:pt x="39804" y="27223"/>
                  </a:cubicBezTo>
                  <a:cubicBezTo>
                    <a:pt x="42697" y="25656"/>
                    <a:pt x="45469" y="23390"/>
                    <a:pt x="46409" y="20087"/>
                  </a:cubicBezTo>
                  <a:cubicBezTo>
                    <a:pt x="46626" y="19267"/>
                    <a:pt x="46723" y="18375"/>
                    <a:pt x="46675" y="17508"/>
                  </a:cubicBezTo>
                  <a:cubicBezTo>
                    <a:pt x="46578" y="15916"/>
                    <a:pt x="46000" y="14325"/>
                    <a:pt x="44915" y="13168"/>
                  </a:cubicBezTo>
                  <a:cubicBezTo>
                    <a:pt x="43902" y="12107"/>
                    <a:pt x="42600" y="11456"/>
                    <a:pt x="41323" y="10757"/>
                  </a:cubicBezTo>
                  <a:cubicBezTo>
                    <a:pt x="38647" y="9311"/>
                    <a:pt x="36067" y="7671"/>
                    <a:pt x="33656" y="5839"/>
                  </a:cubicBezTo>
                  <a:cubicBezTo>
                    <a:pt x="31631" y="4272"/>
                    <a:pt x="30185" y="2464"/>
                    <a:pt x="27677" y="1451"/>
                  </a:cubicBezTo>
                  <a:cubicBezTo>
                    <a:pt x="25064" y="383"/>
                    <a:pt x="23115" y="1"/>
                    <a:pt x="20436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6"/>
            <p:cNvSpPr/>
            <p:nvPr/>
          </p:nvSpPr>
          <p:spPr>
            <a:xfrm>
              <a:off x="3305825" y="1782500"/>
              <a:ext cx="99475" cy="119900"/>
            </a:xfrm>
            <a:custGeom>
              <a:avLst/>
              <a:gdLst/>
              <a:ahLst/>
              <a:cxnLst/>
              <a:rect l="l" t="t" r="r" b="b"/>
              <a:pathLst>
                <a:path w="3979" h="4796" extrusionOk="0">
                  <a:moveTo>
                    <a:pt x="1915" y="0"/>
                  </a:moveTo>
                  <a:cubicBezTo>
                    <a:pt x="1616" y="0"/>
                    <a:pt x="1314" y="87"/>
                    <a:pt x="1061" y="256"/>
                  </a:cubicBezTo>
                  <a:cubicBezTo>
                    <a:pt x="0" y="979"/>
                    <a:pt x="434" y="2474"/>
                    <a:pt x="892" y="3438"/>
                  </a:cubicBezTo>
                  <a:cubicBezTo>
                    <a:pt x="1013" y="3727"/>
                    <a:pt x="1182" y="4017"/>
                    <a:pt x="1399" y="4234"/>
                  </a:cubicBezTo>
                  <a:cubicBezTo>
                    <a:pt x="1697" y="4572"/>
                    <a:pt x="2078" y="4795"/>
                    <a:pt x="2540" y="4795"/>
                  </a:cubicBezTo>
                  <a:cubicBezTo>
                    <a:pt x="2638" y="4795"/>
                    <a:pt x="2740" y="4785"/>
                    <a:pt x="2845" y="4764"/>
                  </a:cubicBezTo>
                  <a:cubicBezTo>
                    <a:pt x="3424" y="4644"/>
                    <a:pt x="3737" y="4234"/>
                    <a:pt x="3858" y="3679"/>
                  </a:cubicBezTo>
                  <a:cubicBezTo>
                    <a:pt x="3978" y="3077"/>
                    <a:pt x="3858" y="2474"/>
                    <a:pt x="3665" y="1871"/>
                  </a:cubicBezTo>
                  <a:cubicBezTo>
                    <a:pt x="3472" y="1220"/>
                    <a:pt x="3183" y="449"/>
                    <a:pt x="2532" y="135"/>
                  </a:cubicBezTo>
                  <a:cubicBezTo>
                    <a:pt x="2341" y="45"/>
                    <a:pt x="2129" y="0"/>
                    <a:pt x="1915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6"/>
            <p:cNvSpPr/>
            <p:nvPr/>
          </p:nvSpPr>
          <p:spPr>
            <a:xfrm>
              <a:off x="3768100" y="1842525"/>
              <a:ext cx="82000" cy="72675"/>
            </a:xfrm>
            <a:custGeom>
              <a:avLst/>
              <a:gdLst/>
              <a:ahLst/>
              <a:cxnLst/>
              <a:rect l="l" t="t" r="r" b="b"/>
              <a:pathLst>
                <a:path w="3280" h="2907" extrusionOk="0">
                  <a:moveTo>
                    <a:pt x="1592" y="0"/>
                  </a:moveTo>
                  <a:cubicBezTo>
                    <a:pt x="1447" y="0"/>
                    <a:pt x="1326" y="49"/>
                    <a:pt x="1206" y="121"/>
                  </a:cubicBezTo>
                  <a:cubicBezTo>
                    <a:pt x="989" y="266"/>
                    <a:pt x="772" y="386"/>
                    <a:pt x="555" y="531"/>
                  </a:cubicBezTo>
                  <a:cubicBezTo>
                    <a:pt x="314" y="724"/>
                    <a:pt x="73" y="917"/>
                    <a:pt x="25" y="1230"/>
                  </a:cubicBezTo>
                  <a:cubicBezTo>
                    <a:pt x="0" y="1351"/>
                    <a:pt x="25" y="1471"/>
                    <a:pt x="49" y="1592"/>
                  </a:cubicBezTo>
                  <a:cubicBezTo>
                    <a:pt x="217" y="2074"/>
                    <a:pt x="651" y="2411"/>
                    <a:pt x="1109" y="2580"/>
                  </a:cubicBezTo>
                  <a:cubicBezTo>
                    <a:pt x="1386" y="2679"/>
                    <a:pt x="1824" y="2907"/>
                    <a:pt x="2159" y="2907"/>
                  </a:cubicBezTo>
                  <a:cubicBezTo>
                    <a:pt x="2233" y="2907"/>
                    <a:pt x="2302" y="2896"/>
                    <a:pt x="2363" y="2869"/>
                  </a:cubicBezTo>
                  <a:cubicBezTo>
                    <a:pt x="3279" y="2460"/>
                    <a:pt x="2460" y="603"/>
                    <a:pt x="1929" y="169"/>
                  </a:cubicBezTo>
                  <a:cubicBezTo>
                    <a:pt x="1833" y="73"/>
                    <a:pt x="1712" y="0"/>
                    <a:pt x="1592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36"/>
            <p:cNvSpPr/>
            <p:nvPr/>
          </p:nvSpPr>
          <p:spPr>
            <a:xfrm>
              <a:off x="4365375" y="2540450"/>
              <a:ext cx="187475" cy="82575"/>
            </a:xfrm>
            <a:custGeom>
              <a:avLst/>
              <a:gdLst/>
              <a:ahLst/>
              <a:cxnLst/>
              <a:rect l="l" t="t" r="r" b="b"/>
              <a:pathLst>
                <a:path w="7499" h="3303" extrusionOk="0">
                  <a:moveTo>
                    <a:pt x="4477" y="1"/>
                  </a:moveTo>
                  <a:cubicBezTo>
                    <a:pt x="4191" y="1"/>
                    <a:pt x="3895" y="16"/>
                    <a:pt x="3593" y="49"/>
                  </a:cubicBezTo>
                  <a:cubicBezTo>
                    <a:pt x="1568" y="266"/>
                    <a:pt x="1" y="1158"/>
                    <a:pt x="97" y="2050"/>
                  </a:cubicBezTo>
                  <a:cubicBezTo>
                    <a:pt x="180" y="2790"/>
                    <a:pt x="1437" y="3303"/>
                    <a:pt x="3062" y="3303"/>
                  </a:cubicBezTo>
                  <a:cubicBezTo>
                    <a:pt x="3342" y="3303"/>
                    <a:pt x="3633" y="3288"/>
                    <a:pt x="3931" y="3256"/>
                  </a:cubicBezTo>
                  <a:cubicBezTo>
                    <a:pt x="5956" y="3039"/>
                    <a:pt x="7499" y="2147"/>
                    <a:pt x="7426" y="1255"/>
                  </a:cubicBezTo>
                  <a:cubicBezTo>
                    <a:pt x="7344" y="497"/>
                    <a:pt x="6081" y="1"/>
                    <a:pt x="44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36"/>
            <p:cNvSpPr/>
            <p:nvPr/>
          </p:nvSpPr>
          <p:spPr>
            <a:xfrm>
              <a:off x="4515450" y="2832050"/>
              <a:ext cx="90450" cy="39450"/>
            </a:xfrm>
            <a:custGeom>
              <a:avLst/>
              <a:gdLst/>
              <a:ahLst/>
              <a:cxnLst/>
              <a:rect l="l" t="t" r="r" b="b"/>
              <a:pathLst>
                <a:path w="3618" h="1578" extrusionOk="0">
                  <a:moveTo>
                    <a:pt x="1633" y="1"/>
                  </a:moveTo>
                  <a:cubicBezTo>
                    <a:pt x="737" y="1"/>
                    <a:pt x="25" y="300"/>
                    <a:pt x="25" y="705"/>
                  </a:cubicBezTo>
                  <a:cubicBezTo>
                    <a:pt x="1" y="1139"/>
                    <a:pt x="772" y="1524"/>
                    <a:pt x="1761" y="1572"/>
                  </a:cubicBezTo>
                  <a:cubicBezTo>
                    <a:pt x="1828" y="1576"/>
                    <a:pt x="1895" y="1577"/>
                    <a:pt x="1960" y="1577"/>
                  </a:cubicBezTo>
                  <a:cubicBezTo>
                    <a:pt x="2857" y="1577"/>
                    <a:pt x="3571" y="1278"/>
                    <a:pt x="3593" y="873"/>
                  </a:cubicBezTo>
                  <a:cubicBezTo>
                    <a:pt x="3617" y="439"/>
                    <a:pt x="2822" y="54"/>
                    <a:pt x="1833" y="5"/>
                  </a:cubicBezTo>
                  <a:cubicBezTo>
                    <a:pt x="1766" y="2"/>
                    <a:pt x="1699" y="1"/>
                    <a:pt x="1633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36"/>
            <p:cNvSpPr/>
            <p:nvPr/>
          </p:nvSpPr>
          <p:spPr>
            <a:xfrm>
              <a:off x="3712650" y="3014075"/>
              <a:ext cx="90425" cy="39450"/>
            </a:xfrm>
            <a:custGeom>
              <a:avLst/>
              <a:gdLst/>
              <a:ahLst/>
              <a:cxnLst/>
              <a:rect l="l" t="t" r="r" b="b"/>
              <a:pathLst>
                <a:path w="3617" h="1578" extrusionOk="0">
                  <a:moveTo>
                    <a:pt x="1633" y="0"/>
                  </a:moveTo>
                  <a:cubicBezTo>
                    <a:pt x="736" y="0"/>
                    <a:pt x="23" y="300"/>
                    <a:pt x="1" y="704"/>
                  </a:cubicBezTo>
                  <a:cubicBezTo>
                    <a:pt x="1" y="1138"/>
                    <a:pt x="772" y="1524"/>
                    <a:pt x="1760" y="1572"/>
                  </a:cubicBezTo>
                  <a:cubicBezTo>
                    <a:pt x="1828" y="1576"/>
                    <a:pt x="1894" y="1577"/>
                    <a:pt x="1960" y="1577"/>
                  </a:cubicBezTo>
                  <a:cubicBezTo>
                    <a:pt x="2857" y="1577"/>
                    <a:pt x="3570" y="1277"/>
                    <a:pt x="3593" y="873"/>
                  </a:cubicBezTo>
                  <a:cubicBezTo>
                    <a:pt x="3617" y="439"/>
                    <a:pt x="2821" y="53"/>
                    <a:pt x="1833" y="5"/>
                  </a:cubicBezTo>
                  <a:cubicBezTo>
                    <a:pt x="1765" y="2"/>
                    <a:pt x="1699" y="0"/>
                    <a:pt x="163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36"/>
            <p:cNvSpPr/>
            <p:nvPr/>
          </p:nvSpPr>
          <p:spPr>
            <a:xfrm>
              <a:off x="3933250" y="2708750"/>
              <a:ext cx="187450" cy="101925"/>
            </a:xfrm>
            <a:custGeom>
              <a:avLst/>
              <a:gdLst/>
              <a:ahLst/>
              <a:cxnLst/>
              <a:rect l="l" t="t" r="r" b="b"/>
              <a:pathLst>
                <a:path w="7498" h="4077" extrusionOk="0">
                  <a:moveTo>
                    <a:pt x="5625" y="0"/>
                  </a:moveTo>
                  <a:cubicBezTo>
                    <a:pt x="4913" y="0"/>
                    <a:pt x="4032" y="182"/>
                    <a:pt x="3134" y="550"/>
                  </a:cubicBezTo>
                  <a:cubicBezTo>
                    <a:pt x="1254" y="1321"/>
                    <a:pt x="0" y="2623"/>
                    <a:pt x="338" y="3443"/>
                  </a:cubicBezTo>
                  <a:cubicBezTo>
                    <a:pt x="512" y="3865"/>
                    <a:pt x="1076" y="4076"/>
                    <a:pt x="1839" y="4076"/>
                  </a:cubicBezTo>
                  <a:cubicBezTo>
                    <a:pt x="2557" y="4076"/>
                    <a:pt x="3452" y="3889"/>
                    <a:pt x="4364" y="3515"/>
                  </a:cubicBezTo>
                  <a:cubicBezTo>
                    <a:pt x="6244" y="2744"/>
                    <a:pt x="7498" y="1466"/>
                    <a:pt x="7160" y="646"/>
                  </a:cubicBezTo>
                  <a:cubicBezTo>
                    <a:pt x="6984" y="218"/>
                    <a:pt x="6406" y="0"/>
                    <a:pt x="5625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36"/>
            <p:cNvSpPr/>
            <p:nvPr/>
          </p:nvSpPr>
          <p:spPr>
            <a:xfrm>
              <a:off x="4332850" y="2701425"/>
              <a:ext cx="188050" cy="83125"/>
            </a:xfrm>
            <a:custGeom>
              <a:avLst/>
              <a:gdLst/>
              <a:ahLst/>
              <a:cxnLst/>
              <a:rect l="l" t="t" r="r" b="b"/>
              <a:pathLst>
                <a:path w="7522" h="3325" extrusionOk="0">
                  <a:moveTo>
                    <a:pt x="4624" y="1"/>
                  </a:moveTo>
                  <a:cubicBezTo>
                    <a:pt x="4287" y="1"/>
                    <a:pt x="3933" y="24"/>
                    <a:pt x="3568" y="71"/>
                  </a:cubicBezTo>
                  <a:cubicBezTo>
                    <a:pt x="1543" y="312"/>
                    <a:pt x="0" y="1253"/>
                    <a:pt x="121" y="2120"/>
                  </a:cubicBezTo>
                  <a:cubicBezTo>
                    <a:pt x="200" y="2852"/>
                    <a:pt x="1381" y="3324"/>
                    <a:pt x="2920" y="3324"/>
                  </a:cubicBezTo>
                  <a:cubicBezTo>
                    <a:pt x="3258" y="3324"/>
                    <a:pt x="3613" y="3301"/>
                    <a:pt x="3978" y="3254"/>
                  </a:cubicBezTo>
                  <a:cubicBezTo>
                    <a:pt x="5979" y="3012"/>
                    <a:pt x="7522" y="2096"/>
                    <a:pt x="7425" y="1204"/>
                  </a:cubicBezTo>
                  <a:cubicBezTo>
                    <a:pt x="7327" y="473"/>
                    <a:pt x="6158" y="1"/>
                    <a:pt x="4624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6"/>
            <p:cNvSpPr/>
            <p:nvPr/>
          </p:nvSpPr>
          <p:spPr>
            <a:xfrm>
              <a:off x="4285825" y="2911775"/>
              <a:ext cx="110325" cy="48525"/>
            </a:xfrm>
            <a:custGeom>
              <a:avLst/>
              <a:gdLst/>
              <a:ahLst/>
              <a:cxnLst/>
              <a:rect l="l" t="t" r="r" b="b"/>
              <a:pathLst>
                <a:path w="4413" h="1941" extrusionOk="0">
                  <a:moveTo>
                    <a:pt x="2721" y="1"/>
                  </a:moveTo>
                  <a:cubicBezTo>
                    <a:pt x="2522" y="1"/>
                    <a:pt x="2312" y="16"/>
                    <a:pt x="2098" y="47"/>
                  </a:cubicBezTo>
                  <a:cubicBezTo>
                    <a:pt x="917" y="192"/>
                    <a:pt x="1" y="722"/>
                    <a:pt x="73" y="1228"/>
                  </a:cubicBezTo>
                  <a:cubicBezTo>
                    <a:pt x="133" y="1667"/>
                    <a:pt x="819" y="1940"/>
                    <a:pt x="1722" y="1940"/>
                  </a:cubicBezTo>
                  <a:cubicBezTo>
                    <a:pt x="1911" y="1940"/>
                    <a:pt x="2110" y="1928"/>
                    <a:pt x="2315" y="1903"/>
                  </a:cubicBezTo>
                  <a:cubicBezTo>
                    <a:pt x="3496" y="1759"/>
                    <a:pt x="4412" y="1204"/>
                    <a:pt x="4340" y="698"/>
                  </a:cubicBezTo>
                  <a:cubicBezTo>
                    <a:pt x="4281" y="285"/>
                    <a:pt x="3598" y="1"/>
                    <a:pt x="2721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6"/>
            <p:cNvSpPr/>
            <p:nvPr/>
          </p:nvSpPr>
          <p:spPr>
            <a:xfrm>
              <a:off x="4118275" y="2809875"/>
              <a:ext cx="157925" cy="77775"/>
            </a:xfrm>
            <a:custGeom>
              <a:avLst/>
              <a:gdLst/>
              <a:ahLst/>
              <a:cxnLst/>
              <a:rect l="l" t="t" r="r" b="b"/>
              <a:pathLst>
                <a:path w="6317" h="3111" extrusionOk="0">
                  <a:moveTo>
                    <a:pt x="4483" y="0"/>
                  </a:moveTo>
                  <a:cubicBezTo>
                    <a:pt x="3972" y="0"/>
                    <a:pt x="3383" y="86"/>
                    <a:pt x="2773" y="266"/>
                  </a:cubicBezTo>
                  <a:cubicBezTo>
                    <a:pt x="1158" y="748"/>
                    <a:pt x="0" y="1712"/>
                    <a:pt x="217" y="2411"/>
                  </a:cubicBezTo>
                  <a:cubicBezTo>
                    <a:pt x="354" y="2866"/>
                    <a:pt x="984" y="3111"/>
                    <a:pt x="1841" y="3111"/>
                  </a:cubicBezTo>
                  <a:cubicBezTo>
                    <a:pt x="2348" y="3111"/>
                    <a:pt x="2935" y="3025"/>
                    <a:pt x="3544" y="2845"/>
                  </a:cubicBezTo>
                  <a:cubicBezTo>
                    <a:pt x="5160" y="2363"/>
                    <a:pt x="6317" y="1399"/>
                    <a:pt x="6100" y="700"/>
                  </a:cubicBezTo>
                  <a:cubicBezTo>
                    <a:pt x="5979" y="245"/>
                    <a:pt x="5344" y="0"/>
                    <a:pt x="4483" y="0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6"/>
            <p:cNvSpPr/>
            <p:nvPr/>
          </p:nvSpPr>
          <p:spPr>
            <a:xfrm>
              <a:off x="4187575" y="2624025"/>
              <a:ext cx="103700" cy="54075"/>
            </a:xfrm>
            <a:custGeom>
              <a:avLst/>
              <a:gdLst/>
              <a:ahLst/>
              <a:cxnLst/>
              <a:rect l="l" t="t" r="r" b="b"/>
              <a:pathLst>
                <a:path w="4148" h="2163" extrusionOk="0">
                  <a:moveTo>
                    <a:pt x="3069" y="1"/>
                  </a:moveTo>
                  <a:cubicBezTo>
                    <a:pt x="2696" y="1"/>
                    <a:pt x="2247" y="82"/>
                    <a:pt x="1785" y="250"/>
                  </a:cubicBezTo>
                  <a:cubicBezTo>
                    <a:pt x="724" y="612"/>
                    <a:pt x="1" y="1311"/>
                    <a:pt x="170" y="1769"/>
                  </a:cubicBezTo>
                  <a:cubicBezTo>
                    <a:pt x="265" y="2027"/>
                    <a:pt x="621" y="2163"/>
                    <a:pt x="1103" y="2163"/>
                  </a:cubicBezTo>
                  <a:cubicBezTo>
                    <a:pt x="1476" y="2163"/>
                    <a:pt x="1925" y="2082"/>
                    <a:pt x="2388" y="1914"/>
                  </a:cubicBezTo>
                  <a:cubicBezTo>
                    <a:pt x="3424" y="1552"/>
                    <a:pt x="4148" y="877"/>
                    <a:pt x="4003" y="395"/>
                  </a:cubicBezTo>
                  <a:cubicBezTo>
                    <a:pt x="3908" y="136"/>
                    <a:pt x="3552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6"/>
            <p:cNvSpPr/>
            <p:nvPr/>
          </p:nvSpPr>
          <p:spPr>
            <a:xfrm>
              <a:off x="3899500" y="2874150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69" y="1"/>
                  </a:moveTo>
                  <a:cubicBezTo>
                    <a:pt x="2695" y="1"/>
                    <a:pt x="2247" y="82"/>
                    <a:pt x="1784" y="250"/>
                  </a:cubicBezTo>
                  <a:cubicBezTo>
                    <a:pt x="723" y="612"/>
                    <a:pt x="0" y="1311"/>
                    <a:pt x="169" y="1769"/>
                  </a:cubicBezTo>
                  <a:cubicBezTo>
                    <a:pt x="264" y="2027"/>
                    <a:pt x="620" y="2163"/>
                    <a:pt x="1102" y="2163"/>
                  </a:cubicBezTo>
                  <a:cubicBezTo>
                    <a:pt x="1475" y="2163"/>
                    <a:pt x="1924" y="2082"/>
                    <a:pt x="2387" y="1914"/>
                  </a:cubicBezTo>
                  <a:cubicBezTo>
                    <a:pt x="3423" y="1552"/>
                    <a:pt x="4147" y="853"/>
                    <a:pt x="4002" y="395"/>
                  </a:cubicBezTo>
                  <a:cubicBezTo>
                    <a:pt x="3907" y="136"/>
                    <a:pt x="3551" y="1"/>
                    <a:pt x="306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6"/>
            <p:cNvSpPr/>
            <p:nvPr/>
          </p:nvSpPr>
          <p:spPr>
            <a:xfrm>
              <a:off x="3750625" y="2834375"/>
              <a:ext cx="103675" cy="54075"/>
            </a:xfrm>
            <a:custGeom>
              <a:avLst/>
              <a:gdLst/>
              <a:ahLst/>
              <a:cxnLst/>
              <a:rect l="l" t="t" r="r" b="b"/>
              <a:pathLst>
                <a:path w="4147" h="2163" extrusionOk="0">
                  <a:moveTo>
                    <a:pt x="3049" y="1"/>
                  </a:moveTo>
                  <a:cubicBezTo>
                    <a:pt x="2679" y="1"/>
                    <a:pt x="2236" y="82"/>
                    <a:pt x="1784" y="250"/>
                  </a:cubicBezTo>
                  <a:cubicBezTo>
                    <a:pt x="724" y="636"/>
                    <a:pt x="0" y="1311"/>
                    <a:pt x="169" y="1769"/>
                  </a:cubicBezTo>
                  <a:cubicBezTo>
                    <a:pt x="251" y="2027"/>
                    <a:pt x="601" y="2163"/>
                    <a:pt x="1080" y="2163"/>
                  </a:cubicBezTo>
                  <a:cubicBezTo>
                    <a:pt x="1452" y="2163"/>
                    <a:pt x="1900" y="2082"/>
                    <a:pt x="2363" y="1913"/>
                  </a:cubicBezTo>
                  <a:cubicBezTo>
                    <a:pt x="3424" y="1552"/>
                    <a:pt x="4147" y="877"/>
                    <a:pt x="3978" y="395"/>
                  </a:cubicBezTo>
                  <a:cubicBezTo>
                    <a:pt x="3883" y="136"/>
                    <a:pt x="3527" y="1"/>
                    <a:pt x="3049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6"/>
            <p:cNvSpPr/>
            <p:nvPr/>
          </p:nvSpPr>
          <p:spPr>
            <a:xfrm>
              <a:off x="4565475" y="2635000"/>
              <a:ext cx="103700" cy="46000"/>
            </a:xfrm>
            <a:custGeom>
              <a:avLst/>
              <a:gdLst/>
              <a:ahLst/>
              <a:cxnLst/>
              <a:rect l="l" t="t" r="r" b="b"/>
              <a:pathLst>
                <a:path w="4148" h="1840" extrusionOk="0">
                  <a:moveTo>
                    <a:pt x="1677" y="1"/>
                  </a:moveTo>
                  <a:cubicBezTo>
                    <a:pt x="795" y="1"/>
                    <a:pt x="110" y="274"/>
                    <a:pt x="49" y="703"/>
                  </a:cubicBezTo>
                  <a:cubicBezTo>
                    <a:pt x="1" y="1185"/>
                    <a:pt x="869" y="1667"/>
                    <a:pt x="1978" y="1812"/>
                  </a:cubicBezTo>
                  <a:cubicBezTo>
                    <a:pt x="2147" y="1831"/>
                    <a:pt x="2313" y="1839"/>
                    <a:pt x="2472" y="1839"/>
                  </a:cubicBezTo>
                  <a:cubicBezTo>
                    <a:pt x="3360" y="1839"/>
                    <a:pt x="4058" y="1566"/>
                    <a:pt x="4099" y="1137"/>
                  </a:cubicBezTo>
                  <a:cubicBezTo>
                    <a:pt x="4147" y="655"/>
                    <a:pt x="3304" y="173"/>
                    <a:pt x="2171" y="28"/>
                  </a:cubicBezTo>
                  <a:cubicBezTo>
                    <a:pt x="2001" y="10"/>
                    <a:pt x="1836" y="1"/>
                    <a:pt x="1677" y="1"/>
                  </a:cubicBezTo>
                  <a:close/>
                </a:path>
              </a:pathLst>
            </a:custGeom>
            <a:solidFill>
              <a:srgbClr val="F2C2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6"/>
            <p:cNvSpPr/>
            <p:nvPr/>
          </p:nvSpPr>
          <p:spPr>
            <a:xfrm>
              <a:off x="2502700" y="1492050"/>
              <a:ext cx="469850" cy="356550"/>
            </a:xfrm>
            <a:custGeom>
              <a:avLst/>
              <a:gdLst/>
              <a:ahLst/>
              <a:cxnLst/>
              <a:rect l="l" t="t" r="r" b="b"/>
              <a:pathLst>
                <a:path w="18794" h="14262" extrusionOk="0">
                  <a:moveTo>
                    <a:pt x="1671" y="0"/>
                  </a:moveTo>
                  <a:cubicBezTo>
                    <a:pt x="1" y="0"/>
                    <a:pt x="605" y="3569"/>
                    <a:pt x="760" y="4545"/>
                  </a:cubicBezTo>
                  <a:cubicBezTo>
                    <a:pt x="1460" y="8667"/>
                    <a:pt x="4762" y="13224"/>
                    <a:pt x="9054" y="14092"/>
                  </a:cubicBezTo>
                  <a:cubicBezTo>
                    <a:pt x="9601" y="14204"/>
                    <a:pt x="10180" y="14262"/>
                    <a:pt x="10768" y="14262"/>
                  </a:cubicBezTo>
                  <a:cubicBezTo>
                    <a:pt x="12955" y="14262"/>
                    <a:pt x="15280" y="13473"/>
                    <a:pt x="16648" y="11802"/>
                  </a:cubicBezTo>
                  <a:cubicBezTo>
                    <a:pt x="18793" y="9150"/>
                    <a:pt x="17275" y="5533"/>
                    <a:pt x="14623" y="3918"/>
                  </a:cubicBezTo>
                  <a:cubicBezTo>
                    <a:pt x="14430" y="3798"/>
                    <a:pt x="14213" y="3677"/>
                    <a:pt x="13972" y="3581"/>
                  </a:cubicBezTo>
                  <a:cubicBezTo>
                    <a:pt x="12284" y="2833"/>
                    <a:pt x="10428" y="2640"/>
                    <a:pt x="8596" y="2375"/>
                  </a:cubicBezTo>
                  <a:cubicBezTo>
                    <a:pt x="6763" y="2134"/>
                    <a:pt x="4883" y="1772"/>
                    <a:pt x="3340" y="760"/>
                  </a:cubicBezTo>
                  <a:cubicBezTo>
                    <a:pt x="2954" y="519"/>
                    <a:pt x="2593" y="230"/>
                    <a:pt x="2159" y="85"/>
                  </a:cubicBezTo>
                  <a:cubicBezTo>
                    <a:pt x="1978" y="27"/>
                    <a:pt x="1816" y="0"/>
                    <a:pt x="1671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6"/>
            <p:cNvSpPr/>
            <p:nvPr/>
          </p:nvSpPr>
          <p:spPr>
            <a:xfrm>
              <a:off x="2565100" y="1608675"/>
              <a:ext cx="226025" cy="179250"/>
            </a:xfrm>
            <a:custGeom>
              <a:avLst/>
              <a:gdLst/>
              <a:ahLst/>
              <a:cxnLst/>
              <a:rect l="l" t="t" r="r" b="b"/>
              <a:pathLst>
                <a:path w="9041" h="7170" extrusionOk="0">
                  <a:moveTo>
                    <a:pt x="0" y="0"/>
                  </a:moveTo>
                  <a:lnTo>
                    <a:pt x="0" y="0"/>
                  </a:lnTo>
                  <a:cubicBezTo>
                    <a:pt x="458" y="2604"/>
                    <a:pt x="2339" y="6028"/>
                    <a:pt x="5015" y="6944"/>
                  </a:cubicBezTo>
                  <a:cubicBezTo>
                    <a:pt x="5356" y="7047"/>
                    <a:pt x="6363" y="7170"/>
                    <a:pt x="7177" y="7170"/>
                  </a:cubicBezTo>
                  <a:cubicBezTo>
                    <a:pt x="7687" y="7170"/>
                    <a:pt x="8121" y="7122"/>
                    <a:pt x="8269" y="6992"/>
                  </a:cubicBezTo>
                  <a:cubicBezTo>
                    <a:pt x="9041" y="6341"/>
                    <a:pt x="7281" y="3689"/>
                    <a:pt x="6823" y="3110"/>
                  </a:cubicBezTo>
                  <a:cubicBezTo>
                    <a:pt x="5955" y="2001"/>
                    <a:pt x="5087" y="1567"/>
                    <a:pt x="3785" y="1158"/>
                  </a:cubicBezTo>
                  <a:cubicBezTo>
                    <a:pt x="2532" y="772"/>
                    <a:pt x="1230" y="483"/>
                    <a:pt x="0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6"/>
            <p:cNvSpPr/>
            <p:nvPr/>
          </p:nvSpPr>
          <p:spPr>
            <a:xfrm>
              <a:off x="3217825" y="1935350"/>
              <a:ext cx="231475" cy="231450"/>
            </a:xfrm>
            <a:custGeom>
              <a:avLst/>
              <a:gdLst/>
              <a:ahLst/>
              <a:cxnLst/>
              <a:rect l="l" t="t" r="r" b="b"/>
              <a:pathLst>
                <a:path w="9259" h="9258" extrusionOk="0">
                  <a:moveTo>
                    <a:pt x="4629" y="0"/>
                  </a:moveTo>
                  <a:cubicBezTo>
                    <a:pt x="2074" y="0"/>
                    <a:pt x="1" y="2074"/>
                    <a:pt x="1" y="4629"/>
                  </a:cubicBezTo>
                  <a:cubicBezTo>
                    <a:pt x="1" y="7184"/>
                    <a:pt x="2074" y="9258"/>
                    <a:pt x="4629" y="9258"/>
                  </a:cubicBezTo>
                  <a:cubicBezTo>
                    <a:pt x="7185" y="9258"/>
                    <a:pt x="9258" y="7184"/>
                    <a:pt x="9258" y="4629"/>
                  </a:cubicBezTo>
                  <a:cubicBezTo>
                    <a:pt x="9258" y="2074"/>
                    <a:pt x="7185" y="0"/>
                    <a:pt x="462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E0EA63AA-0027-4187-BBB4-BC200118F044}"/>
              </a:ext>
            </a:extLst>
          </p:cNvPr>
          <p:cNvSpPr txBox="1"/>
          <p:nvPr/>
        </p:nvSpPr>
        <p:spPr>
          <a:xfrm>
            <a:off x="1221358" y="949212"/>
            <a:ext cx="4436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3: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07F13E2-37A2-4453-992A-A1F8F4FC7E47}"/>
              </a:ext>
            </a:extLst>
          </p:cNvPr>
          <p:cNvSpPr txBox="1"/>
          <p:nvPr/>
        </p:nvSpPr>
        <p:spPr>
          <a:xfrm>
            <a:off x="1914074" y="1708003"/>
            <a:ext cx="580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a) 321475 + 423507 x 2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2090785-9296-42C2-B101-B985B638F252}"/>
              </a:ext>
            </a:extLst>
          </p:cNvPr>
          <p:cNvSpPr txBox="1"/>
          <p:nvPr/>
        </p:nvSpPr>
        <p:spPr>
          <a:xfrm>
            <a:off x="1829014" y="2351012"/>
            <a:ext cx="580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= 321475 +    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847014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63AA8B8-F8C7-47C6-B3CC-702CCD208366}"/>
              </a:ext>
            </a:extLst>
          </p:cNvPr>
          <p:cNvSpPr txBox="1"/>
          <p:nvPr/>
        </p:nvSpPr>
        <p:spPr>
          <a:xfrm>
            <a:off x="1765218" y="3024886"/>
            <a:ext cx="343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= 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1168489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0" fill="hold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2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9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2" grpId="0"/>
      <p:bldP spid="1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0103AA0-AF45-488B-A454-ED712668FE25}"/>
              </a:ext>
            </a:extLst>
          </p:cNvPr>
          <p:cNvGrpSpPr/>
          <p:nvPr/>
        </p:nvGrpSpPr>
        <p:grpSpPr>
          <a:xfrm>
            <a:off x="-346229" y="424932"/>
            <a:ext cx="8750919" cy="4467878"/>
            <a:chOff x="-346229" y="424932"/>
            <a:chExt cx="8750919" cy="4467878"/>
          </a:xfrm>
        </p:grpSpPr>
        <p:grpSp>
          <p:nvGrpSpPr>
            <p:cNvPr id="1590" name="Google Shape;1590;p33"/>
            <p:cNvGrpSpPr/>
            <p:nvPr/>
          </p:nvGrpSpPr>
          <p:grpSpPr>
            <a:xfrm rot="20670522">
              <a:off x="627404" y="3058333"/>
              <a:ext cx="1302981" cy="1134888"/>
              <a:chOff x="8267893" y="1920039"/>
              <a:chExt cx="890274" cy="685355"/>
            </a:xfrm>
          </p:grpSpPr>
          <p:sp>
            <p:nvSpPr>
              <p:cNvPr id="1591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6" name="Google Shape;1596;p33"/>
            <p:cNvGrpSpPr/>
            <p:nvPr/>
          </p:nvGrpSpPr>
          <p:grpSpPr>
            <a:xfrm rot="15261124">
              <a:off x="-95995" y="1237689"/>
              <a:ext cx="2455473" cy="1722201"/>
              <a:chOff x="8757948" y="1920174"/>
              <a:chExt cx="1090443" cy="865316"/>
            </a:xfrm>
          </p:grpSpPr>
          <p:sp>
            <p:nvSpPr>
              <p:cNvPr id="1597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9" name="Google Shape;1619;p33"/>
            <p:cNvGrpSpPr/>
            <p:nvPr/>
          </p:nvGrpSpPr>
          <p:grpSpPr>
            <a:xfrm rot="2523418">
              <a:off x="1391361" y="630060"/>
              <a:ext cx="923262" cy="780338"/>
              <a:chOff x="5913226" y="4077344"/>
              <a:chExt cx="914289" cy="694967"/>
            </a:xfrm>
          </p:grpSpPr>
          <p:sp>
            <p:nvSpPr>
              <p:cNvPr id="1620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37" name="Google Shape;1637;p33"/>
            <p:cNvSpPr/>
            <p:nvPr/>
          </p:nvSpPr>
          <p:spPr>
            <a:xfrm rot="980710">
              <a:off x="1012549" y="424932"/>
              <a:ext cx="6943223" cy="4467878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33"/>
            <p:cNvSpPr/>
            <p:nvPr/>
          </p:nvSpPr>
          <p:spPr>
            <a:xfrm>
              <a:off x="7873052" y="1542564"/>
              <a:ext cx="351503" cy="389877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3"/>
            <p:cNvSpPr/>
            <p:nvPr/>
          </p:nvSpPr>
          <p:spPr>
            <a:xfrm>
              <a:off x="54513" y="2434876"/>
              <a:ext cx="260172" cy="288647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3"/>
            <p:cNvSpPr/>
            <p:nvPr/>
          </p:nvSpPr>
          <p:spPr>
            <a:xfrm>
              <a:off x="1100695" y="514382"/>
              <a:ext cx="260172" cy="288647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3"/>
            <p:cNvSpPr/>
            <p:nvPr/>
          </p:nvSpPr>
          <p:spPr>
            <a:xfrm>
              <a:off x="-346229" y="1141183"/>
              <a:ext cx="180175" cy="200270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3"/>
            <p:cNvSpPr/>
            <p:nvPr/>
          </p:nvSpPr>
          <p:spPr>
            <a:xfrm>
              <a:off x="8224515" y="2523232"/>
              <a:ext cx="180175" cy="200270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3"/>
            <p:cNvSpPr/>
            <p:nvPr/>
          </p:nvSpPr>
          <p:spPr>
            <a:xfrm>
              <a:off x="7153936" y="1484660"/>
              <a:ext cx="180175" cy="199560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0530B57-C2A2-B0E5-3C97-ED6027F0FB5D}"/>
              </a:ext>
            </a:extLst>
          </p:cNvPr>
          <p:cNvGrpSpPr/>
          <p:nvPr/>
        </p:nvGrpSpPr>
        <p:grpSpPr>
          <a:xfrm>
            <a:off x="1455353" y="1687399"/>
            <a:ext cx="6568904" cy="2339929"/>
            <a:chOff x="2379579" y="1805845"/>
            <a:chExt cx="9672907" cy="2339929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237B9F7-FB68-8E03-2333-10D9B4DB8E84}"/>
                </a:ext>
              </a:extLst>
            </p:cNvPr>
            <p:cNvSpPr txBox="1"/>
            <p:nvPr/>
          </p:nvSpPr>
          <p:spPr>
            <a:xfrm>
              <a:off x="2458629" y="1805845"/>
              <a:ext cx="95938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latin typeface="UTM Magnesium" panose="02040603050506020204" pitchFamily="18" charset="0"/>
                </a:rPr>
                <a:t>KHỞI ĐỘNG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A8F8AB4-5806-CF59-D48F-5290D5B1A9DB}"/>
                </a:ext>
              </a:extLst>
            </p:cNvPr>
            <p:cNvSpPr txBox="1"/>
            <p:nvPr/>
          </p:nvSpPr>
          <p:spPr>
            <a:xfrm>
              <a:off x="2379579" y="1837450"/>
              <a:ext cx="959385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>
                  <a:solidFill>
                    <a:srgbClr val="FFC000"/>
                  </a:solidFill>
                  <a:latin typeface="UTM Magnesium" panose="02040603050506020204" pitchFamily="18" charset="0"/>
                </a:rPr>
                <a:t>KHỞI ĐỘNG</a:t>
              </a:r>
            </a:p>
          </p:txBody>
        </p:sp>
      </p:grpSp>
      <p:grpSp>
        <p:nvGrpSpPr>
          <p:cNvPr id="88" name="Google Shape;4817;p57">
            <a:extLst>
              <a:ext uri="{FF2B5EF4-FFF2-40B4-BE49-F238E27FC236}">
                <a16:creationId xmlns:a16="http://schemas.microsoft.com/office/drawing/2014/main" id="{8BEBFAA2-8D68-4201-AC08-FDD704CEE4F1}"/>
              </a:ext>
            </a:extLst>
          </p:cNvPr>
          <p:cNvGrpSpPr/>
          <p:nvPr/>
        </p:nvGrpSpPr>
        <p:grpSpPr>
          <a:xfrm flipH="1">
            <a:off x="6333218" y="2204574"/>
            <a:ext cx="2579972" cy="2347521"/>
            <a:chOff x="5324975" y="4234750"/>
            <a:chExt cx="1292075" cy="1225850"/>
          </a:xfrm>
        </p:grpSpPr>
        <p:sp>
          <p:nvSpPr>
            <p:cNvPr id="89" name="Google Shape;4818;p57">
              <a:extLst>
                <a:ext uri="{FF2B5EF4-FFF2-40B4-BE49-F238E27FC236}">
                  <a16:creationId xmlns:a16="http://schemas.microsoft.com/office/drawing/2014/main" id="{BB65A6B3-7117-4340-8F36-30EB4F7B634D}"/>
                </a:ext>
              </a:extLst>
            </p:cNvPr>
            <p:cNvSpPr/>
            <p:nvPr/>
          </p:nvSpPr>
          <p:spPr>
            <a:xfrm>
              <a:off x="5324975" y="4234750"/>
              <a:ext cx="642950" cy="922625"/>
            </a:xfrm>
            <a:custGeom>
              <a:avLst/>
              <a:gdLst/>
              <a:ahLst/>
              <a:cxnLst/>
              <a:rect l="l" t="t" r="r" b="b"/>
              <a:pathLst>
                <a:path w="25718" h="36905" extrusionOk="0">
                  <a:moveTo>
                    <a:pt x="12304" y="0"/>
                  </a:moveTo>
                  <a:cubicBezTo>
                    <a:pt x="8216" y="0"/>
                    <a:pt x="4369" y="1558"/>
                    <a:pt x="2762" y="4797"/>
                  </a:cubicBezTo>
                  <a:cubicBezTo>
                    <a:pt x="1" y="10381"/>
                    <a:pt x="2762" y="14072"/>
                    <a:pt x="4747" y="15810"/>
                  </a:cubicBezTo>
                  <a:cubicBezTo>
                    <a:pt x="4887" y="15940"/>
                    <a:pt x="5052" y="15998"/>
                    <a:pt x="5214" y="15998"/>
                  </a:cubicBezTo>
                  <a:cubicBezTo>
                    <a:pt x="5590" y="15998"/>
                    <a:pt x="5948" y="15685"/>
                    <a:pt x="5926" y="15251"/>
                  </a:cubicBezTo>
                  <a:cubicBezTo>
                    <a:pt x="5926" y="14662"/>
                    <a:pt x="5926" y="14103"/>
                    <a:pt x="5926" y="13917"/>
                  </a:cubicBezTo>
                  <a:cubicBezTo>
                    <a:pt x="5957" y="12645"/>
                    <a:pt x="6298" y="11467"/>
                    <a:pt x="7353" y="10660"/>
                  </a:cubicBezTo>
                  <a:cubicBezTo>
                    <a:pt x="8033" y="10148"/>
                    <a:pt x="8872" y="9905"/>
                    <a:pt x="9702" y="9905"/>
                  </a:cubicBezTo>
                  <a:cubicBezTo>
                    <a:pt x="11485" y="9905"/>
                    <a:pt x="13226" y="11028"/>
                    <a:pt x="13247" y="13018"/>
                  </a:cubicBezTo>
                  <a:cubicBezTo>
                    <a:pt x="13278" y="14600"/>
                    <a:pt x="12099" y="15313"/>
                    <a:pt x="11013" y="16275"/>
                  </a:cubicBezTo>
                  <a:cubicBezTo>
                    <a:pt x="9742" y="17392"/>
                    <a:pt x="8501" y="18539"/>
                    <a:pt x="7601" y="19997"/>
                  </a:cubicBezTo>
                  <a:cubicBezTo>
                    <a:pt x="6360" y="22076"/>
                    <a:pt x="5523" y="24527"/>
                    <a:pt x="5243" y="26915"/>
                  </a:cubicBezTo>
                  <a:cubicBezTo>
                    <a:pt x="4158" y="36315"/>
                    <a:pt x="15046" y="36904"/>
                    <a:pt x="15046" y="36904"/>
                  </a:cubicBezTo>
                  <a:cubicBezTo>
                    <a:pt x="15046" y="36904"/>
                    <a:pt x="18397" y="33026"/>
                    <a:pt x="16225" y="31413"/>
                  </a:cubicBezTo>
                  <a:cubicBezTo>
                    <a:pt x="13433" y="28870"/>
                    <a:pt x="16877" y="25488"/>
                    <a:pt x="18800" y="23720"/>
                  </a:cubicBezTo>
                  <a:cubicBezTo>
                    <a:pt x="21189" y="21549"/>
                    <a:pt x="23515" y="19222"/>
                    <a:pt x="24539" y="16058"/>
                  </a:cubicBezTo>
                  <a:cubicBezTo>
                    <a:pt x="25128" y="14227"/>
                    <a:pt x="25718" y="11932"/>
                    <a:pt x="25563" y="9978"/>
                  </a:cubicBezTo>
                  <a:cubicBezTo>
                    <a:pt x="25024" y="3461"/>
                    <a:pt x="18397" y="0"/>
                    <a:pt x="12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819;p57">
              <a:extLst>
                <a:ext uri="{FF2B5EF4-FFF2-40B4-BE49-F238E27FC236}">
                  <a16:creationId xmlns:a16="http://schemas.microsoft.com/office/drawing/2014/main" id="{207F6580-810B-4246-9BE9-E610DE48F0AB}"/>
                </a:ext>
              </a:extLst>
            </p:cNvPr>
            <p:cNvSpPr/>
            <p:nvPr/>
          </p:nvSpPr>
          <p:spPr>
            <a:xfrm>
              <a:off x="5361425" y="4302050"/>
              <a:ext cx="524300" cy="849100"/>
            </a:xfrm>
            <a:custGeom>
              <a:avLst/>
              <a:gdLst/>
              <a:ahLst/>
              <a:cxnLst/>
              <a:rect l="l" t="t" r="r" b="b"/>
              <a:pathLst>
                <a:path w="20972" h="33964" extrusionOk="0">
                  <a:moveTo>
                    <a:pt x="8742" y="0"/>
                  </a:moveTo>
                  <a:cubicBezTo>
                    <a:pt x="5899" y="0"/>
                    <a:pt x="3127" y="1118"/>
                    <a:pt x="932" y="2943"/>
                  </a:cubicBezTo>
                  <a:cubicBezTo>
                    <a:pt x="63" y="5114"/>
                    <a:pt x="1" y="6944"/>
                    <a:pt x="373" y="8495"/>
                  </a:cubicBezTo>
                  <a:cubicBezTo>
                    <a:pt x="1908" y="5307"/>
                    <a:pt x="5270" y="3018"/>
                    <a:pt x="8746" y="3018"/>
                  </a:cubicBezTo>
                  <a:cubicBezTo>
                    <a:pt x="8922" y="3018"/>
                    <a:pt x="9099" y="3024"/>
                    <a:pt x="9276" y="3036"/>
                  </a:cubicBezTo>
                  <a:cubicBezTo>
                    <a:pt x="11045" y="3191"/>
                    <a:pt x="14302" y="3718"/>
                    <a:pt x="16132" y="5921"/>
                  </a:cubicBezTo>
                  <a:cubicBezTo>
                    <a:pt x="17745" y="7875"/>
                    <a:pt x="17590" y="11256"/>
                    <a:pt x="16504" y="13397"/>
                  </a:cubicBezTo>
                  <a:cubicBezTo>
                    <a:pt x="15729" y="14979"/>
                    <a:pt x="14209" y="16251"/>
                    <a:pt x="12596" y="17585"/>
                  </a:cubicBezTo>
                  <a:cubicBezTo>
                    <a:pt x="10548" y="19291"/>
                    <a:pt x="8439" y="21090"/>
                    <a:pt x="7539" y="23758"/>
                  </a:cubicBezTo>
                  <a:cubicBezTo>
                    <a:pt x="6981" y="25495"/>
                    <a:pt x="7105" y="27294"/>
                    <a:pt x="7973" y="28970"/>
                  </a:cubicBezTo>
                  <a:cubicBezTo>
                    <a:pt x="9183" y="31296"/>
                    <a:pt x="11572" y="32971"/>
                    <a:pt x="13774" y="33964"/>
                  </a:cubicBezTo>
                  <a:cubicBezTo>
                    <a:pt x="14147" y="33530"/>
                    <a:pt x="14922" y="32444"/>
                    <a:pt x="15294" y="31327"/>
                  </a:cubicBezTo>
                  <a:cubicBezTo>
                    <a:pt x="13433" y="30552"/>
                    <a:pt x="11510" y="29218"/>
                    <a:pt x="10672" y="27574"/>
                  </a:cubicBezTo>
                  <a:cubicBezTo>
                    <a:pt x="10176" y="26612"/>
                    <a:pt x="10083" y="25681"/>
                    <a:pt x="10424" y="24689"/>
                  </a:cubicBezTo>
                  <a:cubicBezTo>
                    <a:pt x="11045" y="22858"/>
                    <a:pt x="12751" y="21400"/>
                    <a:pt x="14550" y="19911"/>
                  </a:cubicBezTo>
                  <a:cubicBezTo>
                    <a:pt x="16318" y="18422"/>
                    <a:pt x="18148" y="16871"/>
                    <a:pt x="19203" y="14762"/>
                  </a:cubicBezTo>
                  <a:cubicBezTo>
                    <a:pt x="20754" y="11722"/>
                    <a:pt x="20971" y="7068"/>
                    <a:pt x="18459" y="3997"/>
                  </a:cubicBezTo>
                  <a:cubicBezTo>
                    <a:pt x="15915" y="926"/>
                    <a:pt x="11758" y="213"/>
                    <a:pt x="9493" y="27"/>
                  </a:cubicBezTo>
                  <a:cubicBezTo>
                    <a:pt x="9243" y="9"/>
                    <a:pt x="8992" y="0"/>
                    <a:pt x="8742" y="0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820;p57">
              <a:extLst>
                <a:ext uri="{FF2B5EF4-FFF2-40B4-BE49-F238E27FC236}">
                  <a16:creationId xmlns:a16="http://schemas.microsoft.com/office/drawing/2014/main" id="{D8C7E6AD-F6EE-407D-A985-AEAA94D115FB}"/>
                </a:ext>
              </a:extLst>
            </p:cNvPr>
            <p:cNvSpPr/>
            <p:nvPr/>
          </p:nvSpPr>
          <p:spPr>
            <a:xfrm>
              <a:off x="5473100" y="4481850"/>
              <a:ext cx="183075" cy="114025"/>
            </a:xfrm>
            <a:custGeom>
              <a:avLst/>
              <a:gdLst/>
              <a:ahLst/>
              <a:cxnLst/>
              <a:rect l="l" t="t" r="r" b="b"/>
              <a:pathLst>
                <a:path w="7323" h="4561" extrusionOk="0">
                  <a:moveTo>
                    <a:pt x="1" y="4561"/>
                  </a:moveTo>
                  <a:lnTo>
                    <a:pt x="1" y="4561"/>
                  </a:lnTo>
                  <a:cubicBezTo>
                    <a:pt x="1" y="4437"/>
                    <a:pt x="1" y="4343"/>
                    <a:pt x="1" y="4250"/>
                  </a:cubicBezTo>
                  <a:cubicBezTo>
                    <a:pt x="1" y="4343"/>
                    <a:pt x="1" y="4437"/>
                    <a:pt x="1" y="4561"/>
                  </a:cubicBezTo>
                  <a:moveTo>
                    <a:pt x="7322" y="3134"/>
                  </a:moveTo>
                  <a:lnTo>
                    <a:pt x="7322" y="3134"/>
                  </a:lnTo>
                  <a:cubicBezTo>
                    <a:pt x="7291" y="1148"/>
                    <a:pt x="5554" y="0"/>
                    <a:pt x="3786" y="0"/>
                  </a:cubicBezTo>
                  <a:lnTo>
                    <a:pt x="3786" y="0"/>
                  </a:lnTo>
                  <a:cubicBezTo>
                    <a:pt x="5554" y="0"/>
                    <a:pt x="7291" y="1148"/>
                    <a:pt x="7322" y="3134"/>
                  </a:cubicBezTo>
                  <a:lnTo>
                    <a:pt x="7322" y="3134"/>
                  </a:lnTo>
                  <a:close/>
                </a:path>
              </a:pathLst>
            </a:custGeom>
            <a:solidFill>
              <a:srgbClr val="9298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821;p57">
              <a:extLst>
                <a:ext uri="{FF2B5EF4-FFF2-40B4-BE49-F238E27FC236}">
                  <a16:creationId xmlns:a16="http://schemas.microsoft.com/office/drawing/2014/main" id="{1A117115-761C-47B3-8F90-5873A4A23CA4}"/>
                </a:ext>
              </a:extLst>
            </p:cNvPr>
            <p:cNvSpPr/>
            <p:nvPr/>
          </p:nvSpPr>
          <p:spPr>
            <a:xfrm>
              <a:off x="5454500" y="4414375"/>
              <a:ext cx="340475" cy="737550"/>
            </a:xfrm>
            <a:custGeom>
              <a:avLst/>
              <a:gdLst/>
              <a:ahLst/>
              <a:cxnLst/>
              <a:rect l="l" t="t" r="r" b="b"/>
              <a:pathLst>
                <a:path w="13619" h="29502" extrusionOk="0">
                  <a:moveTo>
                    <a:pt x="13619" y="16535"/>
                  </a:moveTo>
                  <a:cubicBezTo>
                    <a:pt x="13608" y="16546"/>
                    <a:pt x="13596" y="16556"/>
                    <a:pt x="13585" y="16567"/>
                  </a:cubicBezTo>
                  <a:lnTo>
                    <a:pt x="13585" y="16567"/>
                  </a:lnTo>
                  <a:cubicBezTo>
                    <a:pt x="13596" y="16556"/>
                    <a:pt x="13608" y="16546"/>
                    <a:pt x="13619" y="16535"/>
                  </a:cubicBezTo>
                  <a:close/>
                  <a:moveTo>
                    <a:pt x="13585" y="16567"/>
                  </a:moveTo>
                  <a:lnTo>
                    <a:pt x="13585" y="16567"/>
                  </a:lnTo>
                  <a:cubicBezTo>
                    <a:pt x="12964" y="17137"/>
                    <a:pt x="12024" y="17475"/>
                    <a:pt x="11323" y="17962"/>
                  </a:cubicBezTo>
                  <a:cubicBezTo>
                    <a:pt x="10082" y="18831"/>
                    <a:pt x="8904" y="19730"/>
                    <a:pt x="7601" y="19730"/>
                  </a:cubicBezTo>
                  <a:cubicBezTo>
                    <a:pt x="7384" y="19730"/>
                    <a:pt x="7135" y="19699"/>
                    <a:pt x="6918" y="19637"/>
                  </a:cubicBezTo>
                  <a:cubicBezTo>
                    <a:pt x="6825" y="19823"/>
                    <a:pt x="6763" y="20009"/>
                    <a:pt x="6701" y="20196"/>
                  </a:cubicBezTo>
                  <a:cubicBezTo>
                    <a:pt x="6360" y="21188"/>
                    <a:pt x="6453" y="22119"/>
                    <a:pt x="6949" y="23081"/>
                  </a:cubicBezTo>
                  <a:cubicBezTo>
                    <a:pt x="7322" y="23825"/>
                    <a:pt x="7942" y="24539"/>
                    <a:pt x="8686" y="25128"/>
                  </a:cubicBezTo>
                  <a:cubicBezTo>
                    <a:pt x="8997" y="24104"/>
                    <a:pt x="9431" y="23112"/>
                    <a:pt x="9989" y="22212"/>
                  </a:cubicBezTo>
                  <a:cubicBezTo>
                    <a:pt x="9989" y="22150"/>
                    <a:pt x="9989" y="22088"/>
                    <a:pt x="9989" y="22057"/>
                  </a:cubicBezTo>
                  <a:cubicBezTo>
                    <a:pt x="9989" y="19995"/>
                    <a:pt x="12187" y="17872"/>
                    <a:pt x="13585" y="16567"/>
                  </a:cubicBezTo>
                  <a:close/>
                  <a:moveTo>
                    <a:pt x="5677" y="1"/>
                  </a:moveTo>
                  <a:cubicBezTo>
                    <a:pt x="5057" y="1"/>
                    <a:pt x="4437" y="94"/>
                    <a:pt x="3816" y="280"/>
                  </a:cubicBezTo>
                  <a:cubicBezTo>
                    <a:pt x="559" y="1366"/>
                    <a:pt x="280" y="5119"/>
                    <a:pt x="745" y="7260"/>
                  </a:cubicBezTo>
                  <a:cubicBezTo>
                    <a:pt x="745" y="7136"/>
                    <a:pt x="745" y="7042"/>
                    <a:pt x="745" y="6949"/>
                  </a:cubicBezTo>
                  <a:cubicBezTo>
                    <a:pt x="745" y="6856"/>
                    <a:pt x="745" y="6763"/>
                    <a:pt x="745" y="6732"/>
                  </a:cubicBezTo>
                  <a:cubicBezTo>
                    <a:pt x="745" y="6670"/>
                    <a:pt x="745" y="6577"/>
                    <a:pt x="745" y="6515"/>
                  </a:cubicBezTo>
                  <a:cubicBezTo>
                    <a:pt x="807" y="5336"/>
                    <a:pt x="1179" y="4220"/>
                    <a:pt x="2172" y="3475"/>
                  </a:cubicBezTo>
                  <a:cubicBezTo>
                    <a:pt x="2854" y="2948"/>
                    <a:pt x="3692" y="2699"/>
                    <a:pt x="4530" y="2699"/>
                  </a:cubicBezTo>
                  <a:cubicBezTo>
                    <a:pt x="6298" y="2699"/>
                    <a:pt x="8035" y="3847"/>
                    <a:pt x="8066" y="5833"/>
                  </a:cubicBezTo>
                  <a:cubicBezTo>
                    <a:pt x="8097" y="7415"/>
                    <a:pt x="6918" y="8128"/>
                    <a:pt x="5832" y="9090"/>
                  </a:cubicBezTo>
                  <a:cubicBezTo>
                    <a:pt x="4561" y="10207"/>
                    <a:pt x="3320" y="11354"/>
                    <a:pt x="2420" y="12812"/>
                  </a:cubicBezTo>
                  <a:cubicBezTo>
                    <a:pt x="1179" y="14891"/>
                    <a:pt x="342" y="17342"/>
                    <a:pt x="62" y="19730"/>
                  </a:cubicBezTo>
                  <a:cubicBezTo>
                    <a:pt x="0" y="20165"/>
                    <a:pt x="0" y="20599"/>
                    <a:pt x="0" y="21002"/>
                  </a:cubicBezTo>
                  <a:cubicBezTo>
                    <a:pt x="0" y="27051"/>
                    <a:pt x="5398" y="28913"/>
                    <a:pt x="8221" y="29502"/>
                  </a:cubicBezTo>
                  <a:cubicBezTo>
                    <a:pt x="8159" y="29161"/>
                    <a:pt x="8159" y="28820"/>
                    <a:pt x="8159" y="28447"/>
                  </a:cubicBezTo>
                  <a:cubicBezTo>
                    <a:pt x="6577" y="27455"/>
                    <a:pt x="5119" y="26121"/>
                    <a:pt x="4250" y="24477"/>
                  </a:cubicBezTo>
                  <a:cubicBezTo>
                    <a:pt x="3382" y="22801"/>
                    <a:pt x="3258" y="21002"/>
                    <a:pt x="3816" y="19265"/>
                  </a:cubicBezTo>
                  <a:cubicBezTo>
                    <a:pt x="4002" y="18738"/>
                    <a:pt x="4219" y="18241"/>
                    <a:pt x="4499" y="17776"/>
                  </a:cubicBezTo>
                  <a:cubicBezTo>
                    <a:pt x="3537" y="16039"/>
                    <a:pt x="4405" y="13929"/>
                    <a:pt x="5926" y="12502"/>
                  </a:cubicBezTo>
                  <a:cubicBezTo>
                    <a:pt x="8221" y="10331"/>
                    <a:pt x="11106" y="8532"/>
                    <a:pt x="11013" y="4840"/>
                  </a:cubicBezTo>
                  <a:cubicBezTo>
                    <a:pt x="10920" y="1862"/>
                    <a:pt x="8376" y="1"/>
                    <a:pt x="5677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822;p57">
              <a:extLst>
                <a:ext uri="{FF2B5EF4-FFF2-40B4-BE49-F238E27FC236}">
                  <a16:creationId xmlns:a16="http://schemas.microsoft.com/office/drawing/2014/main" id="{61CCE59D-9873-4F0F-8E8D-A3276DADB9F9}"/>
                </a:ext>
              </a:extLst>
            </p:cNvPr>
            <p:cNvSpPr/>
            <p:nvPr/>
          </p:nvSpPr>
          <p:spPr>
            <a:xfrm>
              <a:off x="5535925" y="4858750"/>
              <a:ext cx="135750" cy="266825"/>
            </a:xfrm>
            <a:custGeom>
              <a:avLst/>
              <a:gdLst/>
              <a:ahLst/>
              <a:cxnLst/>
              <a:rect l="l" t="t" r="r" b="b"/>
              <a:pathLst>
                <a:path w="5430" h="10673" extrusionOk="0">
                  <a:moveTo>
                    <a:pt x="1242" y="1"/>
                  </a:moveTo>
                  <a:cubicBezTo>
                    <a:pt x="962" y="466"/>
                    <a:pt x="745" y="963"/>
                    <a:pt x="559" y="1490"/>
                  </a:cubicBezTo>
                  <a:cubicBezTo>
                    <a:pt x="1" y="3227"/>
                    <a:pt x="125" y="5026"/>
                    <a:pt x="993" y="6702"/>
                  </a:cubicBezTo>
                  <a:cubicBezTo>
                    <a:pt x="1862" y="8346"/>
                    <a:pt x="3320" y="9680"/>
                    <a:pt x="4902" y="10672"/>
                  </a:cubicBezTo>
                  <a:cubicBezTo>
                    <a:pt x="4902" y="9587"/>
                    <a:pt x="5088" y="8470"/>
                    <a:pt x="5429" y="7353"/>
                  </a:cubicBezTo>
                  <a:cubicBezTo>
                    <a:pt x="4685" y="6764"/>
                    <a:pt x="4065" y="6050"/>
                    <a:pt x="3692" y="5306"/>
                  </a:cubicBezTo>
                  <a:cubicBezTo>
                    <a:pt x="3196" y="4344"/>
                    <a:pt x="3103" y="3413"/>
                    <a:pt x="3444" y="2421"/>
                  </a:cubicBezTo>
                  <a:cubicBezTo>
                    <a:pt x="3506" y="2234"/>
                    <a:pt x="3568" y="2048"/>
                    <a:pt x="3661" y="1862"/>
                  </a:cubicBezTo>
                  <a:cubicBezTo>
                    <a:pt x="3196" y="1769"/>
                    <a:pt x="2700" y="1521"/>
                    <a:pt x="2203" y="1118"/>
                  </a:cubicBezTo>
                  <a:cubicBezTo>
                    <a:pt x="1769" y="776"/>
                    <a:pt x="1459" y="404"/>
                    <a:pt x="1242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823;p57">
              <a:extLst>
                <a:ext uri="{FF2B5EF4-FFF2-40B4-BE49-F238E27FC236}">
                  <a16:creationId xmlns:a16="http://schemas.microsoft.com/office/drawing/2014/main" id="{5A973563-C6CA-43BA-B216-78E4F931C378}"/>
                </a:ext>
              </a:extLst>
            </p:cNvPr>
            <p:cNvSpPr/>
            <p:nvPr/>
          </p:nvSpPr>
          <p:spPr>
            <a:xfrm>
              <a:off x="5830625" y="5221100"/>
              <a:ext cx="130525" cy="239500"/>
            </a:xfrm>
            <a:custGeom>
              <a:avLst/>
              <a:gdLst/>
              <a:ahLst/>
              <a:cxnLst/>
              <a:rect l="l" t="t" r="r" b="b"/>
              <a:pathLst>
                <a:path w="5221" h="9580" extrusionOk="0">
                  <a:moveTo>
                    <a:pt x="2208" y="0"/>
                  </a:moveTo>
                  <a:cubicBezTo>
                    <a:pt x="1394" y="0"/>
                    <a:pt x="576" y="294"/>
                    <a:pt x="1" y="956"/>
                  </a:cubicBezTo>
                  <a:cubicBezTo>
                    <a:pt x="1" y="956"/>
                    <a:pt x="1" y="1018"/>
                    <a:pt x="1" y="1049"/>
                  </a:cubicBezTo>
                  <a:cubicBezTo>
                    <a:pt x="1" y="1855"/>
                    <a:pt x="652" y="9145"/>
                    <a:pt x="1118" y="9580"/>
                  </a:cubicBezTo>
                  <a:lnTo>
                    <a:pt x="4778" y="9580"/>
                  </a:lnTo>
                  <a:cubicBezTo>
                    <a:pt x="4778" y="9580"/>
                    <a:pt x="4623" y="8432"/>
                    <a:pt x="3692" y="8308"/>
                  </a:cubicBezTo>
                  <a:cubicBezTo>
                    <a:pt x="3072" y="8246"/>
                    <a:pt x="2886" y="8122"/>
                    <a:pt x="2886" y="8122"/>
                  </a:cubicBezTo>
                  <a:cubicBezTo>
                    <a:pt x="2886" y="8122"/>
                    <a:pt x="4964" y="4957"/>
                    <a:pt x="5119" y="2569"/>
                  </a:cubicBezTo>
                  <a:cubicBezTo>
                    <a:pt x="5220" y="1015"/>
                    <a:pt x="3721" y="0"/>
                    <a:pt x="22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824;p57">
              <a:extLst>
                <a:ext uri="{FF2B5EF4-FFF2-40B4-BE49-F238E27FC236}">
                  <a16:creationId xmlns:a16="http://schemas.microsoft.com/office/drawing/2014/main" id="{29FE0346-D877-4A9D-92C9-64E902F56400}"/>
                </a:ext>
              </a:extLst>
            </p:cNvPr>
            <p:cNvSpPr/>
            <p:nvPr/>
          </p:nvSpPr>
          <p:spPr>
            <a:xfrm>
              <a:off x="6123000" y="5218525"/>
              <a:ext cx="125750" cy="242075"/>
            </a:xfrm>
            <a:custGeom>
              <a:avLst/>
              <a:gdLst/>
              <a:ahLst/>
              <a:cxnLst/>
              <a:rect l="l" t="t" r="r" b="b"/>
              <a:pathLst>
                <a:path w="5030" h="9683" extrusionOk="0">
                  <a:moveTo>
                    <a:pt x="2377" y="1"/>
                  </a:moveTo>
                  <a:cubicBezTo>
                    <a:pt x="1523" y="1"/>
                    <a:pt x="630" y="334"/>
                    <a:pt x="1" y="1059"/>
                  </a:cubicBezTo>
                  <a:cubicBezTo>
                    <a:pt x="1" y="1059"/>
                    <a:pt x="1" y="1121"/>
                    <a:pt x="1" y="1152"/>
                  </a:cubicBezTo>
                  <a:cubicBezTo>
                    <a:pt x="1" y="1958"/>
                    <a:pt x="683" y="9248"/>
                    <a:pt x="1118" y="9683"/>
                  </a:cubicBezTo>
                  <a:lnTo>
                    <a:pt x="4778" y="9683"/>
                  </a:lnTo>
                  <a:cubicBezTo>
                    <a:pt x="4778" y="9683"/>
                    <a:pt x="4623" y="8535"/>
                    <a:pt x="3723" y="8411"/>
                  </a:cubicBezTo>
                  <a:cubicBezTo>
                    <a:pt x="3072" y="8349"/>
                    <a:pt x="2886" y="8225"/>
                    <a:pt x="2886" y="8225"/>
                  </a:cubicBezTo>
                  <a:cubicBezTo>
                    <a:pt x="2886" y="8225"/>
                    <a:pt x="4778" y="4750"/>
                    <a:pt x="4933" y="2361"/>
                  </a:cubicBezTo>
                  <a:cubicBezTo>
                    <a:pt x="5029" y="868"/>
                    <a:pt x="3754" y="1"/>
                    <a:pt x="23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825;p57">
              <a:extLst>
                <a:ext uri="{FF2B5EF4-FFF2-40B4-BE49-F238E27FC236}">
                  <a16:creationId xmlns:a16="http://schemas.microsoft.com/office/drawing/2014/main" id="{BAC70208-2919-48A7-A387-77D17C9C6CE9}"/>
                </a:ext>
              </a:extLst>
            </p:cNvPr>
            <p:cNvSpPr/>
            <p:nvPr/>
          </p:nvSpPr>
          <p:spPr>
            <a:xfrm>
              <a:off x="5601075" y="4846625"/>
              <a:ext cx="680950" cy="613975"/>
            </a:xfrm>
            <a:custGeom>
              <a:avLst/>
              <a:gdLst/>
              <a:ahLst/>
              <a:cxnLst/>
              <a:rect l="l" t="t" r="r" b="b"/>
              <a:pathLst>
                <a:path w="27238" h="24559" extrusionOk="0">
                  <a:moveTo>
                    <a:pt x="12774" y="0"/>
                  </a:moveTo>
                  <a:cubicBezTo>
                    <a:pt x="11941" y="0"/>
                    <a:pt x="11101" y="73"/>
                    <a:pt x="10269" y="238"/>
                  </a:cubicBezTo>
                  <a:cubicBezTo>
                    <a:pt x="3413" y="1603"/>
                    <a:pt x="0" y="11964"/>
                    <a:pt x="4002" y="16121"/>
                  </a:cubicBezTo>
                  <a:cubicBezTo>
                    <a:pt x="4157" y="16245"/>
                    <a:pt x="4281" y="16400"/>
                    <a:pt x="4437" y="16524"/>
                  </a:cubicBezTo>
                  <a:cubicBezTo>
                    <a:pt x="4561" y="18354"/>
                    <a:pt x="5119" y="24155"/>
                    <a:pt x="5553" y="24559"/>
                  </a:cubicBezTo>
                  <a:lnTo>
                    <a:pt x="9183" y="24559"/>
                  </a:lnTo>
                  <a:cubicBezTo>
                    <a:pt x="9183" y="24559"/>
                    <a:pt x="9028" y="23411"/>
                    <a:pt x="8128" y="23287"/>
                  </a:cubicBezTo>
                  <a:cubicBezTo>
                    <a:pt x="7477" y="23225"/>
                    <a:pt x="7291" y="23101"/>
                    <a:pt x="7291" y="23101"/>
                  </a:cubicBezTo>
                  <a:cubicBezTo>
                    <a:pt x="7291" y="23101"/>
                    <a:pt x="8749" y="20898"/>
                    <a:pt x="9307" y="18789"/>
                  </a:cubicBezTo>
                  <a:cubicBezTo>
                    <a:pt x="11358" y="19316"/>
                    <a:pt x="13686" y="19567"/>
                    <a:pt x="16003" y="19567"/>
                  </a:cubicBezTo>
                  <a:cubicBezTo>
                    <a:pt x="16139" y="19567"/>
                    <a:pt x="16275" y="19566"/>
                    <a:pt x="16411" y="19564"/>
                  </a:cubicBezTo>
                  <a:cubicBezTo>
                    <a:pt x="16659" y="21798"/>
                    <a:pt x="16969" y="24310"/>
                    <a:pt x="17248" y="24559"/>
                  </a:cubicBezTo>
                  <a:lnTo>
                    <a:pt x="20909" y="24559"/>
                  </a:lnTo>
                  <a:cubicBezTo>
                    <a:pt x="20909" y="24559"/>
                    <a:pt x="20754" y="23411"/>
                    <a:pt x="19823" y="23287"/>
                  </a:cubicBezTo>
                  <a:cubicBezTo>
                    <a:pt x="19203" y="23225"/>
                    <a:pt x="19017" y="23101"/>
                    <a:pt x="19017" y="23101"/>
                  </a:cubicBezTo>
                  <a:cubicBezTo>
                    <a:pt x="19017" y="23101"/>
                    <a:pt x="20320" y="21084"/>
                    <a:pt x="20940" y="19068"/>
                  </a:cubicBezTo>
                  <a:cubicBezTo>
                    <a:pt x="23049" y="18633"/>
                    <a:pt x="24942" y="17951"/>
                    <a:pt x="26307" y="16958"/>
                  </a:cubicBezTo>
                  <a:cubicBezTo>
                    <a:pt x="26989" y="15438"/>
                    <a:pt x="27237" y="7745"/>
                    <a:pt x="24538" y="3836"/>
                  </a:cubicBezTo>
                  <a:cubicBezTo>
                    <a:pt x="24538" y="3836"/>
                    <a:pt x="18832" y="0"/>
                    <a:pt x="12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826;p57">
              <a:extLst>
                <a:ext uri="{FF2B5EF4-FFF2-40B4-BE49-F238E27FC236}">
                  <a16:creationId xmlns:a16="http://schemas.microsoft.com/office/drawing/2014/main" id="{5FA9E6BE-939F-41AD-9CDD-EBE71FBD8C8D}"/>
                </a:ext>
              </a:extLst>
            </p:cNvPr>
            <p:cNvSpPr/>
            <p:nvPr/>
          </p:nvSpPr>
          <p:spPr>
            <a:xfrm>
              <a:off x="5698025" y="5245750"/>
              <a:ext cx="322650" cy="162900"/>
            </a:xfrm>
            <a:custGeom>
              <a:avLst/>
              <a:gdLst/>
              <a:ahLst/>
              <a:cxnLst/>
              <a:rect l="l" t="t" r="r" b="b"/>
              <a:pathLst>
                <a:path w="12906" h="6516" extrusionOk="0">
                  <a:moveTo>
                    <a:pt x="12905" y="6515"/>
                  </a:moveTo>
                  <a:cubicBezTo>
                    <a:pt x="12750" y="5647"/>
                    <a:pt x="12626" y="4592"/>
                    <a:pt x="12533" y="3599"/>
                  </a:cubicBezTo>
                  <a:cubicBezTo>
                    <a:pt x="12347" y="3599"/>
                    <a:pt x="12130" y="3599"/>
                    <a:pt x="11912" y="3599"/>
                  </a:cubicBezTo>
                  <a:cubicBezTo>
                    <a:pt x="11261" y="3599"/>
                    <a:pt x="10610" y="3568"/>
                    <a:pt x="9989" y="3537"/>
                  </a:cubicBezTo>
                  <a:lnTo>
                    <a:pt x="9989" y="3537"/>
                  </a:lnTo>
                  <a:cubicBezTo>
                    <a:pt x="10610" y="3568"/>
                    <a:pt x="11261" y="3599"/>
                    <a:pt x="11912" y="3599"/>
                  </a:cubicBezTo>
                  <a:cubicBezTo>
                    <a:pt x="12130" y="3599"/>
                    <a:pt x="12347" y="3599"/>
                    <a:pt x="12533" y="3599"/>
                  </a:cubicBezTo>
                  <a:cubicBezTo>
                    <a:pt x="12626" y="4592"/>
                    <a:pt x="12750" y="5647"/>
                    <a:pt x="12905" y="6515"/>
                  </a:cubicBezTo>
                  <a:lnTo>
                    <a:pt x="12905" y="6515"/>
                  </a:lnTo>
                  <a:close/>
                  <a:moveTo>
                    <a:pt x="745" y="2762"/>
                  </a:moveTo>
                  <a:cubicBezTo>
                    <a:pt x="652" y="1862"/>
                    <a:pt x="590" y="1055"/>
                    <a:pt x="559" y="559"/>
                  </a:cubicBezTo>
                  <a:cubicBezTo>
                    <a:pt x="403" y="435"/>
                    <a:pt x="279" y="280"/>
                    <a:pt x="124" y="156"/>
                  </a:cubicBezTo>
                  <a:cubicBezTo>
                    <a:pt x="93" y="125"/>
                    <a:pt x="62" y="94"/>
                    <a:pt x="31" y="63"/>
                  </a:cubicBezTo>
                  <a:cubicBezTo>
                    <a:pt x="62" y="94"/>
                    <a:pt x="93" y="125"/>
                    <a:pt x="124" y="156"/>
                  </a:cubicBezTo>
                  <a:cubicBezTo>
                    <a:pt x="279" y="280"/>
                    <a:pt x="403" y="435"/>
                    <a:pt x="559" y="559"/>
                  </a:cubicBezTo>
                  <a:cubicBezTo>
                    <a:pt x="590" y="1055"/>
                    <a:pt x="652" y="1862"/>
                    <a:pt x="745" y="2762"/>
                  </a:cubicBezTo>
                  <a:close/>
                  <a:moveTo>
                    <a:pt x="31" y="63"/>
                  </a:moveTo>
                  <a:cubicBezTo>
                    <a:pt x="31" y="63"/>
                    <a:pt x="31" y="32"/>
                    <a:pt x="31" y="32"/>
                  </a:cubicBezTo>
                  <a:cubicBezTo>
                    <a:pt x="31" y="32"/>
                    <a:pt x="31" y="63"/>
                    <a:pt x="31" y="63"/>
                  </a:cubicBezTo>
                  <a:close/>
                  <a:moveTo>
                    <a:pt x="31" y="32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lose/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lose/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9298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827;p57">
              <a:extLst>
                <a:ext uri="{FF2B5EF4-FFF2-40B4-BE49-F238E27FC236}">
                  <a16:creationId xmlns:a16="http://schemas.microsoft.com/office/drawing/2014/main" id="{64FACEC2-BE32-4B0D-9F98-F510F41E8592}"/>
                </a:ext>
              </a:extLst>
            </p:cNvPr>
            <p:cNvSpPr/>
            <p:nvPr/>
          </p:nvSpPr>
          <p:spPr>
            <a:xfrm>
              <a:off x="5660025" y="5153475"/>
              <a:ext cx="584775" cy="255175"/>
            </a:xfrm>
            <a:custGeom>
              <a:avLst/>
              <a:gdLst/>
              <a:ahLst/>
              <a:cxnLst/>
              <a:rect l="l" t="t" r="r" b="b"/>
              <a:pathLst>
                <a:path w="23391" h="10207" extrusionOk="0">
                  <a:moveTo>
                    <a:pt x="0" y="0"/>
                  </a:moveTo>
                  <a:lnTo>
                    <a:pt x="0" y="0"/>
                  </a:lnTo>
                  <a:cubicBezTo>
                    <a:pt x="155" y="1427"/>
                    <a:pt x="652" y="2699"/>
                    <a:pt x="1520" y="3692"/>
                  </a:cubicBezTo>
                  <a:cubicBezTo>
                    <a:pt x="1520" y="3692"/>
                    <a:pt x="1520" y="3723"/>
                    <a:pt x="1520" y="3723"/>
                  </a:cubicBezTo>
                  <a:lnTo>
                    <a:pt x="1551" y="3723"/>
                  </a:lnTo>
                  <a:cubicBezTo>
                    <a:pt x="1551" y="3723"/>
                    <a:pt x="1551" y="3754"/>
                    <a:pt x="1551" y="3754"/>
                  </a:cubicBezTo>
                  <a:cubicBezTo>
                    <a:pt x="1582" y="3785"/>
                    <a:pt x="1613" y="3816"/>
                    <a:pt x="1644" y="3847"/>
                  </a:cubicBezTo>
                  <a:cubicBezTo>
                    <a:pt x="1799" y="3971"/>
                    <a:pt x="1923" y="4126"/>
                    <a:pt x="2079" y="4250"/>
                  </a:cubicBezTo>
                  <a:cubicBezTo>
                    <a:pt x="2110" y="4746"/>
                    <a:pt x="2172" y="5553"/>
                    <a:pt x="2265" y="6453"/>
                  </a:cubicBezTo>
                  <a:cubicBezTo>
                    <a:pt x="2358" y="7414"/>
                    <a:pt x="2482" y="8469"/>
                    <a:pt x="2606" y="9431"/>
                  </a:cubicBezTo>
                  <a:cubicBezTo>
                    <a:pt x="2761" y="9089"/>
                    <a:pt x="3040" y="8655"/>
                    <a:pt x="3444" y="8159"/>
                  </a:cubicBezTo>
                  <a:cubicBezTo>
                    <a:pt x="4281" y="7104"/>
                    <a:pt x="6949" y="6515"/>
                    <a:pt x="6949" y="6515"/>
                  </a:cubicBezTo>
                  <a:cubicBezTo>
                    <a:pt x="6980" y="6515"/>
                    <a:pt x="7011" y="6515"/>
                    <a:pt x="7042" y="6546"/>
                  </a:cubicBezTo>
                  <a:cubicBezTo>
                    <a:pt x="8438" y="6887"/>
                    <a:pt x="9958" y="7104"/>
                    <a:pt x="11509" y="7228"/>
                  </a:cubicBezTo>
                  <a:cubicBezTo>
                    <a:pt x="12130" y="7259"/>
                    <a:pt x="12781" y="7290"/>
                    <a:pt x="13432" y="7290"/>
                  </a:cubicBezTo>
                  <a:lnTo>
                    <a:pt x="14053" y="7290"/>
                  </a:lnTo>
                  <a:cubicBezTo>
                    <a:pt x="14146" y="8283"/>
                    <a:pt x="14270" y="9338"/>
                    <a:pt x="14425" y="10206"/>
                  </a:cubicBezTo>
                  <a:cubicBezTo>
                    <a:pt x="14611" y="10082"/>
                    <a:pt x="14859" y="9772"/>
                    <a:pt x="15201" y="9213"/>
                  </a:cubicBezTo>
                  <a:cubicBezTo>
                    <a:pt x="15945" y="7973"/>
                    <a:pt x="18582" y="6794"/>
                    <a:pt x="18582" y="6794"/>
                  </a:cubicBezTo>
                  <a:cubicBezTo>
                    <a:pt x="18644" y="6794"/>
                    <a:pt x="18706" y="6763"/>
                    <a:pt x="18768" y="6763"/>
                  </a:cubicBezTo>
                  <a:cubicBezTo>
                    <a:pt x="20536" y="6390"/>
                    <a:pt x="22149" y="5832"/>
                    <a:pt x="23390" y="5026"/>
                  </a:cubicBezTo>
                  <a:cubicBezTo>
                    <a:pt x="22677" y="4436"/>
                    <a:pt x="22025" y="3754"/>
                    <a:pt x="21436" y="2978"/>
                  </a:cubicBezTo>
                  <a:cubicBezTo>
                    <a:pt x="18830" y="3723"/>
                    <a:pt x="15294" y="4498"/>
                    <a:pt x="11881" y="4498"/>
                  </a:cubicBezTo>
                  <a:cubicBezTo>
                    <a:pt x="10113" y="4498"/>
                    <a:pt x="8376" y="4281"/>
                    <a:pt x="6825" y="3754"/>
                  </a:cubicBezTo>
                  <a:cubicBezTo>
                    <a:pt x="1892" y="2327"/>
                    <a:pt x="31" y="31"/>
                    <a:pt x="0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828;p57">
              <a:extLst>
                <a:ext uri="{FF2B5EF4-FFF2-40B4-BE49-F238E27FC236}">
                  <a16:creationId xmlns:a16="http://schemas.microsoft.com/office/drawing/2014/main" id="{8440152B-1CDF-436B-BFE2-9782AB1965E7}"/>
                </a:ext>
              </a:extLst>
            </p:cNvPr>
            <p:cNvSpPr/>
            <p:nvPr/>
          </p:nvSpPr>
          <p:spPr>
            <a:xfrm>
              <a:off x="5668550" y="4912525"/>
              <a:ext cx="599500" cy="216925"/>
            </a:xfrm>
            <a:custGeom>
              <a:avLst/>
              <a:gdLst/>
              <a:ahLst/>
              <a:cxnLst/>
              <a:rect l="l" t="t" r="r" b="b"/>
              <a:pathLst>
                <a:path w="23980" h="8677" extrusionOk="0">
                  <a:moveTo>
                    <a:pt x="8336" y="1"/>
                  </a:moveTo>
                  <a:cubicBezTo>
                    <a:pt x="6098" y="1"/>
                    <a:pt x="4137" y="297"/>
                    <a:pt x="2420" y="890"/>
                  </a:cubicBezTo>
                  <a:cubicBezTo>
                    <a:pt x="1272" y="2255"/>
                    <a:pt x="466" y="3930"/>
                    <a:pt x="0" y="5636"/>
                  </a:cubicBezTo>
                  <a:cubicBezTo>
                    <a:pt x="218" y="5574"/>
                    <a:pt x="404" y="5481"/>
                    <a:pt x="590" y="5326"/>
                  </a:cubicBezTo>
                  <a:cubicBezTo>
                    <a:pt x="2397" y="3777"/>
                    <a:pt x="4914" y="3009"/>
                    <a:pt x="8222" y="3009"/>
                  </a:cubicBezTo>
                  <a:cubicBezTo>
                    <a:pt x="9287" y="3009"/>
                    <a:pt x="10433" y="3089"/>
                    <a:pt x="11664" y="3248"/>
                  </a:cubicBezTo>
                  <a:cubicBezTo>
                    <a:pt x="16038" y="3806"/>
                    <a:pt x="20288" y="5698"/>
                    <a:pt x="23980" y="8676"/>
                  </a:cubicBezTo>
                  <a:cubicBezTo>
                    <a:pt x="23887" y="7280"/>
                    <a:pt x="23670" y="5791"/>
                    <a:pt x="23266" y="4426"/>
                  </a:cubicBezTo>
                  <a:cubicBezTo>
                    <a:pt x="19792" y="2193"/>
                    <a:pt x="15976" y="735"/>
                    <a:pt x="12037" y="239"/>
                  </a:cubicBezTo>
                  <a:cubicBezTo>
                    <a:pt x="10725" y="80"/>
                    <a:pt x="9493" y="1"/>
                    <a:pt x="8336" y="1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829;p57">
              <a:extLst>
                <a:ext uri="{FF2B5EF4-FFF2-40B4-BE49-F238E27FC236}">
                  <a16:creationId xmlns:a16="http://schemas.microsoft.com/office/drawing/2014/main" id="{08409E35-94A9-4072-B3D7-4FA8DFE24A4C}"/>
                </a:ext>
              </a:extLst>
            </p:cNvPr>
            <p:cNvSpPr/>
            <p:nvPr/>
          </p:nvSpPr>
          <p:spPr>
            <a:xfrm>
              <a:off x="6071825" y="4899625"/>
              <a:ext cx="112475" cy="133725"/>
            </a:xfrm>
            <a:custGeom>
              <a:avLst/>
              <a:gdLst/>
              <a:ahLst/>
              <a:cxnLst/>
              <a:rect l="l" t="t" r="r" b="b"/>
              <a:pathLst>
                <a:path w="4499" h="5349" extrusionOk="0">
                  <a:moveTo>
                    <a:pt x="2111" y="1"/>
                  </a:moveTo>
                  <a:cubicBezTo>
                    <a:pt x="1301" y="1"/>
                    <a:pt x="1" y="1524"/>
                    <a:pt x="1" y="3205"/>
                  </a:cubicBezTo>
                  <a:cubicBezTo>
                    <a:pt x="1" y="4977"/>
                    <a:pt x="1729" y="5348"/>
                    <a:pt x="3036" y="5348"/>
                  </a:cubicBezTo>
                  <a:cubicBezTo>
                    <a:pt x="3285" y="5348"/>
                    <a:pt x="3519" y="5335"/>
                    <a:pt x="3723" y="5315"/>
                  </a:cubicBezTo>
                  <a:cubicBezTo>
                    <a:pt x="4406" y="5160"/>
                    <a:pt x="4499" y="3515"/>
                    <a:pt x="4499" y="3515"/>
                  </a:cubicBezTo>
                  <a:cubicBezTo>
                    <a:pt x="4499" y="3515"/>
                    <a:pt x="3165" y="1406"/>
                    <a:pt x="2606" y="320"/>
                  </a:cubicBezTo>
                  <a:cubicBezTo>
                    <a:pt x="2493" y="100"/>
                    <a:pt x="2318" y="1"/>
                    <a:pt x="2111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830;p57">
              <a:extLst>
                <a:ext uri="{FF2B5EF4-FFF2-40B4-BE49-F238E27FC236}">
                  <a16:creationId xmlns:a16="http://schemas.microsoft.com/office/drawing/2014/main" id="{D13667BA-731C-4E37-AF57-E5DDCAE87A6B}"/>
                </a:ext>
              </a:extLst>
            </p:cNvPr>
            <p:cNvSpPr/>
            <p:nvPr/>
          </p:nvSpPr>
          <p:spPr>
            <a:xfrm>
              <a:off x="6099825" y="4957450"/>
              <a:ext cx="82925" cy="68225"/>
            </a:xfrm>
            <a:custGeom>
              <a:avLst/>
              <a:gdLst/>
              <a:ahLst/>
              <a:cxnLst/>
              <a:rect l="l" t="t" r="r" b="b"/>
              <a:pathLst>
                <a:path w="3317" h="2729" extrusionOk="0">
                  <a:moveTo>
                    <a:pt x="1215" y="0"/>
                  </a:moveTo>
                  <a:cubicBezTo>
                    <a:pt x="544" y="0"/>
                    <a:pt x="0" y="1265"/>
                    <a:pt x="432" y="1823"/>
                  </a:cubicBezTo>
                  <a:cubicBezTo>
                    <a:pt x="928" y="2505"/>
                    <a:pt x="2479" y="2660"/>
                    <a:pt x="2851" y="2723"/>
                  </a:cubicBezTo>
                  <a:cubicBezTo>
                    <a:pt x="2866" y="2726"/>
                    <a:pt x="2880" y="2728"/>
                    <a:pt x="2893" y="2728"/>
                  </a:cubicBezTo>
                  <a:cubicBezTo>
                    <a:pt x="3203" y="2728"/>
                    <a:pt x="3317" y="1761"/>
                    <a:pt x="3317" y="1761"/>
                  </a:cubicBezTo>
                  <a:cubicBezTo>
                    <a:pt x="3317" y="1761"/>
                    <a:pt x="2510" y="1016"/>
                    <a:pt x="1672" y="210"/>
                  </a:cubicBezTo>
                  <a:cubicBezTo>
                    <a:pt x="1520" y="63"/>
                    <a:pt x="1365" y="0"/>
                    <a:pt x="1215" y="0"/>
                  </a:cubicBezTo>
                  <a:close/>
                </a:path>
              </a:pathLst>
            </a:custGeom>
            <a:solidFill>
              <a:srgbClr val="A999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831;p57">
              <a:extLst>
                <a:ext uri="{FF2B5EF4-FFF2-40B4-BE49-F238E27FC236}">
                  <a16:creationId xmlns:a16="http://schemas.microsoft.com/office/drawing/2014/main" id="{B8D90200-FF9B-4604-9ECF-BE140B56C6F6}"/>
                </a:ext>
              </a:extLst>
            </p:cNvPr>
            <p:cNvSpPr/>
            <p:nvPr/>
          </p:nvSpPr>
          <p:spPr>
            <a:xfrm>
              <a:off x="6503800" y="4899625"/>
              <a:ext cx="113250" cy="133725"/>
            </a:xfrm>
            <a:custGeom>
              <a:avLst/>
              <a:gdLst/>
              <a:ahLst/>
              <a:cxnLst/>
              <a:rect l="l" t="t" r="r" b="b"/>
              <a:pathLst>
                <a:path w="4530" h="5349" extrusionOk="0">
                  <a:moveTo>
                    <a:pt x="2407" y="1"/>
                  </a:moveTo>
                  <a:cubicBezTo>
                    <a:pt x="2202" y="1"/>
                    <a:pt x="2031" y="100"/>
                    <a:pt x="1924" y="320"/>
                  </a:cubicBezTo>
                  <a:cubicBezTo>
                    <a:pt x="1365" y="1406"/>
                    <a:pt x="0" y="3515"/>
                    <a:pt x="0" y="3515"/>
                  </a:cubicBezTo>
                  <a:cubicBezTo>
                    <a:pt x="0" y="3515"/>
                    <a:pt x="125" y="5160"/>
                    <a:pt x="807" y="5315"/>
                  </a:cubicBezTo>
                  <a:cubicBezTo>
                    <a:pt x="1011" y="5335"/>
                    <a:pt x="1245" y="5348"/>
                    <a:pt x="1494" y="5348"/>
                  </a:cubicBezTo>
                  <a:cubicBezTo>
                    <a:pt x="2801" y="5348"/>
                    <a:pt x="4530" y="4977"/>
                    <a:pt x="4530" y="3205"/>
                  </a:cubicBezTo>
                  <a:cubicBezTo>
                    <a:pt x="4530" y="1524"/>
                    <a:pt x="3210" y="1"/>
                    <a:pt x="2407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832;p57">
              <a:extLst>
                <a:ext uri="{FF2B5EF4-FFF2-40B4-BE49-F238E27FC236}">
                  <a16:creationId xmlns:a16="http://schemas.microsoft.com/office/drawing/2014/main" id="{F152076B-3BA3-4D1D-892E-F3213EF9776A}"/>
                </a:ext>
              </a:extLst>
            </p:cNvPr>
            <p:cNvSpPr/>
            <p:nvPr/>
          </p:nvSpPr>
          <p:spPr>
            <a:xfrm>
              <a:off x="6506125" y="4957450"/>
              <a:ext cx="82925" cy="68225"/>
            </a:xfrm>
            <a:custGeom>
              <a:avLst/>
              <a:gdLst/>
              <a:ahLst/>
              <a:cxnLst/>
              <a:rect l="l" t="t" r="r" b="b"/>
              <a:pathLst>
                <a:path w="3317" h="2729" extrusionOk="0">
                  <a:moveTo>
                    <a:pt x="2073" y="0"/>
                  </a:moveTo>
                  <a:cubicBezTo>
                    <a:pt x="1923" y="0"/>
                    <a:pt x="1766" y="63"/>
                    <a:pt x="1614" y="210"/>
                  </a:cubicBezTo>
                  <a:cubicBezTo>
                    <a:pt x="776" y="1016"/>
                    <a:pt x="1" y="1761"/>
                    <a:pt x="1" y="1761"/>
                  </a:cubicBezTo>
                  <a:cubicBezTo>
                    <a:pt x="1" y="1761"/>
                    <a:pt x="114" y="2728"/>
                    <a:pt x="424" y="2728"/>
                  </a:cubicBezTo>
                  <a:cubicBezTo>
                    <a:pt x="437" y="2728"/>
                    <a:pt x="451" y="2726"/>
                    <a:pt x="466" y="2723"/>
                  </a:cubicBezTo>
                  <a:cubicBezTo>
                    <a:pt x="807" y="2660"/>
                    <a:pt x="2389" y="2505"/>
                    <a:pt x="2886" y="1823"/>
                  </a:cubicBezTo>
                  <a:cubicBezTo>
                    <a:pt x="3317" y="1265"/>
                    <a:pt x="2752" y="0"/>
                    <a:pt x="2073" y="0"/>
                  </a:cubicBezTo>
                  <a:close/>
                </a:path>
              </a:pathLst>
            </a:custGeom>
            <a:solidFill>
              <a:srgbClr val="A999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833;p57">
              <a:extLst>
                <a:ext uri="{FF2B5EF4-FFF2-40B4-BE49-F238E27FC236}">
                  <a16:creationId xmlns:a16="http://schemas.microsoft.com/office/drawing/2014/main" id="{3B8952C9-7F56-44B1-9122-99B91844E45F}"/>
                </a:ext>
              </a:extLst>
            </p:cNvPr>
            <p:cNvSpPr/>
            <p:nvPr/>
          </p:nvSpPr>
          <p:spPr>
            <a:xfrm>
              <a:off x="6098200" y="4907600"/>
              <a:ext cx="492475" cy="417475"/>
            </a:xfrm>
            <a:custGeom>
              <a:avLst/>
              <a:gdLst/>
              <a:ahLst/>
              <a:cxnLst/>
              <a:rect l="l" t="t" r="r" b="b"/>
              <a:pathLst>
                <a:path w="19699" h="16699" extrusionOk="0">
                  <a:moveTo>
                    <a:pt x="9783" y="1"/>
                  </a:moveTo>
                  <a:cubicBezTo>
                    <a:pt x="9225" y="1"/>
                    <a:pt x="4248" y="111"/>
                    <a:pt x="2141" y="4003"/>
                  </a:cubicBezTo>
                  <a:cubicBezTo>
                    <a:pt x="0" y="8005"/>
                    <a:pt x="4126" y="15419"/>
                    <a:pt x="9245" y="16629"/>
                  </a:cubicBezTo>
                  <a:cubicBezTo>
                    <a:pt x="9446" y="16675"/>
                    <a:pt x="9648" y="16699"/>
                    <a:pt x="9850" y="16699"/>
                  </a:cubicBezTo>
                  <a:cubicBezTo>
                    <a:pt x="10051" y="16699"/>
                    <a:pt x="10253" y="16675"/>
                    <a:pt x="10454" y="16629"/>
                  </a:cubicBezTo>
                  <a:cubicBezTo>
                    <a:pt x="15573" y="15419"/>
                    <a:pt x="19699" y="8005"/>
                    <a:pt x="17558" y="4003"/>
                  </a:cubicBezTo>
                  <a:cubicBezTo>
                    <a:pt x="15452" y="111"/>
                    <a:pt x="10447" y="1"/>
                    <a:pt x="9885" y="1"/>
                  </a:cubicBezTo>
                  <a:cubicBezTo>
                    <a:pt x="9852" y="1"/>
                    <a:pt x="9834" y="1"/>
                    <a:pt x="9834" y="1"/>
                  </a:cubicBezTo>
                  <a:cubicBezTo>
                    <a:pt x="9834" y="1"/>
                    <a:pt x="9816" y="1"/>
                    <a:pt x="97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834;p57">
              <a:extLst>
                <a:ext uri="{FF2B5EF4-FFF2-40B4-BE49-F238E27FC236}">
                  <a16:creationId xmlns:a16="http://schemas.microsoft.com/office/drawing/2014/main" id="{AF43EB33-B932-400A-9C6E-1C86AB5C7CEF}"/>
                </a:ext>
              </a:extLst>
            </p:cNvPr>
            <p:cNvSpPr/>
            <p:nvPr/>
          </p:nvSpPr>
          <p:spPr>
            <a:xfrm>
              <a:off x="6269575" y="4907600"/>
              <a:ext cx="149725" cy="157475"/>
            </a:xfrm>
            <a:custGeom>
              <a:avLst/>
              <a:gdLst/>
              <a:ahLst/>
              <a:cxnLst/>
              <a:rect l="l" t="t" r="r" b="b"/>
              <a:pathLst>
                <a:path w="5989" h="6299" extrusionOk="0">
                  <a:moveTo>
                    <a:pt x="2925" y="1"/>
                  </a:moveTo>
                  <a:cubicBezTo>
                    <a:pt x="2661" y="1"/>
                    <a:pt x="1452" y="25"/>
                    <a:pt x="1" y="436"/>
                  </a:cubicBezTo>
                  <a:cubicBezTo>
                    <a:pt x="218" y="2421"/>
                    <a:pt x="963" y="6299"/>
                    <a:pt x="2979" y="6299"/>
                  </a:cubicBezTo>
                  <a:cubicBezTo>
                    <a:pt x="5026" y="6299"/>
                    <a:pt x="5740" y="2421"/>
                    <a:pt x="5988" y="436"/>
                  </a:cubicBezTo>
                  <a:cubicBezTo>
                    <a:pt x="4537" y="25"/>
                    <a:pt x="3304" y="1"/>
                    <a:pt x="3034" y="1"/>
                  </a:cubicBezTo>
                  <a:cubicBezTo>
                    <a:pt x="2998" y="1"/>
                    <a:pt x="2979" y="1"/>
                    <a:pt x="2979" y="1"/>
                  </a:cubicBezTo>
                  <a:cubicBezTo>
                    <a:pt x="2979" y="1"/>
                    <a:pt x="2961" y="1"/>
                    <a:pt x="2925" y="1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835;p57">
              <a:extLst>
                <a:ext uri="{FF2B5EF4-FFF2-40B4-BE49-F238E27FC236}">
                  <a16:creationId xmlns:a16="http://schemas.microsoft.com/office/drawing/2014/main" id="{867C7126-DE74-49FE-B655-D65379F850AC}"/>
                </a:ext>
              </a:extLst>
            </p:cNvPr>
            <p:cNvSpPr/>
            <p:nvPr/>
          </p:nvSpPr>
          <p:spPr>
            <a:xfrm>
              <a:off x="6218400" y="5078900"/>
              <a:ext cx="76800" cy="74625"/>
            </a:xfrm>
            <a:custGeom>
              <a:avLst/>
              <a:gdLst/>
              <a:ahLst/>
              <a:cxnLst/>
              <a:rect l="l" t="t" r="r" b="b"/>
              <a:pathLst>
                <a:path w="3072" h="2985" extrusionOk="0">
                  <a:moveTo>
                    <a:pt x="1476" y="1"/>
                  </a:moveTo>
                  <a:cubicBezTo>
                    <a:pt x="714" y="1"/>
                    <a:pt x="61" y="631"/>
                    <a:pt x="32" y="1432"/>
                  </a:cubicBezTo>
                  <a:cubicBezTo>
                    <a:pt x="1" y="2270"/>
                    <a:pt x="652" y="2952"/>
                    <a:pt x="1459" y="2983"/>
                  </a:cubicBezTo>
                  <a:cubicBezTo>
                    <a:pt x="1478" y="2984"/>
                    <a:pt x="1497" y="2984"/>
                    <a:pt x="1516" y="2984"/>
                  </a:cubicBezTo>
                  <a:cubicBezTo>
                    <a:pt x="2328" y="2984"/>
                    <a:pt x="3010" y="2344"/>
                    <a:pt x="3041" y="1556"/>
                  </a:cubicBezTo>
                  <a:cubicBezTo>
                    <a:pt x="3072" y="718"/>
                    <a:pt x="2420" y="36"/>
                    <a:pt x="1583" y="5"/>
                  </a:cubicBezTo>
                  <a:cubicBezTo>
                    <a:pt x="1547" y="2"/>
                    <a:pt x="1512" y="1"/>
                    <a:pt x="14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836;p57">
              <a:extLst>
                <a:ext uri="{FF2B5EF4-FFF2-40B4-BE49-F238E27FC236}">
                  <a16:creationId xmlns:a16="http://schemas.microsoft.com/office/drawing/2014/main" id="{98A53E18-E8E8-4E01-8DAC-9B11F67B6E7C}"/>
                </a:ext>
              </a:extLst>
            </p:cNvPr>
            <p:cNvSpPr/>
            <p:nvPr/>
          </p:nvSpPr>
          <p:spPr>
            <a:xfrm>
              <a:off x="6230800" y="5085225"/>
              <a:ext cx="27175" cy="26375"/>
            </a:xfrm>
            <a:custGeom>
              <a:avLst/>
              <a:gdLst/>
              <a:ahLst/>
              <a:cxnLst/>
              <a:rect l="l" t="t" r="r" b="b"/>
              <a:pathLst>
                <a:path w="1087" h="1055" extrusionOk="0">
                  <a:moveTo>
                    <a:pt x="559" y="0"/>
                  </a:moveTo>
                  <a:cubicBezTo>
                    <a:pt x="280" y="0"/>
                    <a:pt x="32" y="217"/>
                    <a:pt x="32" y="497"/>
                  </a:cubicBezTo>
                  <a:cubicBezTo>
                    <a:pt x="1" y="776"/>
                    <a:pt x="218" y="1024"/>
                    <a:pt x="528" y="1055"/>
                  </a:cubicBezTo>
                  <a:cubicBezTo>
                    <a:pt x="807" y="1055"/>
                    <a:pt x="1056" y="838"/>
                    <a:pt x="1056" y="559"/>
                  </a:cubicBezTo>
                  <a:cubicBezTo>
                    <a:pt x="1087" y="248"/>
                    <a:pt x="838" y="31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837;p57">
              <a:extLst>
                <a:ext uri="{FF2B5EF4-FFF2-40B4-BE49-F238E27FC236}">
                  <a16:creationId xmlns:a16="http://schemas.microsoft.com/office/drawing/2014/main" id="{CAA1970B-2714-4ED3-AA63-D973BDA75E03}"/>
                </a:ext>
              </a:extLst>
            </p:cNvPr>
            <p:cNvSpPr/>
            <p:nvPr/>
          </p:nvSpPr>
          <p:spPr>
            <a:xfrm>
              <a:off x="6403750" y="5078900"/>
              <a:ext cx="76800" cy="74625"/>
            </a:xfrm>
            <a:custGeom>
              <a:avLst/>
              <a:gdLst/>
              <a:ahLst/>
              <a:cxnLst/>
              <a:rect l="l" t="t" r="r" b="b"/>
              <a:pathLst>
                <a:path w="3072" h="2985" extrusionOk="0">
                  <a:moveTo>
                    <a:pt x="1476" y="1"/>
                  </a:moveTo>
                  <a:cubicBezTo>
                    <a:pt x="714" y="1"/>
                    <a:pt x="61" y="631"/>
                    <a:pt x="32" y="1432"/>
                  </a:cubicBezTo>
                  <a:cubicBezTo>
                    <a:pt x="1" y="2270"/>
                    <a:pt x="652" y="2952"/>
                    <a:pt x="1490" y="2983"/>
                  </a:cubicBezTo>
                  <a:cubicBezTo>
                    <a:pt x="1508" y="2984"/>
                    <a:pt x="1527" y="2984"/>
                    <a:pt x="1545" y="2984"/>
                  </a:cubicBezTo>
                  <a:cubicBezTo>
                    <a:pt x="2329" y="2984"/>
                    <a:pt x="3010" y="2344"/>
                    <a:pt x="3041" y="1556"/>
                  </a:cubicBezTo>
                  <a:cubicBezTo>
                    <a:pt x="3072" y="718"/>
                    <a:pt x="2420" y="36"/>
                    <a:pt x="1583" y="5"/>
                  </a:cubicBezTo>
                  <a:cubicBezTo>
                    <a:pt x="1547" y="2"/>
                    <a:pt x="1512" y="1"/>
                    <a:pt x="14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838;p57">
              <a:extLst>
                <a:ext uri="{FF2B5EF4-FFF2-40B4-BE49-F238E27FC236}">
                  <a16:creationId xmlns:a16="http://schemas.microsoft.com/office/drawing/2014/main" id="{066C5C60-5973-4C5F-B72A-95EEEEC0169E}"/>
                </a:ext>
              </a:extLst>
            </p:cNvPr>
            <p:cNvSpPr/>
            <p:nvPr/>
          </p:nvSpPr>
          <p:spPr>
            <a:xfrm>
              <a:off x="6416950" y="5085225"/>
              <a:ext cx="26375" cy="26375"/>
            </a:xfrm>
            <a:custGeom>
              <a:avLst/>
              <a:gdLst/>
              <a:ahLst/>
              <a:cxnLst/>
              <a:rect l="l" t="t" r="r" b="b"/>
              <a:pathLst>
                <a:path w="1055" h="1055" extrusionOk="0">
                  <a:moveTo>
                    <a:pt x="527" y="0"/>
                  </a:moveTo>
                  <a:cubicBezTo>
                    <a:pt x="248" y="0"/>
                    <a:pt x="0" y="217"/>
                    <a:pt x="0" y="497"/>
                  </a:cubicBezTo>
                  <a:cubicBezTo>
                    <a:pt x="0" y="776"/>
                    <a:pt x="217" y="1024"/>
                    <a:pt x="496" y="1055"/>
                  </a:cubicBezTo>
                  <a:cubicBezTo>
                    <a:pt x="776" y="1055"/>
                    <a:pt x="1024" y="838"/>
                    <a:pt x="1024" y="559"/>
                  </a:cubicBezTo>
                  <a:cubicBezTo>
                    <a:pt x="1055" y="248"/>
                    <a:pt x="838" y="31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839;p57">
              <a:extLst>
                <a:ext uri="{FF2B5EF4-FFF2-40B4-BE49-F238E27FC236}">
                  <a16:creationId xmlns:a16="http://schemas.microsoft.com/office/drawing/2014/main" id="{39BAA932-24F5-40F1-A997-5EBC0DB1B91B}"/>
                </a:ext>
              </a:extLst>
            </p:cNvPr>
            <p:cNvSpPr/>
            <p:nvPr/>
          </p:nvSpPr>
          <p:spPr>
            <a:xfrm>
              <a:off x="6283550" y="5305475"/>
              <a:ext cx="87650" cy="19400"/>
            </a:xfrm>
            <a:custGeom>
              <a:avLst/>
              <a:gdLst/>
              <a:ahLst/>
              <a:cxnLst/>
              <a:rect l="l" t="t" r="r" b="b"/>
              <a:pathLst>
                <a:path w="3506" h="776" extrusionOk="0">
                  <a:moveTo>
                    <a:pt x="2420" y="776"/>
                  </a:moveTo>
                  <a:cubicBezTo>
                    <a:pt x="2234" y="776"/>
                    <a:pt x="2017" y="745"/>
                    <a:pt x="1831" y="714"/>
                  </a:cubicBezTo>
                  <a:cubicBezTo>
                    <a:pt x="1800" y="714"/>
                    <a:pt x="1800" y="714"/>
                    <a:pt x="1800" y="683"/>
                  </a:cubicBezTo>
                  <a:cubicBezTo>
                    <a:pt x="1800" y="714"/>
                    <a:pt x="1800" y="714"/>
                    <a:pt x="1831" y="714"/>
                  </a:cubicBezTo>
                  <a:cubicBezTo>
                    <a:pt x="2017" y="745"/>
                    <a:pt x="2234" y="776"/>
                    <a:pt x="2420" y="776"/>
                  </a:cubicBezTo>
                  <a:cubicBezTo>
                    <a:pt x="2637" y="776"/>
                    <a:pt x="2854" y="745"/>
                    <a:pt x="3040" y="714"/>
                  </a:cubicBezTo>
                  <a:cubicBezTo>
                    <a:pt x="3196" y="683"/>
                    <a:pt x="3320" y="621"/>
                    <a:pt x="3475" y="590"/>
                  </a:cubicBezTo>
                  <a:cubicBezTo>
                    <a:pt x="3320" y="621"/>
                    <a:pt x="3196" y="683"/>
                    <a:pt x="3040" y="714"/>
                  </a:cubicBezTo>
                  <a:cubicBezTo>
                    <a:pt x="2854" y="745"/>
                    <a:pt x="2637" y="776"/>
                    <a:pt x="2420" y="776"/>
                  </a:cubicBezTo>
                  <a:close/>
                  <a:moveTo>
                    <a:pt x="1800" y="683"/>
                  </a:moveTo>
                  <a:cubicBezTo>
                    <a:pt x="1210" y="559"/>
                    <a:pt x="590" y="310"/>
                    <a:pt x="31" y="31"/>
                  </a:cubicBezTo>
                  <a:cubicBezTo>
                    <a:pt x="590" y="310"/>
                    <a:pt x="1210" y="559"/>
                    <a:pt x="1800" y="683"/>
                  </a:cubicBezTo>
                  <a:close/>
                  <a:moveTo>
                    <a:pt x="3475" y="590"/>
                  </a:moveTo>
                  <a:cubicBezTo>
                    <a:pt x="3475" y="590"/>
                    <a:pt x="3475" y="590"/>
                    <a:pt x="3475" y="590"/>
                  </a:cubicBezTo>
                  <a:cubicBezTo>
                    <a:pt x="3475" y="590"/>
                    <a:pt x="3475" y="590"/>
                    <a:pt x="3475" y="590"/>
                  </a:cubicBezTo>
                  <a:close/>
                  <a:moveTo>
                    <a:pt x="3506" y="590"/>
                  </a:moveTo>
                  <a:cubicBezTo>
                    <a:pt x="3506" y="590"/>
                    <a:pt x="3506" y="590"/>
                    <a:pt x="3506" y="590"/>
                  </a:cubicBezTo>
                  <a:cubicBezTo>
                    <a:pt x="3506" y="590"/>
                    <a:pt x="3506" y="590"/>
                    <a:pt x="3506" y="590"/>
                  </a:cubicBezTo>
                  <a:close/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59B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840;p57">
              <a:extLst>
                <a:ext uri="{FF2B5EF4-FFF2-40B4-BE49-F238E27FC236}">
                  <a16:creationId xmlns:a16="http://schemas.microsoft.com/office/drawing/2014/main" id="{5AC75C7E-65E4-4F26-9A43-6FAE1D530386}"/>
                </a:ext>
              </a:extLst>
            </p:cNvPr>
            <p:cNvSpPr/>
            <p:nvPr/>
          </p:nvSpPr>
          <p:spPr>
            <a:xfrm>
              <a:off x="6139300" y="5098400"/>
              <a:ext cx="345125" cy="226475"/>
            </a:xfrm>
            <a:custGeom>
              <a:avLst/>
              <a:gdLst/>
              <a:ahLst/>
              <a:cxnLst/>
              <a:rect l="l" t="t" r="r" b="b"/>
              <a:pathLst>
                <a:path w="13805" h="9059" extrusionOk="0">
                  <a:moveTo>
                    <a:pt x="0" y="1"/>
                  </a:moveTo>
                  <a:cubicBezTo>
                    <a:pt x="466" y="3165"/>
                    <a:pt x="2823" y="6701"/>
                    <a:pt x="5770" y="8283"/>
                  </a:cubicBezTo>
                  <a:lnTo>
                    <a:pt x="5801" y="8283"/>
                  </a:lnTo>
                  <a:cubicBezTo>
                    <a:pt x="5801" y="8299"/>
                    <a:pt x="5801" y="8299"/>
                    <a:pt x="5801" y="8299"/>
                  </a:cubicBezTo>
                  <a:cubicBezTo>
                    <a:pt x="5801" y="8299"/>
                    <a:pt x="5801" y="8299"/>
                    <a:pt x="5801" y="8314"/>
                  </a:cubicBezTo>
                  <a:cubicBezTo>
                    <a:pt x="6360" y="8593"/>
                    <a:pt x="6980" y="8842"/>
                    <a:pt x="7570" y="8966"/>
                  </a:cubicBezTo>
                  <a:cubicBezTo>
                    <a:pt x="7570" y="8997"/>
                    <a:pt x="7570" y="8997"/>
                    <a:pt x="7601" y="8997"/>
                  </a:cubicBezTo>
                  <a:cubicBezTo>
                    <a:pt x="7787" y="9028"/>
                    <a:pt x="8004" y="9059"/>
                    <a:pt x="8190" y="9059"/>
                  </a:cubicBezTo>
                  <a:cubicBezTo>
                    <a:pt x="8407" y="9059"/>
                    <a:pt x="8624" y="9028"/>
                    <a:pt x="8810" y="8997"/>
                  </a:cubicBezTo>
                  <a:cubicBezTo>
                    <a:pt x="8966" y="8966"/>
                    <a:pt x="9090" y="8904"/>
                    <a:pt x="9245" y="8873"/>
                  </a:cubicBezTo>
                  <a:lnTo>
                    <a:pt x="9276" y="8873"/>
                  </a:lnTo>
                  <a:cubicBezTo>
                    <a:pt x="10982" y="8345"/>
                    <a:pt x="12533" y="7135"/>
                    <a:pt x="13805" y="5615"/>
                  </a:cubicBezTo>
                  <a:lnTo>
                    <a:pt x="13805" y="5615"/>
                  </a:lnTo>
                  <a:cubicBezTo>
                    <a:pt x="12812" y="6050"/>
                    <a:pt x="11416" y="6515"/>
                    <a:pt x="9710" y="6515"/>
                  </a:cubicBezTo>
                  <a:cubicBezTo>
                    <a:pt x="8717" y="6515"/>
                    <a:pt x="7601" y="6329"/>
                    <a:pt x="6453" y="5895"/>
                  </a:cubicBezTo>
                  <a:cubicBezTo>
                    <a:pt x="4064" y="4902"/>
                    <a:pt x="1117" y="2482"/>
                    <a:pt x="0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841;p57">
              <a:extLst>
                <a:ext uri="{FF2B5EF4-FFF2-40B4-BE49-F238E27FC236}">
                  <a16:creationId xmlns:a16="http://schemas.microsoft.com/office/drawing/2014/main" id="{FAD17F66-C678-4DD3-BFE0-267C35A0B683}"/>
                </a:ext>
              </a:extLst>
            </p:cNvPr>
            <p:cNvSpPr/>
            <p:nvPr/>
          </p:nvSpPr>
          <p:spPr>
            <a:xfrm>
              <a:off x="6275800" y="5269025"/>
              <a:ext cx="137275" cy="82225"/>
            </a:xfrm>
            <a:custGeom>
              <a:avLst/>
              <a:gdLst/>
              <a:ahLst/>
              <a:cxnLst/>
              <a:rect l="l" t="t" r="r" b="b"/>
              <a:pathLst>
                <a:path w="5491" h="3289" extrusionOk="0">
                  <a:moveTo>
                    <a:pt x="2730" y="0"/>
                  </a:moveTo>
                  <a:cubicBezTo>
                    <a:pt x="2730" y="0"/>
                    <a:pt x="807" y="62"/>
                    <a:pt x="372" y="1365"/>
                  </a:cubicBezTo>
                  <a:cubicBezTo>
                    <a:pt x="0" y="2172"/>
                    <a:pt x="1861" y="3289"/>
                    <a:pt x="2730" y="3289"/>
                  </a:cubicBezTo>
                  <a:cubicBezTo>
                    <a:pt x="3630" y="3289"/>
                    <a:pt x="5491" y="2172"/>
                    <a:pt x="5119" y="1365"/>
                  </a:cubicBezTo>
                  <a:cubicBezTo>
                    <a:pt x="4653" y="62"/>
                    <a:pt x="2730" y="0"/>
                    <a:pt x="27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" name="Google Shape;1627;p33">
            <a:extLst>
              <a:ext uri="{FF2B5EF4-FFF2-40B4-BE49-F238E27FC236}">
                <a16:creationId xmlns:a16="http://schemas.microsoft.com/office/drawing/2014/main" id="{ED1B8B5A-925A-4F0A-BCF6-58C6F2BC4994}"/>
              </a:ext>
            </a:extLst>
          </p:cNvPr>
          <p:cNvGrpSpPr/>
          <p:nvPr/>
        </p:nvGrpSpPr>
        <p:grpSpPr>
          <a:xfrm rot="1902103">
            <a:off x="7565385" y="1040434"/>
            <a:ext cx="848360" cy="2009448"/>
            <a:chOff x="6358918" y="3044707"/>
            <a:chExt cx="579664" cy="1213527"/>
          </a:xfrm>
        </p:grpSpPr>
        <p:sp>
          <p:nvSpPr>
            <p:cNvPr id="117" name="Google Shape;1628;p33">
              <a:extLst>
                <a:ext uri="{FF2B5EF4-FFF2-40B4-BE49-F238E27FC236}">
                  <a16:creationId xmlns:a16="http://schemas.microsoft.com/office/drawing/2014/main" id="{B6F12730-3923-4A35-BDC0-8E22E8E96272}"/>
                </a:ext>
              </a:extLst>
            </p:cNvPr>
            <p:cNvSpPr/>
            <p:nvPr/>
          </p:nvSpPr>
          <p:spPr>
            <a:xfrm>
              <a:off x="6382391" y="3044707"/>
              <a:ext cx="271863" cy="306970"/>
            </a:xfrm>
            <a:custGeom>
              <a:avLst/>
              <a:gdLst/>
              <a:ahLst/>
              <a:cxnLst/>
              <a:rect l="l" t="t" r="r" b="b"/>
              <a:pathLst>
                <a:path w="7922" h="8945" extrusionOk="0">
                  <a:moveTo>
                    <a:pt x="4485" y="1"/>
                  </a:moveTo>
                  <a:cubicBezTo>
                    <a:pt x="4111" y="1"/>
                    <a:pt x="3697" y="127"/>
                    <a:pt x="3242" y="408"/>
                  </a:cubicBezTo>
                  <a:cubicBezTo>
                    <a:pt x="1" y="2439"/>
                    <a:pt x="5547" y="7644"/>
                    <a:pt x="7396" y="8945"/>
                  </a:cubicBezTo>
                  <a:lnTo>
                    <a:pt x="7579" y="8945"/>
                  </a:lnTo>
                  <a:cubicBezTo>
                    <a:pt x="7921" y="7131"/>
                    <a:pt x="7303" y="1"/>
                    <a:pt x="448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629;p33">
              <a:extLst>
                <a:ext uri="{FF2B5EF4-FFF2-40B4-BE49-F238E27FC236}">
                  <a16:creationId xmlns:a16="http://schemas.microsoft.com/office/drawing/2014/main" id="{E8DACFBE-7AA7-4EA8-A15F-66BABDB56178}"/>
                </a:ext>
              </a:extLst>
            </p:cNvPr>
            <p:cNvSpPr/>
            <p:nvPr/>
          </p:nvSpPr>
          <p:spPr>
            <a:xfrm>
              <a:off x="6706699" y="3364176"/>
              <a:ext cx="3157" cy="6314"/>
            </a:xfrm>
            <a:custGeom>
              <a:avLst/>
              <a:gdLst/>
              <a:ahLst/>
              <a:cxnLst/>
              <a:rect l="l" t="t" r="r" b="b"/>
              <a:pathLst>
                <a:path w="92" h="184" extrusionOk="0">
                  <a:moveTo>
                    <a:pt x="92" y="1"/>
                  </a:moveTo>
                  <a:cubicBezTo>
                    <a:pt x="69" y="69"/>
                    <a:pt x="23" y="115"/>
                    <a:pt x="0" y="183"/>
                  </a:cubicBezTo>
                  <a:lnTo>
                    <a:pt x="92" y="92"/>
                  </a:lnTo>
                  <a:lnTo>
                    <a:pt x="92" y="1"/>
                  </a:lnTo>
                  <a:close/>
                </a:path>
              </a:pathLst>
            </a:custGeom>
            <a:solidFill>
              <a:srgbClr val="EDF4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630;p33">
              <a:extLst>
                <a:ext uri="{FF2B5EF4-FFF2-40B4-BE49-F238E27FC236}">
                  <a16:creationId xmlns:a16="http://schemas.microsoft.com/office/drawing/2014/main" id="{1F604A72-6FBA-46EA-ABC9-22BF154D78B7}"/>
                </a:ext>
              </a:extLst>
            </p:cNvPr>
            <p:cNvSpPr/>
            <p:nvPr/>
          </p:nvSpPr>
          <p:spPr>
            <a:xfrm>
              <a:off x="6645990" y="3064852"/>
              <a:ext cx="200174" cy="299352"/>
            </a:xfrm>
            <a:custGeom>
              <a:avLst/>
              <a:gdLst/>
              <a:ahLst/>
              <a:cxnLst/>
              <a:rect l="l" t="t" r="r" b="b"/>
              <a:pathLst>
                <a:path w="5833" h="8723" extrusionOk="0">
                  <a:moveTo>
                    <a:pt x="3017" y="0"/>
                  </a:moveTo>
                  <a:cubicBezTo>
                    <a:pt x="0" y="0"/>
                    <a:pt x="2154" y="6785"/>
                    <a:pt x="1861" y="8723"/>
                  </a:cubicBezTo>
                  <a:cubicBezTo>
                    <a:pt x="2523" y="7582"/>
                    <a:pt x="3550" y="6532"/>
                    <a:pt x="4257" y="5299"/>
                  </a:cubicBezTo>
                  <a:cubicBezTo>
                    <a:pt x="4919" y="3998"/>
                    <a:pt x="5832" y="186"/>
                    <a:pt x="3139" y="4"/>
                  </a:cubicBezTo>
                  <a:cubicBezTo>
                    <a:pt x="3098" y="1"/>
                    <a:pt x="3057" y="0"/>
                    <a:pt x="30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631;p33">
              <a:extLst>
                <a:ext uri="{FF2B5EF4-FFF2-40B4-BE49-F238E27FC236}">
                  <a16:creationId xmlns:a16="http://schemas.microsoft.com/office/drawing/2014/main" id="{29015BE5-C95B-469D-B9E2-EFEDDB1CF438}"/>
                </a:ext>
              </a:extLst>
            </p:cNvPr>
            <p:cNvSpPr/>
            <p:nvPr/>
          </p:nvSpPr>
          <p:spPr>
            <a:xfrm>
              <a:off x="6358918" y="3497640"/>
              <a:ext cx="221691" cy="183050"/>
            </a:xfrm>
            <a:custGeom>
              <a:avLst/>
              <a:gdLst/>
              <a:ahLst/>
              <a:cxnLst/>
              <a:rect l="l" t="t" r="r" b="b"/>
              <a:pathLst>
                <a:path w="6460" h="5334" extrusionOk="0">
                  <a:moveTo>
                    <a:pt x="1499" y="1"/>
                  </a:moveTo>
                  <a:cubicBezTo>
                    <a:pt x="785" y="1"/>
                    <a:pt x="229" y="406"/>
                    <a:pt x="137" y="1521"/>
                  </a:cubicBezTo>
                  <a:cubicBezTo>
                    <a:pt x="0" y="3918"/>
                    <a:pt x="4702" y="4945"/>
                    <a:pt x="6460" y="5333"/>
                  </a:cubicBezTo>
                  <a:lnTo>
                    <a:pt x="6460" y="5242"/>
                  </a:lnTo>
                  <a:cubicBezTo>
                    <a:pt x="6300" y="4329"/>
                    <a:pt x="5684" y="2914"/>
                    <a:pt x="5044" y="2069"/>
                  </a:cubicBezTo>
                  <a:cubicBezTo>
                    <a:pt x="4464" y="1228"/>
                    <a:pt x="2743" y="1"/>
                    <a:pt x="14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632;p33">
              <a:extLst>
                <a:ext uri="{FF2B5EF4-FFF2-40B4-BE49-F238E27FC236}">
                  <a16:creationId xmlns:a16="http://schemas.microsoft.com/office/drawing/2014/main" id="{1CC37C6B-E32B-4907-828D-A3ED4A164275}"/>
                </a:ext>
              </a:extLst>
            </p:cNvPr>
            <p:cNvSpPr/>
            <p:nvPr/>
          </p:nvSpPr>
          <p:spPr>
            <a:xfrm>
              <a:off x="6716102" y="3669711"/>
              <a:ext cx="222480" cy="193482"/>
            </a:xfrm>
            <a:custGeom>
              <a:avLst/>
              <a:gdLst/>
              <a:ahLst/>
              <a:cxnLst/>
              <a:rect l="l" t="t" r="r" b="b"/>
              <a:pathLst>
                <a:path w="6483" h="5638" extrusionOk="0">
                  <a:moveTo>
                    <a:pt x="3902" y="1"/>
                  </a:moveTo>
                  <a:cubicBezTo>
                    <a:pt x="2291" y="1"/>
                    <a:pt x="483" y="4536"/>
                    <a:pt x="183" y="5455"/>
                  </a:cubicBezTo>
                  <a:lnTo>
                    <a:pt x="0" y="5637"/>
                  </a:lnTo>
                  <a:cubicBezTo>
                    <a:pt x="1667" y="5637"/>
                    <a:pt x="6483" y="3241"/>
                    <a:pt x="4908" y="730"/>
                  </a:cubicBezTo>
                  <a:cubicBezTo>
                    <a:pt x="4594" y="216"/>
                    <a:pt x="4252" y="1"/>
                    <a:pt x="39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633;p33">
              <a:extLst>
                <a:ext uri="{FF2B5EF4-FFF2-40B4-BE49-F238E27FC236}">
                  <a16:creationId xmlns:a16="http://schemas.microsoft.com/office/drawing/2014/main" id="{592F0665-C5B2-4C78-964B-06893058B41F}"/>
                </a:ext>
              </a:extLst>
            </p:cNvPr>
            <p:cNvSpPr/>
            <p:nvPr/>
          </p:nvSpPr>
          <p:spPr>
            <a:xfrm>
              <a:off x="6521773" y="3172531"/>
              <a:ext cx="356284" cy="1085703"/>
            </a:xfrm>
            <a:custGeom>
              <a:avLst/>
              <a:gdLst/>
              <a:ahLst/>
              <a:cxnLst/>
              <a:rect l="l" t="t" r="r" b="b"/>
              <a:pathLst>
                <a:path w="10382" h="31637" extrusionOk="0">
                  <a:moveTo>
                    <a:pt x="487" y="0"/>
                  </a:moveTo>
                  <a:cubicBezTo>
                    <a:pt x="251" y="0"/>
                    <a:pt x="0" y="252"/>
                    <a:pt x="142" y="536"/>
                  </a:cubicBezTo>
                  <a:cubicBezTo>
                    <a:pt x="827" y="1860"/>
                    <a:pt x="1329" y="3320"/>
                    <a:pt x="1969" y="4690"/>
                  </a:cubicBezTo>
                  <a:cubicBezTo>
                    <a:pt x="2699" y="6196"/>
                    <a:pt x="3429" y="7703"/>
                    <a:pt x="4046" y="9255"/>
                  </a:cubicBezTo>
                  <a:cubicBezTo>
                    <a:pt x="5301" y="12542"/>
                    <a:pt x="5210" y="15806"/>
                    <a:pt x="3909" y="19070"/>
                  </a:cubicBezTo>
                  <a:cubicBezTo>
                    <a:pt x="2973" y="21466"/>
                    <a:pt x="2539" y="23749"/>
                    <a:pt x="3703" y="26146"/>
                  </a:cubicBezTo>
                  <a:cubicBezTo>
                    <a:pt x="4844" y="28474"/>
                    <a:pt x="7241" y="30962"/>
                    <a:pt x="9798" y="31624"/>
                  </a:cubicBezTo>
                  <a:cubicBezTo>
                    <a:pt x="9832" y="31633"/>
                    <a:pt x="9864" y="31637"/>
                    <a:pt x="9895" y="31637"/>
                  </a:cubicBezTo>
                  <a:cubicBezTo>
                    <a:pt x="10256" y="31637"/>
                    <a:pt x="10381" y="31067"/>
                    <a:pt x="10003" y="30962"/>
                  </a:cubicBezTo>
                  <a:cubicBezTo>
                    <a:pt x="7173" y="30208"/>
                    <a:pt x="4411" y="27013"/>
                    <a:pt x="3726" y="24228"/>
                  </a:cubicBezTo>
                  <a:cubicBezTo>
                    <a:pt x="3041" y="21329"/>
                    <a:pt x="5187" y="18385"/>
                    <a:pt x="5598" y="15577"/>
                  </a:cubicBezTo>
                  <a:cubicBezTo>
                    <a:pt x="5940" y="13067"/>
                    <a:pt x="5347" y="10624"/>
                    <a:pt x="4411" y="8319"/>
                  </a:cubicBezTo>
                  <a:cubicBezTo>
                    <a:pt x="3931" y="7109"/>
                    <a:pt x="3338" y="5922"/>
                    <a:pt x="2767" y="4736"/>
                  </a:cubicBezTo>
                  <a:cubicBezTo>
                    <a:pt x="2037" y="3252"/>
                    <a:pt x="1489" y="1654"/>
                    <a:pt x="759" y="170"/>
                  </a:cubicBezTo>
                  <a:cubicBezTo>
                    <a:pt x="695" y="51"/>
                    <a:pt x="593" y="0"/>
                    <a:pt x="48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" name="Google Shape;1634;p33">
              <a:extLst>
                <a:ext uri="{FF2B5EF4-FFF2-40B4-BE49-F238E27FC236}">
                  <a16:creationId xmlns:a16="http://schemas.microsoft.com/office/drawing/2014/main" id="{EB6E5A1C-0F9E-4040-9021-F34A80DEB200}"/>
                </a:ext>
              </a:extLst>
            </p:cNvPr>
            <p:cNvSpPr/>
            <p:nvPr/>
          </p:nvSpPr>
          <p:spPr>
            <a:xfrm>
              <a:off x="6669532" y="3180642"/>
              <a:ext cx="84833" cy="284732"/>
            </a:xfrm>
            <a:custGeom>
              <a:avLst/>
              <a:gdLst/>
              <a:ahLst/>
              <a:cxnLst/>
              <a:rect l="l" t="t" r="r" b="b"/>
              <a:pathLst>
                <a:path w="2472" h="8297" extrusionOk="0">
                  <a:moveTo>
                    <a:pt x="2037" y="1"/>
                  </a:moveTo>
                  <a:cubicBezTo>
                    <a:pt x="1905" y="1"/>
                    <a:pt x="1786" y="78"/>
                    <a:pt x="1768" y="259"/>
                  </a:cubicBezTo>
                  <a:cubicBezTo>
                    <a:pt x="1403" y="2815"/>
                    <a:pt x="1243" y="5394"/>
                    <a:pt x="125" y="7768"/>
                  </a:cubicBezTo>
                  <a:cubicBezTo>
                    <a:pt x="0" y="8048"/>
                    <a:pt x="236" y="8296"/>
                    <a:pt x="457" y="8296"/>
                  </a:cubicBezTo>
                  <a:cubicBezTo>
                    <a:pt x="560" y="8296"/>
                    <a:pt x="660" y="8242"/>
                    <a:pt x="718" y="8111"/>
                  </a:cubicBezTo>
                  <a:cubicBezTo>
                    <a:pt x="1860" y="5668"/>
                    <a:pt x="2065" y="3066"/>
                    <a:pt x="2430" y="441"/>
                  </a:cubicBezTo>
                  <a:cubicBezTo>
                    <a:pt x="2472" y="180"/>
                    <a:pt x="2238" y="1"/>
                    <a:pt x="203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635;p33">
              <a:extLst>
                <a:ext uri="{FF2B5EF4-FFF2-40B4-BE49-F238E27FC236}">
                  <a16:creationId xmlns:a16="http://schemas.microsoft.com/office/drawing/2014/main" id="{17F21EFF-6E08-4B53-9D15-E39CE3678B96}"/>
                </a:ext>
              </a:extLst>
            </p:cNvPr>
            <p:cNvSpPr/>
            <p:nvPr/>
          </p:nvSpPr>
          <p:spPr>
            <a:xfrm>
              <a:off x="6422544" y="3552480"/>
              <a:ext cx="282639" cy="173029"/>
            </a:xfrm>
            <a:custGeom>
              <a:avLst/>
              <a:gdLst/>
              <a:ahLst/>
              <a:cxnLst/>
              <a:rect l="l" t="t" r="r" b="b"/>
              <a:pathLst>
                <a:path w="8236" h="5042" extrusionOk="0">
                  <a:moveTo>
                    <a:pt x="498" y="1"/>
                  </a:moveTo>
                  <a:cubicBezTo>
                    <a:pt x="240" y="1"/>
                    <a:pt x="1" y="340"/>
                    <a:pt x="246" y="585"/>
                  </a:cubicBezTo>
                  <a:cubicBezTo>
                    <a:pt x="2277" y="2731"/>
                    <a:pt x="4651" y="4511"/>
                    <a:pt x="7619" y="5036"/>
                  </a:cubicBezTo>
                  <a:cubicBezTo>
                    <a:pt x="7640" y="5040"/>
                    <a:pt x="7661" y="5041"/>
                    <a:pt x="7681" y="5041"/>
                  </a:cubicBezTo>
                  <a:cubicBezTo>
                    <a:pt x="8071" y="5041"/>
                    <a:pt x="8235" y="4439"/>
                    <a:pt x="7801" y="4374"/>
                  </a:cubicBezTo>
                  <a:cubicBezTo>
                    <a:pt x="4925" y="3872"/>
                    <a:pt x="2711" y="2183"/>
                    <a:pt x="725" y="106"/>
                  </a:cubicBezTo>
                  <a:cubicBezTo>
                    <a:pt x="656" y="32"/>
                    <a:pt x="576" y="1"/>
                    <a:pt x="498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636;p33">
              <a:extLst>
                <a:ext uri="{FF2B5EF4-FFF2-40B4-BE49-F238E27FC236}">
                  <a16:creationId xmlns:a16="http://schemas.microsoft.com/office/drawing/2014/main" id="{03CC27E7-25F0-40E6-A195-0851BBD2C5AF}"/>
                </a:ext>
              </a:extLst>
            </p:cNvPr>
            <p:cNvSpPr/>
            <p:nvPr/>
          </p:nvSpPr>
          <p:spPr>
            <a:xfrm>
              <a:off x="6625193" y="3711614"/>
              <a:ext cx="233942" cy="180167"/>
            </a:xfrm>
            <a:custGeom>
              <a:avLst/>
              <a:gdLst/>
              <a:ahLst/>
              <a:cxnLst/>
              <a:rect l="l" t="t" r="r" b="b"/>
              <a:pathLst>
                <a:path w="6817" h="5250" extrusionOk="0">
                  <a:moveTo>
                    <a:pt x="6338" y="0"/>
                  </a:moveTo>
                  <a:cubicBezTo>
                    <a:pt x="6230" y="0"/>
                    <a:pt x="6121" y="50"/>
                    <a:pt x="6050" y="171"/>
                  </a:cubicBezTo>
                  <a:cubicBezTo>
                    <a:pt x="5031" y="1797"/>
                    <a:pt x="3167" y="4577"/>
                    <a:pt x="948" y="4577"/>
                  </a:cubicBezTo>
                  <a:cubicBezTo>
                    <a:pt x="832" y="4577"/>
                    <a:pt x="714" y="4569"/>
                    <a:pt x="595" y="4553"/>
                  </a:cubicBezTo>
                  <a:cubicBezTo>
                    <a:pt x="574" y="4550"/>
                    <a:pt x="553" y="4548"/>
                    <a:pt x="533" y="4548"/>
                  </a:cubicBezTo>
                  <a:cubicBezTo>
                    <a:pt x="145" y="4548"/>
                    <a:pt x="0" y="5150"/>
                    <a:pt x="412" y="5215"/>
                  </a:cubicBezTo>
                  <a:cubicBezTo>
                    <a:pt x="578" y="5238"/>
                    <a:pt x="741" y="5249"/>
                    <a:pt x="901" y="5249"/>
                  </a:cubicBezTo>
                  <a:cubicBezTo>
                    <a:pt x="3451" y="5249"/>
                    <a:pt x="5441" y="2467"/>
                    <a:pt x="6644" y="513"/>
                  </a:cubicBezTo>
                  <a:cubicBezTo>
                    <a:pt x="6817" y="246"/>
                    <a:pt x="6578" y="0"/>
                    <a:pt x="633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4601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6" name="Google Shape;1516;p32"/>
          <p:cNvGrpSpPr/>
          <p:nvPr/>
        </p:nvGrpSpPr>
        <p:grpSpPr>
          <a:xfrm>
            <a:off x="143245" y="239629"/>
            <a:ext cx="8998395" cy="4696957"/>
            <a:chOff x="1043746" y="994132"/>
            <a:chExt cx="6556195" cy="3734673"/>
          </a:xfrm>
        </p:grpSpPr>
        <p:grpSp>
          <p:nvGrpSpPr>
            <p:cNvPr id="1517" name="Google Shape;1517;p32"/>
            <p:cNvGrpSpPr/>
            <p:nvPr/>
          </p:nvGrpSpPr>
          <p:grpSpPr>
            <a:xfrm rot="815345">
              <a:off x="1043746" y="1448482"/>
              <a:ext cx="1320340" cy="1006224"/>
              <a:chOff x="5911864" y="4076684"/>
              <a:chExt cx="915652" cy="695626"/>
            </a:xfrm>
          </p:grpSpPr>
          <p:sp>
            <p:nvSpPr>
              <p:cNvPr id="1518" name="Google Shape;1518;p32"/>
              <p:cNvSpPr/>
              <p:nvPr/>
            </p:nvSpPr>
            <p:spPr>
              <a:xfrm>
                <a:off x="5911864" y="407668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32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32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32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32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32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32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5" name="Google Shape;1525;p32"/>
            <p:cNvGrpSpPr/>
            <p:nvPr/>
          </p:nvGrpSpPr>
          <p:grpSpPr>
            <a:xfrm rot="344346">
              <a:off x="1771931" y="1089247"/>
              <a:ext cx="545286" cy="773116"/>
              <a:chOff x="6055204" y="4369368"/>
              <a:chExt cx="545279" cy="773107"/>
            </a:xfrm>
          </p:grpSpPr>
          <p:sp>
            <p:nvSpPr>
              <p:cNvPr id="1526" name="Google Shape;1526;p32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7" name="Google Shape;1527;p32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8" name="Google Shape;1528;p32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9" name="Google Shape;1529;p32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0" name="Google Shape;1530;p32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32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32" name="Google Shape;1532;p32"/>
            <p:cNvSpPr/>
            <p:nvPr/>
          </p:nvSpPr>
          <p:spPr>
            <a:xfrm rot="980768">
              <a:off x="1640667" y="994132"/>
              <a:ext cx="5333203" cy="3734673"/>
            </a:xfrm>
            <a:prstGeom prst="cloud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533" name="Google Shape;1533;p32"/>
            <p:cNvGrpSpPr/>
            <p:nvPr/>
          </p:nvGrpSpPr>
          <p:grpSpPr>
            <a:xfrm rot="5400000">
              <a:off x="6831382" y="3411558"/>
              <a:ext cx="864150" cy="672969"/>
              <a:chOff x="1861465" y="4723116"/>
              <a:chExt cx="864150" cy="672969"/>
            </a:xfrm>
          </p:grpSpPr>
          <p:sp>
            <p:nvSpPr>
              <p:cNvPr id="1534" name="Google Shape;1534;p32"/>
              <p:cNvSpPr/>
              <p:nvPr/>
            </p:nvSpPr>
            <p:spPr>
              <a:xfrm flipH="1">
                <a:off x="1861465" y="4723116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32"/>
              <p:cNvSpPr/>
              <p:nvPr/>
            </p:nvSpPr>
            <p:spPr>
              <a:xfrm flipH="1">
                <a:off x="2007211" y="5007268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32"/>
              <p:cNvSpPr/>
              <p:nvPr/>
            </p:nvSpPr>
            <p:spPr>
              <a:xfrm flipH="1">
                <a:off x="2205053" y="4847963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32"/>
              <p:cNvSpPr/>
              <p:nvPr/>
            </p:nvSpPr>
            <p:spPr>
              <a:xfrm flipH="1">
                <a:off x="2404574" y="4772395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32"/>
              <p:cNvSpPr/>
              <p:nvPr/>
            </p:nvSpPr>
            <p:spPr>
              <a:xfrm flipH="1">
                <a:off x="1969670" y="5229273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9" name="Google Shape;1539;p32"/>
            <p:cNvGrpSpPr/>
            <p:nvPr/>
          </p:nvGrpSpPr>
          <p:grpSpPr>
            <a:xfrm rot="5400000">
              <a:off x="1183055" y="3930310"/>
              <a:ext cx="890272" cy="685355"/>
              <a:chOff x="8825014" y="1347754"/>
              <a:chExt cx="890272" cy="685355"/>
            </a:xfrm>
          </p:grpSpPr>
          <p:sp>
            <p:nvSpPr>
              <p:cNvPr id="1540" name="Google Shape;1540;p32"/>
              <p:cNvSpPr/>
              <p:nvPr/>
            </p:nvSpPr>
            <p:spPr>
              <a:xfrm>
                <a:off x="8825014" y="1347754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32"/>
              <p:cNvSpPr/>
              <p:nvPr/>
            </p:nvSpPr>
            <p:spPr>
              <a:xfrm>
                <a:off x="9157249" y="1397242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32"/>
              <p:cNvSpPr/>
              <p:nvPr/>
            </p:nvSpPr>
            <p:spPr>
              <a:xfrm>
                <a:off x="8909231" y="1653084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32"/>
              <p:cNvSpPr/>
              <p:nvPr/>
            </p:nvSpPr>
            <p:spPr>
              <a:xfrm>
                <a:off x="9037649" y="1848905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32"/>
              <p:cNvSpPr/>
              <p:nvPr/>
            </p:nvSpPr>
            <p:spPr>
              <a:xfrm>
                <a:off x="9232576" y="1509600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8" name="Google Shape;1548;p32"/>
          <p:cNvGrpSpPr/>
          <p:nvPr/>
        </p:nvGrpSpPr>
        <p:grpSpPr>
          <a:xfrm>
            <a:off x="6696508" y="2403902"/>
            <a:ext cx="2273779" cy="2739598"/>
            <a:chOff x="678900" y="3632375"/>
            <a:chExt cx="1610325" cy="1940225"/>
          </a:xfrm>
        </p:grpSpPr>
        <p:sp>
          <p:nvSpPr>
            <p:cNvPr id="1549" name="Google Shape;1549;p32"/>
            <p:cNvSpPr/>
            <p:nvPr/>
          </p:nvSpPr>
          <p:spPr>
            <a:xfrm>
              <a:off x="780400" y="4816100"/>
              <a:ext cx="328975" cy="240200"/>
            </a:xfrm>
            <a:custGeom>
              <a:avLst/>
              <a:gdLst/>
              <a:ahLst/>
              <a:cxnLst/>
              <a:rect l="l" t="t" r="r" b="b"/>
              <a:pathLst>
                <a:path w="13159" h="9608" extrusionOk="0">
                  <a:moveTo>
                    <a:pt x="2316" y="0"/>
                  </a:moveTo>
                  <a:cubicBezTo>
                    <a:pt x="2227" y="0"/>
                    <a:pt x="2126" y="18"/>
                    <a:pt x="2006" y="58"/>
                  </a:cubicBezTo>
                  <a:cubicBezTo>
                    <a:pt x="1379" y="234"/>
                    <a:pt x="1029" y="860"/>
                    <a:pt x="778" y="1412"/>
                  </a:cubicBezTo>
                  <a:cubicBezTo>
                    <a:pt x="402" y="2289"/>
                    <a:pt x="1" y="3467"/>
                    <a:pt x="302" y="4419"/>
                  </a:cubicBezTo>
                  <a:cubicBezTo>
                    <a:pt x="602" y="5347"/>
                    <a:pt x="1605" y="6299"/>
                    <a:pt x="2307" y="6976"/>
                  </a:cubicBezTo>
                  <a:cubicBezTo>
                    <a:pt x="3986" y="8580"/>
                    <a:pt x="6542" y="9607"/>
                    <a:pt x="8873" y="9607"/>
                  </a:cubicBezTo>
                  <a:cubicBezTo>
                    <a:pt x="9625" y="9607"/>
                    <a:pt x="10377" y="9532"/>
                    <a:pt x="11054" y="9256"/>
                  </a:cubicBezTo>
                  <a:cubicBezTo>
                    <a:pt x="11755" y="8956"/>
                    <a:pt x="12357" y="8454"/>
                    <a:pt x="12658" y="7753"/>
                  </a:cubicBezTo>
                  <a:cubicBezTo>
                    <a:pt x="12858" y="7352"/>
                    <a:pt x="12958" y="6675"/>
                    <a:pt x="13034" y="6224"/>
                  </a:cubicBezTo>
                  <a:cubicBezTo>
                    <a:pt x="13159" y="5597"/>
                    <a:pt x="12983" y="4895"/>
                    <a:pt x="12507" y="4494"/>
                  </a:cubicBezTo>
                  <a:cubicBezTo>
                    <a:pt x="12207" y="4244"/>
                    <a:pt x="11831" y="4118"/>
                    <a:pt x="11455" y="4018"/>
                  </a:cubicBezTo>
                  <a:cubicBezTo>
                    <a:pt x="11079" y="3930"/>
                    <a:pt x="10715" y="3924"/>
                    <a:pt x="10352" y="3924"/>
                  </a:cubicBezTo>
                  <a:cubicBezTo>
                    <a:pt x="10291" y="3924"/>
                    <a:pt x="10231" y="3924"/>
                    <a:pt x="10170" y="3924"/>
                  </a:cubicBezTo>
                  <a:cubicBezTo>
                    <a:pt x="9867" y="3924"/>
                    <a:pt x="9562" y="3920"/>
                    <a:pt x="9249" y="3868"/>
                  </a:cubicBezTo>
                  <a:cubicBezTo>
                    <a:pt x="8372" y="3717"/>
                    <a:pt x="7520" y="3442"/>
                    <a:pt x="6718" y="3091"/>
                  </a:cubicBezTo>
                  <a:cubicBezTo>
                    <a:pt x="5615" y="2615"/>
                    <a:pt x="4437" y="1963"/>
                    <a:pt x="3535" y="1136"/>
                  </a:cubicBezTo>
                  <a:cubicBezTo>
                    <a:pt x="3409" y="1011"/>
                    <a:pt x="3284" y="885"/>
                    <a:pt x="3159" y="760"/>
                  </a:cubicBezTo>
                  <a:cubicBezTo>
                    <a:pt x="2849" y="389"/>
                    <a:pt x="2727" y="0"/>
                    <a:pt x="2316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2"/>
            <p:cNvSpPr/>
            <p:nvPr/>
          </p:nvSpPr>
          <p:spPr>
            <a:xfrm>
              <a:off x="846825" y="3632375"/>
              <a:ext cx="995650" cy="751600"/>
            </a:xfrm>
            <a:custGeom>
              <a:avLst/>
              <a:gdLst/>
              <a:ahLst/>
              <a:cxnLst/>
              <a:rect l="l" t="t" r="r" b="b"/>
              <a:pathLst>
                <a:path w="39826" h="30064" extrusionOk="0">
                  <a:moveTo>
                    <a:pt x="19449" y="1"/>
                  </a:moveTo>
                  <a:cubicBezTo>
                    <a:pt x="12040" y="1"/>
                    <a:pt x="5248" y="4371"/>
                    <a:pt x="978" y="10339"/>
                  </a:cubicBezTo>
                  <a:cubicBezTo>
                    <a:pt x="577" y="10891"/>
                    <a:pt x="176" y="11517"/>
                    <a:pt x="1" y="12169"/>
                  </a:cubicBezTo>
                  <a:cubicBezTo>
                    <a:pt x="833" y="10956"/>
                    <a:pt x="2204" y="10258"/>
                    <a:pt x="3626" y="10258"/>
                  </a:cubicBezTo>
                  <a:cubicBezTo>
                    <a:pt x="4260" y="10258"/>
                    <a:pt x="4904" y="10397"/>
                    <a:pt x="5514" y="10690"/>
                  </a:cubicBezTo>
                  <a:cubicBezTo>
                    <a:pt x="7269" y="11542"/>
                    <a:pt x="8221" y="13422"/>
                    <a:pt x="7946" y="15252"/>
                  </a:cubicBezTo>
                  <a:cubicBezTo>
                    <a:pt x="8654" y="14827"/>
                    <a:pt x="9466" y="14594"/>
                    <a:pt x="10292" y="14594"/>
                  </a:cubicBezTo>
                  <a:cubicBezTo>
                    <a:pt x="10927" y="14594"/>
                    <a:pt x="11571" y="14732"/>
                    <a:pt x="12181" y="15026"/>
                  </a:cubicBezTo>
                  <a:cubicBezTo>
                    <a:pt x="13936" y="15878"/>
                    <a:pt x="14863" y="17733"/>
                    <a:pt x="14612" y="19537"/>
                  </a:cubicBezTo>
                  <a:cubicBezTo>
                    <a:pt x="15401" y="18888"/>
                    <a:pt x="16410" y="18524"/>
                    <a:pt x="17444" y="18524"/>
                  </a:cubicBezTo>
                  <a:cubicBezTo>
                    <a:pt x="18085" y="18524"/>
                    <a:pt x="18735" y="18664"/>
                    <a:pt x="19349" y="18961"/>
                  </a:cubicBezTo>
                  <a:cubicBezTo>
                    <a:pt x="21304" y="19913"/>
                    <a:pt x="22231" y="22119"/>
                    <a:pt x="21630" y="24149"/>
                  </a:cubicBezTo>
                  <a:cubicBezTo>
                    <a:pt x="22476" y="23066"/>
                    <a:pt x="23767" y="22463"/>
                    <a:pt x="25103" y="22463"/>
                  </a:cubicBezTo>
                  <a:cubicBezTo>
                    <a:pt x="25746" y="22463"/>
                    <a:pt x="26399" y="22603"/>
                    <a:pt x="27018" y="22896"/>
                  </a:cubicBezTo>
                  <a:cubicBezTo>
                    <a:pt x="28647" y="23698"/>
                    <a:pt x="29575" y="25377"/>
                    <a:pt x="29474" y="27081"/>
                  </a:cubicBezTo>
                  <a:cubicBezTo>
                    <a:pt x="30307" y="26184"/>
                    <a:pt x="31479" y="25690"/>
                    <a:pt x="32687" y="25690"/>
                  </a:cubicBezTo>
                  <a:cubicBezTo>
                    <a:pt x="33334" y="25690"/>
                    <a:pt x="33992" y="25832"/>
                    <a:pt x="34612" y="26129"/>
                  </a:cubicBezTo>
                  <a:cubicBezTo>
                    <a:pt x="36166" y="26881"/>
                    <a:pt x="37094" y="28435"/>
                    <a:pt x="37094" y="30064"/>
                  </a:cubicBezTo>
                  <a:cubicBezTo>
                    <a:pt x="39750" y="24149"/>
                    <a:pt x="39825" y="17056"/>
                    <a:pt x="36968" y="11242"/>
                  </a:cubicBezTo>
                  <a:cubicBezTo>
                    <a:pt x="34061" y="5277"/>
                    <a:pt x="28096" y="841"/>
                    <a:pt x="21504" y="114"/>
                  </a:cubicBezTo>
                  <a:cubicBezTo>
                    <a:pt x="20815" y="38"/>
                    <a:pt x="20129" y="1"/>
                    <a:pt x="19449" y="1"/>
                  </a:cubicBezTo>
                  <a:close/>
                </a:path>
              </a:pathLst>
            </a:custGeom>
            <a:solidFill>
              <a:srgbClr val="FFB2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2"/>
            <p:cNvSpPr/>
            <p:nvPr/>
          </p:nvSpPr>
          <p:spPr>
            <a:xfrm>
              <a:off x="1045450" y="3654625"/>
              <a:ext cx="625350" cy="646650"/>
            </a:xfrm>
            <a:custGeom>
              <a:avLst/>
              <a:gdLst/>
              <a:ahLst/>
              <a:cxnLst/>
              <a:rect l="l" t="t" r="r" b="b"/>
              <a:pathLst>
                <a:path w="25014" h="25866" extrusionOk="0">
                  <a:moveTo>
                    <a:pt x="17093" y="1"/>
                  </a:moveTo>
                  <a:cubicBezTo>
                    <a:pt x="15615" y="402"/>
                    <a:pt x="14211" y="1053"/>
                    <a:pt x="12883" y="1805"/>
                  </a:cubicBezTo>
                  <a:cubicBezTo>
                    <a:pt x="9850" y="3484"/>
                    <a:pt x="7068" y="5615"/>
                    <a:pt x="4637" y="8096"/>
                  </a:cubicBezTo>
                  <a:cubicBezTo>
                    <a:pt x="3234" y="9550"/>
                    <a:pt x="1103" y="11605"/>
                    <a:pt x="51" y="13785"/>
                  </a:cubicBezTo>
                  <a:cubicBezTo>
                    <a:pt x="51" y="13986"/>
                    <a:pt x="51" y="14161"/>
                    <a:pt x="1" y="14362"/>
                  </a:cubicBezTo>
                  <a:cubicBezTo>
                    <a:pt x="709" y="13937"/>
                    <a:pt x="1521" y="13704"/>
                    <a:pt x="2347" y="13704"/>
                  </a:cubicBezTo>
                  <a:cubicBezTo>
                    <a:pt x="2982" y="13704"/>
                    <a:pt x="3626" y="13842"/>
                    <a:pt x="4236" y="14136"/>
                  </a:cubicBezTo>
                  <a:cubicBezTo>
                    <a:pt x="5890" y="14938"/>
                    <a:pt x="6818" y="16667"/>
                    <a:pt x="6692" y="18397"/>
                  </a:cubicBezTo>
                  <a:cubicBezTo>
                    <a:pt x="6717" y="18347"/>
                    <a:pt x="6742" y="18322"/>
                    <a:pt x="6767" y="18272"/>
                  </a:cubicBezTo>
                  <a:cubicBezTo>
                    <a:pt x="8923" y="14963"/>
                    <a:pt x="10652" y="11404"/>
                    <a:pt x="12783" y="8096"/>
                  </a:cubicBezTo>
                  <a:cubicBezTo>
                    <a:pt x="13284" y="7344"/>
                    <a:pt x="13785" y="6617"/>
                    <a:pt x="14311" y="5890"/>
                  </a:cubicBezTo>
                  <a:cubicBezTo>
                    <a:pt x="15489" y="4337"/>
                    <a:pt x="17394" y="2081"/>
                    <a:pt x="18773" y="828"/>
                  </a:cubicBezTo>
                  <a:lnTo>
                    <a:pt x="18773" y="828"/>
                  </a:lnTo>
                  <a:cubicBezTo>
                    <a:pt x="18597" y="6667"/>
                    <a:pt x="17043" y="13485"/>
                    <a:pt x="15364" y="19099"/>
                  </a:cubicBezTo>
                  <a:cubicBezTo>
                    <a:pt x="15063" y="20101"/>
                    <a:pt x="14712" y="21104"/>
                    <a:pt x="14286" y="22056"/>
                  </a:cubicBezTo>
                  <a:cubicBezTo>
                    <a:pt x="14186" y="22307"/>
                    <a:pt x="13986" y="22607"/>
                    <a:pt x="13785" y="22883"/>
                  </a:cubicBezTo>
                  <a:cubicBezTo>
                    <a:pt x="13760" y="23008"/>
                    <a:pt x="13735" y="23134"/>
                    <a:pt x="13685" y="23259"/>
                  </a:cubicBezTo>
                  <a:cubicBezTo>
                    <a:pt x="14531" y="22176"/>
                    <a:pt x="15822" y="21573"/>
                    <a:pt x="17158" y="21573"/>
                  </a:cubicBezTo>
                  <a:cubicBezTo>
                    <a:pt x="17801" y="21573"/>
                    <a:pt x="18454" y="21713"/>
                    <a:pt x="19073" y="22006"/>
                  </a:cubicBezTo>
                  <a:cubicBezTo>
                    <a:pt x="20602" y="22758"/>
                    <a:pt x="21504" y="24262"/>
                    <a:pt x="21529" y="25866"/>
                  </a:cubicBezTo>
                  <a:cubicBezTo>
                    <a:pt x="22006" y="24813"/>
                    <a:pt x="22457" y="23735"/>
                    <a:pt x="22833" y="22657"/>
                  </a:cubicBezTo>
                  <a:cubicBezTo>
                    <a:pt x="24562" y="17620"/>
                    <a:pt x="25013" y="12407"/>
                    <a:pt x="23509" y="7219"/>
                  </a:cubicBezTo>
                  <a:cubicBezTo>
                    <a:pt x="23209" y="6191"/>
                    <a:pt x="22858" y="5139"/>
                    <a:pt x="22407" y="4136"/>
                  </a:cubicBezTo>
                  <a:cubicBezTo>
                    <a:pt x="22106" y="3434"/>
                    <a:pt x="21555" y="2056"/>
                    <a:pt x="20828" y="1655"/>
                  </a:cubicBezTo>
                  <a:cubicBezTo>
                    <a:pt x="19650" y="978"/>
                    <a:pt x="18397" y="402"/>
                    <a:pt x="17093" y="1"/>
                  </a:cubicBezTo>
                  <a:close/>
                </a:path>
              </a:pathLst>
            </a:custGeom>
            <a:solidFill>
              <a:srgbClr val="ACD3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2"/>
            <p:cNvSpPr/>
            <p:nvPr/>
          </p:nvSpPr>
          <p:spPr>
            <a:xfrm>
              <a:off x="678900" y="4076800"/>
              <a:ext cx="657300" cy="1057825"/>
            </a:xfrm>
            <a:custGeom>
              <a:avLst/>
              <a:gdLst/>
              <a:ahLst/>
              <a:cxnLst/>
              <a:rect l="l" t="t" r="r" b="b"/>
              <a:pathLst>
                <a:path w="26292" h="42313" extrusionOk="0">
                  <a:moveTo>
                    <a:pt x="25523" y="0"/>
                  </a:moveTo>
                  <a:cubicBezTo>
                    <a:pt x="25314" y="0"/>
                    <a:pt x="25110" y="100"/>
                    <a:pt x="24988" y="282"/>
                  </a:cubicBezTo>
                  <a:cubicBezTo>
                    <a:pt x="17520" y="10733"/>
                    <a:pt x="5966" y="29881"/>
                    <a:pt x="151" y="41335"/>
                  </a:cubicBezTo>
                  <a:cubicBezTo>
                    <a:pt x="1" y="41660"/>
                    <a:pt x="126" y="42061"/>
                    <a:pt x="452" y="42237"/>
                  </a:cubicBezTo>
                  <a:cubicBezTo>
                    <a:pt x="552" y="42287"/>
                    <a:pt x="652" y="42312"/>
                    <a:pt x="753" y="42312"/>
                  </a:cubicBezTo>
                  <a:cubicBezTo>
                    <a:pt x="1003" y="42312"/>
                    <a:pt x="1229" y="42162"/>
                    <a:pt x="1354" y="41936"/>
                  </a:cubicBezTo>
                  <a:cubicBezTo>
                    <a:pt x="7119" y="30533"/>
                    <a:pt x="18647" y="11460"/>
                    <a:pt x="26066" y="1059"/>
                  </a:cubicBezTo>
                  <a:cubicBezTo>
                    <a:pt x="26292" y="758"/>
                    <a:pt x="26216" y="332"/>
                    <a:pt x="25916" y="131"/>
                  </a:cubicBezTo>
                  <a:cubicBezTo>
                    <a:pt x="25797" y="42"/>
                    <a:pt x="25659" y="0"/>
                    <a:pt x="25523" y="0"/>
                  </a:cubicBezTo>
                  <a:close/>
                </a:path>
              </a:pathLst>
            </a:custGeom>
            <a:solidFill>
              <a:srgbClr val="DC49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2"/>
            <p:cNvSpPr/>
            <p:nvPr/>
          </p:nvSpPr>
          <p:spPr>
            <a:xfrm>
              <a:off x="1460250" y="5147750"/>
              <a:ext cx="828975" cy="347425"/>
            </a:xfrm>
            <a:custGeom>
              <a:avLst/>
              <a:gdLst/>
              <a:ahLst/>
              <a:cxnLst/>
              <a:rect l="l" t="t" r="r" b="b"/>
              <a:pathLst>
                <a:path w="33159" h="13897" extrusionOk="0">
                  <a:moveTo>
                    <a:pt x="9621" y="1"/>
                  </a:moveTo>
                  <a:cubicBezTo>
                    <a:pt x="7369" y="1"/>
                    <a:pt x="5095" y="597"/>
                    <a:pt x="3133" y="1604"/>
                  </a:cubicBezTo>
                  <a:cubicBezTo>
                    <a:pt x="1003" y="2682"/>
                    <a:pt x="150" y="5489"/>
                    <a:pt x="50" y="7745"/>
                  </a:cubicBezTo>
                  <a:cubicBezTo>
                    <a:pt x="0" y="8597"/>
                    <a:pt x="75" y="9474"/>
                    <a:pt x="401" y="10276"/>
                  </a:cubicBezTo>
                  <a:cubicBezTo>
                    <a:pt x="1362" y="12812"/>
                    <a:pt x="3541" y="13896"/>
                    <a:pt x="5945" y="13896"/>
                  </a:cubicBezTo>
                  <a:cubicBezTo>
                    <a:pt x="6487" y="13896"/>
                    <a:pt x="7041" y="13841"/>
                    <a:pt x="7594" y="13735"/>
                  </a:cubicBezTo>
                  <a:cubicBezTo>
                    <a:pt x="10832" y="13138"/>
                    <a:pt x="14027" y="12078"/>
                    <a:pt x="17277" y="12078"/>
                  </a:cubicBezTo>
                  <a:cubicBezTo>
                    <a:pt x="17575" y="12078"/>
                    <a:pt x="17872" y="12087"/>
                    <a:pt x="18171" y="12106"/>
                  </a:cubicBezTo>
                  <a:cubicBezTo>
                    <a:pt x="20259" y="12229"/>
                    <a:pt x="22300" y="12833"/>
                    <a:pt x="24363" y="12833"/>
                  </a:cubicBezTo>
                  <a:cubicBezTo>
                    <a:pt x="24404" y="12833"/>
                    <a:pt x="24445" y="12833"/>
                    <a:pt x="24486" y="12833"/>
                  </a:cubicBezTo>
                  <a:cubicBezTo>
                    <a:pt x="24787" y="12833"/>
                    <a:pt x="25063" y="12807"/>
                    <a:pt x="25364" y="12782"/>
                  </a:cubicBezTo>
                  <a:cubicBezTo>
                    <a:pt x="27544" y="12557"/>
                    <a:pt x="29800" y="11379"/>
                    <a:pt x="31128" y="9599"/>
                  </a:cubicBezTo>
                  <a:cubicBezTo>
                    <a:pt x="31730" y="8772"/>
                    <a:pt x="33158" y="5264"/>
                    <a:pt x="31379" y="5038"/>
                  </a:cubicBezTo>
                  <a:cubicBezTo>
                    <a:pt x="31352" y="5035"/>
                    <a:pt x="31325" y="5034"/>
                    <a:pt x="31299" y="5034"/>
                  </a:cubicBezTo>
                  <a:cubicBezTo>
                    <a:pt x="31080" y="5034"/>
                    <a:pt x="30881" y="5121"/>
                    <a:pt x="30702" y="5188"/>
                  </a:cubicBezTo>
                  <a:cubicBezTo>
                    <a:pt x="29450" y="5684"/>
                    <a:pt x="28269" y="5888"/>
                    <a:pt x="27118" y="5888"/>
                  </a:cubicBezTo>
                  <a:cubicBezTo>
                    <a:pt x="25065" y="5888"/>
                    <a:pt x="23106" y="5239"/>
                    <a:pt x="21003" y="4436"/>
                  </a:cubicBezTo>
                  <a:cubicBezTo>
                    <a:pt x="18070" y="3284"/>
                    <a:pt x="15514" y="1053"/>
                    <a:pt x="12406" y="326"/>
                  </a:cubicBezTo>
                  <a:cubicBezTo>
                    <a:pt x="11498" y="105"/>
                    <a:pt x="10561" y="1"/>
                    <a:pt x="9621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2"/>
            <p:cNvSpPr/>
            <p:nvPr/>
          </p:nvSpPr>
          <p:spPr>
            <a:xfrm>
              <a:off x="821775" y="5086550"/>
              <a:ext cx="343375" cy="384950"/>
            </a:xfrm>
            <a:custGeom>
              <a:avLst/>
              <a:gdLst/>
              <a:ahLst/>
              <a:cxnLst/>
              <a:rect l="l" t="t" r="r" b="b"/>
              <a:pathLst>
                <a:path w="13735" h="15398" extrusionOk="0">
                  <a:moveTo>
                    <a:pt x="5209" y="0"/>
                  </a:moveTo>
                  <a:cubicBezTo>
                    <a:pt x="4347" y="0"/>
                    <a:pt x="3502" y="272"/>
                    <a:pt x="2832" y="894"/>
                  </a:cubicBezTo>
                  <a:cubicBezTo>
                    <a:pt x="1629" y="2047"/>
                    <a:pt x="1604" y="3977"/>
                    <a:pt x="1905" y="5631"/>
                  </a:cubicBezTo>
                  <a:cubicBezTo>
                    <a:pt x="2356" y="8012"/>
                    <a:pt x="3333" y="9842"/>
                    <a:pt x="4612" y="11847"/>
                  </a:cubicBezTo>
                  <a:cubicBezTo>
                    <a:pt x="4460" y="11837"/>
                    <a:pt x="4308" y="11831"/>
                    <a:pt x="4155" y="11831"/>
                  </a:cubicBezTo>
                  <a:cubicBezTo>
                    <a:pt x="3195" y="11831"/>
                    <a:pt x="2218" y="12034"/>
                    <a:pt x="1353" y="12423"/>
                  </a:cubicBezTo>
                  <a:cubicBezTo>
                    <a:pt x="702" y="12724"/>
                    <a:pt x="0" y="13301"/>
                    <a:pt x="125" y="14002"/>
                  </a:cubicBezTo>
                  <a:cubicBezTo>
                    <a:pt x="226" y="14754"/>
                    <a:pt x="1103" y="15055"/>
                    <a:pt x="1855" y="15180"/>
                  </a:cubicBezTo>
                  <a:cubicBezTo>
                    <a:pt x="2977" y="15347"/>
                    <a:pt x="4107" y="15398"/>
                    <a:pt x="5240" y="15398"/>
                  </a:cubicBezTo>
                  <a:cubicBezTo>
                    <a:pt x="6157" y="15398"/>
                    <a:pt x="7076" y="15364"/>
                    <a:pt x="7995" y="15331"/>
                  </a:cubicBezTo>
                  <a:cubicBezTo>
                    <a:pt x="9374" y="15281"/>
                    <a:pt x="10752" y="15205"/>
                    <a:pt x="12130" y="15130"/>
                  </a:cubicBezTo>
                  <a:cubicBezTo>
                    <a:pt x="12456" y="15105"/>
                    <a:pt x="12832" y="15080"/>
                    <a:pt x="13083" y="14854"/>
                  </a:cubicBezTo>
                  <a:cubicBezTo>
                    <a:pt x="13735" y="14328"/>
                    <a:pt x="13333" y="12298"/>
                    <a:pt x="13208" y="11521"/>
                  </a:cubicBezTo>
                  <a:cubicBezTo>
                    <a:pt x="12657" y="8087"/>
                    <a:pt x="10927" y="4779"/>
                    <a:pt x="8973" y="1947"/>
                  </a:cubicBezTo>
                  <a:cubicBezTo>
                    <a:pt x="8184" y="780"/>
                    <a:pt x="6672" y="0"/>
                    <a:pt x="5209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2"/>
            <p:cNvSpPr/>
            <p:nvPr/>
          </p:nvSpPr>
          <p:spPr>
            <a:xfrm>
              <a:off x="762875" y="4252700"/>
              <a:ext cx="789500" cy="632250"/>
            </a:xfrm>
            <a:custGeom>
              <a:avLst/>
              <a:gdLst/>
              <a:ahLst/>
              <a:cxnLst/>
              <a:rect l="l" t="t" r="r" b="b"/>
              <a:pathLst>
                <a:path w="31580" h="25290" extrusionOk="0">
                  <a:moveTo>
                    <a:pt x="15852" y="0"/>
                  </a:moveTo>
                  <a:cubicBezTo>
                    <a:pt x="13641" y="0"/>
                    <a:pt x="11429" y="539"/>
                    <a:pt x="9649" y="1617"/>
                  </a:cubicBezTo>
                  <a:cubicBezTo>
                    <a:pt x="7644" y="2845"/>
                    <a:pt x="6065" y="4775"/>
                    <a:pt x="5063" y="6955"/>
                  </a:cubicBezTo>
                  <a:cubicBezTo>
                    <a:pt x="4211" y="8785"/>
                    <a:pt x="3735" y="10790"/>
                    <a:pt x="2532" y="12369"/>
                  </a:cubicBezTo>
                  <a:cubicBezTo>
                    <a:pt x="2181" y="12820"/>
                    <a:pt x="1730" y="13271"/>
                    <a:pt x="1203" y="13547"/>
                  </a:cubicBezTo>
                  <a:cubicBezTo>
                    <a:pt x="827" y="13747"/>
                    <a:pt x="301" y="13747"/>
                    <a:pt x="0" y="14123"/>
                  </a:cubicBezTo>
                  <a:cubicBezTo>
                    <a:pt x="1" y="14122"/>
                    <a:pt x="3" y="14121"/>
                    <a:pt x="5" y="14121"/>
                  </a:cubicBezTo>
                  <a:cubicBezTo>
                    <a:pt x="112" y="14121"/>
                    <a:pt x="1481" y="15202"/>
                    <a:pt x="1579" y="15276"/>
                  </a:cubicBezTo>
                  <a:cubicBezTo>
                    <a:pt x="1203" y="15380"/>
                    <a:pt x="810" y="15433"/>
                    <a:pt x="428" y="15433"/>
                  </a:cubicBezTo>
                  <a:cubicBezTo>
                    <a:pt x="352" y="15433"/>
                    <a:pt x="276" y="15430"/>
                    <a:pt x="201" y="15426"/>
                  </a:cubicBezTo>
                  <a:lnTo>
                    <a:pt x="201" y="15426"/>
                  </a:lnTo>
                  <a:cubicBezTo>
                    <a:pt x="802" y="16028"/>
                    <a:pt x="1554" y="16504"/>
                    <a:pt x="2356" y="16805"/>
                  </a:cubicBezTo>
                  <a:cubicBezTo>
                    <a:pt x="1704" y="17030"/>
                    <a:pt x="978" y="16830"/>
                    <a:pt x="426" y="17331"/>
                  </a:cubicBezTo>
                  <a:cubicBezTo>
                    <a:pt x="2632" y="18609"/>
                    <a:pt x="4762" y="19988"/>
                    <a:pt x="6817" y="21466"/>
                  </a:cubicBezTo>
                  <a:cubicBezTo>
                    <a:pt x="7945" y="22294"/>
                    <a:pt x="9098" y="23121"/>
                    <a:pt x="10301" y="23847"/>
                  </a:cubicBezTo>
                  <a:cubicBezTo>
                    <a:pt x="11454" y="24549"/>
                    <a:pt x="12507" y="24875"/>
                    <a:pt x="13835" y="25101"/>
                  </a:cubicBezTo>
                  <a:cubicBezTo>
                    <a:pt x="14603" y="25229"/>
                    <a:pt x="15375" y="25290"/>
                    <a:pt x="16145" y="25290"/>
                  </a:cubicBezTo>
                  <a:cubicBezTo>
                    <a:pt x="18090" y="25290"/>
                    <a:pt x="20024" y="24898"/>
                    <a:pt x="21855" y="24198"/>
                  </a:cubicBezTo>
                  <a:cubicBezTo>
                    <a:pt x="23434" y="23597"/>
                    <a:pt x="24837" y="22619"/>
                    <a:pt x="26116" y="21542"/>
                  </a:cubicBezTo>
                  <a:cubicBezTo>
                    <a:pt x="27093" y="20740"/>
                    <a:pt x="28071" y="19963"/>
                    <a:pt x="29073" y="19186"/>
                  </a:cubicBezTo>
                  <a:cubicBezTo>
                    <a:pt x="29574" y="18810"/>
                    <a:pt x="30076" y="18509"/>
                    <a:pt x="30502" y="18108"/>
                  </a:cubicBezTo>
                  <a:cubicBezTo>
                    <a:pt x="30802" y="17857"/>
                    <a:pt x="31078" y="17557"/>
                    <a:pt x="31304" y="17206"/>
                  </a:cubicBezTo>
                  <a:cubicBezTo>
                    <a:pt x="31329" y="17181"/>
                    <a:pt x="31329" y="17156"/>
                    <a:pt x="31329" y="17106"/>
                  </a:cubicBezTo>
                  <a:cubicBezTo>
                    <a:pt x="31329" y="17055"/>
                    <a:pt x="31228" y="17055"/>
                    <a:pt x="31178" y="17055"/>
                  </a:cubicBezTo>
                  <a:lnTo>
                    <a:pt x="29424" y="17281"/>
                  </a:lnTo>
                  <a:cubicBezTo>
                    <a:pt x="30176" y="16805"/>
                    <a:pt x="30953" y="16278"/>
                    <a:pt x="31253" y="15476"/>
                  </a:cubicBezTo>
                  <a:lnTo>
                    <a:pt x="31253" y="15476"/>
                  </a:lnTo>
                  <a:cubicBezTo>
                    <a:pt x="30992" y="15514"/>
                    <a:pt x="30724" y="15534"/>
                    <a:pt x="30454" y="15534"/>
                  </a:cubicBezTo>
                  <a:cubicBezTo>
                    <a:pt x="29999" y="15534"/>
                    <a:pt x="29539" y="15477"/>
                    <a:pt x="29098" y="15351"/>
                  </a:cubicBezTo>
                  <a:cubicBezTo>
                    <a:pt x="30076" y="15276"/>
                    <a:pt x="30878" y="14524"/>
                    <a:pt x="31579" y="13822"/>
                  </a:cubicBezTo>
                  <a:cubicBezTo>
                    <a:pt x="30552" y="13822"/>
                    <a:pt x="29750" y="13121"/>
                    <a:pt x="29173" y="12369"/>
                  </a:cubicBezTo>
                  <a:cubicBezTo>
                    <a:pt x="27945" y="10790"/>
                    <a:pt x="27469" y="8785"/>
                    <a:pt x="26642" y="6955"/>
                  </a:cubicBezTo>
                  <a:cubicBezTo>
                    <a:pt x="25639" y="4775"/>
                    <a:pt x="24060" y="2845"/>
                    <a:pt x="22055" y="1617"/>
                  </a:cubicBezTo>
                  <a:cubicBezTo>
                    <a:pt x="20276" y="539"/>
                    <a:pt x="18064" y="0"/>
                    <a:pt x="15852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2"/>
            <p:cNvSpPr/>
            <p:nvPr/>
          </p:nvSpPr>
          <p:spPr>
            <a:xfrm>
              <a:off x="917000" y="4798750"/>
              <a:ext cx="716825" cy="760625"/>
            </a:xfrm>
            <a:custGeom>
              <a:avLst/>
              <a:gdLst/>
              <a:ahLst/>
              <a:cxnLst/>
              <a:rect l="l" t="t" r="r" b="b"/>
              <a:pathLst>
                <a:path w="28673" h="30425" extrusionOk="0">
                  <a:moveTo>
                    <a:pt x="19600" y="0"/>
                  </a:moveTo>
                  <a:cubicBezTo>
                    <a:pt x="18422" y="953"/>
                    <a:pt x="17119" y="1830"/>
                    <a:pt x="15690" y="2381"/>
                  </a:cubicBezTo>
                  <a:cubicBezTo>
                    <a:pt x="13862" y="3062"/>
                    <a:pt x="11932" y="3449"/>
                    <a:pt x="9991" y="3449"/>
                  </a:cubicBezTo>
                  <a:cubicBezTo>
                    <a:pt x="9217" y="3449"/>
                    <a:pt x="8441" y="3387"/>
                    <a:pt x="7670" y="3259"/>
                  </a:cubicBezTo>
                  <a:cubicBezTo>
                    <a:pt x="6342" y="3033"/>
                    <a:pt x="5289" y="2707"/>
                    <a:pt x="4136" y="2005"/>
                  </a:cubicBezTo>
                  <a:cubicBezTo>
                    <a:pt x="3409" y="1579"/>
                    <a:pt x="2682" y="1103"/>
                    <a:pt x="2006" y="602"/>
                  </a:cubicBezTo>
                  <a:cubicBezTo>
                    <a:pt x="1605" y="2832"/>
                    <a:pt x="1229" y="5038"/>
                    <a:pt x="853" y="7269"/>
                  </a:cubicBezTo>
                  <a:cubicBezTo>
                    <a:pt x="427" y="9625"/>
                    <a:pt x="1" y="11780"/>
                    <a:pt x="301" y="14186"/>
                  </a:cubicBezTo>
                  <a:cubicBezTo>
                    <a:pt x="727" y="17494"/>
                    <a:pt x="2557" y="21229"/>
                    <a:pt x="4712" y="23810"/>
                  </a:cubicBezTo>
                  <a:cubicBezTo>
                    <a:pt x="6291" y="25690"/>
                    <a:pt x="8146" y="26617"/>
                    <a:pt x="10352" y="27544"/>
                  </a:cubicBezTo>
                  <a:cubicBezTo>
                    <a:pt x="12382" y="28397"/>
                    <a:pt x="14186" y="29299"/>
                    <a:pt x="16342" y="29925"/>
                  </a:cubicBezTo>
                  <a:cubicBezTo>
                    <a:pt x="17448" y="30254"/>
                    <a:pt x="18564" y="30425"/>
                    <a:pt x="19676" y="30425"/>
                  </a:cubicBezTo>
                  <a:cubicBezTo>
                    <a:pt x="21106" y="30425"/>
                    <a:pt x="22528" y="30142"/>
                    <a:pt x="23911" y="29549"/>
                  </a:cubicBezTo>
                  <a:cubicBezTo>
                    <a:pt x="28246" y="27745"/>
                    <a:pt x="28672" y="22933"/>
                    <a:pt x="27319" y="19073"/>
                  </a:cubicBezTo>
                  <a:cubicBezTo>
                    <a:pt x="26116" y="15690"/>
                    <a:pt x="24537" y="12457"/>
                    <a:pt x="23058" y="9173"/>
                  </a:cubicBezTo>
                  <a:cubicBezTo>
                    <a:pt x="22582" y="8171"/>
                    <a:pt x="22156" y="7143"/>
                    <a:pt x="21730" y="6141"/>
                  </a:cubicBezTo>
                  <a:cubicBezTo>
                    <a:pt x="20953" y="4286"/>
                    <a:pt x="20602" y="1705"/>
                    <a:pt x="19600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2"/>
            <p:cNvSpPr/>
            <p:nvPr/>
          </p:nvSpPr>
          <p:spPr>
            <a:xfrm>
              <a:off x="818625" y="4446850"/>
              <a:ext cx="300775" cy="237075"/>
            </a:xfrm>
            <a:custGeom>
              <a:avLst/>
              <a:gdLst/>
              <a:ahLst/>
              <a:cxnLst/>
              <a:rect l="l" t="t" r="r" b="b"/>
              <a:pathLst>
                <a:path w="12031" h="9483" extrusionOk="0">
                  <a:moveTo>
                    <a:pt x="6870" y="0"/>
                  </a:moveTo>
                  <a:cubicBezTo>
                    <a:pt x="6152" y="0"/>
                    <a:pt x="5424" y="142"/>
                    <a:pt x="4738" y="417"/>
                  </a:cubicBezTo>
                  <a:cubicBezTo>
                    <a:pt x="3886" y="743"/>
                    <a:pt x="3084" y="1194"/>
                    <a:pt x="2332" y="1720"/>
                  </a:cubicBezTo>
                  <a:cubicBezTo>
                    <a:pt x="2056" y="1921"/>
                    <a:pt x="1805" y="2121"/>
                    <a:pt x="1555" y="2322"/>
                  </a:cubicBezTo>
                  <a:cubicBezTo>
                    <a:pt x="1229" y="3124"/>
                    <a:pt x="828" y="3901"/>
                    <a:pt x="302" y="4603"/>
                  </a:cubicBezTo>
                  <a:cubicBezTo>
                    <a:pt x="201" y="4728"/>
                    <a:pt x="101" y="4828"/>
                    <a:pt x="1" y="4954"/>
                  </a:cubicBezTo>
                  <a:cubicBezTo>
                    <a:pt x="1" y="4953"/>
                    <a:pt x="1" y="4953"/>
                    <a:pt x="2" y="4953"/>
                  </a:cubicBezTo>
                  <a:cubicBezTo>
                    <a:pt x="61" y="4953"/>
                    <a:pt x="2710" y="6835"/>
                    <a:pt x="3008" y="7034"/>
                  </a:cubicBezTo>
                  <a:cubicBezTo>
                    <a:pt x="4036" y="7786"/>
                    <a:pt x="5164" y="8412"/>
                    <a:pt x="6342" y="8888"/>
                  </a:cubicBezTo>
                  <a:cubicBezTo>
                    <a:pt x="7182" y="9218"/>
                    <a:pt x="8099" y="9483"/>
                    <a:pt x="8998" y="9483"/>
                  </a:cubicBezTo>
                  <a:cubicBezTo>
                    <a:pt x="9467" y="9483"/>
                    <a:pt x="9931" y="9411"/>
                    <a:pt x="10377" y="9239"/>
                  </a:cubicBezTo>
                  <a:cubicBezTo>
                    <a:pt x="10678" y="9114"/>
                    <a:pt x="11003" y="8939"/>
                    <a:pt x="11229" y="8663"/>
                  </a:cubicBezTo>
                  <a:cubicBezTo>
                    <a:pt x="12031" y="7761"/>
                    <a:pt x="12031" y="6207"/>
                    <a:pt x="11906" y="5054"/>
                  </a:cubicBezTo>
                  <a:cubicBezTo>
                    <a:pt x="11780" y="3826"/>
                    <a:pt x="11329" y="2598"/>
                    <a:pt x="10527" y="1645"/>
                  </a:cubicBezTo>
                  <a:cubicBezTo>
                    <a:pt x="9588" y="525"/>
                    <a:pt x="8248" y="0"/>
                    <a:pt x="6870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2"/>
            <p:cNvSpPr/>
            <p:nvPr/>
          </p:nvSpPr>
          <p:spPr>
            <a:xfrm>
              <a:off x="1203975" y="4446850"/>
              <a:ext cx="297025" cy="234775"/>
            </a:xfrm>
            <a:custGeom>
              <a:avLst/>
              <a:gdLst/>
              <a:ahLst/>
              <a:cxnLst/>
              <a:rect l="l" t="t" r="r" b="b"/>
              <a:pathLst>
                <a:path w="11881" h="9391" extrusionOk="0">
                  <a:moveTo>
                    <a:pt x="5111" y="0"/>
                  </a:moveTo>
                  <a:cubicBezTo>
                    <a:pt x="3733" y="0"/>
                    <a:pt x="2393" y="525"/>
                    <a:pt x="1454" y="1645"/>
                  </a:cubicBezTo>
                  <a:cubicBezTo>
                    <a:pt x="251" y="3074"/>
                    <a:pt x="0" y="4803"/>
                    <a:pt x="251" y="6608"/>
                  </a:cubicBezTo>
                  <a:cubicBezTo>
                    <a:pt x="351" y="7284"/>
                    <a:pt x="627" y="8036"/>
                    <a:pt x="1028" y="8613"/>
                  </a:cubicBezTo>
                  <a:cubicBezTo>
                    <a:pt x="1479" y="9214"/>
                    <a:pt x="2482" y="9365"/>
                    <a:pt x="3183" y="9390"/>
                  </a:cubicBezTo>
                  <a:cubicBezTo>
                    <a:pt x="3213" y="9390"/>
                    <a:pt x="3243" y="9390"/>
                    <a:pt x="3273" y="9390"/>
                  </a:cubicBezTo>
                  <a:cubicBezTo>
                    <a:pt x="4844" y="9390"/>
                    <a:pt x="6343" y="8750"/>
                    <a:pt x="7745" y="8036"/>
                  </a:cubicBezTo>
                  <a:cubicBezTo>
                    <a:pt x="8597" y="7610"/>
                    <a:pt x="9599" y="7209"/>
                    <a:pt x="10326" y="6558"/>
                  </a:cubicBezTo>
                  <a:cubicBezTo>
                    <a:pt x="10853" y="6081"/>
                    <a:pt x="11379" y="5530"/>
                    <a:pt x="11880" y="5029"/>
                  </a:cubicBezTo>
                  <a:cubicBezTo>
                    <a:pt x="11755" y="4878"/>
                    <a:pt x="11655" y="4728"/>
                    <a:pt x="11554" y="4578"/>
                  </a:cubicBezTo>
                  <a:cubicBezTo>
                    <a:pt x="11003" y="3801"/>
                    <a:pt x="10552" y="3024"/>
                    <a:pt x="10176" y="2147"/>
                  </a:cubicBezTo>
                  <a:cubicBezTo>
                    <a:pt x="10000" y="1996"/>
                    <a:pt x="9825" y="1871"/>
                    <a:pt x="9650" y="1720"/>
                  </a:cubicBezTo>
                  <a:cubicBezTo>
                    <a:pt x="8898" y="1194"/>
                    <a:pt x="8096" y="743"/>
                    <a:pt x="7244" y="417"/>
                  </a:cubicBezTo>
                  <a:cubicBezTo>
                    <a:pt x="6557" y="142"/>
                    <a:pt x="5829" y="0"/>
                    <a:pt x="5111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2"/>
            <p:cNvSpPr/>
            <p:nvPr/>
          </p:nvSpPr>
          <p:spPr>
            <a:xfrm>
              <a:off x="871275" y="4252700"/>
              <a:ext cx="575825" cy="427775"/>
            </a:xfrm>
            <a:custGeom>
              <a:avLst/>
              <a:gdLst/>
              <a:ahLst/>
              <a:cxnLst/>
              <a:rect l="l" t="t" r="r" b="b"/>
              <a:pathLst>
                <a:path w="23033" h="17111" extrusionOk="0">
                  <a:moveTo>
                    <a:pt x="11516" y="0"/>
                  </a:moveTo>
                  <a:cubicBezTo>
                    <a:pt x="9305" y="0"/>
                    <a:pt x="7093" y="539"/>
                    <a:pt x="5313" y="1617"/>
                  </a:cubicBezTo>
                  <a:cubicBezTo>
                    <a:pt x="3308" y="2845"/>
                    <a:pt x="1729" y="4775"/>
                    <a:pt x="727" y="6955"/>
                  </a:cubicBezTo>
                  <a:cubicBezTo>
                    <a:pt x="451" y="7532"/>
                    <a:pt x="226" y="8133"/>
                    <a:pt x="0" y="8735"/>
                  </a:cubicBezTo>
                  <a:cubicBezTo>
                    <a:pt x="752" y="8158"/>
                    <a:pt x="1579" y="7632"/>
                    <a:pt x="2431" y="7306"/>
                  </a:cubicBezTo>
                  <a:cubicBezTo>
                    <a:pt x="3187" y="6999"/>
                    <a:pt x="4015" y="6831"/>
                    <a:pt x="4837" y="6831"/>
                  </a:cubicBezTo>
                  <a:cubicBezTo>
                    <a:pt x="5759" y="6831"/>
                    <a:pt x="6674" y="7043"/>
                    <a:pt x="7469" y="7506"/>
                  </a:cubicBezTo>
                  <a:cubicBezTo>
                    <a:pt x="8847" y="8334"/>
                    <a:pt x="9749" y="9837"/>
                    <a:pt x="10176" y="11391"/>
                  </a:cubicBezTo>
                  <a:cubicBezTo>
                    <a:pt x="10476" y="12519"/>
                    <a:pt x="10577" y="13672"/>
                    <a:pt x="10627" y="14850"/>
                  </a:cubicBezTo>
                  <a:cubicBezTo>
                    <a:pt x="10652" y="15677"/>
                    <a:pt x="10401" y="16880"/>
                    <a:pt x="11554" y="17080"/>
                  </a:cubicBezTo>
                  <a:cubicBezTo>
                    <a:pt x="11661" y="17101"/>
                    <a:pt x="11756" y="17110"/>
                    <a:pt x="11841" y="17110"/>
                  </a:cubicBezTo>
                  <a:cubicBezTo>
                    <a:pt x="12812" y="17110"/>
                    <a:pt x="12427" y="15871"/>
                    <a:pt x="12381" y="15226"/>
                  </a:cubicBezTo>
                  <a:cubicBezTo>
                    <a:pt x="12331" y="13973"/>
                    <a:pt x="12506" y="12594"/>
                    <a:pt x="12857" y="11391"/>
                  </a:cubicBezTo>
                  <a:cubicBezTo>
                    <a:pt x="13283" y="9837"/>
                    <a:pt x="14161" y="8334"/>
                    <a:pt x="15564" y="7506"/>
                  </a:cubicBezTo>
                  <a:cubicBezTo>
                    <a:pt x="16359" y="7043"/>
                    <a:pt x="17267" y="6831"/>
                    <a:pt x="18186" y="6831"/>
                  </a:cubicBezTo>
                  <a:cubicBezTo>
                    <a:pt x="19005" y="6831"/>
                    <a:pt x="19834" y="6999"/>
                    <a:pt x="20602" y="7306"/>
                  </a:cubicBezTo>
                  <a:cubicBezTo>
                    <a:pt x="21454" y="7632"/>
                    <a:pt x="22256" y="8158"/>
                    <a:pt x="23033" y="8735"/>
                  </a:cubicBezTo>
                  <a:cubicBezTo>
                    <a:pt x="22807" y="8133"/>
                    <a:pt x="22582" y="7532"/>
                    <a:pt x="22306" y="6955"/>
                  </a:cubicBezTo>
                  <a:cubicBezTo>
                    <a:pt x="21303" y="4775"/>
                    <a:pt x="19724" y="2845"/>
                    <a:pt x="17719" y="1617"/>
                  </a:cubicBezTo>
                  <a:cubicBezTo>
                    <a:pt x="15940" y="539"/>
                    <a:pt x="13728" y="0"/>
                    <a:pt x="11516" y="0"/>
                  </a:cubicBezTo>
                  <a:close/>
                </a:path>
              </a:pathLst>
            </a:custGeom>
            <a:solidFill>
              <a:srgbClr val="755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2"/>
            <p:cNvSpPr/>
            <p:nvPr/>
          </p:nvSpPr>
          <p:spPr>
            <a:xfrm>
              <a:off x="1106850" y="4663150"/>
              <a:ext cx="100275" cy="65850"/>
            </a:xfrm>
            <a:custGeom>
              <a:avLst/>
              <a:gdLst/>
              <a:ahLst/>
              <a:cxnLst/>
              <a:rect l="l" t="t" r="r" b="b"/>
              <a:pathLst>
                <a:path w="4011" h="2634" extrusionOk="0">
                  <a:moveTo>
                    <a:pt x="2171" y="1"/>
                  </a:moveTo>
                  <a:cubicBezTo>
                    <a:pt x="1840" y="1"/>
                    <a:pt x="1509" y="46"/>
                    <a:pt x="1179" y="136"/>
                  </a:cubicBezTo>
                  <a:cubicBezTo>
                    <a:pt x="878" y="236"/>
                    <a:pt x="577" y="362"/>
                    <a:pt x="402" y="612"/>
                  </a:cubicBezTo>
                  <a:cubicBezTo>
                    <a:pt x="1" y="1189"/>
                    <a:pt x="702" y="1966"/>
                    <a:pt x="1128" y="2292"/>
                  </a:cubicBezTo>
                  <a:cubicBezTo>
                    <a:pt x="1432" y="2508"/>
                    <a:pt x="1802" y="2633"/>
                    <a:pt x="2166" y="2633"/>
                  </a:cubicBezTo>
                  <a:cubicBezTo>
                    <a:pt x="2434" y="2633"/>
                    <a:pt x="2699" y="2566"/>
                    <a:pt x="2933" y="2417"/>
                  </a:cubicBezTo>
                  <a:cubicBezTo>
                    <a:pt x="3384" y="2141"/>
                    <a:pt x="3760" y="1540"/>
                    <a:pt x="3860" y="1038"/>
                  </a:cubicBezTo>
                  <a:cubicBezTo>
                    <a:pt x="4011" y="362"/>
                    <a:pt x="3409" y="161"/>
                    <a:pt x="2833" y="61"/>
                  </a:cubicBezTo>
                  <a:cubicBezTo>
                    <a:pt x="2612" y="21"/>
                    <a:pt x="2392" y="1"/>
                    <a:pt x="2171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2"/>
            <p:cNvSpPr/>
            <p:nvPr/>
          </p:nvSpPr>
          <p:spPr>
            <a:xfrm>
              <a:off x="1108725" y="4714775"/>
              <a:ext cx="55175" cy="69575"/>
            </a:xfrm>
            <a:custGeom>
              <a:avLst/>
              <a:gdLst/>
              <a:ahLst/>
              <a:cxnLst/>
              <a:rect l="l" t="t" r="r" b="b"/>
              <a:pathLst>
                <a:path w="2207" h="2783" extrusionOk="0">
                  <a:moveTo>
                    <a:pt x="2031" y="1"/>
                  </a:moveTo>
                  <a:cubicBezTo>
                    <a:pt x="1956" y="1"/>
                    <a:pt x="1906" y="76"/>
                    <a:pt x="1906" y="151"/>
                  </a:cubicBezTo>
                  <a:cubicBezTo>
                    <a:pt x="1931" y="577"/>
                    <a:pt x="1931" y="1003"/>
                    <a:pt x="1931" y="1455"/>
                  </a:cubicBezTo>
                  <a:cubicBezTo>
                    <a:pt x="1956" y="1655"/>
                    <a:pt x="1931" y="1831"/>
                    <a:pt x="1881" y="1981"/>
                  </a:cubicBezTo>
                  <a:cubicBezTo>
                    <a:pt x="1780" y="2257"/>
                    <a:pt x="1505" y="2482"/>
                    <a:pt x="1179" y="2507"/>
                  </a:cubicBezTo>
                  <a:cubicBezTo>
                    <a:pt x="1134" y="2511"/>
                    <a:pt x="1091" y="2513"/>
                    <a:pt x="1049" y="2513"/>
                  </a:cubicBezTo>
                  <a:cubicBezTo>
                    <a:pt x="831" y="2513"/>
                    <a:pt x="649" y="2458"/>
                    <a:pt x="502" y="2332"/>
                  </a:cubicBezTo>
                  <a:cubicBezTo>
                    <a:pt x="352" y="2181"/>
                    <a:pt x="277" y="2006"/>
                    <a:pt x="251" y="1780"/>
                  </a:cubicBezTo>
                  <a:cubicBezTo>
                    <a:pt x="251" y="1705"/>
                    <a:pt x="201" y="1630"/>
                    <a:pt x="126" y="1630"/>
                  </a:cubicBezTo>
                  <a:cubicBezTo>
                    <a:pt x="51" y="1655"/>
                    <a:pt x="1" y="1705"/>
                    <a:pt x="1" y="1780"/>
                  </a:cubicBezTo>
                  <a:cubicBezTo>
                    <a:pt x="1" y="2081"/>
                    <a:pt x="126" y="2332"/>
                    <a:pt x="327" y="2532"/>
                  </a:cubicBezTo>
                  <a:cubicBezTo>
                    <a:pt x="527" y="2708"/>
                    <a:pt x="778" y="2783"/>
                    <a:pt x="1079" y="2783"/>
                  </a:cubicBezTo>
                  <a:lnTo>
                    <a:pt x="1204" y="2783"/>
                  </a:lnTo>
                  <a:cubicBezTo>
                    <a:pt x="1630" y="2733"/>
                    <a:pt x="2006" y="2457"/>
                    <a:pt x="2131" y="2056"/>
                  </a:cubicBezTo>
                  <a:cubicBezTo>
                    <a:pt x="2206" y="1856"/>
                    <a:pt x="2206" y="1655"/>
                    <a:pt x="2206" y="1455"/>
                  </a:cubicBezTo>
                  <a:cubicBezTo>
                    <a:pt x="2206" y="1003"/>
                    <a:pt x="2181" y="552"/>
                    <a:pt x="2181" y="126"/>
                  </a:cubicBezTo>
                  <a:cubicBezTo>
                    <a:pt x="2181" y="51"/>
                    <a:pt x="2106" y="1"/>
                    <a:pt x="2031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2"/>
            <p:cNvSpPr/>
            <p:nvPr/>
          </p:nvSpPr>
          <p:spPr>
            <a:xfrm>
              <a:off x="1156975" y="4750500"/>
              <a:ext cx="55175" cy="35125"/>
            </a:xfrm>
            <a:custGeom>
              <a:avLst/>
              <a:gdLst/>
              <a:ahLst/>
              <a:cxnLst/>
              <a:rect l="l" t="t" r="r" b="b"/>
              <a:pathLst>
                <a:path w="2207" h="1405" extrusionOk="0">
                  <a:moveTo>
                    <a:pt x="2081" y="1"/>
                  </a:moveTo>
                  <a:cubicBezTo>
                    <a:pt x="2006" y="1"/>
                    <a:pt x="1956" y="76"/>
                    <a:pt x="1956" y="151"/>
                  </a:cubicBezTo>
                  <a:cubicBezTo>
                    <a:pt x="1956" y="452"/>
                    <a:pt x="1880" y="853"/>
                    <a:pt x="1504" y="1053"/>
                  </a:cubicBezTo>
                  <a:cubicBezTo>
                    <a:pt x="1414" y="1110"/>
                    <a:pt x="1303" y="1136"/>
                    <a:pt x="1188" y="1136"/>
                  </a:cubicBezTo>
                  <a:cubicBezTo>
                    <a:pt x="1048" y="1136"/>
                    <a:pt x="902" y="1097"/>
                    <a:pt x="778" y="1028"/>
                  </a:cubicBezTo>
                  <a:cubicBezTo>
                    <a:pt x="477" y="853"/>
                    <a:pt x="352" y="502"/>
                    <a:pt x="276" y="151"/>
                  </a:cubicBezTo>
                  <a:cubicBezTo>
                    <a:pt x="256" y="89"/>
                    <a:pt x="201" y="44"/>
                    <a:pt x="155" y="44"/>
                  </a:cubicBezTo>
                  <a:cubicBezTo>
                    <a:pt x="145" y="44"/>
                    <a:pt x="135" y="46"/>
                    <a:pt x="126" y="51"/>
                  </a:cubicBezTo>
                  <a:cubicBezTo>
                    <a:pt x="51" y="51"/>
                    <a:pt x="1" y="126"/>
                    <a:pt x="26" y="201"/>
                  </a:cubicBezTo>
                  <a:cubicBezTo>
                    <a:pt x="126" y="602"/>
                    <a:pt x="251" y="1028"/>
                    <a:pt x="652" y="1254"/>
                  </a:cubicBezTo>
                  <a:cubicBezTo>
                    <a:pt x="803" y="1354"/>
                    <a:pt x="1003" y="1404"/>
                    <a:pt x="1179" y="1404"/>
                  </a:cubicBezTo>
                  <a:cubicBezTo>
                    <a:pt x="1329" y="1404"/>
                    <a:pt x="1504" y="1354"/>
                    <a:pt x="1630" y="1279"/>
                  </a:cubicBezTo>
                  <a:cubicBezTo>
                    <a:pt x="2031" y="1078"/>
                    <a:pt x="2206" y="677"/>
                    <a:pt x="2206" y="151"/>
                  </a:cubicBezTo>
                  <a:cubicBezTo>
                    <a:pt x="2206" y="76"/>
                    <a:pt x="2156" y="26"/>
                    <a:pt x="2081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2"/>
            <p:cNvSpPr/>
            <p:nvPr/>
          </p:nvSpPr>
          <p:spPr>
            <a:xfrm>
              <a:off x="877525" y="4264275"/>
              <a:ext cx="144775" cy="105300"/>
            </a:xfrm>
            <a:custGeom>
              <a:avLst/>
              <a:gdLst/>
              <a:ahLst/>
              <a:cxnLst/>
              <a:rect l="l" t="t" r="r" b="b"/>
              <a:pathLst>
                <a:path w="5791" h="4212" extrusionOk="0">
                  <a:moveTo>
                    <a:pt x="2362" y="72"/>
                  </a:moveTo>
                  <a:cubicBezTo>
                    <a:pt x="2285" y="72"/>
                    <a:pt x="2208" y="74"/>
                    <a:pt x="2131" y="76"/>
                  </a:cubicBezTo>
                  <a:cubicBezTo>
                    <a:pt x="1479" y="101"/>
                    <a:pt x="1" y="1"/>
                    <a:pt x="1" y="953"/>
                  </a:cubicBezTo>
                  <a:cubicBezTo>
                    <a:pt x="151" y="891"/>
                    <a:pt x="308" y="865"/>
                    <a:pt x="464" y="865"/>
                  </a:cubicBezTo>
                  <a:cubicBezTo>
                    <a:pt x="621" y="865"/>
                    <a:pt x="778" y="891"/>
                    <a:pt x="928" y="928"/>
                  </a:cubicBezTo>
                  <a:cubicBezTo>
                    <a:pt x="1479" y="1104"/>
                    <a:pt x="1956" y="1404"/>
                    <a:pt x="2357" y="1805"/>
                  </a:cubicBezTo>
                  <a:cubicBezTo>
                    <a:pt x="2657" y="2131"/>
                    <a:pt x="2908" y="2482"/>
                    <a:pt x="3134" y="2858"/>
                  </a:cubicBezTo>
                  <a:cubicBezTo>
                    <a:pt x="3209" y="2983"/>
                    <a:pt x="3259" y="3084"/>
                    <a:pt x="3334" y="3184"/>
                  </a:cubicBezTo>
                  <a:cubicBezTo>
                    <a:pt x="3509" y="3510"/>
                    <a:pt x="3660" y="3835"/>
                    <a:pt x="3735" y="4211"/>
                  </a:cubicBezTo>
                  <a:cubicBezTo>
                    <a:pt x="4011" y="4136"/>
                    <a:pt x="4211" y="3835"/>
                    <a:pt x="4412" y="3635"/>
                  </a:cubicBezTo>
                  <a:cubicBezTo>
                    <a:pt x="4637" y="3384"/>
                    <a:pt x="4863" y="3134"/>
                    <a:pt x="5063" y="2833"/>
                  </a:cubicBezTo>
                  <a:cubicBezTo>
                    <a:pt x="5239" y="2607"/>
                    <a:pt x="5389" y="2332"/>
                    <a:pt x="5514" y="2056"/>
                  </a:cubicBezTo>
                  <a:cubicBezTo>
                    <a:pt x="5590" y="1855"/>
                    <a:pt x="5790" y="1379"/>
                    <a:pt x="5715" y="1154"/>
                  </a:cubicBezTo>
                  <a:cubicBezTo>
                    <a:pt x="5665" y="1028"/>
                    <a:pt x="5339" y="903"/>
                    <a:pt x="5189" y="803"/>
                  </a:cubicBezTo>
                  <a:cubicBezTo>
                    <a:pt x="4963" y="627"/>
                    <a:pt x="4712" y="502"/>
                    <a:pt x="4437" y="402"/>
                  </a:cubicBezTo>
                  <a:cubicBezTo>
                    <a:pt x="3782" y="176"/>
                    <a:pt x="3066" y="72"/>
                    <a:pt x="2362" y="72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2"/>
            <p:cNvSpPr/>
            <p:nvPr/>
          </p:nvSpPr>
          <p:spPr>
            <a:xfrm>
              <a:off x="878150" y="4285900"/>
              <a:ext cx="92125" cy="120525"/>
            </a:xfrm>
            <a:custGeom>
              <a:avLst/>
              <a:gdLst/>
              <a:ahLst/>
              <a:cxnLst/>
              <a:rect l="l" t="t" r="r" b="b"/>
              <a:pathLst>
                <a:path w="3685" h="4821" extrusionOk="0">
                  <a:moveTo>
                    <a:pt x="464" y="0"/>
                  </a:moveTo>
                  <a:cubicBezTo>
                    <a:pt x="314" y="0"/>
                    <a:pt x="164" y="26"/>
                    <a:pt x="26" y="88"/>
                  </a:cubicBezTo>
                  <a:cubicBezTo>
                    <a:pt x="26" y="88"/>
                    <a:pt x="26" y="113"/>
                    <a:pt x="26" y="138"/>
                  </a:cubicBezTo>
                  <a:cubicBezTo>
                    <a:pt x="1" y="1617"/>
                    <a:pt x="352" y="3096"/>
                    <a:pt x="828" y="4474"/>
                  </a:cubicBezTo>
                  <a:cubicBezTo>
                    <a:pt x="853" y="4600"/>
                    <a:pt x="903" y="4725"/>
                    <a:pt x="1028" y="4800"/>
                  </a:cubicBezTo>
                  <a:cubicBezTo>
                    <a:pt x="1063" y="4814"/>
                    <a:pt x="1102" y="4820"/>
                    <a:pt x="1143" y="4820"/>
                  </a:cubicBezTo>
                  <a:cubicBezTo>
                    <a:pt x="1248" y="4820"/>
                    <a:pt x="1364" y="4779"/>
                    <a:pt x="1454" y="4725"/>
                  </a:cubicBezTo>
                  <a:cubicBezTo>
                    <a:pt x="2231" y="4349"/>
                    <a:pt x="3109" y="3948"/>
                    <a:pt x="3685" y="3296"/>
                  </a:cubicBezTo>
                  <a:cubicBezTo>
                    <a:pt x="3635" y="2945"/>
                    <a:pt x="3459" y="2620"/>
                    <a:pt x="3309" y="2319"/>
                  </a:cubicBezTo>
                  <a:cubicBezTo>
                    <a:pt x="3234" y="2219"/>
                    <a:pt x="3184" y="2118"/>
                    <a:pt x="3109" y="1993"/>
                  </a:cubicBezTo>
                  <a:cubicBezTo>
                    <a:pt x="2883" y="1617"/>
                    <a:pt x="2632" y="1266"/>
                    <a:pt x="2332" y="940"/>
                  </a:cubicBezTo>
                  <a:cubicBezTo>
                    <a:pt x="1931" y="539"/>
                    <a:pt x="1454" y="239"/>
                    <a:pt x="903" y="63"/>
                  </a:cubicBezTo>
                  <a:cubicBezTo>
                    <a:pt x="765" y="26"/>
                    <a:pt x="615" y="0"/>
                    <a:pt x="464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32"/>
            <p:cNvSpPr/>
            <p:nvPr/>
          </p:nvSpPr>
          <p:spPr>
            <a:xfrm>
              <a:off x="1296075" y="4264275"/>
              <a:ext cx="145400" cy="105300"/>
            </a:xfrm>
            <a:custGeom>
              <a:avLst/>
              <a:gdLst/>
              <a:ahLst/>
              <a:cxnLst/>
              <a:rect l="l" t="t" r="r" b="b"/>
              <a:pathLst>
                <a:path w="5816" h="4212" extrusionOk="0">
                  <a:moveTo>
                    <a:pt x="3429" y="72"/>
                  </a:moveTo>
                  <a:cubicBezTo>
                    <a:pt x="2729" y="72"/>
                    <a:pt x="2031" y="176"/>
                    <a:pt x="1354" y="402"/>
                  </a:cubicBezTo>
                  <a:cubicBezTo>
                    <a:pt x="1103" y="502"/>
                    <a:pt x="828" y="627"/>
                    <a:pt x="602" y="803"/>
                  </a:cubicBezTo>
                  <a:cubicBezTo>
                    <a:pt x="477" y="903"/>
                    <a:pt x="151" y="1028"/>
                    <a:pt x="101" y="1154"/>
                  </a:cubicBezTo>
                  <a:cubicBezTo>
                    <a:pt x="1" y="1379"/>
                    <a:pt x="226" y="1855"/>
                    <a:pt x="301" y="2056"/>
                  </a:cubicBezTo>
                  <a:cubicBezTo>
                    <a:pt x="427" y="2332"/>
                    <a:pt x="552" y="2607"/>
                    <a:pt x="727" y="2833"/>
                  </a:cubicBezTo>
                  <a:cubicBezTo>
                    <a:pt x="928" y="3134"/>
                    <a:pt x="1154" y="3384"/>
                    <a:pt x="1404" y="3635"/>
                  </a:cubicBezTo>
                  <a:cubicBezTo>
                    <a:pt x="1605" y="3835"/>
                    <a:pt x="1805" y="4136"/>
                    <a:pt x="2081" y="4211"/>
                  </a:cubicBezTo>
                  <a:cubicBezTo>
                    <a:pt x="2131" y="3835"/>
                    <a:pt x="2306" y="3510"/>
                    <a:pt x="2482" y="3184"/>
                  </a:cubicBezTo>
                  <a:cubicBezTo>
                    <a:pt x="2532" y="3084"/>
                    <a:pt x="2607" y="2983"/>
                    <a:pt x="2657" y="2858"/>
                  </a:cubicBezTo>
                  <a:cubicBezTo>
                    <a:pt x="2883" y="2482"/>
                    <a:pt x="3159" y="2131"/>
                    <a:pt x="3459" y="1805"/>
                  </a:cubicBezTo>
                  <a:cubicBezTo>
                    <a:pt x="3860" y="1404"/>
                    <a:pt x="4336" y="1104"/>
                    <a:pt x="4888" y="928"/>
                  </a:cubicBezTo>
                  <a:cubicBezTo>
                    <a:pt x="5038" y="891"/>
                    <a:pt x="5195" y="865"/>
                    <a:pt x="5348" y="865"/>
                  </a:cubicBezTo>
                  <a:cubicBezTo>
                    <a:pt x="5502" y="865"/>
                    <a:pt x="5652" y="891"/>
                    <a:pt x="5790" y="953"/>
                  </a:cubicBezTo>
                  <a:cubicBezTo>
                    <a:pt x="5815" y="1"/>
                    <a:pt x="4336" y="101"/>
                    <a:pt x="3660" y="76"/>
                  </a:cubicBezTo>
                  <a:cubicBezTo>
                    <a:pt x="3583" y="74"/>
                    <a:pt x="3506" y="72"/>
                    <a:pt x="3429" y="72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2"/>
            <p:cNvSpPr/>
            <p:nvPr/>
          </p:nvSpPr>
          <p:spPr>
            <a:xfrm>
              <a:off x="1348075" y="4285900"/>
              <a:ext cx="92775" cy="120525"/>
            </a:xfrm>
            <a:custGeom>
              <a:avLst/>
              <a:gdLst/>
              <a:ahLst/>
              <a:cxnLst/>
              <a:rect l="l" t="t" r="r" b="b"/>
              <a:pathLst>
                <a:path w="3711" h="4821" extrusionOk="0">
                  <a:moveTo>
                    <a:pt x="3234" y="0"/>
                  </a:moveTo>
                  <a:cubicBezTo>
                    <a:pt x="3090" y="0"/>
                    <a:pt x="2946" y="26"/>
                    <a:pt x="2808" y="63"/>
                  </a:cubicBezTo>
                  <a:cubicBezTo>
                    <a:pt x="2256" y="239"/>
                    <a:pt x="1780" y="539"/>
                    <a:pt x="1379" y="940"/>
                  </a:cubicBezTo>
                  <a:cubicBezTo>
                    <a:pt x="1079" y="1266"/>
                    <a:pt x="803" y="1617"/>
                    <a:pt x="577" y="1993"/>
                  </a:cubicBezTo>
                  <a:cubicBezTo>
                    <a:pt x="527" y="2118"/>
                    <a:pt x="452" y="2219"/>
                    <a:pt x="402" y="2319"/>
                  </a:cubicBezTo>
                  <a:cubicBezTo>
                    <a:pt x="226" y="2620"/>
                    <a:pt x="76" y="2945"/>
                    <a:pt x="1" y="3296"/>
                  </a:cubicBezTo>
                  <a:cubicBezTo>
                    <a:pt x="602" y="3948"/>
                    <a:pt x="1454" y="4349"/>
                    <a:pt x="2231" y="4725"/>
                  </a:cubicBezTo>
                  <a:cubicBezTo>
                    <a:pt x="2340" y="4779"/>
                    <a:pt x="2448" y="4820"/>
                    <a:pt x="2557" y="4820"/>
                  </a:cubicBezTo>
                  <a:cubicBezTo>
                    <a:pt x="2599" y="4820"/>
                    <a:pt x="2641" y="4814"/>
                    <a:pt x="2683" y="4800"/>
                  </a:cubicBezTo>
                  <a:cubicBezTo>
                    <a:pt x="2783" y="4725"/>
                    <a:pt x="2833" y="4600"/>
                    <a:pt x="2883" y="4474"/>
                  </a:cubicBezTo>
                  <a:cubicBezTo>
                    <a:pt x="3359" y="3096"/>
                    <a:pt x="3710" y="1617"/>
                    <a:pt x="3660" y="138"/>
                  </a:cubicBezTo>
                  <a:cubicBezTo>
                    <a:pt x="3660" y="113"/>
                    <a:pt x="3660" y="88"/>
                    <a:pt x="3660" y="88"/>
                  </a:cubicBezTo>
                  <a:cubicBezTo>
                    <a:pt x="3522" y="26"/>
                    <a:pt x="3378" y="0"/>
                    <a:pt x="3234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2"/>
            <p:cNvSpPr/>
            <p:nvPr/>
          </p:nvSpPr>
          <p:spPr>
            <a:xfrm>
              <a:off x="1012875" y="4582725"/>
              <a:ext cx="48900" cy="62600"/>
            </a:xfrm>
            <a:custGeom>
              <a:avLst/>
              <a:gdLst/>
              <a:ahLst/>
              <a:cxnLst/>
              <a:rect l="l" t="t" r="r" b="b"/>
              <a:pathLst>
                <a:path w="1956" h="2504" extrusionOk="0">
                  <a:moveTo>
                    <a:pt x="940" y="1"/>
                  </a:moveTo>
                  <a:cubicBezTo>
                    <a:pt x="877" y="1"/>
                    <a:pt x="815" y="7"/>
                    <a:pt x="752" y="20"/>
                  </a:cubicBezTo>
                  <a:cubicBezTo>
                    <a:pt x="527" y="70"/>
                    <a:pt x="351" y="270"/>
                    <a:pt x="251" y="496"/>
                  </a:cubicBezTo>
                  <a:cubicBezTo>
                    <a:pt x="0" y="997"/>
                    <a:pt x="100" y="1599"/>
                    <a:pt x="401" y="2075"/>
                  </a:cubicBezTo>
                  <a:cubicBezTo>
                    <a:pt x="527" y="2275"/>
                    <a:pt x="727" y="2476"/>
                    <a:pt x="1003" y="2501"/>
                  </a:cubicBezTo>
                  <a:cubicBezTo>
                    <a:pt x="1020" y="2503"/>
                    <a:pt x="1038" y="2503"/>
                    <a:pt x="1055" y="2503"/>
                  </a:cubicBezTo>
                  <a:cubicBezTo>
                    <a:pt x="1310" y="2503"/>
                    <a:pt x="1539" y="2336"/>
                    <a:pt x="1679" y="2125"/>
                  </a:cubicBezTo>
                  <a:cubicBezTo>
                    <a:pt x="1905" y="1749"/>
                    <a:pt x="1955" y="1148"/>
                    <a:pt x="1880" y="747"/>
                  </a:cubicBezTo>
                  <a:cubicBezTo>
                    <a:pt x="1855" y="496"/>
                    <a:pt x="1705" y="245"/>
                    <a:pt x="1454" y="120"/>
                  </a:cubicBezTo>
                  <a:cubicBezTo>
                    <a:pt x="1354" y="70"/>
                    <a:pt x="1228" y="20"/>
                    <a:pt x="1128" y="20"/>
                  </a:cubicBezTo>
                  <a:cubicBezTo>
                    <a:pt x="1065" y="7"/>
                    <a:pt x="1003" y="1"/>
                    <a:pt x="940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2"/>
            <p:cNvSpPr/>
            <p:nvPr/>
          </p:nvSpPr>
          <p:spPr>
            <a:xfrm>
              <a:off x="1249700" y="4582725"/>
              <a:ext cx="49525" cy="62600"/>
            </a:xfrm>
            <a:custGeom>
              <a:avLst/>
              <a:gdLst/>
              <a:ahLst/>
              <a:cxnLst/>
              <a:rect l="l" t="t" r="r" b="b"/>
              <a:pathLst>
                <a:path w="1981" h="2504" extrusionOk="0">
                  <a:moveTo>
                    <a:pt x="944" y="1"/>
                  </a:moveTo>
                  <a:cubicBezTo>
                    <a:pt x="884" y="1"/>
                    <a:pt x="828" y="7"/>
                    <a:pt x="778" y="20"/>
                  </a:cubicBezTo>
                  <a:cubicBezTo>
                    <a:pt x="527" y="70"/>
                    <a:pt x="352" y="270"/>
                    <a:pt x="252" y="496"/>
                  </a:cubicBezTo>
                  <a:cubicBezTo>
                    <a:pt x="1" y="997"/>
                    <a:pt x="101" y="1599"/>
                    <a:pt x="402" y="2075"/>
                  </a:cubicBezTo>
                  <a:cubicBezTo>
                    <a:pt x="527" y="2275"/>
                    <a:pt x="728" y="2476"/>
                    <a:pt x="1003" y="2501"/>
                  </a:cubicBezTo>
                  <a:cubicBezTo>
                    <a:pt x="1021" y="2503"/>
                    <a:pt x="1039" y="2503"/>
                    <a:pt x="1056" y="2503"/>
                  </a:cubicBezTo>
                  <a:cubicBezTo>
                    <a:pt x="1311" y="2503"/>
                    <a:pt x="1539" y="2336"/>
                    <a:pt x="1680" y="2125"/>
                  </a:cubicBezTo>
                  <a:cubicBezTo>
                    <a:pt x="1931" y="1749"/>
                    <a:pt x="1981" y="1148"/>
                    <a:pt x="1906" y="747"/>
                  </a:cubicBezTo>
                  <a:cubicBezTo>
                    <a:pt x="1856" y="496"/>
                    <a:pt x="1730" y="245"/>
                    <a:pt x="1480" y="120"/>
                  </a:cubicBezTo>
                  <a:cubicBezTo>
                    <a:pt x="1379" y="70"/>
                    <a:pt x="1254" y="20"/>
                    <a:pt x="1129" y="20"/>
                  </a:cubicBezTo>
                  <a:cubicBezTo>
                    <a:pt x="1066" y="7"/>
                    <a:pt x="1003" y="1"/>
                    <a:pt x="944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2"/>
            <p:cNvSpPr/>
            <p:nvPr/>
          </p:nvSpPr>
          <p:spPr>
            <a:xfrm>
              <a:off x="920775" y="5058150"/>
              <a:ext cx="595875" cy="500650"/>
            </a:xfrm>
            <a:custGeom>
              <a:avLst/>
              <a:gdLst/>
              <a:ahLst/>
              <a:cxnLst/>
              <a:rect l="l" t="t" r="r" b="b"/>
              <a:pathLst>
                <a:path w="23835" h="20026" extrusionOk="0">
                  <a:moveTo>
                    <a:pt x="326" y="0"/>
                  </a:moveTo>
                  <a:cubicBezTo>
                    <a:pt x="276" y="101"/>
                    <a:pt x="226" y="176"/>
                    <a:pt x="150" y="276"/>
                  </a:cubicBezTo>
                  <a:cubicBezTo>
                    <a:pt x="25" y="1429"/>
                    <a:pt x="0" y="2582"/>
                    <a:pt x="150" y="3810"/>
                  </a:cubicBezTo>
                  <a:cubicBezTo>
                    <a:pt x="576" y="7118"/>
                    <a:pt x="2406" y="10853"/>
                    <a:pt x="4561" y="13434"/>
                  </a:cubicBezTo>
                  <a:cubicBezTo>
                    <a:pt x="5890" y="15013"/>
                    <a:pt x="7394" y="15915"/>
                    <a:pt x="9123" y="16692"/>
                  </a:cubicBezTo>
                  <a:cubicBezTo>
                    <a:pt x="9449" y="16818"/>
                    <a:pt x="9800" y="16993"/>
                    <a:pt x="10201" y="17168"/>
                  </a:cubicBezTo>
                  <a:cubicBezTo>
                    <a:pt x="12231" y="18021"/>
                    <a:pt x="14035" y="18923"/>
                    <a:pt x="16191" y="19549"/>
                  </a:cubicBezTo>
                  <a:cubicBezTo>
                    <a:pt x="16491" y="19650"/>
                    <a:pt x="16792" y="19725"/>
                    <a:pt x="17093" y="19775"/>
                  </a:cubicBezTo>
                  <a:cubicBezTo>
                    <a:pt x="17243" y="19825"/>
                    <a:pt x="17394" y="19825"/>
                    <a:pt x="17519" y="19850"/>
                  </a:cubicBezTo>
                  <a:cubicBezTo>
                    <a:pt x="17694" y="19900"/>
                    <a:pt x="17845" y="19925"/>
                    <a:pt x="17995" y="19950"/>
                  </a:cubicBezTo>
                  <a:cubicBezTo>
                    <a:pt x="18196" y="19975"/>
                    <a:pt x="18396" y="19975"/>
                    <a:pt x="18572" y="20000"/>
                  </a:cubicBezTo>
                  <a:cubicBezTo>
                    <a:pt x="18672" y="20000"/>
                    <a:pt x="18797" y="20026"/>
                    <a:pt x="18897" y="20026"/>
                  </a:cubicBezTo>
                  <a:lnTo>
                    <a:pt x="19775" y="20026"/>
                  </a:lnTo>
                  <a:cubicBezTo>
                    <a:pt x="20025" y="20026"/>
                    <a:pt x="20276" y="20000"/>
                    <a:pt x="20526" y="20000"/>
                  </a:cubicBezTo>
                  <a:cubicBezTo>
                    <a:pt x="20577" y="19975"/>
                    <a:pt x="20602" y="19975"/>
                    <a:pt x="20652" y="19975"/>
                  </a:cubicBezTo>
                  <a:cubicBezTo>
                    <a:pt x="20927" y="19950"/>
                    <a:pt x="21178" y="19900"/>
                    <a:pt x="21454" y="19850"/>
                  </a:cubicBezTo>
                  <a:lnTo>
                    <a:pt x="21504" y="19850"/>
                  </a:lnTo>
                  <a:cubicBezTo>
                    <a:pt x="21805" y="19800"/>
                    <a:pt x="22080" y="19725"/>
                    <a:pt x="22356" y="19650"/>
                  </a:cubicBezTo>
                  <a:lnTo>
                    <a:pt x="22381" y="19650"/>
                  </a:lnTo>
                  <a:cubicBezTo>
                    <a:pt x="22657" y="19574"/>
                    <a:pt x="22932" y="19474"/>
                    <a:pt x="23233" y="19374"/>
                  </a:cubicBezTo>
                  <a:cubicBezTo>
                    <a:pt x="23258" y="19299"/>
                    <a:pt x="23283" y="19224"/>
                    <a:pt x="23308" y="19123"/>
                  </a:cubicBezTo>
                  <a:cubicBezTo>
                    <a:pt x="23835" y="17269"/>
                    <a:pt x="22807" y="15364"/>
                    <a:pt x="21729" y="13760"/>
                  </a:cubicBezTo>
                  <a:cubicBezTo>
                    <a:pt x="20201" y="11454"/>
                    <a:pt x="19073" y="8672"/>
                    <a:pt x="17168" y="6642"/>
                  </a:cubicBezTo>
                  <a:cubicBezTo>
                    <a:pt x="16090" y="5514"/>
                    <a:pt x="14712" y="4612"/>
                    <a:pt x="13183" y="4286"/>
                  </a:cubicBezTo>
                  <a:cubicBezTo>
                    <a:pt x="12882" y="4236"/>
                    <a:pt x="12556" y="4186"/>
                    <a:pt x="12206" y="4186"/>
                  </a:cubicBezTo>
                  <a:cubicBezTo>
                    <a:pt x="12126" y="4182"/>
                    <a:pt x="12047" y="4180"/>
                    <a:pt x="11968" y="4180"/>
                  </a:cubicBezTo>
                  <a:cubicBezTo>
                    <a:pt x="11546" y="4180"/>
                    <a:pt x="11124" y="4239"/>
                    <a:pt x="10702" y="4386"/>
                  </a:cubicBezTo>
                  <a:cubicBezTo>
                    <a:pt x="8546" y="5138"/>
                    <a:pt x="8571" y="7294"/>
                    <a:pt x="7318" y="8797"/>
                  </a:cubicBezTo>
                  <a:cubicBezTo>
                    <a:pt x="6985" y="9194"/>
                    <a:pt x="6477" y="9486"/>
                    <a:pt x="5955" y="9486"/>
                  </a:cubicBezTo>
                  <a:cubicBezTo>
                    <a:pt x="5850" y="9486"/>
                    <a:pt x="5744" y="9474"/>
                    <a:pt x="5639" y="9449"/>
                  </a:cubicBezTo>
                  <a:cubicBezTo>
                    <a:pt x="5313" y="9374"/>
                    <a:pt x="5013" y="9173"/>
                    <a:pt x="4737" y="8948"/>
                  </a:cubicBezTo>
                  <a:cubicBezTo>
                    <a:pt x="2105" y="6817"/>
                    <a:pt x="1003" y="3334"/>
                    <a:pt x="326" y="0"/>
                  </a:cubicBezTo>
                  <a:close/>
                </a:path>
              </a:pathLst>
            </a:custGeom>
            <a:solidFill>
              <a:srgbClr val="755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2"/>
            <p:cNvSpPr/>
            <p:nvPr/>
          </p:nvSpPr>
          <p:spPr>
            <a:xfrm>
              <a:off x="935800" y="4798750"/>
              <a:ext cx="482475" cy="314275"/>
            </a:xfrm>
            <a:custGeom>
              <a:avLst/>
              <a:gdLst/>
              <a:ahLst/>
              <a:cxnLst/>
              <a:rect l="l" t="t" r="r" b="b"/>
              <a:pathLst>
                <a:path w="19299" h="12571" extrusionOk="0">
                  <a:moveTo>
                    <a:pt x="18848" y="0"/>
                  </a:moveTo>
                  <a:cubicBezTo>
                    <a:pt x="17670" y="953"/>
                    <a:pt x="16367" y="1830"/>
                    <a:pt x="14938" y="2356"/>
                  </a:cubicBezTo>
                  <a:cubicBezTo>
                    <a:pt x="13107" y="3056"/>
                    <a:pt x="11173" y="3448"/>
                    <a:pt x="9228" y="3448"/>
                  </a:cubicBezTo>
                  <a:cubicBezTo>
                    <a:pt x="8458" y="3448"/>
                    <a:pt x="7686" y="3387"/>
                    <a:pt x="6918" y="3259"/>
                  </a:cubicBezTo>
                  <a:cubicBezTo>
                    <a:pt x="5590" y="3033"/>
                    <a:pt x="4537" y="2707"/>
                    <a:pt x="3384" y="2005"/>
                  </a:cubicBezTo>
                  <a:cubicBezTo>
                    <a:pt x="2657" y="1579"/>
                    <a:pt x="1930" y="1103"/>
                    <a:pt x="1254" y="602"/>
                  </a:cubicBezTo>
                  <a:cubicBezTo>
                    <a:pt x="853" y="2832"/>
                    <a:pt x="477" y="5038"/>
                    <a:pt x="101" y="7269"/>
                  </a:cubicBezTo>
                  <a:cubicBezTo>
                    <a:pt x="76" y="7419"/>
                    <a:pt x="26" y="7544"/>
                    <a:pt x="1" y="7695"/>
                  </a:cubicBezTo>
                  <a:cubicBezTo>
                    <a:pt x="477" y="8121"/>
                    <a:pt x="1078" y="9023"/>
                    <a:pt x="1379" y="9324"/>
                  </a:cubicBezTo>
                  <a:cubicBezTo>
                    <a:pt x="2732" y="10552"/>
                    <a:pt x="4311" y="11504"/>
                    <a:pt x="6041" y="12056"/>
                  </a:cubicBezTo>
                  <a:cubicBezTo>
                    <a:pt x="7096" y="12394"/>
                    <a:pt x="8207" y="12571"/>
                    <a:pt x="9314" y="12571"/>
                  </a:cubicBezTo>
                  <a:cubicBezTo>
                    <a:pt x="10992" y="12571"/>
                    <a:pt x="12661" y="12165"/>
                    <a:pt x="14111" y="11304"/>
                  </a:cubicBezTo>
                  <a:cubicBezTo>
                    <a:pt x="15439" y="10527"/>
                    <a:pt x="16592" y="9274"/>
                    <a:pt x="16793" y="7770"/>
                  </a:cubicBezTo>
                  <a:cubicBezTo>
                    <a:pt x="16968" y="6216"/>
                    <a:pt x="16141" y="4787"/>
                    <a:pt x="15339" y="3459"/>
                  </a:cubicBezTo>
                  <a:cubicBezTo>
                    <a:pt x="16893" y="3083"/>
                    <a:pt x="18296" y="2181"/>
                    <a:pt x="19299" y="953"/>
                  </a:cubicBezTo>
                  <a:cubicBezTo>
                    <a:pt x="19174" y="627"/>
                    <a:pt x="19023" y="301"/>
                    <a:pt x="18848" y="0"/>
                  </a:cubicBezTo>
                  <a:close/>
                </a:path>
              </a:pathLst>
            </a:custGeom>
            <a:solidFill>
              <a:srgbClr val="755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2"/>
            <p:cNvSpPr/>
            <p:nvPr/>
          </p:nvSpPr>
          <p:spPr>
            <a:xfrm>
              <a:off x="1087425" y="5187575"/>
              <a:ext cx="343400" cy="385025"/>
            </a:xfrm>
            <a:custGeom>
              <a:avLst/>
              <a:gdLst/>
              <a:ahLst/>
              <a:cxnLst/>
              <a:rect l="l" t="t" r="r" b="b"/>
              <a:pathLst>
                <a:path w="13736" h="15401" extrusionOk="0">
                  <a:moveTo>
                    <a:pt x="5227" y="1"/>
                  </a:moveTo>
                  <a:cubicBezTo>
                    <a:pt x="4359" y="1"/>
                    <a:pt x="3507" y="277"/>
                    <a:pt x="2833" y="914"/>
                  </a:cubicBezTo>
                  <a:cubicBezTo>
                    <a:pt x="1630" y="2067"/>
                    <a:pt x="1605" y="3996"/>
                    <a:pt x="1905" y="5625"/>
                  </a:cubicBezTo>
                  <a:cubicBezTo>
                    <a:pt x="2357" y="8031"/>
                    <a:pt x="3334" y="9836"/>
                    <a:pt x="4612" y="11866"/>
                  </a:cubicBezTo>
                  <a:cubicBezTo>
                    <a:pt x="4427" y="11849"/>
                    <a:pt x="4241" y="11841"/>
                    <a:pt x="4054" y="11841"/>
                  </a:cubicBezTo>
                  <a:cubicBezTo>
                    <a:pt x="3127" y="11841"/>
                    <a:pt x="2188" y="12046"/>
                    <a:pt x="1354" y="12443"/>
                  </a:cubicBezTo>
                  <a:cubicBezTo>
                    <a:pt x="702" y="12743"/>
                    <a:pt x="1" y="13295"/>
                    <a:pt x="126" y="14021"/>
                  </a:cubicBezTo>
                  <a:cubicBezTo>
                    <a:pt x="226" y="14748"/>
                    <a:pt x="1103" y="15074"/>
                    <a:pt x="1855" y="15174"/>
                  </a:cubicBezTo>
                  <a:cubicBezTo>
                    <a:pt x="2936" y="15348"/>
                    <a:pt x="4024" y="15401"/>
                    <a:pt x="5116" y="15401"/>
                  </a:cubicBezTo>
                  <a:cubicBezTo>
                    <a:pt x="6074" y="15401"/>
                    <a:pt x="7035" y="15360"/>
                    <a:pt x="7996" y="15325"/>
                  </a:cubicBezTo>
                  <a:cubicBezTo>
                    <a:pt x="9374" y="15275"/>
                    <a:pt x="10753" y="15225"/>
                    <a:pt x="12131" y="15124"/>
                  </a:cubicBezTo>
                  <a:cubicBezTo>
                    <a:pt x="12457" y="15099"/>
                    <a:pt x="12833" y="15074"/>
                    <a:pt x="13083" y="14874"/>
                  </a:cubicBezTo>
                  <a:cubicBezTo>
                    <a:pt x="13735" y="14347"/>
                    <a:pt x="13334" y="12292"/>
                    <a:pt x="13209" y="11515"/>
                  </a:cubicBezTo>
                  <a:cubicBezTo>
                    <a:pt x="12657" y="8107"/>
                    <a:pt x="10928" y="4773"/>
                    <a:pt x="8973" y="1941"/>
                  </a:cubicBezTo>
                  <a:cubicBezTo>
                    <a:pt x="8188" y="779"/>
                    <a:pt x="6685" y="1"/>
                    <a:pt x="5227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2"/>
            <p:cNvSpPr/>
            <p:nvPr/>
          </p:nvSpPr>
          <p:spPr>
            <a:xfrm>
              <a:off x="972150" y="4897700"/>
              <a:ext cx="375325" cy="188900"/>
            </a:xfrm>
            <a:custGeom>
              <a:avLst/>
              <a:gdLst/>
              <a:ahLst/>
              <a:cxnLst/>
              <a:rect l="l" t="t" r="r" b="b"/>
              <a:pathLst>
                <a:path w="15013" h="7556" extrusionOk="0">
                  <a:moveTo>
                    <a:pt x="1314" y="1"/>
                  </a:moveTo>
                  <a:cubicBezTo>
                    <a:pt x="1112" y="1"/>
                    <a:pt x="914" y="45"/>
                    <a:pt x="727" y="153"/>
                  </a:cubicBezTo>
                  <a:cubicBezTo>
                    <a:pt x="326" y="378"/>
                    <a:pt x="100" y="829"/>
                    <a:pt x="75" y="1281"/>
                  </a:cubicBezTo>
                  <a:cubicBezTo>
                    <a:pt x="0" y="2383"/>
                    <a:pt x="827" y="3787"/>
                    <a:pt x="1554" y="4564"/>
                  </a:cubicBezTo>
                  <a:cubicBezTo>
                    <a:pt x="2506" y="5641"/>
                    <a:pt x="3785" y="6393"/>
                    <a:pt x="5113" y="6920"/>
                  </a:cubicBezTo>
                  <a:cubicBezTo>
                    <a:pt x="6183" y="7343"/>
                    <a:pt x="7401" y="7556"/>
                    <a:pt x="8620" y="7556"/>
                  </a:cubicBezTo>
                  <a:cubicBezTo>
                    <a:pt x="9857" y="7556"/>
                    <a:pt x="11095" y="7336"/>
                    <a:pt x="12181" y="6895"/>
                  </a:cubicBezTo>
                  <a:cubicBezTo>
                    <a:pt x="12882" y="6619"/>
                    <a:pt x="13559" y="6268"/>
                    <a:pt x="14085" y="5742"/>
                  </a:cubicBezTo>
                  <a:cubicBezTo>
                    <a:pt x="14612" y="5215"/>
                    <a:pt x="14988" y="4514"/>
                    <a:pt x="15013" y="3762"/>
                  </a:cubicBezTo>
                  <a:cubicBezTo>
                    <a:pt x="15013" y="3311"/>
                    <a:pt x="14887" y="2634"/>
                    <a:pt x="14787" y="2183"/>
                  </a:cubicBezTo>
                  <a:cubicBezTo>
                    <a:pt x="14662" y="1556"/>
                    <a:pt x="14236" y="980"/>
                    <a:pt x="13634" y="779"/>
                  </a:cubicBezTo>
                  <a:cubicBezTo>
                    <a:pt x="13446" y="712"/>
                    <a:pt x="13243" y="688"/>
                    <a:pt x="13038" y="688"/>
                  </a:cubicBezTo>
                  <a:cubicBezTo>
                    <a:pt x="12860" y="688"/>
                    <a:pt x="12681" y="706"/>
                    <a:pt x="12506" y="729"/>
                  </a:cubicBezTo>
                  <a:cubicBezTo>
                    <a:pt x="11730" y="854"/>
                    <a:pt x="11128" y="1255"/>
                    <a:pt x="10401" y="1431"/>
                  </a:cubicBezTo>
                  <a:cubicBezTo>
                    <a:pt x="9634" y="1584"/>
                    <a:pt x="8847" y="1661"/>
                    <a:pt x="8075" y="1661"/>
                  </a:cubicBezTo>
                  <a:cubicBezTo>
                    <a:pt x="7964" y="1661"/>
                    <a:pt x="7854" y="1660"/>
                    <a:pt x="7745" y="1656"/>
                  </a:cubicBezTo>
                  <a:cubicBezTo>
                    <a:pt x="6491" y="1631"/>
                    <a:pt x="5263" y="1406"/>
                    <a:pt x="4085" y="1005"/>
                  </a:cubicBezTo>
                  <a:cubicBezTo>
                    <a:pt x="3659" y="854"/>
                    <a:pt x="3233" y="679"/>
                    <a:pt x="2832" y="504"/>
                  </a:cubicBezTo>
                  <a:cubicBezTo>
                    <a:pt x="2350" y="271"/>
                    <a:pt x="1817" y="1"/>
                    <a:pt x="1314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2"/>
            <p:cNvSpPr/>
            <p:nvPr/>
          </p:nvSpPr>
          <p:spPr>
            <a:xfrm>
              <a:off x="1576775" y="5155275"/>
              <a:ext cx="118450" cy="339000"/>
            </a:xfrm>
            <a:custGeom>
              <a:avLst/>
              <a:gdLst/>
              <a:ahLst/>
              <a:cxnLst/>
              <a:rect l="l" t="t" r="r" b="b"/>
              <a:pathLst>
                <a:path w="4738" h="13560" extrusionOk="0">
                  <a:moveTo>
                    <a:pt x="2231" y="0"/>
                  </a:moveTo>
                  <a:cubicBezTo>
                    <a:pt x="1479" y="150"/>
                    <a:pt x="728" y="351"/>
                    <a:pt x="1" y="627"/>
                  </a:cubicBezTo>
                  <a:cubicBezTo>
                    <a:pt x="1354" y="2030"/>
                    <a:pt x="1830" y="4411"/>
                    <a:pt x="2156" y="6191"/>
                  </a:cubicBezTo>
                  <a:cubicBezTo>
                    <a:pt x="2632" y="8647"/>
                    <a:pt x="2582" y="11178"/>
                    <a:pt x="2056" y="13559"/>
                  </a:cubicBezTo>
                  <a:cubicBezTo>
                    <a:pt x="2332" y="13534"/>
                    <a:pt x="2632" y="13509"/>
                    <a:pt x="2933" y="13434"/>
                  </a:cubicBezTo>
                  <a:cubicBezTo>
                    <a:pt x="3384" y="13359"/>
                    <a:pt x="3860" y="13258"/>
                    <a:pt x="4312" y="13158"/>
                  </a:cubicBezTo>
                  <a:cubicBezTo>
                    <a:pt x="4738" y="10752"/>
                    <a:pt x="4738" y="8221"/>
                    <a:pt x="4261" y="5790"/>
                  </a:cubicBezTo>
                  <a:cubicBezTo>
                    <a:pt x="3936" y="4035"/>
                    <a:pt x="3484" y="1755"/>
                    <a:pt x="2231" y="0"/>
                  </a:cubicBezTo>
                  <a:close/>
                </a:path>
              </a:pathLst>
            </a:custGeom>
            <a:solidFill>
              <a:srgbClr val="755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2"/>
            <p:cNvSpPr/>
            <p:nvPr/>
          </p:nvSpPr>
          <p:spPr>
            <a:xfrm>
              <a:off x="1754725" y="5152750"/>
              <a:ext cx="72700" cy="315825"/>
            </a:xfrm>
            <a:custGeom>
              <a:avLst/>
              <a:gdLst/>
              <a:ahLst/>
              <a:cxnLst/>
              <a:rect l="l" t="t" r="r" b="b"/>
              <a:pathLst>
                <a:path w="2908" h="12633" extrusionOk="0">
                  <a:moveTo>
                    <a:pt x="76" y="1"/>
                  </a:moveTo>
                  <a:cubicBezTo>
                    <a:pt x="76" y="26"/>
                    <a:pt x="76" y="26"/>
                    <a:pt x="76" y="51"/>
                  </a:cubicBezTo>
                  <a:cubicBezTo>
                    <a:pt x="803" y="1881"/>
                    <a:pt x="752" y="4036"/>
                    <a:pt x="702" y="5916"/>
                  </a:cubicBezTo>
                  <a:cubicBezTo>
                    <a:pt x="652" y="7996"/>
                    <a:pt x="602" y="10352"/>
                    <a:pt x="26" y="12507"/>
                  </a:cubicBezTo>
                  <a:cubicBezTo>
                    <a:pt x="26" y="12532"/>
                    <a:pt x="26" y="12582"/>
                    <a:pt x="1" y="12633"/>
                  </a:cubicBezTo>
                  <a:cubicBezTo>
                    <a:pt x="778" y="12457"/>
                    <a:pt x="1529" y="12282"/>
                    <a:pt x="2306" y="12156"/>
                  </a:cubicBezTo>
                  <a:cubicBezTo>
                    <a:pt x="2732" y="10051"/>
                    <a:pt x="2783" y="7896"/>
                    <a:pt x="2833" y="5966"/>
                  </a:cubicBezTo>
                  <a:cubicBezTo>
                    <a:pt x="2883" y="4337"/>
                    <a:pt x="2908" y="2532"/>
                    <a:pt x="2532" y="753"/>
                  </a:cubicBezTo>
                  <a:cubicBezTo>
                    <a:pt x="1905" y="502"/>
                    <a:pt x="1279" y="277"/>
                    <a:pt x="627" y="126"/>
                  </a:cubicBezTo>
                  <a:cubicBezTo>
                    <a:pt x="452" y="76"/>
                    <a:pt x="251" y="26"/>
                    <a:pt x="76" y="1"/>
                  </a:cubicBezTo>
                  <a:close/>
                </a:path>
              </a:pathLst>
            </a:custGeom>
            <a:solidFill>
              <a:srgbClr val="755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2"/>
            <p:cNvSpPr/>
            <p:nvPr/>
          </p:nvSpPr>
          <p:spPr>
            <a:xfrm>
              <a:off x="1899475" y="5221050"/>
              <a:ext cx="72075" cy="233125"/>
            </a:xfrm>
            <a:custGeom>
              <a:avLst/>
              <a:gdLst/>
              <a:ahLst/>
              <a:cxnLst/>
              <a:rect l="l" t="t" r="r" b="b"/>
              <a:pathLst>
                <a:path w="2883" h="9325" extrusionOk="0">
                  <a:moveTo>
                    <a:pt x="426" y="1"/>
                  </a:moveTo>
                  <a:lnTo>
                    <a:pt x="426" y="1"/>
                  </a:lnTo>
                  <a:cubicBezTo>
                    <a:pt x="852" y="2933"/>
                    <a:pt x="551" y="6041"/>
                    <a:pt x="0" y="9149"/>
                  </a:cubicBezTo>
                  <a:cubicBezTo>
                    <a:pt x="201" y="9149"/>
                    <a:pt x="401" y="9149"/>
                    <a:pt x="602" y="9174"/>
                  </a:cubicBezTo>
                  <a:cubicBezTo>
                    <a:pt x="1128" y="9199"/>
                    <a:pt x="1629" y="9249"/>
                    <a:pt x="2155" y="9324"/>
                  </a:cubicBezTo>
                  <a:cubicBezTo>
                    <a:pt x="2607" y="6642"/>
                    <a:pt x="2882" y="3885"/>
                    <a:pt x="2707" y="1179"/>
                  </a:cubicBezTo>
                  <a:cubicBezTo>
                    <a:pt x="1930" y="828"/>
                    <a:pt x="1178" y="402"/>
                    <a:pt x="426" y="1"/>
                  </a:cubicBezTo>
                  <a:close/>
                </a:path>
              </a:pathLst>
            </a:custGeom>
            <a:solidFill>
              <a:srgbClr val="755F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2"/>
            <p:cNvSpPr/>
            <p:nvPr/>
          </p:nvSpPr>
          <p:spPr>
            <a:xfrm>
              <a:off x="871900" y="4618750"/>
              <a:ext cx="125325" cy="120675"/>
            </a:xfrm>
            <a:custGeom>
              <a:avLst/>
              <a:gdLst/>
              <a:ahLst/>
              <a:cxnLst/>
              <a:rect l="l" t="t" r="r" b="b"/>
              <a:pathLst>
                <a:path w="5013" h="4827" extrusionOk="0">
                  <a:moveTo>
                    <a:pt x="2499" y="0"/>
                  </a:moveTo>
                  <a:cubicBezTo>
                    <a:pt x="1249" y="0"/>
                    <a:pt x="196" y="971"/>
                    <a:pt x="100" y="2238"/>
                  </a:cubicBezTo>
                  <a:cubicBezTo>
                    <a:pt x="0" y="3566"/>
                    <a:pt x="1003" y="4719"/>
                    <a:pt x="2331" y="4819"/>
                  </a:cubicBezTo>
                  <a:cubicBezTo>
                    <a:pt x="2392" y="4824"/>
                    <a:pt x="2453" y="4826"/>
                    <a:pt x="2514" y="4826"/>
                  </a:cubicBezTo>
                  <a:cubicBezTo>
                    <a:pt x="3764" y="4826"/>
                    <a:pt x="4817" y="3856"/>
                    <a:pt x="4912" y="2589"/>
                  </a:cubicBezTo>
                  <a:cubicBezTo>
                    <a:pt x="5013" y="1261"/>
                    <a:pt x="4010" y="108"/>
                    <a:pt x="2682" y="7"/>
                  </a:cubicBezTo>
                  <a:cubicBezTo>
                    <a:pt x="2620" y="3"/>
                    <a:pt x="2559" y="0"/>
                    <a:pt x="2499" y="0"/>
                  </a:cubicBezTo>
                  <a:close/>
                </a:path>
              </a:pathLst>
            </a:custGeom>
            <a:solidFill>
              <a:srgbClr val="DC49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2"/>
            <p:cNvSpPr/>
            <p:nvPr/>
          </p:nvSpPr>
          <p:spPr>
            <a:xfrm>
              <a:off x="1331175" y="4621875"/>
              <a:ext cx="125950" cy="120675"/>
            </a:xfrm>
            <a:custGeom>
              <a:avLst/>
              <a:gdLst/>
              <a:ahLst/>
              <a:cxnLst/>
              <a:rect l="l" t="t" r="r" b="b"/>
              <a:pathLst>
                <a:path w="5038" h="4827" extrusionOk="0">
                  <a:moveTo>
                    <a:pt x="2520" y="1"/>
                  </a:moveTo>
                  <a:cubicBezTo>
                    <a:pt x="1270" y="1"/>
                    <a:pt x="196" y="948"/>
                    <a:pt x="100" y="2213"/>
                  </a:cubicBezTo>
                  <a:cubicBezTo>
                    <a:pt x="0" y="3542"/>
                    <a:pt x="1003" y="4719"/>
                    <a:pt x="2331" y="4820"/>
                  </a:cubicBezTo>
                  <a:cubicBezTo>
                    <a:pt x="2392" y="4824"/>
                    <a:pt x="2453" y="4827"/>
                    <a:pt x="2514" y="4827"/>
                  </a:cubicBezTo>
                  <a:cubicBezTo>
                    <a:pt x="3766" y="4827"/>
                    <a:pt x="4842" y="3856"/>
                    <a:pt x="4938" y="2589"/>
                  </a:cubicBezTo>
                  <a:cubicBezTo>
                    <a:pt x="5038" y="1261"/>
                    <a:pt x="4035" y="108"/>
                    <a:pt x="2707" y="8"/>
                  </a:cubicBezTo>
                  <a:cubicBezTo>
                    <a:pt x="2644" y="3"/>
                    <a:pt x="2582" y="1"/>
                    <a:pt x="2520" y="1"/>
                  </a:cubicBezTo>
                  <a:close/>
                </a:path>
              </a:pathLst>
            </a:custGeom>
            <a:solidFill>
              <a:srgbClr val="DC49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2"/>
            <p:cNvSpPr/>
            <p:nvPr/>
          </p:nvSpPr>
          <p:spPr>
            <a:xfrm>
              <a:off x="782300" y="4813900"/>
              <a:ext cx="76450" cy="140625"/>
            </a:xfrm>
            <a:custGeom>
              <a:avLst/>
              <a:gdLst/>
              <a:ahLst/>
              <a:cxnLst/>
              <a:rect l="l" t="t" r="r" b="b"/>
              <a:pathLst>
                <a:path w="3058" h="5625" extrusionOk="0">
                  <a:moveTo>
                    <a:pt x="1799" y="1"/>
                  </a:moveTo>
                  <a:cubicBezTo>
                    <a:pt x="1752" y="1"/>
                    <a:pt x="1704" y="7"/>
                    <a:pt x="1654" y="21"/>
                  </a:cubicBezTo>
                  <a:cubicBezTo>
                    <a:pt x="978" y="196"/>
                    <a:pt x="501" y="1399"/>
                    <a:pt x="301" y="1976"/>
                  </a:cubicBezTo>
                  <a:cubicBezTo>
                    <a:pt x="125" y="2527"/>
                    <a:pt x="0" y="3079"/>
                    <a:pt x="25" y="3630"/>
                  </a:cubicBezTo>
                  <a:cubicBezTo>
                    <a:pt x="25" y="4181"/>
                    <a:pt x="201" y="4758"/>
                    <a:pt x="552" y="5184"/>
                  </a:cubicBezTo>
                  <a:cubicBezTo>
                    <a:pt x="702" y="5359"/>
                    <a:pt x="877" y="5510"/>
                    <a:pt x="1103" y="5585"/>
                  </a:cubicBezTo>
                  <a:cubicBezTo>
                    <a:pt x="1193" y="5612"/>
                    <a:pt x="1283" y="5624"/>
                    <a:pt x="1373" y="5624"/>
                  </a:cubicBezTo>
                  <a:cubicBezTo>
                    <a:pt x="1786" y="5624"/>
                    <a:pt x="2189" y="5363"/>
                    <a:pt x="2456" y="5034"/>
                  </a:cubicBezTo>
                  <a:cubicBezTo>
                    <a:pt x="2907" y="4482"/>
                    <a:pt x="3058" y="3755"/>
                    <a:pt x="3058" y="3054"/>
                  </a:cubicBezTo>
                  <a:cubicBezTo>
                    <a:pt x="3058" y="2410"/>
                    <a:pt x="2695" y="1"/>
                    <a:pt x="1799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CA072D3C-66C8-43EC-AB9B-6B5E9CCBEE1F}"/>
              </a:ext>
            </a:extLst>
          </p:cNvPr>
          <p:cNvSpPr txBox="1"/>
          <p:nvPr/>
        </p:nvSpPr>
        <p:spPr>
          <a:xfrm>
            <a:off x="1050208" y="838408"/>
            <a:ext cx="4436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UTM Avo" panose="02040603050506020204" pitchFamily="18" charset="0"/>
              </a:rPr>
              <a:t> 3: </a:t>
            </a:r>
            <a:r>
              <a:rPr lang="en-US" sz="3200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DDEB2D4-8D28-490B-80F6-599DE5DBB3DB}"/>
              </a:ext>
            </a:extLst>
          </p:cNvPr>
          <p:cNvSpPr txBox="1"/>
          <p:nvPr/>
        </p:nvSpPr>
        <p:spPr>
          <a:xfrm>
            <a:off x="1627185" y="1577424"/>
            <a:ext cx="580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a) 843275 – 123568 x 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5C6EE5-E211-4F38-BC11-17B0A8D7D850}"/>
              </a:ext>
            </a:extLst>
          </p:cNvPr>
          <p:cNvSpPr txBox="1"/>
          <p:nvPr/>
        </p:nvSpPr>
        <p:spPr>
          <a:xfrm>
            <a:off x="1542125" y="2220433"/>
            <a:ext cx="580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= 843275 –     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617840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1A5F5C6-1122-408C-8279-CB8F5FC97684}"/>
              </a:ext>
            </a:extLst>
          </p:cNvPr>
          <p:cNvSpPr txBox="1"/>
          <p:nvPr/>
        </p:nvSpPr>
        <p:spPr>
          <a:xfrm>
            <a:off x="1339903" y="2912292"/>
            <a:ext cx="3436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UTM Avo" panose="02040603050506020204" pitchFamily="18" charset="0"/>
              </a:rPr>
              <a:t>= </a:t>
            </a: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225435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/>
      <p:bldP spid="8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9" name="Google Shape;1589;p33"/>
          <p:cNvGrpSpPr/>
          <p:nvPr/>
        </p:nvGrpSpPr>
        <p:grpSpPr>
          <a:xfrm>
            <a:off x="-346229" y="414710"/>
            <a:ext cx="9234120" cy="4641653"/>
            <a:chOff x="1451343" y="1300536"/>
            <a:chExt cx="6309482" cy="2803160"/>
          </a:xfrm>
        </p:grpSpPr>
        <p:grpSp>
          <p:nvGrpSpPr>
            <p:cNvPr id="1590" name="Google Shape;1590;p33"/>
            <p:cNvGrpSpPr/>
            <p:nvPr/>
          </p:nvGrpSpPr>
          <p:grpSpPr>
            <a:xfrm rot="-929478">
              <a:off x="2116606" y="2897057"/>
              <a:ext cx="890300" cy="685375"/>
              <a:chOff x="8267893" y="1920039"/>
              <a:chExt cx="890274" cy="685355"/>
            </a:xfrm>
          </p:grpSpPr>
          <p:sp>
            <p:nvSpPr>
              <p:cNvPr id="1591" name="Google Shape;1591;p33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33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33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33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33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6" name="Google Shape;1596;p33"/>
            <p:cNvGrpSpPr/>
            <p:nvPr/>
          </p:nvGrpSpPr>
          <p:grpSpPr>
            <a:xfrm rot="-6338876">
              <a:off x="1719762" y="1729203"/>
              <a:ext cx="1482895" cy="1176744"/>
              <a:chOff x="8757948" y="1920174"/>
              <a:chExt cx="1090443" cy="865316"/>
            </a:xfrm>
          </p:grpSpPr>
          <p:sp>
            <p:nvSpPr>
              <p:cNvPr id="1597" name="Google Shape;1597;p33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33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33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33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33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33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33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33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33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33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33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33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33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33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33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33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33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33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33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33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33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33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9" name="Google Shape;1619;p33"/>
            <p:cNvGrpSpPr/>
            <p:nvPr/>
          </p:nvGrpSpPr>
          <p:grpSpPr>
            <a:xfrm rot="2523418">
              <a:off x="2638602" y="1430589"/>
              <a:ext cx="630846" cy="471257"/>
              <a:chOff x="5913226" y="4077344"/>
              <a:chExt cx="914289" cy="694967"/>
            </a:xfrm>
          </p:grpSpPr>
          <p:sp>
            <p:nvSpPr>
              <p:cNvPr id="1620" name="Google Shape;1620;p33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33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33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33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33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33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33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7" name="Google Shape;1627;p33"/>
            <p:cNvGrpSpPr/>
            <p:nvPr/>
          </p:nvGrpSpPr>
          <p:grpSpPr>
            <a:xfrm rot="1902103">
              <a:off x="7181157" y="2518087"/>
              <a:ext cx="579668" cy="1176893"/>
              <a:chOff x="6358918" y="3044707"/>
              <a:chExt cx="579665" cy="1176886"/>
            </a:xfrm>
          </p:grpSpPr>
          <p:sp>
            <p:nvSpPr>
              <p:cNvPr id="1628" name="Google Shape;1628;p33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3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3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3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3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33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33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3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3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37" name="Google Shape;1637;p33"/>
            <p:cNvSpPr/>
            <p:nvPr/>
          </p:nvSpPr>
          <p:spPr>
            <a:xfrm rot="980710">
              <a:off x="2539301" y="1300536"/>
              <a:ext cx="436040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8" name="Google Shape;1638;p33"/>
            <p:cNvSpPr/>
            <p:nvPr/>
          </p:nvSpPr>
          <p:spPr>
            <a:xfrm>
              <a:off x="7067407" y="1981663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33"/>
            <p:cNvSpPr/>
            <p:nvPr/>
          </p:nvSpPr>
          <p:spPr>
            <a:xfrm>
              <a:off x="1725162" y="2520543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33"/>
            <p:cNvSpPr/>
            <p:nvPr/>
          </p:nvSpPr>
          <p:spPr>
            <a:xfrm>
              <a:off x="2439996" y="1360729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33"/>
            <p:cNvSpPr/>
            <p:nvPr/>
          </p:nvSpPr>
          <p:spPr>
            <a:xfrm>
              <a:off x="1451343" y="1739263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33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33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1" name="Google Shape;1651;p33"/>
          <p:cNvGrpSpPr/>
          <p:nvPr/>
        </p:nvGrpSpPr>
        <p:grpSpPr>
          <a:xfrm>
            <a:off x="6016673" y="2904942"/>
            <a:ext cx="2080960" cy="2204801"/>
            <a:chOff x="5742149" y="2182223"/>
            <a:chExt cx="2080960" cy="2439344"/>
          </a:xfrm>
        </p:grpSpPr>
        <p:grpSp>
          <p:nvGrpSpPr>
            <p:cNvPr id="1652" name="Google Shape;1652;p33"/>
            <p:cNvGrpSpPr/>
            <p:nvPr/>
          </p:nvGrpSpPr>
          <p:grpSpPr>
            <a:xfrm>
              <a:off x="5742149" y="2182223"/>
              <a:ext cx="1645253" cy="2439344"/>
              <a:chOff x="1587225" y="582700"/>
              <a:chExt cx="1401050" cy="2077275"/>
            </a:xfrm>
          </p:grpSpPr>
          <p:sp>
            <p:nvSpPr>
              <p:cNvPr id="1653" name="Google Shape;1653;p33"/>
              <p:cNvSpPr/>
              <p:nvPr/>
            </p:nvSpPr>
            <p:spPr>
              <a:xfrm>
                <a:off x="1990750" y="1117750"/>
                <a:ext cx="997525" cy="1283750"/>
              </a:xfrm>
              <a:custGeom>
                <a:avLst/>
                <a:gdLst/>
                <a:ahLst/>
                <a:cxnLst/>
                <a:rect l="l" t="t" r="r" b="b"/>
                <a:pathLst>
                  <a:path w="39901" h="51350" extrusionOk="0"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lnTo>
                      <a:pt x="1053" y="10154"/>
                    </a:ln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129"/>
                      <a:pt x="2607" y="21858"/>
                      <a:pt x="3283" y="23462"/>
                    </a:cubicBezTo>
                    <a:lnTo>
                      <a:pt x="3659" y="22161"/>
                    </a:lnTo>
                    <a:lnTo>
                      <a:pt x="3659" y="22161"/>
                    </a:lnTo>
                    <a:cubicBezTo>
                      <a:pt x="3588" y="22416"/>
                      <a:pt x="4386" y="23688"/>
                      <a:pt x="4486" y="24013"/>
                    </a:cubicBezTo>
                    <a:cubicBezTo>
                      <a:pt x="4762" y="24765"/>
                      <a:pt x="4963" y="25567"/>
                      <a:pt x="5088" y="26369"/>
                    </a:cubicBezTo>
                    <a:cubicBezTo>
                      <a:pt x="5314" y="27873"/>
                      <a:pt x="5088" y="29302"/>
                      <a:pt x="5263" y="30780"/>
                    </a:cubicBezTo>
                    <a:cubicBezTo>
                      <a:pt x="5689" y="34339"/>
                      <a:pt x="4336" y="37773"/>
                      <a:pt x="4060" y="41282"/>
                    </a:cubicBezTo>
                    <a:cubicBezTo>
                      <a:pt x="3985" y="42359"/>
                      <a:pt x="4010" y="43487"/>
                      <a:pt x="4411" y="44490"/>
                    </a:cubicBezTo>
                    <a:cubicBezTo>
                      <a:pt x="5063" y="46194"/>
                      <a:pt x="6792" y="46745"/>
                      <a:pt x="8196" y="47673"/>
                    </a:cubicBezTo>
                    <a:cubicBezTo>
                      <a:pt x="9850" y="48750"/>
                      <a:pt x="11679" y="49577"/>
                      <a:pt x="13559" y="50204"/>
                    </a:cubicBezTo>
                    <a:cubicBezTo>
                      <a:pt x="15930" y="50963"/>
                      <a:pt x="18436" y="51349"/>
                      <a:pt x="20939" y="51349"/>
                    </a:cubicBezTo>
                    <a:cubicBezTo>
                      <a:pt x="22484" y="51349"/>
                      <a:pt x="24028" y="51202"/>
                      <a:pt x="25539" y="50906"/>
                    </a:cubicBezTo>
                    <a:cubicBezTo>
                      <a:pt x="29574" y="50129"/>
                      <a:pt x="32682" y="48274"/>
                      <a:pt x="35188" y="45016"/>
                    </a:cubicBezTo>
                    <a:cubicBezTo>
                      <a:pt x="36341" y="43512"/>
                      <a:pt x="37269" y="41833"/>
                      <a:pt x="37895" y="40054"/>
                    </a:cubicBezTo>
                    <a:cubicBezTo>
                      <a:pt x="38168" y="39284"/>
                      <a:pt x="39547" y="35518"/>
                      <a:pt x="38941" y="34786"/>
                    </a:cubicBezTo>
                    <a:lnTo>
                      <a:pt x="38941" y="34786"/>
                    </a:lnTo>
                    <a:cubicBezTo>
                      <a:pt x="39136" y="35003"/>
                      <a:pt x="39330" y="35198"/>
                      <a:pt x="39524" y="35392"/>
                    </a:cubicBezTo>
                    <a:cubicBezTo>
                      <a:pt x="39599" y="33537"/>
                      <a:pt x="39474" y="31657"/>
                      <a:pt x="39123" y="29803"/>
                    </a:cubicBezTo>
                    <a:lnTo>
                      <a:pt x="39123" y="29803"/>
                    </a:lnTo>
                    <a:cubicBezTo>
                      <a:pt x="39374" y="30028"/>
                      <a:pt x="39624" y="30254"/>
                      <a:pt x="39900" y="30480"/>
                    </a:cubicBezTo>
                    <a:cubicBezTo>
                      <a:pt x="39725" y="29126"/>
                      <a:pt x="39098" y="27998"/>
                      <a:pt x="38396" y="26870"/>
                    </a:cubicBezTo>
                    <a:lnTo>
                      <a:pt x="38396" y="26870"/>
                    </a:lnTo>
                    <a:cubicBezTo>
                      <a:pt x="38873" y="27146"/>
                      <a:pt x="39249" y="27572"/>
                      <a:pt x="39499" y="28048"/>
                    </a:cubicBezTo>
                    <a:cubicBezTo>
                      <a:pt x="39875" y="22259"/>
                      <a:pt x="35589" y="16545"/>
                      <a:pt x="31078" y="13462"/>
                    </a:cubicBezTo>
                    <a:cubicBezTo>
                      <a:pt x="29449" y="12359"/>
                      <a:pt x="27795" y="11281"/>
                      <a:pt x="26266" y="10053"/>
                    </a:cubicBezTo>
                    <a:lnTo>
                      <a:pt x="26191" y="10003"/>
                    </a:lnTo>
                    <a:cubicBezTo>
                      <a:pt x="23710" y="7998"/>
                      <a:pt x="21805" y="5241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3"/>
              <p:cNvSpPr/>
              <p:nvPr/>
            </p:nvSpPr>
            <p:spPr>
              <a:xfrm>
                <a:off x="2090375" y="1800150"/>
                <a:ext cx="171700" cy="515700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0628" extrusionOk="0">
                    <a:moveTo>
                      <a:pt x="1203" y="1"/>
                    </a:moveTo>
                    <a:lnTo>
                      <a:pt x="1203" y="1"/>
                    </a:lnTo>
                    <a:cubicBezTo>
                      <a:pt x="1253" y="1153"/>
                      <a:pt x="1153" y="2306"/>
                      <a:pt x="1278" y="3484"/>
                    </a:cubicBezTo>
                    <a:cubicBezTo>
                      <a:pt x="1704" y="7043"/>
                      <a:pt x="351" y="10477"/>
                      <a:pt x="75" y="13986"/>
                    </a:cubicBezTo>
                    <a:cubicBezTo>
                      <a:pt x="0" y="15063"/>
                      <a:pt x="25" y="16191"/>
                      <a:pt x="426" y="17194"/>
                    </a:cubicBezTo>
                    <a:cubicBezTo>
                      <a:pt x="1078" y="18898"/>
                      <a:pt x="2807" y="19449"/>
                      <a:pt x="4211" y="20377"/>
                    </a:cubicBezTo>
                    <a:cubicBezTo>
                      <a:pt x="4361" y="20452"/>
                      <a:pt x="4486" y="20527"/>
                      <a:pt x="4637" y="20627"/>
                    </a:cubicBezTo>
                    <a:cubicBezTo>
                      <a:pt x="4687" y="20527"/>
                      <a:pt x="4737" y="20427"/>
                      <a:pt x="4812" y="20326"/>
                    </a:cubicBezTo>
                    <a:cubicBezTo>
                      <a:pt x="5188" y="19700"/>
                      <a:pt x="5539" y="19048"/>
                      <a:pt x="5765" y="18422"/>
                    </a:cubicBezTo>
                    <a:cubicBezTo>
                      <a:pt x="6542" y="16141"/>
                      <a:pt x="6867" y="13685"/>
                      <a:pt x="6667" y="11304"/>
                    </a:cubicBezTo>
                    <a:cubicBezTo>
                      <a:pt x="6316" y="7018"/>
                      <a:pt x="4311" y="2933"/>
                      <a:pt x="1203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3"/>
              <p:cNvSpPr/>
              <p:nvPr/>
            </p:nvSpPr>
            <p:spPr>
              <a:xfrm>
                <a:off x="2317800" y="2053900"/>
                <a:ext cx="641650" cy="347475"/>
              </a:xfrm>
              <a:custGeom>
                <a:avLst/>
                <a:gdLst/>
                <a:ahLst/>
                <a:cxnLst/>
                <a:rect l="l" t="t" r="r" b="b"/>
                <a:pathLst>
                  <a:path w="25666" h="13899" extrusionOk="0">
                    <a:moveTo>
                      <a:pt x="25665" y="1"/>
                    </a:moveTo>
                    <a:cubicBezTo>
                      <a:pt x="25039" y="377"/>
                      <a:pt x="23760" y="878"/>
                      <a:pt x="23535" y="1003"/>
                    </a:cubicBezTo>
                    <a:cubicBezTo>
                      <a:pt x="22683" y="1379"/>
                      <a:pt x="21831" y="1755"/>
                      <a:pt x="20953" y="2056"/>
                    </a:cubicBezTo>
                    <a:cubicBezTo>
                      <a:pt x="19199" y="2708"/>
                      <a:pt x="17395" y="3184"/>
                      <a:pt x="15565" y="3510"/>
                    </a:cubicBezTo>
                    <a:cubicBezTo>
                      <a:pt x="13820" y="3812"/>
                      <a:pt x="12052" y="3964"/>
                      <a:pt x="10284" y="3964"/>
                    </a:cubicBezTo>
                    <a:cubicBezTo>
                      <a:pt x="10148" y="3964"/>
                      <a:pt x="10012" y="3963"/>
                      <a:pt x="9876" y="3961"/>
                    </a:cubicBezTo>
                    <a:cubicBezTo>
                      <a:pt x="9344" y="3961"/>
                      <a:pt x="8797" y="3975"/>
                      <a:pt x="8248" y="3975"/>
                    </a:cubicBezTo>
                    <a:cubicBezTo>
                      <a:pt x="7013" y="3975"/>
                      <a:pt x="5765" y="3903"/>
                      <a:pt x="4638" y="3435"/>
                    </a:cubicBezTo>
                    <a:cubicBezTo>
                      <a:pt x="3785" y="3084"/>
                      <a:pt x="2983" y="2457"/>
                      <a:pt x="2607" y="1630"/>
                    </a:cubicBezTo>
                    <a:cubicBezTo>
                      <a:pt x="1455" y="3359"/>
                      <a:pt x="427" y="5540"/>
                      <a:pt x="151" y="7595"/>
                    </a:cubicBezTo>
                    <a:cubicBezTo>
                      <a:pt x="101" y="8096"/>
                      <a:pt x="1" y="11129"/>
                      <a:pt x="277" y="12683"/>
                    </a:cubicBezTo>
                    <a:cubicBezTo>
                      <a:pt x="327" y="12708"/>
                      <a:pt x="402" y="12733"/>
                      <a:pt x="477" y="12758"/>
                    </a:cubicBezTo>
                    <a:cubicBezTo>
                      <a:pt x="653" y="12808"/>
                      <a:pt x="828" y="12833"/>
                      <a:pt x="978" y="12883"/>
                    </a:cubicBezTo>
                    <a:cubicBezTo>
                      <a:pt x="1831" y="13109"/>
                      <a:pt x="2733" y="13259"/>
                      <a:pt x="3560" y="13510"/>
                    </a:cubicBezTo>
                    <a:cubicBezTo>
                      <a:pt x="4993" y="13767"/>
                      <a:pt x="6455" y="13899"/>
                      <a:pt x="7916" y="13899"/>
                    </a:cubicBezTo>
                    <a:cubicBezTo>
                      <a:pt x="9444" y="13899"/>
                      <a:pt x="10970" y="13754"/>
                      <a:pt x="12457" y="13460"/>
                    </a:cubicBezTo>
                    <a:cubicBezTo>
                      <a:pt x="16467" y="12683"/>
                      <a:pt x="19600" y="10828"/>
                      <a:pt x="22106" y="7570"/>
                    </a:cubicBezTo>
                    <a:cubicBezTo>
                      <a:pt x="23259" y="6066"/>
                      <a:pt x="24187" y="4387"/>
                      <a:pt x="24813" y="2608"/>
                    </a:cubicBezTo>
                    <a:cubicBezTo>
                      <a:pt x="24964" y="2232"/>
                      <a:pt x="25365" y="1104"/>
                      <a:pt x="25665" y="1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3"/>
              <p:cNvSpPr/>
              <p:nvPr/>
            </p:nvSpPr>
            <p:spPr>
              <a:xfrm>
                <a:off x="2388625" y="1726850"/>
                <a:ext cx="437350" cy="357150"/>
              </a:xfrm>
              <a:custGeom>
                <a:avLst/>
                <a:gdLst/>
                <a:ahLst/>
                <a:cxnLst/>
                <a:rect l="l" t="t" r="r" b="b"/>
                <a:pathLst>
                  <a:path w="17494" h="14286" extrusionOk="0">
                    <a:moveTo>
                      <a:pt x="9223" y="0"/>
                    </a:moveTo>
                    <a:cubicBezTo>
                      <a:pt x="8120" y="2206"/>
                      <a:pt x="6717" y="4286"/>
                      <a:pt x="5113" y="6166"/>
                    </a:cubicBezTo>
                    <a:cubicBezTo>
                      <a:pt x="3559" y="7945"/>
                      <a:pt x="1805" y="10101"/>
                      <a:pt x="752" y="12256"/>
                    </a:cubicBezTo>
                    <a:cubicBezTo>
                      <a:pt x="426" y="12908"/>
                      <a:pt x="226" y="13609"/>
                      <a:pt x="0" y="14286"/>
                    </a:cubicBezTo>
                    <a:cubicBezTo>
                      <a:pt x="526" y="13509"/>
                      <a:pt x="1203" y="12782"/>
                      <a:pt x="1955" y="12156"/>
                    </a:cubicBezTo>
                    <a:cubicBezTo>
                      <a:pt x="2807" y="11454"/>
                      <a:pt x="3759" y="10852"/>
                      <a:pt x="4687" y="10326"/>
                    </a:cubicBezTo>
                    <a:cubicBezTo>
                      <a:pt x="6015" y="9574"/>
                      <a:pt x="7469" y="9123"/>
                      <a:pt x="8973" y="8872"/>
                    </a:cubicBezTo>
                    <a:cubicBezTo>
                      <a:pt x="9674" y="8763"/>
                      <a:pt x="10389" y="8706"/>
                      <a:pt x="11106" y="8706"/>
                    </a:cubicBezTo>
                    <a:cubicBezTo>
                      <a:pt x="13334" y="8706"/>
                      <a:pt x="15579" y="9251"/>
                      <a:pt x="17494" y="10426"/>
                    </a:cubicBezTo>
                    <a:cubicBezTo>
                      <a:pt x="16466" y="8321"/>
                      <a:pt x="14386" y="7268"/>
                      <a:pt x="12531" y="5890"/>
                    </a:cubicBezTo>
                    <a:cubicBezTo>
                      <a:pt x="10652" y="4461"/>
                      <a:pt x="9599" y="2331"/>
                      <a:pt x="9223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7" name="Google Shape;1657;p33"/>
              <p:cNvSpPr/>
              <p:nvPr/>
            </p:nvSpPr>
            <p:spPr>
              <a:xfrm>
                <a:off x="1990750" y="1117750"/>
                <a:ext cx="559550" cy="933675"/>
              </a:xfrm>
              <a:custGeom>
                <a:avLst/>
                <a:gdLst/>
                <a:ahLst/>
                <a:cxnLst/>
                <a:rect l="l" t="t" r="r" b="b"/>
                <a:pathLst>
                  <a:path w="22382" h="37347" extrusionOk="0">
                    <a:moveTo>
                      <a:pt x="13131" y="31854"/>
                    </a:moveTo>
                    <a:lnTo>
                      <a:pt x="13131" y="31854"/>
                    </a:lnTo>
                    <a:cubicBezTo>
                      <a:pt x="13131" y="31855"/>
                      <a:pt x="13132" y="31857"/>
                      <a:pt x="13133" y="31858"/>
                    </a:cubicBezTo>
                    <a:cubicBezTo>
                      <a:pt x="13132" y="31857"/>
                      <a:pt x="13131" y="31855"/>
                      <a:pt x="13131" y="31854"/>
                    </a:cubicBezTo>
                    <a:close/>
                    <a:moveTo>
                      <a:pt x="4792" y="0"/>
                    </a:moveTo>
                    <a:cubicBezTo>
                      <a:pt x="4676" y="0"/>
                      <a:pt x="4603" y="9"/>
                      <a:pt x="4587" y="28"/>
                    </a:cubicBezTo>
                    <a:cubicBezTo>
                      <a:pt x="2156" y="3211"/>
                      <a:pt x="552" y="7021"/>
                      <a:pt x="0" y="11006"/>
                    </a:cubicBezTo>
                    <a:cubicBezTo>
                      <a:pt x="351" y="10705"/>
                      <a:pt x="702" y="10429"/>
                      <a:pt x="1053" y="10154"/>
                    </a:cubicBezTo>
                    <a:lnTo>
                      <a:pt x="1053" y="10154"/>
                    </a:lnTo>
                    <a:cubicBezTo>
                      <a:pt x="777" y="11532"/>
                      <a:pt x="577" y="12936"/>
                      <a:pt x="451" y="14339"/>
                    </a:cubicBezTo>
                    <a:cubicBezTo>
                      <a:pt x="727" y="13662"/>
                      <a:pt x="1128" y="13011"/>
                      <a:pt x="1629" y="12459"/>
                    </a:cubicBezTo>
                    <a:lnTo>
                      <a:pt x="1629" y="12459"/>
                    </a:lnTo>
                    <a:cubicBezTo>
                      <a:pt x="1153" y="14890"/>
                      <a:pt x="1078" y="17372"/>
                      <a:pt x="1379" y="19828"/>
                    </a:cubicBezTo>
                    <a:cubicBezTo>
                      <a:pt x="1629" y="19352"/>
                      <a:pt x="1880" y="18875"/>
                      <a:pt x="2105" y="18399"/>
                    </a:cubicBezTo>
                    <a:cubicBezTo>
                      <a:pt x="2206" y="20028"/>
                      <a:pt x="2557" y="21657"/>
                      <a:pt x="3158" y="23186"/>
                    </a:cubicBezTo>
                    <a:cubicBezTo>
                      <a:pt x="3208" y="23236"/>
                      <a:pt x="3258" y="23312"/>
                      <a:pt x="3308" y="23362"/>
                    </a:cubicBezTo>
                    <a:cubicBezTo>
                      <a:pt x="3409" y="22961"/>
                      <a:pt x="3534" y="22560"/>
                      <a:pt x="3659" y="22159"/>
                    </a:cubicBezTo>
                    <a:lnTo>
                      <a:pt x="3659" y="22159"/>
                    </a:lnTo>
                    <a:cubicBezTo>
                      <a:pt x="3584" y="22409"/>
                      <a:pt x="4386" y="23688"/>
                      <a:pt x="4486" y="24013"/>
                    </a:cubicBezTo>
                    <a:cubicBezTo>
                      <a:pt x="4712" y="24615"/>
                      <a:pt x="4862" y="25266"/>
                      <a:pt x="4988" y="25893"/>
                    </a:cubicBezTo>
                    <a:cubicBezTo>
                      <a:pt x="5514" y="26845"/>
                      <a:pt x="5965" y="27823"/>
                      <a:pt x="6567" y="28725"/>
                    </a:cubicBezTo>
                    <a:cubicBezTo>
                      <a:pt x="7344" y="29878"/>
                      <a:pt x="8371" y="30881"/>
                      <a:pt x="9198" y="32008"/>
                    </a:cubicBezTo>
                    <a:cubicBezTo>
                      <a:pt x="10326" y="33587"/>
                      <a:pt x="11078" y="35442"/>
                      <a:pt x="11329" y="37347"/>
                    </a:cubicBezTo>
                    <a:cubicBezTo>
                      <a:pt x="11404" y="35993"/>
                      <a:pt x="11479" y="34615"/>
                      <a:pt x="11529" y="33261"/>
                    </a:cubicBezTo>
                    <a:lnTo>
                      <a:pt x="12030" y="33963"/>
                    </a:lnTo>
                    <a:cubicBezTo>
                      <a:pt x="12206" y="32911"/>
                      <a:pt x="12381" y="31858"/>
                      <a:pt x="12557" y="30780"/>
                    </a:cubicBezTo>
                    <a:cubicBezTo>
                      <a:pt x="12731" y="31130"/>
                      <a:pt x="12931" y="31504"/>
                      <a:pt x="13131" y="31854"/>
                    </a:cubicBezTo>
                    <a:lnTo>
                      <a:pt x="13131" y="31854"/>
                    </a:lnTo>
                    <a:cubicBezTo>
                      <a:pt x="12860" y="31373"/>
                      <a:pt x="13234" y="29952"/>
                      <a:pt x="13309" y="29427"/>
                    </a:cubicBezTo>
                    <a:cubicBezTo>
                      <a:pt x="13409" y="28575"/>
                      <a:pt x="13634" y="27748"/>
                      <a:pt x="13810" y="26896"/>
                    </a:cubicBezTo>
                    <a:cubicBezTo>
                      <a:pt x="14111" y="25317"/>
                      <a:pt x="14336" y="23662"/>
                      <a:pt x="14537" y="22058"/>
                    </a:cubicBezTo>
                    <a:cubicBezTo>
                      <a:pt x="14988" y="22735"/>
                      <a:pt x="15414" y="23412"/>
                      <a:pt x="15765" y="24139"/>
                    </a:cubicBezTo>
                    <a:cubicBezTo>
                      <a:pt x="15815" y="21056"/>
                      <a:pt x="15990" y="17948"/>
                      <a:pt x="16316" y="14890"/>
                    </a:cubicBezTo>
                    <a:cubicBezTo>
                      <a:pt x="16592" y="15517"/>
                      <a:pt x="16867" y="16169"/>
                      <a:pt x="17118" y="16795"/>
                    </a:cubicBezTo>
                    <a:cubicBezTo>
                      <a:pt x="17745" y="14439"/>
                      <a:pt x="17970" y="12008"/>
                      <a:pt x="18171" y="9577"/>
                    </a:cubicBezTo>
                    <a:cubicBezTo>
                      <a:pt x="18722" y="10429"/>
                      <a:pt x="19198" y="11332"/>
                      <a:pt x="19574" y="12259"/>
                    </a:cubicBezTo>
                    <a:cubicBezTo>
                      <a:pt x="20251" y="10129"/>
                      <a:pt x="21128" y="8048"/>
                      <a:pt x="22156" y="6043"/>
                    </a:cubicBezTo>
                    <a:cubicBezTo>
                      <a:pt x="22231" y="5893"/>
                      <a:pt x="22306" y="5768"/>
                      <a:pt x="22381" y="5617"/>
                    </a:cubicBezTo>
                    <a:cubicBezTo>
                      <a:pt x="21730" y="4540"/>
                      <a:pt x="21203" y="3387"/>
                      <a:pt x="20802" y="2209"/>
                    </a:cubicBezTo>
                    <a:cubicBezTo>
                      <a:pt x="20151" y="2058"/>
                      <a:pt x="19499" y="2108"/>
                      <a:pt x="18898" y="1858"/>
                    </a:cubicBezTo>
                    <a:cubicBezTo>
                      <a:pt x="18346" y="1632"/>
                      <a:pt x="17845" y="1331"/>
                      <a:pt x="17268" y="1131"/>
                    </a:cubicBezTo>
                    <a:cubicBezTo>
                      <a:pt x="15915" y="730"/>
                      <a:pt x="14486" y="555"/>
                      <a:pt x="13083" y="479"/>
                    </a:cubicBezTo>
                    <a:cubicBezTo>
                      <a:pt x="11604" y="404"/>
                      <a:pt x="10126" y="429"/>
                      <a:pt x="8647" y="404"/>
                    </a:cubicBezTo>
                    <a:cubicBezTo>
                      <a:pt x="8254" y="382"/>
                      <a:pt x="5567" y="0"/>
                      <a:pt x="4792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33"/>
              <p:cNvSpPr/>
              <p:nvPr/>
            </p:nvSpPr>
            <p:spPr>
              <a:xfrm>
                <a:off x="1587225" y="1691625"/>
                <a:ext cx="1329600" cy="968350"/>
              </a:xfrm>
              <a:custGeom>
                <a:avLst/>
                <a:gdLst/>
                <a:ahLst/>
                <a:cxnLst/>
                <a:rect l="l" t="t" r="r" b="b"/>
                <a:pathLst>
                  <a:path w="53184" h="38734" extrusionOk="0">
                    <a:moveTo>
                      <a:pt x="21931" y="17174"/>
                    </a:moveTo>
                    <a:cubicBezTo>
                      <a:pt x="21930" y="17178"/>
                      <a:pt x="21930" y="17182"/>
                      <a:pt x="21931" y="17186"/>
                    </a:cubicBezTo>
                    <a:lnTo>
                      <a:pt x="21931" y="17186"/>
                    </a:lnTo>
                    <a:cubicBezTo>
                      <a:pt x="21931" y="17182"/>
                      <a:pt x="21931" y="17178"/>
                      <a:pt x="21931" y="17174"/>
                    </a:cubicBezTo>
                    <a:close/>
                    <a:moveTo>
                      <a:pt x="2231" y="24317"/>
                    </a:move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2237" y="24321"/>
                      <a:pt x="2234" y="24319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lnTo>
                      <a:pt x="2240" y="24323"/>
                    </a:lnTo>
                    <a:lnTo>
                      <a:pt x="2240" y="24323"/>
                    </a:lnTo>
                    <a:cubicBezTo>
                      <a:pt x="3039" y="24910"/>
                      <a:pt x="3763" y="27327"/>
                      <a:pt x="4412" y="28201"/>
                    </a:cubicBezTo>
                    <a:cubicBezTo>
                      <a:pt x="5339" y="29505"/>
                      <a:pt x="6392" y="30657"/>
                      <a:pt x="7595" y="31710"/>
                    </a:cubicBezTo>
                    <a:cubicBezTo>
                      <a:pt x="11780" y="35369"/>
                      <a:pt x="17018" y="37600"/>
                      <a:pt x="22482" y="38402"/>
                    </a:cubicBezTo>
                    <a:cubicBezTo>
                      <a:pt x="24012" y="38623"/>
                      <a:pt x="25558" y="38733"/>
                      <a:pt x="27104" y="38733"/>
                    </a:cubicBezTo>
                    <a:cubicBezTo>
                      <a:pt x="35383" y="38733"/>
                      <a:pt x="43633" y="35565"/>
                      <a:pt x="49124" y="29229"/>
                    </a:cubicBezTo>
                    <a:cubicBezTo>
                      <a:pt x="51580" y="26372"/>
                      <a:pt x="53059" y="22662"/>
                      <a:pt x="53184" y="18903"/>
                    </a:cubicBezTo>
                    <a:lnTo>
                      <a:pt x="53184" y="18903"/>
                    </a:lnTo>
                    <a:cubicBezTo>
                      <a:pt x="53159" y="19454"/>
                      <a:pt x="46668" y="20156"/>
                      <a:pt x="45966" y="20231"/>
                    </a:cubicBezTo>
                    <a:cubicBezTo>
                      <a:pt x="43785" y="20432"/>
                      <a:pt x="41655" y="20382"/>
                      <a:pt x="39525" y="20432"/>
                    </a:cubicBezTo>
                    <a:cubicBezTo>
                      <a:pt x="37785" y="20473"/>
                      <a:pt x="36023" y="20559"/>
                      <a:pt x="34267" y="20559"/>
                    </a:cubicBezTo>
                    <a:cubicBezTo>
                      <a:pt x="32810" y="20559"/>
                      <a:pt x="31358" y="20500"/>
                      <a:pt x="29926" y="20307"/>
                    </a:cubicBezTo>
                    <a:cubicBezTo>
                      <a:pt x="28422" y="20106"/>
                      <a:pt x="26943" y="19705"/>
                      <a:pt x="25540" y="19129"/>
                    </a:cubicBezTo>
                    <a:cubicBezTo>
                      <a:pt x="25067" y="18955"/>
                      <a:pt x="21955" y="17719"/>
                      <a:pt x="21931" y="17186"/>
                    </a:cubicBezTo>
                    <a:lnTo>
                      <a:pt x="21931" y="17186"/>
                    </a:lnTo>
                    <a:cubicBezTo>
                      <a:pt x="21930" y="17558"/>
                      <a:pt x="21906" y="17955"/>
                      <a:pt x="21906" y="18327"/>
                    </a:cubicBezTo>
                    <a:cubicBezTo>
                      <a:pt x="18848" y="16497"/>
                      <a:pt x="16191" y="13991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175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33"/>
              <p:cNvSpPr/>
              <p:nvPr/>
            </p:nvSpPr>
            <p:spPr>
              <a:xfrm>
                <a:off x="1587225" y="1691625"/>
                <a:ext cx="604050" cy="859800"/>
              </a:xfrm>
              <a:custGeom>
                <a:avLst/>
                <a:gdLst/>
                <a:ahLst/>
                <a:cxnLst/>
                <a:rect l="l" t="t" r="r" b="b"/>
                <a:pathLst>
                  <a:path w="24162" h="34392" extrusionOk="0">
                    <a:moveTo>
                      <a:pt x="2231" y="24317"/>
                    </a:moveTo>
                    <a:lnTo>
                      <a:pt x="2231" y="24317"/>
                    </a:lnTo>
                    <a:cubicBezTo>
                      <a:pt x="2236" y="24320"/>
                      <a:pt x="2241" y="24323"/>
                      <a:pt x="2245" y="24327"/>
                    </a:cubicBezTo>
                    <a:lnTo>
                      <a:pt x="2245" y="24327"/>
                    </a:lnTo>
                    <a:cubicBezTo>
                      <a:pt x="2241" y="24323"/>
                      <a:pt x="2236" y="24320"/>
                      <a:pt x="2231" y="24317"/>
                    </a:cubicBezTo>
                    <a:close/>
                    <a:moveTo>
                      <a:pt x="4204" y="0"/>
                    </a:moveTo>
                    <a:cubicBezTo>
                      <a:pt x="2863" y="0"/>
                      <a:pt x="1775" y="4135"/>
                      <a:pt x="1505" y="5068"/>
                    </a:cubicBezTo>
                    <a:cubicBezTo>
                      <a:pt x="1082" y="6535"/>
                      <a:pt x="265" y="9530"/>
                      <a:pt x="1009" y="10997"/>
                    </a:cubicBezTo>
                    <a:lnTo>
                      <a:pt x="1009" y="10997"/>
                    </a:lnTo>
                    <a:cubicBezTo>
                      <a:pt x="689" y="10383"/>
                      <a:pt x="345" y="9768"/>
                      <a:pt x="1" y="9154"/>
                    </a:cubicBezTo>
                    <a:lnTo>
                      <a:pt x="1" y="9154"/>
                    </a:lnTo>
                    <a:cubicBezTo>
                      <a:pt x="151" y="12863"/>
                      <a:pt x="903" y="16547"/>
                      <a:pt x="2256" y="20006"/>
                    </a:cubicBezTo>
                    <a:cubicBezTo>
                      <a:pt x="1730" y="19780"/>
                      <a:pt x="1229" y="19429"/>
                      <a:pt x="853" y="19003"/>
                    </a:cubicBezTo>
                    <a:lnTo>
                      <a:pt x="853" y="19003"/>
                    </a:lnTo>
                    <a:cubicBezTo>
                      <a:pt x="1354" y="21134"/>
                      <a:pt x="2457" y="23114"/>
                      <a:pt x="3334" y="25119"/>
                    </a:cubicBezTo>
                    <a:cubicBezTo>
                      <a:pt x="2988" y="24846"/>
                      <a:pt x="2617" y="24598"/>
                      <a:pt x="2245" y="24327"/>
                    </a:cubicBezTo>
                    <a:lnTo>
                      <a:pt x="2245" y="24327"/>
                    </a:lnTo>
                    <a:cubicBezTo>
                      <a:pt x="3042" y="24921"/>
                      <a:pt x="3764" y="27329"/>
                      <a:pt x="4412" y="28201"/>
                    </a:cubicBezTo>
                    <a:cubicBezTo>
                      <a:pt x="5339" y="29480"/>
                      <a:pt x="6417" y="30657"/>
                      <a:pt x="7595" y="31710"/>
                    </a:cubicBezTo>
                    <a:cubicBezTo>
                      <a:pt x="8322" y="32337"/>
                      <a:pt x="9073" y="32913"/>
                      <a:pt x="9850" y="33439"/>
                    </a:cubicBezTo>
                    <a:cubicBezTo>
                      <a:pt x="10627" y="33790"/>
                      <a:pt x="11429" y="34116"/>
                      <a:pt x="12256" y="34392"/>
                    </a:cubicBezTo>
                    <a:cubicBezTo>
                      <a:pt x="11956" y="33815"/>
                      <a:pt x="11655" y="33239"/>
                      <a:pt x="11329" y="32662"/>
                    </a:cubicBezTo>
                    <a:lnTo>
                      <a:pt x="11329" y="32662"/>
                    </a:lnTo>
                    <a:cubicBezTo>
                      <a:pt x="13760" y="33640"/>
                      <a:pt x="16367" y="34191"/>
                      <a:pt x="18973" y="34292"/>
                    </a:cubicBezTo>
                    <a:cubicBezTo>
                      <a:pt x="18647" y="33515"/>
                      <a:pt x="18121" y="32813"/>
                      <a:pt x="17495" y="32287"/>
                    </a:cubicBezTo>
                    <a:lnTo>
                      <a:pt x="17495" y="32287"/>
                    </a:lnTo>
                    <a:cubicBezTo>
                      <a:pt x="18748" y="32312"/>
                      <a:pt x="20001" y="32362"/>
                      <a:pt x="21254" y="32487"/>
                    </a:cubicBezTo>
                    <a:cubicBezTo>
                      <a:pt x="20201" y="31058"/>
                      <a:pt x="19149" y="29630"/>
                      <a:pt x="18071" y="28226"/>
                    </a:cubicBezTo>
                    <a:lnTo>
                      <a:pt x="18071" y="28226"/>
                    </a:lnTo>
                    <a:cubicBezTo>
                      <a:pt x="19424" y="28327"/>
                      <a:pt x="20728" y="28652"/>
                      <a:pt x="21981" y="29154"/>
                    </a:cubicBezTo>
                    <a:lnTo>
                      <a:pt x="19675" y="24793"/>
                    </a:lnTo>
                    <a:lnTo>
                      <a:pt x="19675" y="24793"/>
                    </a:lnTo>
                    <a:cubicBezTo>
                      <a:pt x="21179" y="25068"/>
                      <a:pt x="22658" y="25645"/>
                      <a:pt x="23936" y="26522"/>
                    </a:cubicBezTo>
                    <a:cubicBezTo>
                      <a:pt x="24161" y="25144"/>
                      <a:pt x="23284" y="23840"/>
                      <a:pt x="22432" y="22713"/>
                    </a:cubicBezTo>
                    <a:lnTo>
                      <a:pt x="19274" y="18502"/>
                    </a:lnTo>
                    <a:lnTo>
                      <a:pt x="19274" y="18502"/>
                    </a:lnTo>
                    <a:cubicBezTo>
                      <a:pt x="20001" y="18527"/>
                      <a:pt x="20753" y="18577"/>
                      <a:pt x="21480" y="18602"/>
                    </a:cubicBezTo>
                    <a:cubicBezTo>
                      <a:pt x="21404" y="18352"/>
                      <a:pt x="21304" y="18126"/>
                      <a:pt x="21204" y="17875"/>
                    </a:cubicBezTo>
                    <a:cubicBezTo>
                      <a:pt x="18422" y="16096"/>
                      <a:pt x="16041" y="13765"/>
                      <a:pt x="14186" y="11033"/>
                    </a:cubicBezTo>
                    <a:cubicBezTo>
                      <a:pt x="13911" y="11685"/>
                      <a:pt x="13760" y="12387"/>
                      <a:pt x="13710" y="13114"/>
                    </a:cubicBezTo>
                    <a:cubicBezTo>
                      <a:pt x="11931" y="11735"/>
                      <a:pt x="10502" y="9905"/>
                      <a:pt x="9625" y="7825"/>
                    </a:cubicBezTo>
                    <a:cubicBezTo>
                      <a:pt x="9200" y="8600"/>
                      <a:pt x="8875" y="9425"/>
                      <a:pt x="8699" y="10299"/>
                    </a:cubicBezTo>
                    <a:lnTo>
                      <a:pt x="8699" y="10299"/>
                    </a:lnTo>
                    <a:cubicBezTo>
                      <a:pt x="8749" y="9978"/>
                      <a:pt x="7242" y="8223"/>
                      <a:pt x="7043" y="7825"/>
                    </a:cubicBezTo>
                    <a:cubicBezTo>
                      <a:pt x="6567" y="6973"/>
                      <a:pt x="6166" y="6046"/>
                      <a:pt x="5840" y="5093"/>
                    </a:cubicBezTo>
                    <a:cubicBezTo>
                      <a:pt x="5540" y="4216"/>
                      <a:pt x="5314" y="156"/>
                      <a:pt x="4286" y="6"/>
                    </a:cubicBezTo>
                    <a:cubicBezTo>
                      <a:pt x="4259" y="2"/>
                      <a:pt x="4231" y="0"/>
                      <a:pt x="4204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33"/>
              <p:cNvSpPr/>
              <p:nvPr/>
            </p:nvSpPr>
            <p:spPr>
              <a:xfrm>
                <a:off x="2002025" y="1117750"/>
                <a:ext cx="578975" cy="268175"/>
              </a:xfrm>
              <a:custGeom>
                <a:avLst/>
                <a:gdLst/>
                <a:ahLst/>
                <a:cxnLst/>
                <a:rect l="l" t="t" r="r" b="b"/>
                <a:pathLst>
                  <a:path w="23159" h="10727" extrusionOk="0">
                    <a:moveTo>
                      <a:pt x="4341" y="0"/>
                    </a:moveTo>
                    <a:cubicBezTo>
                      <a:pt x="4225" y="0"/>
                      <a:pt x="4152" y="9"/>
                      <a:pt x="4136" y="28"/>
                    </a:cubicBezTo>
                    <a:cubicBezTo>
                      <a:pt x="2181" y="2585"/>
                      <a:pt x="777" y="5567"/>
                      <a:pt x="0" y="8700"/>
                    </a:cubicBezTo>
                    <a:cubicBezTo>
                      <a:pt x="3103" y="10027"/>
                      <a:pt x="6483" y="10727"/>
                      <a:pt x="9862" y="10727"/>
                    </a:cubicBezTo>
                    <a:cubicBezTo>
                      <a:pt x="11015" y="10727"/>
                      <a:pt x="12168" y="10645"/>
                      <a:pt x="13309" y="10479"/>
                    </a:cubicBezTo>
                    <a:cubicBezTo>
                      <a:pt x="14762" y="10254"/>
                      <a:pt x="16216" y="9928"/>
                      <a:pt x="17645" y="9552"/>
                    </a:cubicBezTo>
                    <a:cubicBezTo>
                      <a:pt x="18948" y="9226"/>
                      <a:pt x="20251" y="8875"/>
                      <a:pt x="21479" y="8324"/>
                    </a:cubicBezTo>
                    <a:cubicBezTo>
                      <a:pt x="22056" y="8048"/>
                      <a:pt x="22607" y="7748"/>
                      <a:pt x="23158" y="7397"/>
                    </a:cubicBezTo>
                    <a:cubicBezTo>
                      <a:pt x="21930" y="5843"/>
                      <a:pt x="20978" y="4088"/>
                      <a:pt x="20351" y="2209"/>
                    </a:cubicBezTo>
                    <a:cubicBezTo>
                      <a:pt x="19700" y="2058"/>
                      <a:pt x="19048" y="2108"/>
                      <a:pt x="18447" y="1858"/>
                    </a:cubicBezTo>
                    <a:cubicBezTo>
                      <a:pt x="17895" y="1632"/>
                      <a:pt x="17394" y="1331"/>
                      <a:pt x="16817" y="1131"/>
                    </a:cubicBezTo>
                    <a:cubicBezTo>
                      <a:pt x="15464" y="730"/>
                      <a:pt x="14035" y="555"/>
                      <a:pt x="12632" y="479"/>
                    </a:cubicBezTo>
                    <a:cubicBezTo>
                      <a:pt x="11153" y="404"/>
                      <a:pt x="9675" y="429"/>
                      <a:pt x="8196" y="404"/>
                    </a:cubicBezTo>
                    <a:cubicBezTo>
                      <a:pt x="7803" y="382"/>
                      <a:pt x="5116" y="0"/>
                      <a:pt x="4341" y="0"/>
                    </a:cubicBezTo>
                    <a:close/>
                  </a:path>
                </a:pathLst>
              </a:custGeom>
              <a:solidFill>
                <a:srgbClr val="C64D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33"/>
              <p:cNvSpPr/>
              <p:nvPr/>
            </p:nvSpPr>
            <p:spPr>
              <a:xfrm>
                <a:off x="1901150" y="645350"/>
                <a:ext cx="219950" cy="260175"/>
              </a:xfrm>
              <a:custGeom>
                <a:avLst/>
                <a:gdLst/>
                <a:ahLst/>
                <a:cxnLst/>
                <a:rect l="l" t="t" r="r" b="b"/>
                <a:pathLst>
                  <a:path w="8798" h="10407" extrusionOk="0">
                    <a:moveTo>
                      <a:pt x="1447" y="1"/>
                    </a:moveTo>
                    <a:cubicBezTo>
                      <a:pt x="1063" y="1"/>
                      <a:pt x="702" y="107"/>
                      <a:pt x="476" y="403"/>
                    </a:cubicBezTo>
                    <a:cubicBezTo>
                      <a:pt x="301" y="628"/>
                      <a:pt x="251" y="904"/>
                      <a:pt x="201" y="1180"/>
                    </a:cubicBezTo>
                    <a:cubicBezTo>
                      <a:pt x="0" y="2583"/>
                      <a:pt x="100" y="4012"/>
                      <a:pt x="376" y="5390"/>
                    </a:cubicBezTo>
                    <a:cubicBezTo>
                      <a:pt x="501" y="6067"/>
                      <a:pt x="677" y="6744"/>
                      <a:pt x="877" y="7420"/>
                    </a:cubicBezTo>
                    <a:cubicBezTo>
                      <a:pt x="1028" y="7947"/>
                      <a:pt x="1203" y="8548"/>
                      <a:pt x="1278" y="9100"/>
                    </a:cubicBezTo>
                    <a:cubicBezTo>
                      <a:pt x="1329" y="9601"/>
                      <a:pt x="1253" y="10002"/>
                      <a:pt x="1805" y="10252"/>
                    </a:cubicBezTo>
                    <a:cubicBezTo>
                      <a:pt x="2050" y="10367"/>
                      <a:pt x="2316" y="10407"/>
                      <a:pt x="2590" y="10407"/>
                    </a:cubicBezTo>
                    <a:cubicBezTo>
                      <a:pt x="2736" y="10407"/>
                      <a:pt x="2884" y="10395"/>
                      <a:pt x="3033" y="10378"/>
                    </a:cubicBezTo>
                    <a:cubicBezTo>
                      <a:pt x="4461" y="10177"/>
                      <a:pt x="5815" y="9450"/>
                      <a:pt x="6817" y="8448"/>
                    </a:cubicBezTo>
                    <a:cubicBezTo>
                      <a:pt x="7068" y="8197"/>
                      <a:pt x="7319" y="7897"/>
                      <a:pt x="7569" y="7571"/>
                    </a:cubicBezTo>
                    <a:cubicBezTo>
                      <a:pt x="8221" y="6694"/>
                      <a:pt x="8797" y="5591"/>
                      <a:pt x="8747" y="4613"/>
                    </a:cubicBezTo>
                    <a:cubicBezTo>
                      <a:pt x="8672" y="3661"/>
                      <a:pt x="7795" y="3034"/>
                      <a:pt x="7018" y="2533"/>
                    </a:cubicBezTo>
                    <a:cubicBezTo>
                      <a:pt x="5539" y="1606"/>
                      <a:pt x="4010" y="653"/>
                      <a:pt x="2331" y="152"/>
                    </a:cubicBezTo>
                    <a:cubicBezTo>
                      <a:pt x="2057" y="65"/>
                      <a:pt x="1745" y="1"/>
                      <a:pt x="1447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33"/>
              <p:cNvSpPr/>
              <p:nvPr/>
            </p:nvSpPr>
            <p:spPr>
              <a:xfrm>
                <a:off x="1953150" y="701775"/>
                <a:ext cx="97150" cy="93850"/>
              </a:xfrm>
              <a:custGeom>
                <a:avLst/>
                <a:gdLst/>
                <a:ahLst/>
                <a:cxnLst/>
                <a:rect l="l" t="t" r="r" b="b"/>
                <a:pathLst>
                  <a:path w="3886" h="3754" extrusionOk="0">
                    <a:moveTo>
                      <a:pt x="326" y="0"/>
                    </a:moveTo>
                    <a:cubicBezTo>
                      <a:pt x="251" y="0"/>
                      <a:pt x="126" y="0"/>
                      <a:pt x="76" y="51"/>
                    </a:cubicBezTo>
                    <a:cubicBezTo>
                      <a:pt x="0" y="126"/>
                      <a:pt x="0" y="226"/>
                      <a:pt x="0" y="301"/>
                    </a:cubicBezTo>
                    <a:cubicBezTo>
                      <a:pt x="0" y="1203"/>
                      <a:pt x="101" y="2056"/>
                      <a:pt x="251" y="2933"/>
                    </a:cubicBezTo>
                    <a:cubicBezTo>
                      <a:pt x="340" y="3547"/>
                      <a:pt x="624" y="3753"/>
                      <a:pt x="981" y="3753"/>
                    </a:cubicBezTo>
                    <a:cubicBezTo>
                      <a:pt x="1426" y="3753"/>
                      <a:pt x="1987" y="3434"/>
                      <a:pt x="2432" y="3183"/>
                    </a:cubicBezTo>
                    <a:cubicBezTo>
                      <a:pt x="2707" y="3033"/>
                      <a:pt x="2983" y="2858"/>
                      <a:pt x="3158" y="2632"/>
                    </a:cubicBezTo>
                    <a:cubicBezTo>
                      <a:pt x="3885" y="1680"/>
                      <a:pt x="2507" y="1028"/>
                      <a:pt x="1830" y="602"/>
                    </a:cubicBezTo>
                    <a:cubicBezTo>
                      <a:pt x="1379" y="326"/>
                      <a:pt x="878" y="51"/>
                      <a:pt x="326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3"/>
              <p:cNvSpPr/>
              <p:nvPr/>
            </p:nvSpPr>
            <p:spPr>
              <a:xfrm>
                <a:off x="2302775" y="582700"/>
                <a:ext cx="213675" cy="26257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10503" extrusionOk="0">
                    <a:moveTo>
                      <a:pt x="6903" y="1"/>
                    </a:moveTo>
                    <a:cubicBezTo>
                      <a:pt x="6541" y="1"/>
                      <a:pt x="6151" y="123"/>
                      <a:pt x="5815" y="277"/>
                    </a:cubicBezTo>
                    <a:cubicBezTo>
                      <a:pt x="4211" y="1029"/>
                      <a:pt x="2833" y="2157"/>
                      <a:pt x="1504" y="3285"/>
                    </a:cubicBezTo>
                    <a:cubicBezTo>
                      <a:pt x="777" y="3886"/>
                      <a:pt x="0" y="4663"/>
                      <a:pt x="76" y="5591"/>
                    </a:cubicBezTo>
                    <a:cubicBezTo>
                      <a:pt x="176" y="6568"/>
                      <a:pt x="878" y="7596"/>
                      <a:pt x="1655" y="8373"/>
                    </a:cubicBezTo>
                    <a:cubicBezTo>
                      <a:pt x="1930" y="8648"/>
                      <a:pt x="2231" y="8899"/>
                      <a:pt x="2507" y="9124"/>
                    </a:cubicBezTo>
                    <a:cubicBezTo>
                      <a:pt x="3660" y="9977"/>
                      <a:pt x="5088" y="10503"/>
                      <a:pt x="6542" y="10503"/>
                    </a:cubicBezTo>
                    <a:cubicBezTo>
                      <a:pt x="6943" y="10503"/>
                      <a:pt x="7394" y="10453"/>
                      <a:pt x="7720" y="10227"/>
                    </a:cubicBezTo>
                    <a:cubicBezTo>
                      <a:pt x="8246" y="9876"/>
                      <a:pt x="8121" y="9500"/>
                      <a:pt x="8096" y="8999"/>
                    </a:cubicBezTo>
                    <a:cubicBezTo>
                      <a:pt x="8096" y="8448"/>
                      <a:pt x="8196" y="7821"/>
                      <a:pt x="8271" y="7270"/>
                    </a:cubicBezTo>
                    <a:cubicBezTo>
                      <a:pt x="8371" y="6593"/>
                      <a:pt x="8447" y="5891"/>
                      <a:pt x="8472" y="5215"/>
                    </a:cubicBezTo>
                    <a:cubicBezTo>
                      <a:pt x="8547" y="3786"/>
                      <a:pt x="8447" y="2383"/>
                      <a:pt x="8046" y="1004"/>
                    </a:cubicBezTo>
                    <a:cubicBezTo>
                      <a:pt x="7970" y="753"/>
                      <a:pt x="7870" y="478"/>
                      <a:pt x="7670" y="277"/>
                    </a:cubicBezTo>
                    <a:cubicBezTo>
                      <a:pt x="7459" y="78"/>
                      <a:pt x="7190" y="1"/>
                      <a:pt x="6903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33"/>
              <p:cNvSpPr/>
              <p:nvPr/>
            </p:nvSpPr>
            <p:spPr>
              <a:xfrm>
                <a:off x="2371075" y="641625"/>
                <a:ext cx="95250" cy="96050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3842" extrusionOk="0">
                    <a:moveTo>
                      <a:pt x="3431" y="0"/>
                    </a:moveTo>
                    <a:cubicBezTo>
                      <a:pt x="3384" y="0"/>
                      <a:pt x="3334" y="13"/>
                      <a:pt x="3284" y="26"/>
                    </a:cubicBezTo>
                    <a:cubicBezTo>
                      <a:pt x="2757" y="151"/>
                      <a:pt x="2306" y="477"/>
                      <a:pt x="1880" y="828"/>
                    </a:cubicBezTo>
                    <a:cubicBezTo>
                      <a:pt x="1279" y="1354"/>
                      <a:pt x="0" y="2181"/>
                      <a:pt x="852" y="3008"/>
                    </a:cubicBezTo>
                    <a:cubicBezTo>
                      <a:pt x="1078" y="3234"/>
                      <a:pt x="1354" y="3359"/>
                      <a:pt x="1654" y="3459"/>
                    </a:cubicBezTo>
                    <a:cubicBezTo>
                      <a:pt x="2074" y="3632"/>
                      <a:pt x="2592" y="3841"/>
                      <a:pt x="3011" y="3841"/>
                    </a:cubicBezTo>
                    <a:cubicBezTo>
                      <a:pt x="3443" y="3841"/>
                      <a:pt x="3772" y="3620"/>
                      <a:pt x="3785" y="2908"/>
                    </a:cubicBezTo>
                    <a:cubicBezTo>
                      <a:pt x="3810" y="2031"/>
                      <a:pt x="3785" y="1153"/>
                      <a:pt x="3659" y="276"/>
                    </a:cubicBezTo>
                    <a:cubicBezTo>
                      <a:pt x="3634" y="201"/>
                      <a:pt x="3634" y="101"/>
                      <a:pt x="3559" y="51"/>
                    </a:cubicBezTo>
                    <a:cubicBezTo>
                      <a:pt x="3522" y="13"/>
                      <a:pt x="3478" y="0"/>
                      <a:pt x="3431" y="0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33"/>
              <p:cNvSpPr/>
              <p:nvPr/>
            </p:nvSpPr>
            <p:spPr>
              <a:xfrm>
                <a:off x="1786475" y="706150"/>
                <a:ext cx="937375" cy="636000"/>
              </a:xfrm>
              <a:custGeom>
                <a:avLst/>
                <a:gdLst/>
                <a:ahLst/>
                <a:cxnLst/>
                <a:rect l="l" t="t" r="r" b="b"/>
                <a:pathLst>
                  <a:path w="37495" h="25440" extrusionOk="0">
                    <a:moveTo>
                      <a:pt x="19469" y="0"/>
                    </a:moveTo>
                    <a:cubicBezTo>
                      <a:pt x="19214" y="0"/>
                      <a:pt x="18957" y="9"/>
                      <a:pt x="18698" y="26"/>
                    </a:cubicBezTo>
                    <a:cubicBezTo>
                      <a:pt x="18454" y="11"/>
                      <a:pt x="18212" y="3"/>
                      <a:pt x="17972" y="3"/>
                    </a:cubicBezTo>
                    <a:cubicBezTo>
                      <a:pt x="11853" y="3"/>
                      <a:pt x="6781" y="4834"/>
                      <a:pt x="4562" y="10477"/>
                    </a:cubicBezTo>
                    <a:cubicBezTo>
                      <a:pt x="4136" y="11580"/>
                      <a:pt x="3735" y="12708"/>
                      <a:pt x="3008" y="13660"/>
                    </a:cubicBezTo>
                    <a:cubicBezTo>
                      <a:pt x="2350" y="14530"/>
                      <a:pt x="1317" y="15223"/>
                      <a:pt x="219" y="15223"/>
                    </a:cubicBezTo>
                    <a:cubicBezTo>
                      <a:pt x="147" y="15223"/>
                      <a:pt x="74" y="15220"/>
                      <a:pt x="1" y="15214"/>
                    </a:cubicBezTo>
                    <a:lnTo>
                      <a:pt x="1" y="15214"/>
                    </a:lnTo>
                    <a:cubicBezTo>
                      <a:pt x="2031" y="20126"/>
                      <a:pt x="6843" y="23009"/>
                      <a:pt x="11755" y="24487"/>
                    </a:cubicBezTo>
                    <a:cubicBezTo>
                      <a:pt x="13774" y="25095"/>
                      <a:pt x="15792" y="25440"/>
                      <a:pt x="17827" y="25440"/>
                    </a:cubicBezTo>
                    <a:cubicBezTo>
                      <a:pt x="18142" y="25440"/>
                      <a:pt x="18457" y="25431"/>
                      <a:pt x="18773" y="25415"/>
                    </a:cubicBezTo>
                    <a:cubicBezTo>
                      <a:pt x="19071" y="25431"/>
                      <a:pt x="19369" y="25438"/>
                      <a:pt x="19668" y="25438"/>
                    </a:cubicBezTo>
                    <a:cubicBezTo>
                      <a:pt x="21705" y="25438"/>
                      <a:pt x="23754" y="25074"/>
                      <a:pt x="25765" y="24462"/>
                    </a:cubicBezTo>
                    <a:cubicBezTo>
                      <a:pt x="30678" y="22958"/>
                      <a:pt x="35490" y="20051"/>
                      <a:pt x="37495" y="15139"/>
                    </a:cubicBezTo>
                    <a:lnTo>
                      <a:pt x="37495" y="15139"/>
                    </a:lnTo>
                    <a:cubicBezTo>
                      <a:pt x="37422" y="15145"/>
                      <a:pt x="37349" y="15148"/>
                      <a:pt x="37276" y="15148"/>
                    </a:cubicBezTo>
                    <a:cubicBezTo>
                      <a:pt x="36178" y="15148"/>
                      <a:pt x="35144" y="14455"/>
                      <a:pt x="34462" y="13585"/>
                    </a:cubicBezTo>
                    <a:cubicBezTo>
                      <a:pt x="33735" y="12658"/>
                      <a:pt x="33334" y="11505"/>
                      <a:pt x="32883" y="10402"/>
                    </a:cubicBezTo>
                    <a:cubicBezTo>
                      <a:pt x="30646" y="4797"/>
                      <a:pt x="25569" y="0"/>
                      <a:pt x="1946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33"/>
              <p:cNvSpPr/>
              <p:nvPr/>
            </p:nvSpPr>
            <p:spPr>
              <a:xfrm>
                <a:off x="2013925" y="1096575"/>
                <a:ext cx="523200" cy="245575"/>
              </a:xfrm>
              <a:custGeom>
                <a:avLst/>
                <a:gdLst/>
                <a:ahLst/>
                <a:cxnLst/>
                <a:rect l="l" t="t" r="r" b="b"/>
                <a:pathLst>
                  <a:path w="20928" h="9823" extrusionOk="0">
                    <a:moveTo>
                      <a:pt x="10321" y="1"/>
                    </a:moveTo>
                    <a:cubicBezTo>
                      <a:pt x="9271" y="1"/>
                      <a:pt x="8371" y="587"/>
                      <a:pt x="7695" y="1376"/>
                    </a:cubicBezTo>
                    <a:cubicBezTo>
                      <a:pt x="5640" y="3808"/>
                      <a:pt x="2883" y="6489"/>
                      <a:pt x="1" y="7918"/>
                    </a:cubicBezTo>
                    <a:cubicBezTo>
                      <a:pt x="878" y="8269"/>
                      <a:pt x="1755" y="8595"/>
                      <a:pt x="2657" y="8870"/>
                    </a:cubicBezTo>
                    <a:cubicBezTo>
                      <a:pt x="4676" y="9478"/>
                      <a:pt x="6694" y="9823"/>
                      <a:pt x="8729" y="9823"/>
                    </a:cubicBezTo>
                    <a:cubicBezTo>
                      <a:pt x="9044" y="9823"/>
                      <a:pt x="9359" y="9814"/>
                      <a:pt x="9675" y="9798"/>
                    </a:cubicBezTo>
                    <a:cubicBezTo>
                      <a:pt x="9973" y="9814"/>
                      <a:pt x="10271" y="9821"/>
                      <a:pt x="10570" y="9821"/>
                    </a:cubicBezTo>
                    <a:cubicBezTo>
                      <a:pt x="12607" y="9821"/>
                      <a:pt x="14656" y="9457"/>
                      <a:pt x="16667" y="8845"/>
                    </a:cubicBezTo>
                    <a:cubicBezTo>
                      <a:pt x="18121" y="8394"/>
                      <a:pt x="19549" y="7818"/>
                      <a:pt x="20928" y="7116"/>
                    </a:cubicBezTo>
                    <a:cubicBezTo>
                      <a:pt x="17319" y="6138"/>
                      <a:pt x="14161" y="3732"/>
                      <a:pt x="11805" y="800"/>
                    </a:cubicBezTo>
                    <a:cubicBezTo>
                      <a:pt x="11605" y="574"/>
                      <a:pt x="11429" y="324"/>
                      <a:pt x="11153" y="173"/>
                    </a:cubicBezTo>
                    <a:cubicBezTo>
                      <a:pt x="11003" y="98"/>
                      <a:pt x="10828" y="48"/>
                      <a:pt x="10677" y="23"/>
                    </a:cubicBezTo>
                    <a:cubicBezTo>
                      <a:pt x="10557" y="8"/>
                      <a:pt x="10438" y="1"/>
                      <a:pt x="10321" y="1"/>
                    </a:cubicBezTo>
                    <a:close/>
                  </a:path>
                </a:pathLst>
              </a:custGeom>
              <a:solidFill>
                <a:srgbClr val="F2C2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33"/>
              <p:cNvSpPr/>
              <p:nvPr/>
            </p:nvSpPr>
            <p:spPr>
              <a:xfrm>
                <a:off x="2203775" y="1109550"/>
                <a:ext cx="114050" cy="112925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4517" extrusionOk="0">
                    <a:moveTo>
                      <a:pt x="2245" y="0"/>
                    </a:moveTo>
                    <a:cubicBezTo>
                      <a:pt x="2232" y="0"/>
                      <a:pt x="2219" y="2"/>
                      <a:pt x="2206" y="5"/>
                    </a:cubicBezTo>
                    <a:cubicBezTo>
                      <a:pt x="2106" y="5"/>
                      <a:pt x="2031" y="106"/>
                      <a:pt x="2056" y="206"/>
                    </a:cubicBezTo>
                    <a:cubicBezTo>
                      <a:pt x="2181" y="1058"/>
                      <a:pt x="2231" y="1910"/>
                      <a:pt x="2181" y="2762"/>
                    </a:cubicBezTo>
                    <a:cubicBezTo>
                      <a:pt x="2156" y="3314"/>
                      <a:pt x="2106" y="3840"/>
                      <a:pt x="1630" y="4091"/>
                    </a:cubicBezTo>
                    <a:cubicBezTo>
                      <a:pt x="1529" y="4141"/>
                      <a:pt x="1417" y="4166"/>
                      <a:pt x="1304" y="4166"/>
                    </a:cubicBezTo>
                    <a:cubicBezTo>
                      <a:pt x="1191" y="4166"/>
                      <a:pt x="1078" y="4141"/>
                      <a:pt x="978" y="4091"/>
                    </a:cubicBezTo>
                    <a:cubicBezTo>
                      <a:pt x="602" y="3915"/>
                      <a:pt x="376" y="3514"/>
                      <a:pt x="427" y="3088"/>
                    </a:cubicBezTo>
                    <a:cubicBezTo>
                      <a:pt x="452" y="2988"/>
                      <a:pt x="376" y="2888"/>
                      <a:pt x="276" y="2888"/>
                    </a:cubicBezTo>
                    <a:cubicBezTo>
                      <a:pt x="176" y="2888"/>
                      <a:pt x="76" y="2938"/>
                      <a:pt x="76" y="3038"/>
                    </a:cubicBezTo>
                    <a:cubicBezTo>
                      <a:pt x="1" y="3639"/>
                      <a:pt x="301" y="4166"/>
                      <a:pt x="803" y="4416"/>
                    </a:cubicBezTo>
                    <a:cubicBezTo>
                      <a:pt x="978" y="4492"/>
                      <a:pt x="1128" y="4517"/>
                      <a:pt x="1304" y="4517"/>
                    </a:cubicBezTo>
                    <a:cubicBezTo>
                      <a:pt x="1479" y="4517"/>
                      <a:pt x="1630" y="4492"/>
                      <a:pt x="1805" y="4416"/>
                    </a:cubicBezTo>
                    <a:cubicBezTo>
                      <a:pt x="2106" y="4241"/>
                      <a:pt x="2281" y="3990"/>
                      <a:pt x="2382" y="3740"/>
                    </a:cubicBezTo>
                    <a:cubicBezTo>
                      <a:pt x="2407" y="3765"/>
                      <a:pt x="2432" y="3815"/>
                      <a:pt x="2457" y="3865"/>
                    </a:cubicBezTo>
                    <a:cubicBezTo>
                      <a:pt x="2657" y="4241"/>
                      <a:pt x="3058" y="4492"/>
                      <a:pt x="3434" y="4492"/>
                    </a:cubicBezTo>
                    <a:lnTo>
                      <a:pt x="3509" y="4492"/>
                    </a:lnTo>
                    <a:cubicBezTo>
                      <a:pt x="3810" y="4467"/>
                      <a:pt x="4086" y="4291"/>
                      <a:pt x="4261" y="4015"/>
                    </a:cubicBezTo>
                    <a:cubicBezTo>
                      <a:pt x="4412" y="3790"/>
                      <a:pt x="4512" y="3514"/>
                      <a:pt x="4537" y="3213"/>
                    </a:cubicBezTo>
                    <a:cubicBezTo>
                      <a:pt x="4562" y="3113"/>
                      <a:pt x="4487" y="3013"/>
                      <a:pt x="4387" y="3013"/>
                    </a:cubicBezTo>
                    <a:cubicBezTo>
                      <a:pt x="4373" y="3010"/>
                      <a:pt x="4360" y="3008"/>
                      <a:pt x="4347" y="3008"/>
                    </a:cubicBezTo>
                    <a:cubicBezTo>
                      <a:pt x="4262" y="3008"/>
                      <a:pt x="4186" y="3076"/>
                      <a:pt x="4186" y="3163"/>
                    </a:cubicBezTo>
                    <a:cubicBezTo>
                      <a:pt x="4161" y="3414"/>
                      <a:pt x="4086" y="3639"/>
                      <a:pt x="3960" y="3790"/>
                    </a:cubicBezTo>
                    <a:cubicBezTo>
                      <a:pt x="3835" y="3990"/>
                      <a:pt x="3660" y="4116"/>
                      <a:pt x="3484" y="4116"/>
                    </a:cubicBezTo>
                    <a:cubicBezTo>
                      <a:pt x="3468" y="4117"/>
                      <a:pt x="3452" y="4118"/>
                      <a:pt x="3436" y="4118"/>
                    </a:cubicBezTo>
                    <a:cubicBezTo>
                      <a:pt x="3196" y="4118"/>
                      <a:pt x="2923" y="3948"/>
                      <a:pt x="2783" y="3690"/>
                    </a:cubicBezTo>
                    <a:cubicBezTo>
                      <a:pt x="2607" y="3389"/>
                      <a:pt x="2582" y="3038"/>
                      <a:pt x="2557" y="2737"/>
                    </a:cubicBezTo>
                    <a:cubicBezTo>
                      <a:pt x="2557" y="2712"/>
                      <a:pt x="2557" y="2712"/>
                      <a:pt x="2557" y="2712"/>
                    </a:cubicBezTo>
                    <a:cubicBezTo>
                      <a:pt x="2607" y="1835"/>
                      <a:pt x="2557" y="983"/>
                      <a:pt x="2407" y="156"/>
                    </a:cubicBezTo>
                    <a:cubicBezTo>
                      <a:pt x="2407" y="69"/>
                      <a:pt x="2331" y="0"/>
                      <a:pt x="224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33"/>
              <p:cNvSpPr/>
              <p:nvPr/>
            </p:nvSpPr>
            <p:spPr>
              <a:xfrm>
                <a:off x="2216925" y="1095375"/>
                <a:ext cx="86500" cy="552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209" extrusionOk="0">
                    <a:moveTo>
                      <a:pt x="1904" y="0"/>
                    </a:moveTo>
                    <a:cubicBezTo>
                      <a:pt x="1348" y="0"/>
                      <a:pt x="798" y="67"/>
                      <a:pt x="277" y="272"/>
                    </a:cubicBezTo>
                    <a:cubicBezTo>
                      <a:pt x="151" y="322"/>
                      <a:pt x="26" y="372"/>
                      <a:pt x="1" y="522"/>
                    </a:cubicBezTo>
                    <a:cubicBezTo>
                      <a:pt x="1" y="597"/>
                      <a:pt x="26" y="698"/>
                      <a:pt x="76" y="773"/>
                    </a:cubicBezTo>
                    <a:cubicBezTo>
                      <a:pt x="352" y="1324"/>
                      <a:pt x="728" y="1825"/>
                      <a:pt x="1254" y="2101"/>
                    </a:cubicBezTo>
                    <a:cubicBezTo>
                      <a:pt x="1397" y="2176"/>
                      <a:pt x="1547" y="2208"/>
                      <a:pt x="1698" y="2208"/>
                    </a:cubicBezTo>
                    <a:cubicBezTo>
                      <a:pt x="2207" y="2208"/>
                      <a:pt x="2730" y="1836"/>
                      <a:pt x="3059" y="1450"/>
                    </a:cubicBezTo>
                    <a:cubicBezTo>
                      <a:pt x="3284" y="1149"/>
                      <a:pt x="3460" y="723"/>
                      <a:pt x="3309" y="397"/>
                    </a:cubicBezTo>
                    <a:cubicBezTo>
                      <a:pt x="3134" y="96"/>
                      <a:pt x="2783" y="46"/>
                      <a:pt x="2482" y="21"/>
                    </a:cubicBezTo>
                    <a:cubicBezTo>
                      <a:pt x="2289" y="8"/>
                      <a:pt x="2096" y="0"/>
                      <a:pt x="1904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33"/>
              <p:cNvSpPr/>
              <p:nvPr/>
            </p:nvSpPr>
            <p:spPr>
              <a:xfrm>
                <a:off x="2100425" y="1011200"/>
                <a:ext cx="57625" cy="67250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90" extrusionOk="0">
                    <a:moveTo>
                      <a:pt x="1159" y="1"/>
                    </a:moveTo>
                    <a:cubicBezTo>
                      <a:pt x="280" y="1"/>
                      <a:pt x="1" y="1027"/>
                      <a:pt x="49" y="1609"/>
                    </a:cubicBezTo>
                    <a:cubicBezTo>
                      <a:pt x="99" y="1934"/>
                      <a:pt x="225" y="2260"/>
                      <a:pt x="525" y="2461"/>
                    </a:cubicBezTo>
                    <a:cubicBezTo>
                      <a:pt x="720" y="2606"/>
                      <a:pt x="977" y="2689"/>
                      <a:pt x="1229" y="2689"/>
                    </a:cubicBezTo>
                    <a:cubicBezTo>
                      <a:pt x="1367" y="2689"/>
                      <a:pt x="1504" y="2664"/>
                      <a:pt x="1628" y="2611"/>
                    </a:cubicBezTo>
                    <a:cubicBezTo>
                      <a:pt x="1904" y="2461"/>
                      <a:pt x="2029" y="2185"/>
                      <a:pt x="2130" y="1934"/>
                    </a:cubicBezTo>
                    <a:cubicBezTo>
                      <a:pt x="2305" y="1358"/>
                      <a:pt x="2280" y="681"/>
                      <a:pt x="1804" y="255"/>
                    </a:cubicBezTo>
                    <a:cubicBezTo>
                      <a:pt x="1653" y="130"/>
                      <a:pt x="1478" y="30"/>
                      <a:pt x="1252" y="4"/>
                    </a:cubicBezTo>
                    <a:cubicBezTo>
                      <a:pt x="1221" y="2"/>
                      <a:pt x="1189" y="1"/>
                      <a:pt x="1159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33"/>
              <p:cNvSpPr/>
              <p:nvPr/>
            </p:nvSpPr>
            <p:spPr>
              <a:xfrm>
                <a:off x="2373000" y="1010575"/>
                <a:ext cx="57625" cy="67075"/>
              </a:xfrm>
              <a:custGeom>
                <a:avLst/>
                <a:gdLst/>
                <a:ahLst/>
                <a:cxnLst/>
                <a:rect l="l" t="t" r="r" b="b"/>
                <a:pathLst>
                  <a:path w="2305" h="2683" extrusionOk="0">
                    <a:moveTo>
                      <a:pt x="1158" y="1"/>
                    </a:moveTo>
                    <a:cubicBezTo>
                      <a:pt x="280" y="1"/>
                      <a:pt x="0" y="1026"/>
                      <a:pt x="49" y="1583"/>
                    </a:cubicBezTo>
                    <a:cubicBezTo>
                      <a:pt x="99" y="1909"/>
                      <a:pt x="224" y="2235"/>
                      <a:pt x="525" y="2461"/>
                    </a:cubicBezTo>
                    <a:cubicBezTo>
                      <a:pt x="712" y="2601"/>
                      <a:pt x="957" y="2683"/>
                      <a:pt x="1199" y="2683"/>
                    </a:cubicBezTo>
                    <a:cubicBezTo>
                      <a:pt x="1347" y="2683"/>
                      <a:pt x="1495" y="2652"/>
                      <a:pt x="1628" y="2586"/>
                    </a:cubicBezTo>
                    <a:cubicBezTo>
                      <a:pt x="1903" y="2461"/>
                      <a:pt x="2029" y="2185"/>
                      <a:pt x="2129" y="1909"/>
                    </a:cubicBezTo>
                    <a:cubicBezTo>
                      <a:pt x="2304" y="1358"/>
                      <a:pt x="2279" y="681"/>
                      <a:pt x="1803" y="230"/>
                    </a:cubicBezTo>
                    <a:cubicBezTo>
                      <a:pt x="1653" y="105"/>
                      <a:pt x="1477" y="4"/>
                      <a:pt x="1252" y="4"/>
                    </a:cubicBezTo>
                    <a:cubicBezTo>
                      <a:pt x="1220" y="2"/>
                      <a:pt x="1189" y="1"/>
                      <a:pt x="1158" y="1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33"/>
              <p:cNvSpPr/>
              <p:nvPr/>
            </p:nvSpPr>
            <p:spPr>
              <a:xfrm>
                <a:off x="1960050" y="1062650"/>
                <a:ext cx="150400" cy="147325"/>
              </a:xfrm>
              <a:custGeom>
                <a:avLst/>
                <a:gdLst/>
                <a:ahLst/>
                <a:cxnLst/>
                <a:rect l="l" t="t" r="r" b="b"/>
                <a:pathLst>
                  <a:path w="6016" h="5893" extrusionOk="0">
                    <a:moveTo>
                      <a:pt x="3015" y="0"/>
                    </a:moveTo>
                    <a:cubicBezTo>
                      <a:pt x="1427" y="0"/>
                      <a:pt x="99" y="1261"/>
                      <a:pt x="50" y="2859"/>
                    </a:cubicBezTo>
                    <a:cubicBezTo>
                      <a:pt x="0" y="4488"/>
                      <a:pt x="1278" y="5841"/>
                      <a:pt x="2907" y="5891"/>
                    </a:cubicBezTo>
                    <a:cubicBezTo>
                      <a:pt x="2938" y="5892"/>
                      <a:pt x="2969" y="5893"/>
                      <a:pt x="3000" y="5893"/>
                    </a:cubicBezTo>
                    <a:cubicBezTo>
                      <a:pt x="4588" y="5893"/>
                      <a:pt x="5916" y="4632"/>
                      <a:pt x="5965" y="3034"/>
                    </a:cubicBezTo>
                    <a:cubicBezTo>
                      <a:pt x="6015" y="1405"/>
                      <a:pt x="4737" y="52"/>
                      <a:pt x="3108" y="2"/>
                    </a:cubicBezTo>
                    <a:cubicBezTo>
                      <a:pt x="3077" y="1"/>
                      <a:pt x="3046" y="0"/>
                      <a:pt x="3015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33"/>
              <p:cNvSpPr/>
              <p:nvPr/>
            </p:nvSpPr>
            <p:spPr>
              <a:xfrm>
                <a:off x="2430600" y="1044475"/>
                <a:ext cx="149775" cy="147975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19" extrusionOk="0">
                    <a:moveTo>
                      <a:pt x="2990" y="0"/>
                    </a:moveTo>
                    <a:cubicBezTo>
                      <a:pt x="1403" y="0"/>
                      <a:pt x="100" y="1261"/>
                      <a:pt x="50" y="2859"/>
                    </a:cubicBezTo>
                    <a:cubicBezTo>
                      <a:pt x="0" y="4488"/>
                      <a:pt x="1278" y="5867"/>
                      <a:pt x="2908" y="5917"/>
                    </a:cubicBezTo>
                    <a:cubicBezTo>
                      <a:pt x="2939" y="5918"/>
                      <a:pt x="2969" y="5918"/>
                      <a:pt x="3000" y="5918"/>
                    </a:cubicBezTo>
                    <a:cubicBezTo>
                      <a:pt x="4588" y="5918"/>
                      <a:pt x="5891" y="4658"/>
                      <a:pt x="5940" y="3059"/>
                    </a:cubicBezTo>
                    <a:cubicBezTo>
                      <a:pt x="5990" y="1430"/>
                      <a:pt x="4712" y="52"/>
                      <a:pt x="3083" y="2"/>
                    </a:cubicBezTo>
                    <a:cubicBezTo>
                      <a:pt x="3052" y="1"/>
                      <a:pt x="3021" y="0"/>
                      <a:pt x="2990" y="0"/>
                    </a:cubicBezTo>
                    <a:close/>
                  </a:path>
                </a:pathLst>
              </a:custGeom>
              <a:solidFill>
                <a:srgbClr val="DC49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73" name="Google Shape;1673;p33"/>
            <p:cNvGrpSpPr/>
            <p:nvPr/>
          </p:nvGrpSpPr>
          <p:grpSpPr>
            <a:xfrm rot="3425889">
              <a:off x="6873819" y="3739530"/>
              <a:ext cx="864147" cy="672971"/>
              <a:chOff x="1530147" y="3725108"/>
              <a:chExt cx="864149" cy="672973"/>
            </a:xfrm>
          </p:grpSpPr>
          <p:sp>
            <p:nvSpPr>
              <p:cNvPr id="1674" name="Google Shape;1674;p33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33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33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33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33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0530B57-C2A2-B0E5-3C97-ED6027F0FB5D}"/>
              </a:ext>
            </a:extLst>
          </p:cNvPr>
          <p:cNvGrpSpPr/>
          <p:nvPr/>
        </p:nvGrpSpPr>
        <p:grpSpPr>
          <a:xfrm>
            <a:off x="2151843" y="1891610"/>
            <a:ext cx="6183145" cy="1205686"/>
            <a:chOff x="2368529" y="1805845"/>
            <a:chExt cx="9683960" cy="1205686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237B9F7-FB68-8E03-2333-10D9B4DB8E84}"/>
                </a:ext>
              </a:extLst>
            </p:cNvPr>
            <p:cNvSpPr txBox="1"/>
            <p:nvPr/>
          </p:nvSpPr>
          <p:spPr>
            <a:xfrm>
              <a:off x="2458630" y="1805845"/>
              <a:ext cx="95938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err="1">
                  <a:latin typeface="UTM Magnesium" panose="02040603050506020204" pitchFamily="18" charset="0"/>
                </a:rPr>
                <a:t>Dặn</a:t>
              </a:r>
              <a:r>
                <a:rPr lang="en-US" sz="7200" b="1" dirty="0">
                  <a:latin typeface="UTM Magnesium" panose="02040603050506020204" pitchFamily="18" charset="0"/>
                </a:rPr>
                <a:t> </a:t>
              </a:r>
              <a:r>
                <a:rPr lang="en-US" sz="7200" b="1" dirty="0" err="1">
                  <a:latin typeface="UTM Magnesium" panose="02040603050506020204" pitchFamily="18" charset="0"/>
                </a:rPr>
                <a:t>dò</a:t>
              </a:r>
              <a:endParaRPr lang="en-US" sz="7200" b="1" dirty="0">
                <a:latin typeface="UTM Magnesium" panose="02040603050506020204" pitchFamily="18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0A8F8AB4-5806-CF59-D48F-5290D5B1A9DB}"/>
                </a:ext>
              </a:extLst>
            </p:cNvPr>
            <p:cNvSpPr txBox="1"/>
            <p:nvPr/>
          </p:nvSpPr>
          <p:spPr>
            <a:xfrm>
              <a:off x="2368529" y="1811202"/>
              <a:ext cx="95938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err="1">
                  <a:solidFill>
                    <a:srgbClr val="FFC000"/>
                  </a:solidFill>
                  <a:latin typeface="UTM Magnesium" panose="02040603050506020204" pitchFamily="18" charset="0"/>
                </a:rPr>
                <a:t>Dặn</a:t>
              </a:r>
              <a:r>
                <a:rPr lang="en-US" sz="7200" b="1" dirty="0">
                  <a:solidFill>
                    <a:srgbClr val="FFC000"/>
                  </a:solidFill>
                  <a:latin typeface="UTM Magnesium" panose="02040603050506020204" pitchFamily="18" charset="0"/>
                </a:rPr>
                <a:t> </a:t>
              </a:r>
              <a:r>
                <a:rPr lang="en-US" sz="7200" b="1" dirty="0" err="1">
                  <a:solidFill>
                    <a:srgbClr val="FFC000"/>
                  </a:solidFill>
                  <a:latin typeface="UTM Magnesium" panose="02040603050506020204" pitchFamily="18" charset="0"/>
                </a:rPr>
                <a:t>dò</a:t>
              </a:r>
              <a:endParaRPr lang="en-US" sz="7200" b="1" dirty="0">
                <a:solidFill>
                  <a:srgbClr val="FFC000"/>
                </a:solidFill>
                <a:latin typeface="UTM Magnesium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867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7" name="Google Shape;4707;p57"/>
          <p:cNvGrpSpPr/>
          <p:nvPr/>
        </p:nvGrpSpPr>
        <p:grpSpPr>
          <a:xfrm>
            <a:off x="4121121" y="2917015"/>
            <a:ext cx="1564557" cy="2174748"/>
            <a:chOff x="4053875" y="238325"/>
            <a:chExt cx="1200550" cy="1668775"/>
          </a:xfrm>
        </p:grpSpPr>
        <p:sp>
          <p:nvSpPr>
            <p:cNvPr id="4708" name="Google Shape;4708;p57"/>
            <p:cNvSpPr/>
            <p:nvPr/>
          </p:nvSpPr>
          <p:spPr>
            <a:xfrm>
              <a:off x="4383475" y="445175"/>
              <a:ext cx="250525" cy="647400"/>
            </a:xfrm>
            <a:custGeom>
              <a:avLst/>
              <a:gdLst/>
              <a:ahLst/>
              <a:cxnLst/>
              <a:rect l="l" t="t" r="r" b="b"/>
              <a:pathLst>
                <a:path w="10021" h="25896" extrusionOk="0">
                  <a:moveTo>
                    <a:pt x="1" y="1"/>
                  </a:moveTo>
                  <a:lnTo>
                    <a:pt x="2452" y="14643"/>
                  </a:lnTo>
                  <a:lnTo>
                    <a:pt x="4158" y="25562"/>
                  </a:lnTo>
                  <a:cubicBezTo>
                    <a:pt x="4158" y="25562"/>
                    <a:pt x="5755" y="25896"/>
                    <a:pt x="7297" y="25896"/>
                  </a:cubicBezTo>
                  <a:cubicBezTo>
                    <a:pt x="8499" y="25896"/>
                    <a:pt x="9667" y="25693"/>
                    <a:pt x="10021" y="24973"/>
                  </a:cubicBezTo>
                  <a:cubicBezTo>
                    <a:pt x="7911" y="23639"/>
                    <a:pt x="7322" y="21871"/>
                    <a:pt x="6888" y="18552"/>
                  </a:cubicBezTo>
                  <a:lnTo>
                    <a:pt x="5802" y="18427"/>
                  </a:lnTo>
                  <a:lnTo>
                    <a:pt x="6795" y="17559"/>
                  </a:lnTo>
                  <a:cubicBezTo>
                    <a:pt x="6701" y="16907"/>
                    <a:pt x="6639" y="16194"/>
                    <a:pt x="6546" y="15418"/>
                  </a:cubicBezTo>
                  <a:cubicBezTo>
                    <a:pt x="6484" y="14736"/>
                    <a:pt x="6391" y="13991"/>
                    <a:pt x="6267" y="13185"/>
                  </a:cubicBezTo>
                  <a:lnTo>
                    <a:pt x="5150" y="13061"/>
                  </a:lnTo>
                  <a:lnTo>
                    <a:pt x="6143" y="12192"/>
                  </a:lnTo>
                  <a:cubicBezTo>
                    <a:pt x="5957" y="11044"/>
                    <a:pt x="5740" y="9835"/>
                    <a:pt x="5523" y="8656"/>
                  </a:cubicBezTo>
                  <a:lnTo>
                    <a:pt x="4437" y="8346"/>
                  </a:lnTo>
                  <a:lnTo>
                    <a:pt x="5368" y="7756"/>
                  </a:lnTo>
                  <a:cubicBezTo>
                    <a:pt x="5150" y="6639"/>
                    <a:pt x="4933" y="5585"/>
                    <a:pt x="4747" y="4623"/>
                  </a:cubicBezTo>
                  <a:lnTo>
                    <a:pt x="3568" y="4282"/>
                  </a:lnTo>
                  <a:lnTo>
                    <a:pt x="4561" y="3630"/>
                  </a:lnTo>
                  <a:cubicBezTo>
                    <a:pt x="4158" y="1800"/>
                    <a:pt x="3879" y="559"/>
                    <a:pt x="3879" y="55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57"/>
            <p:cNvSpPr/>
            <p:nvPr/>
          </p:nvSpPr>
          <p:spPr>
            <a:xfrm>
              <a:off x="4775900" y="1447475"/>
              <a:ext cx="129550" cy="402750"/>
            </a:xfrm>
            <a:custGeom>
              <a:avLst/>
              <a:gdLst/>
              <a:ahLst/>
              <a:cxnLst/>
              <a:rect l="l" t="t" r="r" b="b"/>
              <a:pathLst>
                <a:path w="5182" h="16110" extrusionOk="0">
                  <a:moveTo>
                    <a:pt x="4476" y="1"/>
                  </a:moveTo>
                  <a:cubicBezTo>
                    <a:pt x="3055" y="1"/>
                    <a:pt x="1" y="423"/>
                    <a:pt x="1" y="423"/>
                  </a:cubicBezTo>
                  <a:cubicBezTo>
                    <a:pt x="1" y="423"/>
                    <a:pt x="1180" y="13173"/>
                    <a:pt x="776" y="16089"/>
                  </a:cubicBezTo>
                  <a:cubicBezTo>
                    <a:pt x="962" y="16104"/>
                    <a:pt x="1170" y="16110"/>
                    <a:pt x="1376" y="16110"/>
                  </a:cubicBezTo>
                  <a:cubicBezTo>
                    <a:pt x="1996" y="16110"/>
                    <a:pt x="2606" y="16058"/>
                    <a:pt x="2606" y="16058"/>
                  </a:cubicBezTo>
                  <a:cubicBezTo>
                    <a:pt x="2606" y="16058"/>
                    <a:pt x="5181" y="7372"/>
                    <a:pt x="4902" y="19"/>
                  </a:cubicBezTo>
                  <a:cubicBezTo>
                    <a:pt x="4788" y="6"/>
                    <a:pt x="4643" y="1"/>
                    <a:pt x="4476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57"/>
            <p:cNvSpPr/>
            <p:nvPr/>
          </p:nvSpPr>
          <p:spPr>
            <a:xfrm>
              <a:off x="4314450" y="1272675"/>
              <a:ext cx="145825" cy="566675"/>
            </a:xfrm>
            <a:custGeom>
              <a:avLst/>
              <a:gdLst/>
              <a:ahLst/>
              <a:cxnLst/>
              <a:rect l="l" t="t" r="r" b="b"/>
              <a:pathLst>
                <a:path w="5833" h="22667" extrusionOk="0">
                  <a:moveTo>
                    <a:pt x="1" y="1"/>
                  </a:moveTo>
                  <a:cubicBezTo>
                    <a:pt x="776" y="5429"/>
                    <a:pt x="2979" y="22584"/>
                    <a:pt x="2979" y="22584"/>
                  </a:cubicBezTo>
                  <a:cubicBezTo>
                    <a:pt x="2979" y="22584"/>
                    <a:pt x="3434" y="22667"/>
                    <a:pt x="3949" y="22667"/>
                  </a:cubicBezTo>
                  <a:cubicBezTo>
                    <a:pt x="4206" y="22667"/>
                    <a:pt x="4478" y="22646"/>
                    <a:pt x="4716" y="22584"/>
                  </a:cubicBezTo>
                  <a:cubicBezTo>
                    <a:pt x="5833" y="18489"/>
                    <a:pt x="5802" y="6050"/>
                    <a:pt x="5802" y="6050"/>
                  </a:cubicBezTo>
                  <a:cubicBezTo>
                    <a:pt x="5802" y="6050"/>
                    <a:pt x="3848" y="4033"/>
                    <a:pt x="1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57"/>
            <p:cNvSpPr/>
            <p:nvPr/>
          </p:nvSpPr>
          <p:spPr>
            <a:xfrm>
              <a:off x="4914725" y="1185725"/>
              <a:ext cx="308700" cy="226100"/>
            </a:xfrm>
            <a:custGeom>
              <a:avLst/>
              <a:gdLst/>
              <a:ahLst/>
              <a:cxnLst/>
              <a:rect l="l" t="t" r="r" b="b"/>
              <a:pathLst>
                <a:path w="12348" h="9044" extrusionOk="0">
                  <a:moveTo>
                    <a:pt x="2155" y="1"/>
                  </a:moveTo>
                  <a:cubicBezTo>
                    <a:pt x="1925" y="1"/>
                    <a:pt x="1689" y="42"/>
                    <a:pt x="1459" y="128"/>
                  </a:cubicBezTo>
                  <a:cubicBezTo>
                    <a:pt x="497" y="501"/>
                    <a:pt x="1" y="1586"/>
                    <a:pt x="404" y="2579"/>
                  </a:cubicBezTo>
                  <a:lnTo>
                    <a:pt x="559" y="2982"/>
                  </a:lnTo>
                  <a:cubicBezTo>
                    <a:pt x="652" y="3230"/>
                    <a:pt x="714" y="3355"/>
                    <a:pt x="776" y="3510"/>
                  </a:cubicBezTo>
                  <a:cubicBezTo>
                    <a:pt x="869" y="3665"/>
                    <a:pt x="931" y="3820"/>
                    <a:pt x="1024" y="3975"/>
                  </a:cubicBezTo>
                  <a:cubicBezTo>
                    <a:pt x="1179" y="4254"/>
                    <a:pt x="1365" y="4564"/>
                    <a:pt x="1552" y="4844"/>
                  </a:cubicBezTo>
                  <a:cubicBezTo>
                    <a:pt x="1924" y="5402"/>
                    <a:pt x="2327" y="5929"/>
                    <a:pt x="2792" y="6426"/>
                  </a:cubicBezTo>
                  <a:cubicBezTo>
                    <a:pt x="3692" y="7418"/>
                    <a:pt x="4871" y="8256"/>
                    <a:pt x="6174" y="8690"/>
                  </a:cubicBezTo>
                  <a:cubicBezTo>
                    <a:pt x="6329" y="8752"/>
                    <a:pt x="6515" y="8783"/>
                    <a:pt x="6670" y="8845"/>
                  </a:cubicBezTo>
                  <a:lnTo>
                    <a:pt x="7166" y="8938"/>
                  </a:lnTo>
                  <a:cubicBezTo>
                    <a:pt x="7508" y="9031"/>
                    <a:pt x="7849" y="9031"/>
                    <a:pt x="8190" y="9031"/>
                  </a:cubicBezTo>
                  <a:cubicBezTo>
                    <a:pt x="8268" y="9039"/>
                    <a:pt x="8351" y="9043"/>
                    <a:pt x="8438" y="9043"/>
                  </a:cubicBezTo>
                  <a:cubicBezTo>
                    <a:pt x="8698" y="9043"/>
                    <a:pt x="8989" y="9008"/>
                    <a:pt x="9245" y="8938"/>
                  </a:cubicBezTo>
                  <a:cubicBezTo>
                    <a:pt x="9431" y="8907"/>
                    <a:pt x="9586" y="8876"/>
                    <a:pt x="9772" y="8783"/>
                  </a:cubicBezTo>
                  <a:cubicBezTo>
                    <a:pt x="9927" y="8721"/>
                    <a:pt x="10082" y="8659"/>
                    <a:pt x="10238" y="8566"/>
                  </a:cubicBezTo>
                  <a:cubicBezTo>
                    <a:pt x="10858" y="8194"/>
                    <a:pt x="11323" y="7698"/>
                    <a:pt x="11665" y="7139"/>
                  </a:cubicBezTo>
                  <a:cubicBezTo>
                    <a:pt x="12006" y="6581"/>
                    <a:pt x="12192" y="5991"/>
                    <a:pt x="12316" y="5371"/>
                  </a:cubicBezTo>
                  <a:cubicBezTo>
                    <a:pt x="12347" y="5278"/>
                    <a:pt x="12285" y="5154"/>
                    <a:pt x="12161" y="5092"/>
                  </a:cubicBezTo>
                  <a:cubicBezTo>
                    <a:pt x="12139" y="5086"/>
                    <a:pt x="12117" y="5084"/>
                    <a:pt x="12095" y="5084"/>
                  </a:cubicBezTo>
                  <a:cubicBezTo>
                    <a:pt x="11995" y="5084"/>
                    <a:pt x="11902" y="5139"/>
                    <a:pt x="11851" y="5216"/>
                  </a:cubicBezTo>
                  <a:lnTo>
                    <a:pt x="11851" y="5247"/>
                  </a:lnTo>
                  <a:cubicBezTo>
                    <a:pt x="11416" y="6240"/>
                    <a:pt x="10610" y="7139"/>
                    <a:pt x="9710" y="7387"/>
                  </a:cubicBezTo>
                  <a:cubicBezTo>
                    <a:pt x="9617" y="7449"/>
                    <a:pt x="9493" y="7449"/>
                    <a:pt x="9400" y="7480"/>
                  </a:cubicBezTo>
                  <a:lnTo>
                    <a:pt x="9059" y="7480"/>
                  </a:lnTo>
                  <a:cubicBezTo>
                    <a:pt x="8811" y="7480"/>
                    <a:pt x="8624" y="7449"/>
                    <a:pt x="8376" y="7387"/>
                  </a:cubicBezTo>
                  <a:cubicBezTo>
                    <a:pt x="8128" y="7294"/>
                    <a:pt x="7911" y="7263"/>
                    <a:pt x="7663" y="7139"/>
                  </a:cubicBezTo>
                  <a:lnTo>
                    <a:pt x="7353" y="6984"/>
                  </a:lnTo>
                  <a:lnTo>
                    <a:pt x="7042" y="6798"/>
                  </a:lnTo>
                  <a:cubicBezTo>
                    <a:pt x="6205" y="6271"/>
                    <a:pt x="5553" y="5557"/>
                    <a:pt x="5057" y="4688"/>
                  </a:cubicBezTo>
                  <a:cubicBezTo>
                    <a:pt x="4809" y="4254"/>
                    <a:pt x="4623" y="3789"/>
                    <a:pt x="4437" y="3324"/>
                  </a:cubicBezTo>
                  <a:cubicBezTo>
                    <a:pt x="4344" y="3075"/>
                    <a:pt x="4281" y="2827"/>
                    <a:pt x="4188" y="2610"/>
                  </a:cubicBezTo>
                  <a:cubicBezTo>
                    <a:pt x="4157" y="2486"/>
                    <a:pt x="4126" y="2362"/>
                    <a:pt x="4126" y="2238"/>
                  </a:cubicBezTo>
                  <a:cubicBezTo>
                    <a:pt x="4095" y="2145"/>
                    <a:pt x="4064" y="1990"/>
                    <a:pt x="4064" y="1959"/>
                  </a:cubicBezTo>
                  <a:cubicBezTo>
                    <a:pt x="4064" y="1710"/>
                    <a:pt x="4033" y="1431"/>
                    <a:pt x="3940" y="1214"/>
                  </a:cubicBezTo>
                  <a:cubicBezTo>
                    <a:pt x="3631" y="452"/>
                    <a:pt x="2919" y="1"/>
                    <a:pt x="2155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57"/>
            <p:cNvSpPr/>
            <p:nvPr/>
          </p:nvSpPr>
          <p:spPr>
            <a:xfrm>
              <a:off x="5178400" y="1242400"/>
              <a:ext cx="76025" cy="95525"/>
            </a:xfrm>
            <a:custGeom>
              <a:avLst/>
              <a:gdLst/>
              <a:ahLst/>
              <a:cxnLst/>
              <a:rect l="l" t="t" r="r" b="b"/>
              <a:pathLst>
                <a:path w="3041" h="3821" extrusionOk="0">
                  <a:moveTo>
                    <a:pt x="2174" y="1"/>
                  </a:moveTo>
                  <a:cubicBezTo>
                    <a:pt x="2095" y="1"/>
                    <a:pt x="2012" y="41"/>
                    <a:pt x="1955" y="126"/>
                  </a:cubicBezTo>
                  <a:cubicBezTo>
                    <a:pt x="1614" y="684"/>
                    <a:pt x="994" y="1522"/>
                    <a:pt x="559" y="2173"/>
                  </a:cubicBezTo>
                  <a:cubicBezTo>
                    <a:pt x="1" y="3073"/>
                    <a:pt x="1180" y="3724"/>
                    <a:pt x="1180" y="3724"/>
                  </a:cubicBezTo>
                  <a:cubicBezTo>
                    <a:pt x="1180" y="3724"/>
                    <a:pt x="1474" y="3821"/>
                    <a:pt x="1819" y="3821"/>
                  </a:cubicBezTo>
                  <a:cubicBezTo>
                    <a:pt x="2233" y="3821"/>
                    <a:pt x="2719" y="3682"/>
                    <a:pt x="2855" y="3073"/>
                  </a:cubicBezTo>
                  <a:cubicBezTo>
                    <a:pt x="3041" y="2328"/>
                    <a:pt x="2669" y="932"/>
                    <a:pt x="2389" y="157"/>
                  </a:cubicBezTo>
                  <a:cubicBezTo>
                    <a:pt x="2356" y="56"/>
                    <a:pt x="2268" y="1"/>
                    <a:pt x="2174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57"/>
            <p:cNvSpPr/>
            <p:nvPr/>
          </p:nvSpPr>
          <p:spPr>
            <a:xfrm>
              <a:off x="4295075" y="508000"/>
              <a:ext cx="744525" cy="1342225"/>
            </a:xfrm>
            <a:custGeom>
              <a:avLst/>
              <a:gdLst/>
              <a:ahLst/>
              <a:cxnLst/>
              <a:rect l="l" t="t" r="r" b="b"/>
              <a:pathLst>
                <a:path w="29781" h="53689" extrusionOk="0">
                  <a:moveTo>
                    <a:pt x="4499" y="0"/>
                  </a:moveTo>
                  <a:cubicBezTo>
                    <a:pt x="4499" y="0"/>
                    <a:pt x="342" y="2265"/>
                    <a:pt x="1831" y="6267"/>
                  </a:cubicBezTo>
                  <a:cubicBezTo>
                    <a:pt x="3351" y="10269"/>
                    <a:pt x="745" y="21281"/>
                    <a:pt x="404" y="24756"/>
                  </a:cubicBezTo>
                  <a:cubicBezTo>
                    <a:pt x="0" y="34403"/>
                    <a:pt x="3971" y="38715"/>
                    <a:pt x="8562" y="40577"/>
                  </a:cubicBezTo>
                  <a:cubicBezTo>
                    <a:pt x="8873" y="40701"/>
                    <a:pt x="9090" y="40980"/>
                    <a:pt x="9121" y="41321"/>
                  </a:cubicBezTo>
                  <a:cubicBezTo>
                    <a:pt x="9431" y="45323"/>
                    <a:pt x="9896" y="51713"/>
                    <a:pt x="9617" y="53668"/>
                  </a:cubicBezTo>
                  <a:cubicBezTo>
                    <a:pt x="9803" y="53683"/>
                    <a:pt x="10013" y="53689"/>
                    <a:pt x="10222" y="53689"/>
                  </a:cubicBezTo>
                  <a:cubicBezTo>
                    <a:pt x="10850" y="53689"/>
                    <a:pt x="11478" y="53637"/>
                    <a:pt x="11478" y="53637"/>
                  </a:cubicBezTo>
                  <a:cubicBezTo>
                    <a:pt x="11478" y="53637"/>
                    <a:pt x="12998" y="48456"/>
                    <a:pt x="13557" y="42717"/>
                  </a:cubicBezTo>
                  <a:cubicBezTo>
                    <a:pt x="13616" y="42240"/>
                    <a:pt x="14020" y="41878"/>
                    <a:pt x="14492" y="41878"/>
                  </a:cubicBezTo>
                  <a:cubicBezTo>
                    <a:pt x="14511" y="41878"/>
                    <a:pt x="14530" y="41878"/>
                    <a:pt x="14549" y="41879"/>
                  </a:cubicBezTo>
                  <a:cubicBezTo>
                    <a:pt x="15179" y="41922"/>
                    <a:pt x="15845" y="41947"/>
                    <a:pt x="16532" y="41947"/>
                  </a:cubicBezTo>
                  <a:cubicBezTo>
                    <a:pt x="19332" y="41947"/>
                    <a:pt x="22488" y="41537"/>
                    <a:pt x="25004" y="40266"/>
                  </a:cubicBezTo>
                  <a:cubicBezTo>
                    <a:pt x="25717" y="45757"/>
                    <a:pt x="26400" y="53171"/>
                    <a:pt x="26400" y="53171"/>
                  </a:cubicBezTo>
                  <a:cubicBezTo>
                    <a:pt x="26400" y="53171"/>
                    <a:pt x="26841" y="53254"/>
                    <a:pt x="27346" y="53254"/>
                  </a:cubicBezTo>
                  <a:cubicBezTo>
                    <a:pt x="27599" y="53254"/>
                    <a:pt x="27868" y="53233"/>
                    <a:pt x="28106" y="53171"/>
                  </a:cubicBezTo>
                  <a:cubicBezTo>
                    <a:pt x="29254" y="49076"/>
                    <a:pt x="29626" y="34124"/>
                    <a:pt x="29626" y="34124"/>
                  </a:cubicBezTo>
                  <a:lnTo>
                    <a:pt x="29595" y="34124"/>
                  </a:lnTo>
                  <a:cubicBezTo>
                    <a:pt x="29750" y="33162"/>
                    <a:pt x="29781" y="32046"/>
                    <a:pt x="29626" y="30836"/>
                  </a:cubicBezTo>
                  <a:cubicBezTo>
                    <a:pt x="28677" y="23164"/>
                    <a:pt x="19550" y="22442"/>
                    <a:pt x="14157" y="22442"/>
                  </a:cubicBezTo>
                  <a:cubicBezTo>
                    <a:pt x="13553" y="22442"/>
                    <a:pt x="12996" y="22451"/>
                    <a:pt x="12502" y="22460"/>
                  </a:cubicBezTo>
                  <a:cubicBezTo>
                    <a:pt x="12052" y="22476"/>
                    <a:pt x="11657" y="22483"/>
                    <a:pt x="11327" y="22483"/>
                  </a:cubicBezTo>
                  <a:cubicBezTo>
                    <a:pt x="10998" y="22483"/>
                    <a:pt x="10734" y="22476"/>
                    <a:pt x="10548" y="22460"/>
                  </a:cubicBezTo>
                  <a:cubicBezTo>
                    <a:pt x="8097" y="22212"/>
                    <a:pt x="7942" y="19699"/>
                    <a:pt x="7415" y="12409"/>
                  </a:cubicBezTo>
                  <a:cubicBezTo>
                    <a:pt x="6918" y="5119"/>
                    <a:pt x="4499" y="0"/>
                    <a:pt x="4499" y="0"/>
                  </a:cubicBezTo>
                  <a:close/>
                </a:path>
              </a:pathLst>
            </a:custGeom>
            <a:solidFill>
              <a:srgbClr val="E6C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57"/>
            <p:cNvSpPr/>
            <p:nvPr/>
          </p:nvSpPr>
          <p:spPr>
            <a:xfrm>
              <a:off x="4744100" y="1837275"/>
              <a:ext cx="107825" cy="69825"/>
            </a:xfrm>
            <a:custGeom>
              <a:avLst/>
              <a:gdLst/>
              <a:ahLst/>
              <a:cxnLst/>
              <a:rect l="l" t="t" r="r" b="b"/>
              <a:pathLst>
                <a:path w="4313" h="2793" extrusionOk="0">
                  <a:moveTo>
                    <a:pt x="2856" y="0"/>
                  </a:moveTo>
                  <a:cubicBezTo>
                    <a:pt x="1840" y="0"/>
                    <a:pt x="376" y="530"/>
                    <a:pt x="1" y="1675"/>
                  </a:cubicBezTo>
                  <a:cubicBezTo>
                    <a:pt x="404" y="1706"/>
                    <a:pt x="800" y="1714"/>
                    <a:pt x="1094" y="1714"/>
                  </a:cubicBezTo>
                  <a:cubicBezTo>
                    <a:pt x="1389" y="1714"/>
                    <a:pt x="1583" y="1706"/>
                    <a:pt x="1583" y="1706"/>
                  </a:cubicBezTo>
                  <a:lnTo>
                    <a:pt x="1583" y="1706"/>
                  </a:lnTo>
                  <a:lnTo>
                    <a:pt x="1025" y="2792"/>
                  </a:lnTo>
                  <a:cubicBezTo>
                    <a:pt x="1025" y="2792"/>
                    <a:pt x="4313" y="2730"/>
                    <a:pt x="3847" y="373"/>
                  </a:cubicBezTo>
                  <a:cubicBezTo>
                    <a:pt x="3745" y="128"/>
                    <a:pt x="3355" y="0"/>
                    <a:pt x="2856" y="0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57"/>
            <p:cNvSpPr/>
            <p:nvPr/>
          </p:nvSpPr>
          <p:spPr>
            <a:xfrm>
              <a:off x="4902325" y="1827950"/>
              <a:ext cx="107825" cy="69825"/>
            </a:xfrm>
            <a:custGeom>
              <a:avLst/>
              <a:gdLst/>
              <a:ahLst/>
              <a:cxnLst/>
              <a:rect l="l" t="t" r="r" b="b"/>
              <a:pathLst>
                <a:path w="4313" h="2793" extrusionOk="0">
                  <a:moveTo>
                    <a:pt x="2856" y="1"/>
                  </a:moveTo>
                  <a:cubicBezTo>
                    <a:pt x="1839" y="1"/>
                    <a:pt x="375" y="531"/>
                    <a:pt x="0" y="1676"/>
                  </a:cubicBezTo>
                  <a:cubicBezTo>
                    <a:pt x="403" y="1707"/>
                    <a:pt x="799" y="1715"/>
                    <a:pt x="1094" y="1715"/>
                  </a:cubicBezTo>
                  <a:cubicBezTo>
                    <a:pt x="1388" y="1715"/>
                    <a:pt x="1582" y="1707"/>
                    <a:pt x="1582" y="1707"/>
                  </a:cubicBezTo>
                  <a:lnTo>
                    <a:pt x="1582" y="1707"/>
                  </a:lnTo>
                  <a:lnTo>
                    <a:pt x="1024" y="2793"/>
                  </a:lnTo>
                  <a:cubicBezTo>
                    <a:pt x="1024" y="2793"/>
                    <a:pt x="4312" y="2731"/>
                    <a:pt x="3847" y="373"/>
                  </a:cubicBezTo>
                  <a:cubicBezTo>
                    <a:pt x="3745" y="128"/>
                    <a:pt x="3354" y="1"/>
                    <a:pt x="2856" y="1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57"/>
            <p:cNvSpPr/>
            <p:nvPr/>
          </p:nvSpPr>
          <p:spPr>
            <a:xfrm>
              <a:off x="4485075" y="1837275"/>
              <a:ext cx="107050" cy="69825"/>
            </a:xfrm>
            <a:custGeom>
              <a:avLst/>
              <a:gdLst/>
              <a:ahLst/>
              <a:cxnLst/>
              <a:rect l="l" t="t" r="r" b="b"/>
              <a:pathLst>
                <a:path w="4282" h="2793" extrusionOk="0">
                  <a:moveTo>
                    <a:pt x="2856" y="0"/>
                  </a:moveTo>
                  <a:cubicBezTo>
                    <a:pt x="1840" y="0"/>
                    <a:pt x="375" y="530"/>
                    <a:pt x="1" y="1675"/>
                  </a:cubicBezTo>
                  <a:cubicBezTo>
                    <a:pt x="388" y="1706"/>
                    <a:pt x="784" y="1714"/>
                    <a:pt x="1083" y="1714"/>
                  </a:cubicBezTo>
                  <a:cubicBezTo>
                    <a:pt x="1381" y="1714"/>
                    <a:pt x="1583" y="1706"/>
                    <a:pt x="1583" y="1706"/>
                  </a:cubicBezTo>
                  <a:lnTo>
                    <a:pt x="1583" y="1706"/>
                  </a:lnTo>
                  <a:lnTo>
                    <a:pt x="993" y="2792"/>
                  </a:lnTo>
                  <a:cubicBezTo>
                    <a:pt x="993" y="2792"/>
                    <a:pt x="4282" y="2730"/>
                    <a:pt x="3847" y="373"/>
                  </a:cubicBezTo>
                  <a:cubicBezTo>
                    <a:pt x="3745" y="128"/>
                    <a:pt x="3355" y="0"/>
                    <a:pt x="2856" y="0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57"/>
            <p:cNvSpPr/>
            <p:nvPr/>
          </p:nvSpPr>
          <p:spPr>
            <a:xfrm>
              <a:off x="4336950" y="1827950"/>
              <a:ext cx="107825" cy="69825"/>
            </a:xfrm>
            <a:custGeom>
              <a:avLst/>
              <a:gdLst/>
              <a:ahLst/>
              <a:cxnLst/>
              <a:rect l="l" t="t" r="r" b="b"/>
              <a:pathLst>
                <a:path w="4313" h="2793" extrusionOk="0">
                  <a:moveTo>
                    <a:pt x="2856" y="1"/>
                  </a:moveTo>
                  <a:cubicBezTo>
                    <a:pt x="1840" y="1"/>
                    <a:pt x="375" y="531"/>
                    <a:pt x="1" y="1676"/>
                  </a:cubicBezTo>
                  <a:cubicBezTo>
                    <a:pt x="388" y="1707"/>
                    <a:pt x="784" y="1715"/>
                    <a:pt x="1082" y="1715"/>
                  </a:cubicBezTo>
                  <a:cubicBezTo>
                    <a:pt x="1381" y="1715"/>
                    <a:pt x="1583" y="1707"/>
                    <a:pt x="1583" y="1707"/>
                  </a:cubicBezTo>
                  <a:lnTo>
                    <a:pt x="1583" y="1707"/>
                  </a:lnTo>
                  <a:lnTo>
                    <a:pt x="993" y="2793"/>
                  </a:lnTo>
                  <a:cubicBezTo>
                    <a:pt x="993" y="2793"/>
                    <a:pt x="4313" y="2731"/>
                    <a:pt x="3847" y="373"/>
                  </a:cubicBezTo>
                  <a:cubicBezTo>
                    <a:pt x="3745" y="128"/>
                    <a:pt x="3354" y="1"/>
                    <a:pt x="2856" y="1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57"/>
            <p:cNvSpPr/>
            <p:nvPr/>
          </p:nvSpPr>
          <p:spPr>
            <a:xfrm>
              <a:off x="4373400" y="361875"/>
              <a:ext cx="125675" cy="83325"/>
            </a:xfrm>
            <a:custGeom>
              <a:avLst/>
              <a:gdLst/>
              <a:ahLst/>
              <a:cxnLst/>
              <a:rect l="l" t="t" r="r" b="b"/>
              <a:pathLst>
                <a:path w="5027" h="3333" extrusionOk="0">
                  <a:moveTo>
                    <a:pt x="4348" y="1"/>
                  </a:moveTo>
                  <a:cubicBezTo>
                    <a:pt x="4253" y="1"/>
                    <a:pt x="4155" y="25"/>
                    <a:pt x="4064" y="75"/>
                  </a:cubicBezTo>
                  <a:lnTo>
                    <a:pt x="373" y="2278"/>
                  </a:lnTo>
                  <a:cubicBezTo>
                    <a:pt x="94" y="2433"/>
                    <a:pt x="1" y="2774"/>
                    <a:pt x="156" y="3054"/>
                  </a:cubicBezTo>
                  <a:cubicBezTo>
                    <a:pt x="280" y="3240"/>
                    <a:pt x="466" y="3333"/>
                    <a:pt x="652" y="3333"/>
                  </a:cubicBezTo>
                  <a:cubicBezTo>
                    <a:pt x="776" y="3333"/>
                    <a:pt x="869" y="3302"/>
                    <a:pt x="962" y="3271"/>
                  </a:cubicBezTo>
                  <a:lnTo>
                    <a:pt x="4654" y="1068"/>
                  </a:lnTo>
                  <a:cubicBezTo>
                    <a:pt x="4933" y="913"/>
                    <a:pt x="5026" y="541"/>
                    <a:pt x="4840" y="293"/>
                  </a:cubicBezTo>
                  <a:cubicBezTo>
                    <a:pt x="4735" y="104"/>
                    <a:pt x="4546" y="1"/>
                    <a:pt x="4348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57"/>
            <p:cNvSpPr/>
            <p:nvPr/>
          </p:nvSpPr>
          <p:spPr>
            <a:xfrm>
              <a:off x="4644075" y="1239025"/>
              <a:ext cx="221050" cy="141125"/>
            </a:xfrm>
            <a:custGeom>
              <a:avLst/>
              <a:gdLst/>
              <a:ahLst/>
              <a:cxnLst/>
              <a:rect l="l" t="t" r="r" b="b"/>
              <a:pathLst>
                <a:path w="8842" h="5645" extrusionOk="0">
                  <a:moveTo>
                    <a:pt x="5147" y="0"/>
                  </a:moveTo>
                  <a:cubicBezTo>
                    <a:pt x="5042" y="0"/>
                    <a:pt x="4940" y="4"/>
                    <a:pt x="4839" y="13"/>
                  </a:cubicBezTo>
                  <a:cubicBezTo>
                    <a:pt x="3102" y="199"/>
                    <a:pt x="0" y="2339"/>
                    <a:pt x="807" y="4418"/>
                  </a:cubicBezTo>
                  <a:cubicBezTo>
                    <a:pt x="1190" y="5321"/>
                    <a:pt x="2248" y="5644"/>
                    <a:pt x="3259" y="5644"/>
                  </a:cubicBezTo>
                  <a:cubicBezTo>
                    <a:pt x="3394" y="5644"/>
                    <a:pt x="3529" y="5639"/>
                    <a:pt x="3661" y="5628"/>
                  </a:cubicBezTo>
                  <a:cubicBezTo>
                    <a:pt x="4932" y="5504"/>
                    <a:pt x="6235" y="5379"/>
                    <a:pt x="7321" y="4604"/>
                  </a:cubicBezTo>
                  <a:cubicBezTo>
                    <a:pt x="7911" y="4170"/>
                    <a:pt x="8469" y="3549"/>
                    <a:pt x="8655" y="2867"/>
                  </a:cubicBezTo>
                  <a:cubicBezTo>
                    <a:pt x="8841" y="2277"/>
                    <a:pt x="8748" y="1657"/>
                    <a:pt x="8190" y="1129"/>
                  </a:cubicBezTo>
                  <a:cubicBezTo>
                    <a:pt x="7455" y="423"/>
                    <a:pt x="6207" y="0"/>
                    <a:pt x="5147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57"/>
            <p:cNvSpPr/>
            <p:nvPr/>
          </p:nvSpPr>
          <p:spPr>
            <a:xfrm>
              <a:off x="4426150" y="1182325"/>
              <a:ext cx="191575" cy="169425"/>
            </a:xfrm>
            <a:custGeom>
              <a:avLst/>
              <a:gdLst/>
              <a:ahLst/>
              <a:cxnLst/>
              <a:rect l="l" t="t" r="r" b="b"/>
              <a:pathLst>
                <a:path w="7663" h="6777" extrusionOk="0">
                  <a:moveTo>
                    <a:pt x="4057" y="0"/>
                  </a:moveTo>
                  <a:cubicBezTo>
                    <a:pt x="2997" y="0"/>
                    <a:pt x="1934" y="765"/>
                    <a:pt x="931" y="1908"/>
                  </a:cubicBezTo>
                  <a:cubicBezTo>
                    <a:pt x="465" y="2405"/>
                    <a:pt x="62" y="3025"/>
                    <a:pt x="31" y="3708"/>
                  </a:cubicBezTo>
                  <a:cubicBezTo>
                    <a:pt x="0" y="4669"/>
                    <a:pt x="683" y="5507"/>
                    <a:pt x="1427" y="6127"/>
                  </a:cubicBezTo>
                  <a:cubicBezTo>
                    <a:pt x="1959" y="6585"/>
                    <a:pt x="2554" y="6776"/>
                    <a:pt x="3157" y="6776"/>
                  </a:cubicBezTo>
                  <a:cubicBezTo>
                    <a:pt x="4067" y="6776"/>
                    <a:pt x="4993" y="6340"/>
                    <a:pt x="5739" y="5724"/>
                  </a:cubicBezTo>
                  <a:cubicBezTo>
                    <a:pt x="7228" y="4421"/>
                    <a:pt x="7662" y="3180"/>
                    <a:pt x="6452" y="1505"/>
                  </a:cubicBezTo>
                  <a:cubicBezTo>
                    <a:pt x="5674" y="445"/>
                    <a:pt x="4866" y="0"/>
                    <a:pt x="4057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57"/>
            <p:cNvSpPr/>
            <p:nvPr/>
          </p:nvSpPr>
          <p:spPr>
            <a:xfrm>
              <a:off x="4583575" y="1069025"/>
              <a:ext cx="217950" cy="95800"/>
            </a:xfrm>
            <a:custGeom>
              <a:avLst/>
              <a:gdLst/>
              <a:ahLst/>
              <a:cxnLst/>
              <a:rect l="l" t="t" r="r" b="b"/>
              <a:pathLst>
                <a:path w="8718" h="3832" extrusionOk="0">
                  <a:moveTo>
                    <a:pt x="2463" y="1"/>
                  </a:moveTo>
                  <a:cubicBezTo>
                    <a:pt x="1516" y="1"/>
                    <a:pt x="694" y="19"/>
                    <a:pt x="62" y="19"/>
                  </a:cubicBezTo>
                  <a:cubicBezTo>
                    <a:pt x="0" y="453"/>
                    <a:pt x="62" y="950"/>
                    <a:pt x="249" y="1384"/>
                  </a:cubicBezTo>
                  <a:cubicBezTo>
                    <a:pt x="745" y="2656"/>
                    <a:pt x="1613" y="3493"/>
                    <a:pt x="2854" y="3742"/>
                  </a:cubicBezTo>
                  <a:cubicBezTo>
                    <a:pt x="3158" y="3802"/>
                    <a:pt x="3467" y="3831"/>
                    <a:pt x="3777" y="3831"/>
                  </a:cubicBezTo>
                  <a:cubicBezTo>
                    <a:pt x="5528" y="3831"/>
                    <a:pt x="7317" y="2905"/>
                    <a:pt x="8345" y="1508"/>
                  </a:cubicBezTo>
                  <a:cubicBezTo>
                    <a:pt x="8593" y="1136"/>
                    <a:pt x="8717" y="795"/>
                    <a:pt x="8717" y="453"/>
                  </a:cubicBezTo>
                  <a:cubicBezTo>
                    <a:pt x="6502" y="67"/>
                    <a:pt x="4260" y="1"/>
                    <a:pt x="2463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57"/>
            <p:cNvSpPr/>
            <p:nvPr/>
          </p:nvSpPr>
          <p:spPr>
            <a:xfrm>
              <a:off x="4329975" y="791850"/>
              <a:ext cx="77575" cy="179550"/>
            </a:xfrm>
            <a:custGeom>
              <a:avLst/>
              <a:gdLst/>
              <a:ahLst/>
              <a:cxnLst/>
              <a:rect l="l" t="t" r="r" b="b"/>
              <a:pathLst>
                <a:path w="3103" h="7182" extrusionOk="0">
                  <a:moveTo>
                    <a:pt x="869" y="0"/>
                  </a:moveTo>
                  <a:cubicBezTo>
                    <a:pt x="745" y="2265"/>
                    <a:pt x="373" y="4840"/>
                    <a:pt x="0" y="7166"/>
                  </a:cubicBezTo>
                  <a:cubicBezTo>
                    <a:pt x="74" y="7177"/>
                    <a:pt x="147" y="7182"/>
                    <a:pt x="217" y="7182"/>
                  </a:cubicBezTo>
                  <a:cubicBezTo>
                    <a:pt x="1183" y="7182"/>
                    <a:pt x="1836" y="6230"/>
                    <a:pt x="2327" y="5305"/>
                  </a:cubicBezTo>
                  <a:cubicBezTo>
                    <a:pt x="2792" y="4405"/>
                    <a:pt x="3103" y="3165"/>
                    <a:pt x="2916" y="2110"/>
                  </a:cubicBezTo>
                  <a:cubicBezTo>
                    <a:pt x="2761" y="1272"/>
                    <a:pt x="2296" y="528"/>
                    <a:pt x="1427" y="124"/>
                  </a:cubicBezTo>
                  <a:cubicBezTo>
                    <a:pt x="1241" y="31"/>
                    <a:pt x="1055" y="0"/>
                    <a:pt x="869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57"/>
            <p:cNvSpPr/>
            <p:nvPr/>
          </p:nvSpPr>
          <p:spPr>
            <a:xfrm>
              <a:off x="4893775" y="1118350"/>
              <a:ext cx="139625" cy="152175"/>
            </a:xfrm>
            <a:custGeom>
              <a:avLst/>
              <a:gdLst/>
              <a:ahLst/>
              <a:cxnLst/>
              <a:rect l="l" t="t" r="r" b="b"/>
              <a:pathLst>
                <a:path w="5585" h="6087" extrusionOk="0">
                  <a:moveTo>
                    <a:pt x="1056" y="0"/>
                  </a:moveTo>
                  <a:cubicBezTo>
                    <a:pt x="435" y="497"/>
                    <a:pt x="280" y="1458"/>
                    <a:pt x="187" y="2203"/>
                  </a:cubicBezTo>
                  <a:cubicBezTo>
                    <a:pt x="1" y="4188"/>
                    <a:pt x="1552" y="5988"/>
                    <a:pt x="3506" y="6081"/>
                  </a:cubicBezTo>
                  <a:cubicBezTo>
                    <a:pt x="3595" y="6085"/>
                    <a:pt x="3684" y="6087"/>
                    <a:pt x="3774" y="6087"/>
                  </a:cubicBezTo>
                  <a:cubicBezTo>
                    <a:pt x="4379" y="6087"/>
                    <a:pt x="5014" y="5998"/>
                    <a:pt x="5554" y="5863"/>
                  </a:cubicBezTo>
                  <a:lnTo>
                    <a:pt x="5585" y="5863"/>
                  </a:lnTo>
                  <a:cubicBezTo>
                    <a:pt x="5026" y="2978"/>
                    <a:pt x="3289" y="1148"/>
                    <a:pt x="1056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57"/>
            <p:cNvSpPr/>
            <p:nvPr/>
          </p:nvSpPr>
          <p:spPr>
            <a:xfrm>
              <a:off x="4405975" y="614250"/>
              <a:ext cx="68275" cy="139625"/>
            </a:xfrm>
            <a:custGeom>
              <a:avLst/>
              <a:gdLst/>
              <a:ahLst/>
              <a:cxnLst/>
              <a:rect l="l" t="t" r="r" b="b"/>
              <a:pathLst>
                <a:path w="2731" h="5585" extrusionOk="0">
                  <a:moveTo>
                    <a:pt x="1552" y="0"/>
                  </a:moveTo>
                  <a:cubicBezTo>
                    <a:pt x="869" y="342"/>
                    <a:pt x="373" y="1055"/>
                    <a:pt x="249" y="1800"/>
                  </a:cubicBezTo>
                  <a:cubicBezTo>
                    <a:pt x="0" y="3134"/>
                    <a:pt x="1086" y="3475"/>
                    <a:pt x="1800" y="4312"/>
                  </a:cubicBezTo>
                  <a:cubicBezTo>
                    <a:pt x="2141" y="4716"/>
                    <a:pt x="2358" y="5243"/>
                    <a:pt x="2730" y="5584"/>
                  </a:cubicBezTo>
                  <a:cubicBezTo>
                    <a:pt x="2420" y="3444"/>
                    <a:pt x="1986" y="1551"/>
                    <a:pt x="1552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57"/>
            <p:cNvSpPr/>
            <p:nvPr/>
          </p:nvSpPr>
          <p:spPr>
            <a:xfrm>
              <a:off x="4415375" y="914375"/>
              <a:ext cx="96875" cy="164750"/>
            </a:xfrm>
            <a:custGeom>
              <a:avLst/>
              <a:gdLst/>
              <a:ahLst/>
              <a:cxnLst/>
              <a:rect l="l" t="t" r="r" b="b"/>
              <a:pathLst>
                <a:path w="3875" h="6590" extrusionOk="0">
                  <a:moveTo>
                    <a:pt x="2913" y="1"/>
                  </a:moveTo>
                  <a:lnTo>
                    <a:pt x="2851" y="32"/>
                  </a:lnTo>
                  <a:cubicBezTo>
                    <a:pt x="1610" y="900"/>
                    <a:pt x="927" y="2451"/>
                    <a:pt x="431" y="3847"/>
                  </a:cubicBezTo>
                  <a:lnTo>
                    <a:pt x="369" y="3971"/>
                  </a:lnTo>
                  <a:cubicBezTo>
                    <a:pt x="0" y="5021"/>
                    <a:pt x="539" y="6589"/>
                    <a:pt x="1796" y="6589"/>
                  </a:cubicBezTo>
                  <a:cubicBezTo>
                    <a:pt x="1914" y="6589"/>
                    <a:pt x="2038" y="6575"/>
                    <a:pt x="2168" y="6546"/>
                  </a:cubicBezTo>
                  <a:cubicBezTo>
                    <a:pt x="2913" y="6391"/>
                    <a:pt x="3471" y="5678"/>
                    <a:pt x="3874" y="4933"/>
                  </a:cubicBezTo>
                  <a:cubicBezTo>
                    <a:pt x="3378" y="3971"/>
                    <a:pt x="3130" y="2389"/>
                    <a:pt x="2913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57"/>
            <p:cNvSpPr/>
            <p:nvPr/>
          </p:nvSpPr>
          <p:spPr>
            <a:xfrm>
              <a:off x="4302825" y="1091200"/>
              <a:ext cx="103950" cy="184600"/>
            </a:xfrm>
            <a:custGeom>
              <a:avLst/>
              <a:gdLst/>
              <a:ahLst/>
              <a:cxnLst/>
              <a:rect l="l" t="t" r="r" b="b"/>
              <a:pathLst>
                <a:path w="4158" h="7384" extrusionOk="0">
                  <a:moveTo>
                    <a:pt x="280" y="1"/>
                  </a:moveTo>
                  <a:cubicBezTo>
                    <a:pt x="187" y="559"/>
                    <a:pt x="125" y="1024"/>
                    <a:pt x="94" y="1428"/>
                  </a:cubicBezTo>
                  <a:cubicBezTo>
                    <a:pt x="1" y="3692"/>
                    <a:pt x="156" y="5678"/>
                    <a:pt x="497" y="7384"/>
                  </a:cubicBezTo>
                  <a:cubicBezTo>
                    <a:pt x="869" y="7353"/>
                    <a:pt x="1241" y="7167"/>
                    <a:pt x="1645" y="6763"/>
                  </a:cubicBezTo>
                  <a:cubicBezTo>
                    <a:pt x="2358" y="6112"/>
                    <a:pt x="3444" y="5305"/>
                    <a:pt x="3754" y="4313"/>
                  </a:cubicBezTo>
                  <a:cubicBezTo>
                    <a:pt x="4157" y="3010"/>
                    <a:pt x="3165" y="1738"/>
                    <a:pt x="2172" y="1024"/>
                  </a:cubicBezTo>
                  <a:cubicBezTo>
                    <a:pt x="1738" y="745"/>
                    <a:pt x="1273" y="435"/>
                    <a:pt x="838" y="218"/>
                  </a:cubicBezTo>
                  <a:cubicBezTo>
                    <a:pt x="652" y="125"/>
                    <a:pt x="466" y="63"/>
                    <a:pt x="280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57"/>
            <p:cNvSpPr/>
            <p:nvPr/>
          </p:nvSpPr>
          <p:spPr>
            <a:xfrm>
              <a:off x="4718525" y="1442450"/>
              <a:ext cx="192350" cy="114100"/>
            </a:xfrm>
            <a:custGeom>
              <a:avLst/>
              <a:gdLst/>
              <a:ahLst/>
              <a:cxnLst/>
              <a:rect l="l" t="t" r="r" b="b"/>
              <a:pathLst>
                <a:path w="7694" h="4564" extrusionOk="0">
                  <a:moveTo>
                    <a:pt x="3882" y="0"/>
                  </a:moveTo>
                  <a:cubicBezTo>
                    <a:pt x="3068" y="0"/>
                    <a:pt x="2219" y="199"/>
                    <a:pt x="1613" y="748"/>
                  </a:cubicBezTo>
                  <a:cubicBezTo>
                    <a:pt x="1241" y="1058"/>
                    <a:pt x="993" y="1492"/>
                    <a:pt x="745" y="1896"/>
                  </a:cubicBezTo>
                  <a:cubicBezTo>
                    <a:pt x="465" y="2392"/>
                    <a:pt x="186" y="2888"/>
                    <a:pt x="93" y="3416"/>
                  </a:cubicBezTo>
                  <a:cubicBezTo>
                    <a:pt x="0" y="3850"/>
                    <a:pt x="31" y="4222"/>
                    <a:pt x="93" y="4563"/>
                  </a:cubicBezTo>
                  <a:cubicBezTo>
                    <a:pt x="2606" y="4501"/>
                    <a:pt x="5367" y="4129"/>
                    <a:pt x="7662" y="3074"/>
                  </a:cubicBezTo>
                  <a:cubicBezTo>
                    <a:pt x="7693" y="2330"/>
                    <a:pt x="7352" y="1523"/>
                    <a:pt x="6794" y="996"/>
                  </a:cubicBezTo>
                  <a:cubicBezTo>
                    <a:pt x="6049" y="345"/>
                    <a:pt x="5057" y="34"/>
                    <a:pt x="4064" y="3"/>
                  </a:cubicBezTo>
                  <a:cubicBezTo>
                    <a:pt x="4004" y="1"/>
                    <a:pt x="3943" y="0"/>
                    <a:pt x="3882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57"/>
            <p:cNvSpPr/>
            <p:nvPr/>
          </p:nvSpPr>
          <p:spPr>
            <a:xfrm>
              <a:off x="4372625" y="1393575"/>
              <a:ext cx="152025" cy="124975"/>
            </a:xfrm>
            <a:custGeom>
              <a:avLst/>
              <a:gdLst/>
              <a:ahLst/>
              <a:cxnLst/>
              <a:rect l="l" t="t" r="r" b="b"/>
              <a:pathLst>
                <a:path w="6081" h="4999" extrusionOk="0">
                  <a:moveTo>
                    <a:pt x="2598" y="0"/>
                  </a:moveTo>
                  <a:cubicBezTo>
                    <a:pt x="2539" y="0"/>
                    <a:pt x="2480" y="1"/>
                    <a:pt x="2420" y="4"/>
                  </a:cubicBezTo>
                  <a:cubicBezTo>
                    <a:pt x="1521" y="35"/>
                    <a:pt x="559" y="345"/>
                    <a:pt x="1" y="873"/>
                  </a:cubicBezTo>
                  <a:cubicBezTo>
                    <a:pt x="1397" y="2858"/>
                    <a:pt x="3196" y="4161"/>
                    <a:pt x="5119" y="4998"/>
                  </a:cubicBezTo>
                  <a:cubicBezTo>
                    <a:pt x="5212" y="4936"/>
                    <a:pt x="5305" y="4874"/>
                    <a:pt x="5398" y="4812"/>
                  </a:cubicBezTo>
                  <a:cubicBezTo>
                    <a:pt x="5864" y="4347"/>
                    <a:pt x="6081" y="3665"/>
                    <a:pt x="6019" y="3013"/>
                  </a:cubicBezTo>
                  <a:cubicBezTo>
                    <a:pt x="5895" y="2051"/>
                    <a:pt x="5026" y="1059"/>
                    <a:pt x="4282" y="469"/>
                  </a:cubicBezTo>
                  <a:cubicBezTo>
                    <a:pt x="3883" y="157"/>
                    <a:pt x="3251" y="0"/>
                    <a:pt x="2598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57"/>
            <p:cNvSpPr/>
            <p:nvPr/>
          </p:nvSpPr>
          <p:spPr>
            <a:xfrm>
              <a:off x="4588225" y="1589100"/>
              <a:ext cx="45000" cy="100075"/>
            </a:xfrm>
            <a:custGeom>
              <a:avLst/>
              <a:gdLst/>
              <a:ahLst/>
              <a:cxnLst/>
              <a:rect l="l" t="t" r="r" b="b"/>
              <a:pathLst>
                <a:path w="1800" h="4003" extrusionOk="0">
                  <a:moveTo>
                    <a:pt x="1800" y="0"/>
                  </a:moveTo>
                  <a:lnTo>
                    <a:pt x="1800" y="0"/>
                  </a:lnTo>
                  <a:cubicBezTo>
                    <a:pt x="1272" y="124"/>
                    <a:pt x="776" y="466"/>
                    <a:pt x="497" y="838"/>
                  </a:cubicBezTo>
                  <a:cubicBezTo>
                    <a:pt x="1" y="1582"/>
                    <a:pt x="1" y="3506"/>
                    <a:pt x="1210" y="4002"/>
                  </a:cubicBezTo>
                  <a:cubicBezTo>
                    <a:pt x="1427" y="2761"/>
                    <a:pt x="1645" y="1396"/>
                    <a:pt x="1800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4730;p57"/>
            <p:cNvSpPr/>
            <p:nvPr/>
          </p:nvSpPr>
          <p:spPr>
            <a:xfrm>
              <a:off x="4974450" y="1423900"/>
              <a:ext cx="58950" cy="126450"/>
            </a:xfrm>
            <a:custGeom>
              <a:avLst/>
              <a:gdLst/>
              <a:ahLst/>
              <a:cxnLst/>
              <a:rect l="l" t="t" r="r" b="b"/>
              <a:pathLst>
                <a:path w="2358" h="5058" extrusionOk="0">
                  <a:moveTo>
                    <a:pt x="2358" y="1"/>
                  </a:moveTo>
                  <a:lnTo>
                    <a:pt x="2358" y="1"/>
                  </a:lnTo>
                  <a:cubicBezTo>
                    <a:pt x="1861" y="125"/>
                    <a:pt x="1334" y="435"/>
                    <a:pt x="1024" y="683"/>
                  </a:cubicBezTo>
                  <a:cubicBezTo>
                    <a:pt x="403" y="1180"/>
                    <a:pt x="0" y="1924"/>
                    <a:pt x="62" y="2700"/>
                  </a:cubicBezTo>
                  <a:cubicBezTo>
                    <a:pt x="124" y="3103"/>
                    <a:pt x="310" y="3475"/>
                    <a:pt x="497" y="3816"/>
                  </a:cubicBezTo>
                  <a:cubicBezTo>
                    <a:pt x="714" y="4189"/>
                    <a:pt x="962" y="4530"/>
                    <a:pt x="1303" y="4778"/>
                  </a:cubicBezTo>
                  <a:cubicBezTo>
                    <a:pt x="1551" y="4964"/>
                    <a:pt x="1830" y="5057"/>
                    <a:pt x="2141" y="5057"/>
                  </a:cubicBezTo>
                  <a:cubicBezTo>
                    <a:pt x="2234" y="3134"/>
                    <a:pt x="2296" y="1366"/>
                    <a:pt x="2358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4731;p57"/>
            <p:cNvSpPr/>
            <p:nvPr/>
          </p:nvSpPr>
          <p:spPr>
            <a:xfrm>
              <a:off x="4533950" y="1700000"/>
              <a:ext cx="47325" cy="93875"/>
            </a:xfrm>
            <a:custGeom>
              <a:avLst/>
              <a:gdLst/>
              <a:ahLst/>
              <a:cxnLst/>
              <a:rect l="l" t="t" r="r" b="b"/>
              <a:pathLst>
                <a:path w="1893" h="3755" extrusionOk="0">
                  <a:moveTo>
                    <a:pt x="279" y="0"/>
                  </a:moveTo>
                  <a:cubicBezTo>
                    <a:pt x="217" y="0"/>
                    <a:pt x="93" y="0"/>
                    <a:pt x="0" y="31"/>
                  </a:cubicBezTo>
                  <a:cubicBezTo>
                    <a:pt x="93" y="1396"/>
                    <a:pt x="124" y="2699"/>
                    <a:pt x="155" y="3754"/>
                  </a:cubicBezTo>
                  <a:cubicBezTo>
                    <a:pt x="279" y="3692"/>
                    <a:pt x="434" y="3568"/>
                    <a:pt x="558" y="3475"/>
                  </a:cubicBezTo>
                  <a:cubicBezTo>
                    <a:pt x="776" y="3289"/>
                    <a:pt x="993" y="3072"/>
                    <a:pt x="1210" y="2885"/>
                  </a:cubicBezTo>
                  <a:cubicBezTo>
                    <a:pt x="1489" y="2637"/>
                    <a:pt x="1737" y="2389"/>
                    <a:pt x="1799" y="2048"/>
                  </a:cubicBezTo>
                  <a:cubicBezTo>
                    <a:pt x="1892" y="1614"/>
                    <a:pt x="1582" y="1210"/>
                    <a:pt x="1303" y="869"/>
                  </a:cubicBezTo>
                  <a:cubicBezTo>
                    <a:pt x="1024" y="497"/>
                    <a:pt x="776" y="31"/>
                    <a:pt x="279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57"/>
            <p:cNvSpPr/>
            <p:nvPr/>
          </p:nvSpPr>
          <p:spPr>
            <a:xfrm>
              <a:off x="4933350" y="1624000"/>
              <a:ext cx="52750" cy="124425"/>
            </a:xfrm>
            <a:custGeom>
              <a:avLst/>
              <a:gdLst/>
              <a:ahLst/>
              <a:cxnLst/>
              <a:rect l="l" t="t" r="r" b="b"/>
              <a:pathLst>
                <a:path w="2110" h="4977" extrusionOk="0">
                  <a:moveTo>
                    <a:pt x="0" y="0"/>
                  </a:moveTo>
                  <a:cubicBezTo>
                    <a:pt x="186" y="1769"/>
                    <a:pt x="372" y="3506"/>
                    <a:pt x="496" y="4933"/>
                  </a:cubicBezTo>
                  <a:lnTo>
                    <a:pt x="589" y="4933"/>
                  </a:lnTo>
                  <a:cubicBezTo>
                    <a:pt x="659" y="4963"/>
                    <a:pt x="735" y="4977"/>
                    <a:pt x="812" y="4977"/>
                  </a:cubicBezTo>
                  <a:cubicBezTo>
                    <a:pt x="976" y="4977"/>
                    <a:pt x="1145" y="4914"/>
                    <a:pt x="1272" y="4809"/>
                  </a:cubicBezTo>
                  <a:cubicBezTo>
                    <a:pt x="1489" y="4592"/>
                    <a:pt x="1489" y="4219"/>
                    <a:pt x="1551" y="3878"/>
                  </a:cubicBezTo>
                  <a:cubicBezTo>
                    <a:pt x="1613" y="3382"/>
                    <a:pt x="1830" y="2885"/>
                    <a:pt x="1954" y="2389"/>
                  </a:cubicBezTo>
                  <a:cubicBezTo>
                    <a:pt x="2078" y="1862"/>
                    <a:pt x="2110" y="1303"/>
                    <a:pt x="1861" y="869"/>
                  </a:cubicBezTo>
                  <a:cubicBezTo>
                    <a:pt x="1613" y="435"/>
                    <a:pt x="1117" y="155"/>
                    <a:pt x="620" y="62"/>
                  </a:cubicBezTo>
                  <a:cubicBezTo>
                    <a:pt x="465" y="31"/>
                    <a:pt x="217" y="0"/>
                    <a:pt x="0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4733;p57"/>
            <p:cNvSpPr/>
            <p:nvPr/>
          </p:nvSpPr>
          <p:spPr>
            <a:xfrm>
              <a:off x="4790650" y="1652700"/>
              <a:ext cx="45775" cy="112500"/>
            </a:xfrm>
            <a:custGeom>
              <a:avLst/>
              <a:gdLst/>
              <a:ahLst/>
              <a:cxnLst/>
              <a:rect l="l" t="t" r="r" b="b"/>
              <a:pathLst>
                <a:path w="1831" h="4500" extrusionOk="0">
                  <a:moveTo>
                    <a:pt x="0" y="0"/>
                  </a:moveTo>
                  <a:cubicBezTo>
                    <a:pt x="93" y="1551"/>
                    <a:pt x="186" y="3133"/>
                    <a:pt x="217" y="4498"/>
                  </a:cubicBezTo>
                  <a:cubicBezTo>
                    <a:pt x="233" y="4499"/>
                    <a:pt x="248" y="4499"/>
                    <a:pt x="264" y="4499"/>
                  </a:cubicBezTo>
                  <a:cubicBezTo>
                    <a:pt x="911" y="4499"/>
                    <a:pt x="1152" y="3864"/>
                    <a:pt x="1334" y="3288"/>
                  </a:cubicBezTo>
                  <a:cubicBezTo>
                    <a:pt x="1458" y="2978"/>
                    <a:pt x="1582" y="2668"/>
                    <a:pt x="1675" y="2358"/>
                  </a:cubicBezTo>
                  <a:cubicBezTo>
                    <a:pt x="1830" y="1737"/>
                    <a:pt x="1520" y="1055"/>
                    <a:pt x="1055" y="652"/>
                  </a:cubicBezTo>
                  <a:cubicBezTo>
                    <a:pt x="838" y="434"/>
                    <a:pt x="434" y="155"/>
                    <a:pt x="0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57"/>
            <p:cNvSpPr/>
            <p:nvPr/>
          </p:nvSpPr>
          <p:spPr>
            <a:xfrm>
              <a:off x="4822825" y="1556325"/>
              <a:ext cx="72525" cy="83200"/>
            </a:xfrm>
            <a:custGeom>
              <a:avLst/>
              <a:gdLst/>
              <a:ahLst/>
              <a:cxnLst/>
              <a:rect l="l" t="t" r="r" b="b"/>
              <a:pathLst>
                <a:path w="2901" h="3328" extrusionOk="0">
                  <a:moveTo>
                    <a:pt x="1941" y="0"/>
                  </a:moveTo>
                  <a:cubicBezTo>
                    <a:pt x="957" y="0"/>
                    <a:pt x="1" y="414"/>
                    <a:pt x="140" y="1435"/>
                  </a:cubicBezTo>
                  <a:cubicBezTo>
                    <a:pt x="171" y="1715"/>
                    <a:pt x="326" y="1932"/>
                    <a:pt x="512" y="2149"/>
                  </a:cubicBezTo>
                  <a:cubicBezTo>
                    <a:pt x="947" y="2645"/>
                    <a:pt x="1474" y="3111"/>
                    <a:pt x="2125" y="3266"/>
                  </a:cubicBezTo>
                  <a:cubicBezTo>
                    <a:pt x="2250" y="3297"/>
                    <a:pt x="2405" y="3297"/>
                    <a:pt x="2529" y="3328"/>
                  </a:cubicBezTo>
                  <a:cubicBezTo>
                    <a:pt x="2684" y="2304"/>
                    <a:pt x="2808" y="1218"/>
                    <a:pt x="2901" y="133"/>
                  </a:cubicBezTo>
                  <a:cubicBezTo>
                    <a:pt x="2605" y="47"/>
                    <a:pt x="2271" y="0"/>
                    <a:pt x="1941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57"/>
            <p:cNvSpPr/>
            <p:nvPr/>
          </p:nvSpPr>
          <p:spPr>
            <a:xfrm>
              <a:off x="4366425" y="1662000"/>
              <a:ext cx="59750" cy="117900"/>
            </a:xfrm>
            <a:custGeom>
              <a:avLst/>
              <a:gdLst/>
              <a:ahLst/>
              <a:cxnLst/>
              <a:rect l="l" t="t" r="r" b="b"/>
              <a:pathLst>
                <a:path w="2390" h="4716" extrusionOk="0">
                  <a:moveTo>
                    <a:pt x="0" y="0"/>
                  </a:moveTo>
                  <a:cubicBezTo>
                    <a:pt x="249" y="1831"/>
                    <a:pt x="435" y="3475"/>
                    <a:pt x="621" y="4716"/>
                  </a:cubicBezTo>
                  <a:lnTo>
                    <a:pt x="714" y="4685"/>
                  </a:lnTo>
                  <a:cubicBezTo>
                    <a:pt x="1924" y="4436"/>
                    <a:pt x="2389" y="3289"/>
                    <a:pt x="2327" y="2172"/>
                  </a:cubicBezTo>
                  <a:cubicBezTo>
                    <a:pt x="2296" y="838"/>
                    <a:pt x="1800" y="62"/>
                    <a:pt x="404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57"/>
            <p:cNvSpPr/>
            <p:nvPr/>
          </p:nvSpPr>
          <p:spPr>
            <a:xfrm>
              <a:off x="4338500" y="1450700"/>
              <a:ext cx="45775" cy="88000"/>
            </a:xfrm>
            <a:custGeom>
              <a:avLst/>
              <a:gdLst/>
              <a:ahLst/>
              <a:cxnLst/>
              <a:rect l="l" t="t" r="r" b="b"/>
              <a:pathLst>
                <a:path w="1831" h="3520" extrusionOk="0">
                  <a:moveTo>
                    <a:pt x="164" y="1"/>
                  </a:moveTo>
                  <a:cubicBezTo>
                    <a:pt x="111" y="1"/>
                    <a:pt x="63" y="15"/>
                    <a:pt x="1" y="15"/>
                  </a:cubicBezTo>
                  <a:cubicBezTo>
                    <a:pt x="156" y="1162"/>
                    <a:pt x="311" y="2341"/>
                    <a:pt x="466" y="3520"/>
                  </a:cubicBezTo>
                  <a:lnTo>
                    <a:pt x="497" y="3489"/>
                  </a:lnTo>
                  <a:cubicBezTo>
                    <a:pt x="714" y="3272"/>
                    <a:pt x="962" y="3086"/>
                    <a:pt x="1179" y="2869"/>
                  </a:cubicBezTo>
                  <a:cubicBezTo>
                    <a:pt x="1428" y="2651"/>
                    <a:pt x="1707" y="2403"/>
                    <a:pt x="1769" y="2062"/>
                  </a:cubicBezTo>
                  <a:cubicBezTo>
                    <a:pt x="1831" y="1628"/>
                    <a:pt x="1552" y="1224"/>
                    <a:pt x="1272" y="883"/>
                  </a:cubicBezTo>
                  <a:cubicBezTo>
                    <a:pt x="962" y="511"/>
                    <a:pt x="745" y="46"/>
                    <a:pt x="249" y="15"/>
                  </a:cubicBezTo>
                  <a:cubicBezTo>
                    <a:pt x="218" y="4"/>
                    <a:pt x="190" y="1"/>
                    <a:pt x="164" y="1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57"/>
            <p:cNvSpPr/>
            <p:nvPr/>
          </p:nvSpPr>
          <p:spPr>
            <a:xfrm>
              <a:off x="4405200" y="1517550"/>
              <a:ext cx="52750" cy="127400"/>
            </a:xfrm>
            <a:custGeom>
              <a:avLst/>
              <a:gdLst/>
              <a:ahLst/>
              <a:cxnLst/>
              <a:rect l="l" t="t" r="r" b="b"/>
              <a:pathLst>
                <a:path w="2110" h="5096" extrusionOk="0">
                  <a:moveTo>
                    <a:pt x="1796" y="0"/>
                  </a:moveTo>
                  <a:cubicBezTo>
                    <a:pt x="1505" y="0"/>
                    <a:pt x="1194" y="101"/>
                    <a:pt x="900" y="350"/>
                  </a:cubicBezTo>
                  <a:cubicBezTo>
                    <a:pt x="652" y="536"/>
                    <a:pt x="497" y="846"/>
                    <a:pt x="404" y="1187"/>
                  </a:cubicBezTo>
                  <a:cubicBezTo>
                    <a:pt x="125" y="1963"/>
                    <a:pt x="0" y="2831"/>
                    <a:pt x="249" y="3638"/>
                  </a:cubicBezTo>
                  <a:cubicBezTo>
                    <a:pt x="497" y="4538"/>
                    <a:pt x="1179" y="5034"/>
                    <a:pt x="1955" y="5096"/>
                  </a:cubicBezTo>
                  <a:cubicBezTo>
                    <a:pt x="2048" y="3328"/>
                    <a:pt x="2110" y="1528"/>
                    <a:pt x="2110" y="39"/>
                  </a:cubicBezTo>
                  <a:cubicBezTo>
                    <a:pt x="2009" y="14"/>
                    <a:pt x="1904" y="0"/>
                    <a:pt x="1796" y="0"/>
                  </a:cubicBez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57"/>
            <p:cNvSpPr/>
            <p:nvPr/>
          </p:nvSpPr>
          <p:spPr>
            <a:xfrm>
              <a:off x="4350900" y="712750"/>
              <a:ext cx="1575" cy="38800"/>
            </a:xfrm>
            <a:custGeom>
              <a:avLst/>
              <a:gdLst/>
              <a:ahLst/>
              <a:cxnLst/>
              <a:rect l="l" t="t" r="r" b="b"/>
              <a:pathLst>
                <a:path w="63" h="1552" extrusionOk="0">
                  <a:moveTo>
                    <a:pt x="63" y="1551"/>
                  </a:moveTo>
                  <a:cubicBezTo>
                    <a:pt x="63" y="1117"/>
                    <a:pt x="63" y="683"/>
                    <a:pt x="32" y="279"/>
                  </a:cubicBezTo>
                  <a:cubicBezTo>
                    <a:pt x="63" y="683"/>
                    <a:pt x="63" y="1117"/>
                    <a:pt x="63" y="1551"/>
                  </a:cubicBezTo>
                  <a:lnTo>
                    <a:pt x="63" y="1551"/>
                  </a:lnTo>
                  <a:close/>
                  <a:moveTo>
                    <a:pt x="32" y="279"/>
                  </a:moveTo>
                  <a:cubicBezTo>
                    <a:pt x="32" y="279"/>
                    <a:pt x="32" y="248"/>
                    <a:pt x="32" y="248"/>
                  </a:cubicBezTo>
                  <a:cubicBezTo>
                    <a:pt x="32" y="248"/>
                    <a:pt x="32" y="279"/>
                    <a:pt x="32" y="279"/>
                  </a:cubicBezTo>
                  <a:close/>
                  <a:moveTo>
                    <a:pt x="32" y="248"/>
                  </a:moveTo>
                  <a:cubicBezTo>
                    <a:pt x="32" y="248"/>
                    <a:pt x="32" y="248"/>
                    <a:pt x="32" y="248"/>
                  </a:cubicBezTo>
                  <a:cubicBezTo>
                    <a:pt x="32" y="248"/>
                    <a:pt x="32" y="248"/>
                    <a:pt x="32" y="248"/>
                  </a:cubicBezTo>
                  <a:close/>
                  <a:moveTo>
                    <a:pt x="32" y="248"/>
                  </a:moveTo>
                  <a:cubicBezTo>
                    <a:pt x="32" y="248"/>
                    <a:pt x="32" y="217"/>
                    <a:pt x="32" y="217"/>
                  </a:cubicBezTo>
                  <a:cubicBezTo>
                    <a:pt x="32" y="217"/>
                    <a:pt x="32" y="248"/>
                    <a:pt x="32" y="248"/>
                  </a:cubicBezTo>
                  <a:close/>
                  <a:moveTo>
                    <a:pt x="1" y="217"/>
                  </a:moveTo>
                  <a:lnTo>
                    <a:pt x="1" y="186"/>
                  </a:lnTo>
                  <a:lnTo>
                    <a:pt x="1" y="217"/>
                  </a:lnTo>
                  <a:close/>
                  <a:moveTo>
                    <a:pt x="1" y="186"/>
                  </a:moveTo>
                  <a:cubicBezTo>
                    <a:pt x="1" y="186"/>
                    <a:pt x="1" y="186"/>
                    <a:pt x="1" y="186"/>
                  </a:cubicBezTo>
                  <a:cubicBezTo>
                    <a:pt x="1" y="186"/>
                    <a:pt x="1" y="186"/>
                    <a:pt x="1" y="186"/>
                  </a:cubicBezTo>
                  <a:close/>
                  <a:moveTo>
                    <a:pt x="1" y="155"/>
                  </a:move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lose/>
                  <a:moveTo>
                    <a:pt x="1" y="155"/>
                  </a:moveTo>
                  <a:cubicBezTo>
                    <a:pt x="1" y="155"/>
                    <a:pt x="1" y="155"/>
                    <a:pt x="1" y="155"/>
                  </a:cubicBezTo>
                  <a:cubicBezTo>
                    <a:pt x="1" y="155"/>
                    <a:pt x="1" y="155"/>
                    <a:pt x="1" y="155"/>
                  </a:cubicBezTo>
                  <a:close/>
                  <a:moveTo>
                    <a:pt x="1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124"/>
                    <a:pt x="1" y="124"/>
                    <a:pt x="1" y="124"/>
                  </a:cubicBezTo>
                  <a:close/>
                  <a:moveTo>
                    <a:pt x="1" y="124"/>
                  </a:moveTo>
                  <a:cubicBezTo>
                    <a:pt x="1" y="124"/>
                    <a:pt x="1" y="124"/>
                    <a:pt x="1" y="124"/>
                  </a:cubicBezTo>
                  <a:cubicBezTo>
                    <a:pt x="1" y="124"/>
                    <a:pt x="1" y="124"/>
                    <a:pt x="1" y="124"/>
                  </a:cubicBezTo>
                  <a:close/>
                  <a:moveTo>
                    <a:pt x="1" y="93"/>
                  </a:moveTo>
                  <a:lnTo>
                    <a:pt x="1" y="93"/>
                  </a:lnTo>
                  <a:lnTo>
                    <a:pt x="1" y="93"/>
                  </a:lnTo>
                  <a:close/>
                  <a:moveTo>
                    <a:pt x="1" y="62"/>
                  </a:moveTo>
                  <a:lnTo>
                    <a:pt x="1" y="62"/>
                  </a:lnTo>
                  <a:lnTo>
                    <a:pt x="1" y="62"/>
                  </a:lnTo>
                  <a:close/>
                  <a:moveTo>
                    <a:pt x="1" y="62"/>
                  </a:moveTo>
                  <a:lnTo>
                    <a:pt x="1" y="31"/>
                  </a:lnTo>
                  <a:lnTo>
                    <a:pt x="1" y="62"/>
                  </a:lnTo>
                  <a:close/>
                  <a:moveTo>
                    <a:pt x="1" y="31"/>
                  </a:moveTo>
                  <a:lnTo>
                    <a:pt x="1" y="31"/>
                  </a:lnTo>
                  <a:lnTo>
                    <a:pt x="1" y="31"/>
                  </a:lnTo>
                  <a:close/>
                  <a:moveTo>
                    <a:pt x="1" y="3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31"/>
                  </a:cubicBezTo>
                  <a:close/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D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57"/>
            <p:cNvSpPr/>
            <p:nvPr/>
          </p:nvSpPr>
          <p:spPr>
            <a:xfrm>
              <a:off x="4350900" y="528950"/>
              <a:ext cx="93875" cy="222600"/>
            </a:xfrm>
            <a:custGeom>
              <a:avLst/>
              <a:gdLst/>
              <a:ahLst/>
              <a:cxnLst/>
              <a:rect l="l" t="t" r="r" b="b"/>
              <a:pathLst>
                <a:path w="3755" h="8904" extrusionOk="0">
                  <a:moveTo>
                    <a:pt x="2048" y="0"/>
                  </a:moveTo>
                  <a:cubicBezTo>
                    <a:pt x="1955" y="186"/>
                    <a:pt x="1862" y="341"/>
                    <a:pt x="1769" y="527"/>
                  </a:cubicBezTo>
                  <a:cubicBezTo>
                    <a:pt x="1397" y="1303"/>
                    <a:pt x="1118" y="2234"/>
                    <a:pt x="1211" y="3381"/>
                  </a:cubicBezTo>
                  <a:cubicBezTo>
                    <a:pt x="1211" y="3412"/>
                    <a:pt x="1211" y="3412"/>
                    <a:pt x="1211" y="3443"/>
                  </a:cubicBezTo>
                  <a:cubicBezTo>
                    <a:pt x="1242" y="4281"/>
                    <a:pt x="963" y="5987"/>
                    <a:pt x="1" y="7321"/>
                  </a:cubicBezTo>
                  <a:cubicBezTo>
                    <a:pt x="1" y="7321"/>
                    <a:pt x="1" y="7352"/>
                    <a:pt x="1" y="7352"/>
                  </a:cubicBezTo>
                  <a:cubicBezTo>
                    <a:pt x="1" y="7352"/>
                    <a:pt x="1" y="7352"/>
                    <a:pt x="1" y="7383"/>
                  </a:cubicBezTo>
                  <a:lnTo>
                    <a:pt x="1" y="7414"/>
                  </a:lnTo>
                  <a:cubicBezTo>
                    <a:pt x="1" y="7414"/>
                    <a:pt x="1" y="7445"/>
                    <a:pt x="1" y="7445"/>
                  </a:cubicBezTo>
                  <a:cubicBezTo>
                    <a:pt x="1" y="7445"/>
                    <a:pt x="1" y="7445"/>
                    <a:pt x="1" y="7476"/>
                  </a:cubicBezTo>
                  <a:cubicBezTo>
                    <a:pt x="1" y="7476"/>
                    <a:pt x="1" y="7476"/>
                    <a:pt x="1" y="7507"/>
                  </a:cubicBezTo>
                  <a:cubicBezTo>
                    <a:pt x="1" y="7507"/>
                    <a:pt x="1" y="7507"/>
                    <a:pt x="1" y="7538"/>
                  </a:cubicBezTo>
                  <a:lnTo>
                    <a:pt x="1" y="7569"/>
                  </a:lnTo>
                  <a:lnTo>
                    <a:pt x="32" y="7569"/>
                  </a:lnTo>
                  <a:cubicBezTo>
                    <a:pt x="32" y="7569"/>
                    <a:pt x="32" y="7600"/>
                    <a:pt x="32" y="7600"/>
                  </a:cubicBezTo>
                  <a:cubicBezTo>
                    <a:pt x="32" y="7600"/>
                    <a:pt x="32" y="7631"/>
                    <a:pt x="32" y="7631"/>
                  </a:cubicBezTo>
                  <a:cubicBezTo>
                    <a:pt x="63" y="8035"/>
                    <a:pt x="63" y="8469"/>
                    <a:pt x="63" y="8903"/>
                  </a:cubicBezTo>
                  <a:cubicBezTo>
                    <a:pt x="745" y="8407"/>
                    <a:pt x="1676" y="7414"/>
                    <a:pt x="2545" y="6204"/>
                  </a:cubicBezTo>
                  <a:cubicBezTo>
                    <a:pt x="2421" y="5925"/>
                    <a:pt x="2359" y="5615"/>
                    <a:pt x="2452" y="5212"/>
                  </a:cubicBezTo>
                  <a:cubicBezTo>
                    <a:pt x="2576" y="4467"/>
                    <a:pt x="3072" y="3754"/>
                    <a:pt x="3755" y="3412"/>
                  </a:cubicBezTo>
                  <a:cubicBezTo>
                    <a:pt x="3382" y="2078"/>
                    <a:pt x="2979" y="993"/>
                    <a:pt x="2700" y="248"/>
                  </a:cubicBezTo>
                  <a:cubicBezTo>
                    <a:pt x="2452" y="186"/>
                    <a:pt x="2234" y="124"/>
                    <a:pt x="2048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57"/>
            <p:cNvSpPr/>
            <p:nvPr/>
          </p:nvSpPr>
          <p:spPr>
            <a:xfrm>
              <a:off x="4409850" y="614250"/>
              <a:ext cx="38025" cy="69825"/>
            </a:xfrm>
            <a:custGeom>
              <a:avLst/>
              <a:gdLst/>
              <a:ahLst/>
              <a:cxnLst/>
              <a:rect l="l" t="t" r="r" b="b"/>
              <a:pathLst>
                <a:path w="1521" h="2793" extrusionOk="0">
                  <a:moveTo>
                    <a:pt x="1397" y="0"/>
                  </a:moveTo>
                  <a:cubicBezTo>
                    <a:pt x="714" y="342"/>
                    <a:pt x="218" y="1055"/>
                    <a:pt x="94" y="1800"/>
                  </a:cubicBezTo>
                  <a:cubicBezTo>
                    <a:pt x="1" y="2203"/>
                    <a:pt x="63" y="2513"/>
                    <a:pt x="187" y="2792"/>
                  </a:cubicBezTo>
                  <a:cubicBezTo>
                    <a:pt x="683" y="2079"/>
                    <a:pt x="1148" y="1303"/>
                    <a:pt x="1521" y="466"/>
                  </a:cubicBezTo>
                  <a:cubicBezTo>
                    <a:pt x="1490" y="311"/>
                    <a:pt x="1459" y="156"/>
                    <a:pt x="1397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57"/>
            <p:cNvSpPr/>
            <p:nvPr/>
          </p:nvSpPr>
          <p:spPr>
            <a:xfrm>
              <a:off x="4389700" y="440350"/>
              <a:ext cx="183050" cy="98775"/>
            </a:xfrm>
            <a:custGeom>
              <a:avLst/>
              <a:gdLst/>
              <a:ahLst/>
              <a:cxnLst/>
              <a:rect l="l" t="t" r="r" b="b"/>
              <a:pathLst>
                <a:path w="7322" h="3951" extrusionOk="0">
                  <a:moveTo>
                    <a:pt x="2936" y="0"/>
                  </a:moveTo>
                  <a:cubicBezTo>
                    <a:pt x="2035" y="0"/>
                    <a:pt x="1165" y="294"/>
                    <a:pt x="558" y="1062"/>
                  </a:cubicBezTo>
                  <a:cubicBezTo>
                    <a:pt x="248" y="1435"/>
                    <a:pt x="62" y="1931"/>
                    <a:pt x="31" y="2551"/>
                  </a:cubicBezTo>
                  <a:cubicBezTo>
                    <a:pt x="0" y="2769"/>
                    <a:pt x="0" y="2986"/>
                    <a:pt x="93" y="3172"/>
                  </a:cubicBezTo>
                  <a:cubicBezTo>
                    <a:pt x="403" y="3823"/>
                    <a:pt x="1799" y="3947"/>
                    <a:pt x="2420" y="3947"/>
                  </a:cubicBezTo>
                  <a:cubicBezTo>
                    <a:pt x="2479" y="3950"/>
                    <a:pt x="2538" y="3951"/>
                    <a:pt x="2597" y="3951"/>
                  </a:cubicBezTo>
                  <a:cubicBezTo>
                    <a:pt x="3348" y="3951"/>
                    <a:pt x="4120" y="3772"/>
                    <a:pt x="4839" y="3513"/>
                  </a:cubicBezTo>
                  <a:cubicBezTo>
                    <a:pt x="5088" y="3420"/>
                    <a:pt x="7321" y="2520"/>
                    <a:pt x="7259" y="2179"/>
                  </a:cubicBezTo>
                  <a:cubicBezTo>
                    <a:pt x="7166" y="1186"/>
                    <a:pt x="5150" y="442"/>
                    <a:pt x="4374" y="225"/>
                  </a:cubicBezTo>
                  <a:cubicBezTo>
                    <a:pt x="3909" y="84"/>
                    <a:pt x="3418" y="0"/>
                    <a:pt x="2936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57"/>
            <p:cNvSpPr/>
            <p:nvPr/>
          </p:nvSpPr>
          <p:spPr>
            <a:xfrm>
              <a:off x="4399000" y="466625"/>
              <a:ext cx="128750" cy="51525"/>
            </a:xfrm>
            <a:custGeom>
              <a:avLst/>
              <a:gdLst/>
              <a:ahLst/>
              <a:cxnLst/>
              <a:rect l="l" t="t" r="r" b="b"/>
              <a:pathLst>
                <a:path w="5150" h="2061" extrusionOk="0">
                  <a:moveTo>
                    <a:pt x="2148" y="0"/>
                  </a:moveTo>
                  <a:cubicBezTo>
                    <a:pt x="1139" y="0"/>
                    <a:pt x="683" y="477"/>
                    <a:pt x="683" y="477"/>
                  </a:cubicBezTo>
                  <a:cubicBezTo>
                    <a:pt x="683" y="477"/>
                    <a:pt x="0" y="1283"/>
                    <a:pt x="342" y="1655"/>
                  </a:cubicBezTo>
                  <a:cubicBezTo>
                    <a:pt x="691" y="1950"/>
                    <a:pt x="1166" y="2061"/>
                    <a:pt x="1682" y="2061"/>
                  </a:cubicBezTo>
                  <a:cubicBezTo>
                    <a:pt x="3230" y="2061"/>
                    <a:pt x="5150" y="1066"/>
                    <a:pt x="5150" y="1066"/>
                  </a:cubicBezTo>
                  <a:cubicBezTo>
                    <a:pt x="5150" y="1066"/>
                    <a:pt x="4591" y="477"/>
                    <a:pt x="3009" y="104"/>
                  </a:cubicBezTo>
                  <a:cubicBezTo>
                    <a:pt x="2687" y="30"/>
                    <a:pt x="2400" y="0"/>
                    <a:pt x="2148" y="0"/>
                  </a:cubicBezTo>
                  <a:close/>
                </a:path>
              </a:pathLst>
            </a:custGeom>
            <a:solidFill>
              <a:srgbClr val="F8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57"/>
            <p:cNvSpPr/>
            <p:nvPr/>
          </p:nvSpPr>
          <p:spPr>
            <a:xfrm>
              <a:off x="4140750" y="270800"/>
              <a:ext cx="138825" cy="162250"/>
            </a:xfrm>
            <a:custGeom>
              <a:avLst/>
              <a:gdLst/>
              <a:ahLst/>
              <a:cxnLst/>
              <a:rect l="l" t="t" r="r" b="b"/>
              <a:pathLst>
                <a:path w="5553" h="6490" extrusionOk="0">
                  <a:moveTo>
                    <a:pt x="818" y="0"/>
                  </a:moveTo>
                  <a:cubicBezTo>
                    <a:pt x="629" y="0"/>
                    <a:pt x="457" y="36"/>
                    <a:pt x="310" y="120"/>
                  </a:cubicBezTo>
                  <a:cubicBezTo>
                    <a:pt x="0" y="275"/>
                    <a:pt x="590" y="2602"/>
                    <a:pt x="683" y="2850"/>
                  </a:cubicBezTo>
                  <a:cubicBezTo>
                    <a:pt x="900" y="3656"/>
                    <a:pt x="1241" y="4432"/>
                    <a:pt x="1737" y="5083"/>
                  </a:cubicBezTo>
                  <a:cubicBezTo>
                    <a:pt x="2089" y="5552"/>
                    <a:pt x="2937" y="6490"/>
                    <a:pt x="3631" y="6490"/>
                  </a:cubicBezTo>
                  <a:cubicBezTo>
                    <a:pt x="3673" y="6490"/>
                    <a:pt x="3714" y="6486"/>
                    <a:pt x="3754" y="6479"/>
                  </a:cubicBezTo>
                  <a:cubicBezTo>
                    <a:pt x="3971" y="6448"/>
                    <a:pt x="4126" y="6324"/>
                    <a:pt x="4281" y="6169"/>
                  </a:cubicBezTo>
                  <a:cubicBezTo>
                    <a:pt x="4746" y="5766"/>
                    <a:pt x="5026" y="5332"/>
                    <a:pt x="5181" y="4835"/>
                  </a:cubicBezTo>
                  <a:cubicBezTo>
                    <a:pt x="5553" y="3408"/>
                    <a:pt x="4715" y="2136"/>
                    <a:pt x="3599" y="1268"/>
                  </a:cubicBezTo>
                  <a:cubicBezTo>
                    <a:pt x="3083" y="881"/>
                    <a:pt x="1751" y="0"/>
                    <a:pt x="818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57"/>
            <p:cNvSpPr/>
            <p:nvPr/>
          </p:nvSpPr>
          <p:spPr>
            <a:xfrm>
              <a:off x="4174875" y="307900"/>
              <a:ext cx="83000" cy="105575"/>
            </a:xfrm>
            <a:custGeom>
              <a:avLst/>
              <a:gdLst/>
              <a:ahLst/>
              <a:cxnLst/>
              <a:rect l="l" t="t" r="r" b="b"/>
              <a:pathLst>
                <a:path w="3320" h="4223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621" y="3786"/>
                    <a:pt x="2389" y="4220"/>
                  </a:cubicBezTo>
                  <a:cubicBezTo>
                    <a:pt x="2403" y="4222"/>
                    <a:pt x="2418" y="4223"/>
                    <a:pt x="2432" y="4223"/>
                  </a:cubicBezTo>
                  <a:cubicBezTo>
                    <a:pt x="2901" y="4223"/>
                    <a:pt x="3164" y="3258"/>
                    <a:pt x="3164" y="3258"/>
                  </a:cubicBezTo>
                  <a:cubicBezTo>
                    <a:pt x="3164" y="3258"/>
                    <a:pt x="3319" y="2234"/>
                    <a:pt x="2079" y="1149"/>
                  </a:cubicBezTo>
                  <a:cubicBezTo>
                    <a:pt x="838" y="94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8E5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57"/>
            <p:cNvSpPr/>
            <p:nvPr/>
          </p:nvSpPr>
          <p:spPr>
            <a:xfrm>
              <a:off x="4053875" y="359950"/>
              <a:ext cx="381600" cy="400975"/>
            </a:xfrm>
            <a:custGeom>
              <a:avLst/>
              <a:gdLst/>
              <a:ahLst/>
              <a:cxnLst/>
              <a:rect l="l" t="t" r="r" b="b"/>
              <a:pathLst>
                <a:path w="15264" h="16039" extrusionOk="0">
                  <a:moveTo>
                    <a:pt x="9104" y="1"/>
                  </a:moveTo>
                  <a:cubicBezTo>
                    <a:pt x="8172" y="1"/>
                    <a:pt x="7319" y="361"/>
                    <a:pt x="6981" y="1517"/>
                  </a:cubicBezTo>
                  <a:cubicBezTo>
                    <a:pt x="6205" y="4061"/>
                    <a:pt x="5274" y="6605"/>
                    <a:pt x="3413" y="8063"/>
                  </a:cubicBezTo>
                  <a:cubicBezTo>
                    <a:pt x="2079" y="9087"/>
                    <a:pt x="1" y="13150"/>
                    <a:pt x="5150" y="15477"/>
                  </a:cubicBezTo>
                  <a:cubicBezTo>
                    <a:pt x="6236" y="15870"/>
                    <a:pt x="7182" y="16038"/>
                    <a:pt x="8004" y="16038"/>
                  </a:cubicBezTo>
                  <a:cubicBezTo>
                    <a:pt x="12186" y="16038"/>
                    <a:pt x="13170" y="11671"/>
                    <a:pt x="13092" y="10141"/>
                  </a:cubicBezTo>
                  <a:cubicBezTo>
                    <a:pt x="12875" y="7039"/>
                    <a:pt x="15263" y="5643"/>
                    <a:pt x="14953" y="3844"/>
                  </a:cubicBezTo>
                  <a:cubicBezTo>
                    <a:pt x="14674" y="2014"/>
                    <a:pt x="12409" y="990"/>
                    <a:pt x="12409" y="990"/>
                  </a:cubicBezTo>
                  <a:cubicBezTo>
                    <a:pt x="12409" y="990"/>
                    <a:pt x="10648" y="1"/>
                    <a:pt x="9104" y="1"/>
                  </a:cubicBezTo>
                  <a:close/>
                </a:path>
              </a:pathLst>
            </a:custGeom>
            <a:solidFill>
              <a:srgbClr val="E6C2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57"/>
            <p:cNvSpPr/>
            <p:nvPr/>
          </p:nvSpPr>
          <p:spPr>
            <a:xfrm>
              <a:off x="4295850" y="270675"/>
              <a:ext cx="28725" cy="135750"/>
            </a:xfrm>
            <a:custGeom>
              <a:avLst/>
              <a:gdLst/>
              <a:ahLst/>
              <a:cxnLst/>
              <a:rect l="l" t="t" r="r" b="b"/>
              <a:pathLst>
                <a:path w="1149" h="5430" extrusionOk="0">
                  <a:moveTo>
                    <a:pt x="590" y="1"/>
                  </a:moveTo>
                  <a:cubicBezTo>
                    <a:pt x="280" y="1"/>
                    <a:pt x="0" y="249"/>
                    <a:pt x="0" y="559"/>
                  </a:cubicBezTo>
                  <a:lnTo>
                    <a:pt x="0" y="4871"/>
                  </a:lnTo>
                  <a:cubicBezTo>
                    <a:pt x="0" y="5181"/>
                    <a:pt x="280" y="5430"/>
                    <a:pt x="590" y="5430"/>
                  </a:cubicBezTo>
                  <a:cubicBezTo>
                    <a:pt x="900" y="5430"/>
                    <a:pt x="1148" y="5181"/>
                    <a:pt x="1148" y="4871"/>
                  </a:cubicBezTo>
                  <a:lnTo>
                    <a:pt x="1148" y="559"/>
                  </a:lnTo>
                  <a:cubicBezTo>
                    <a:pt x="1148" y="249"/>
                    <a:pt x="900" y="1"/>
                    <a:pt x="590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57"/>
            <p:cNvSpPr/>
            <p:nvPr/>
          </p:nvSpPr>
          <p:spPr>
            <a:xfrm>
              <a:off x="4460250" y="324900"/>
              <a:ext cx="72150" cy="74975"/>
            </a:xfrm>
            <a:custGeom>
              <a:avLst/>
              <a:gdLst/>
              <a:ahLst/>
              <a:cxnLst/>
              <a:rect l="l" t="t" r="r" b="b"/>
              <a:pathLst>
                <a:path w="2886" h="2999" extrusionOk="0">
                  <a:moveTo>
                    <a:pt x="1096" y="0"/>
                  </a:moveTo>
                  <a:cubicBezTo>
                    <a:pt x="937" y="0"/>
                    <a:pt x="786" y="41"/>
                    <a:pt x="652" y="127"/>
                  </a:cubicBezTo>
                  <a:cubicBezTo>
                    <a:pt x="94" y="438"/>
                    <a:pt x="1" y="1306"/>
                    <a:pt x="435" y="2082"/>
                  </a:cubicBezTo>
                  <a:cubicBezTo>
                    <a:pt x="789" y="2647"/>
                    <a:pt x="1339" y="2998"/>
                    <a:pt x="1814" y="2998"/>
                  </a:cubicBezTo>
                  <a:cubicBezTo>
                    <a:pt x="1965" y="2998"/>
                    <a:pt x="2108" y="2963"/>
                    <a:pt x="2235" y="2888"/>
                  </a:cubicBezTo>
                  <a:cubicBezTo>
                    <a:pt x="2793" y="2578"/>
                    <a:pt x="2886" y="1679"/>
                    <a:pt x="2421" y="934"/>
                  </a:cubicBezTo>
                  <a:cubicBezTo>
                    <a:pt x="2096" y="355"/>
                    <a:pt x="1564" y="0"/>
                    <a:pt x="1096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57"/>
            <p:cNvSpPr/>
            <p:nvPr/>
          </p:nvSpPr>
          <p:spPr>
            <a:xfrm>
              <a:off x="4264825" y="238325"/>
              <a:ext cx="83775" cy="57775"/>
            </a:xfrm>
            <a:custGeom>
              <a:avLst/>
              <a:gdLst/>
              <a:ahLst/>
              <a:cxnLst/>
              <a:rect l="l" t="t" r="r" b="b"/>
              <a:pathLst>
                <a:path w="3351" h="2311" extrusionOk="0">
                  <a:moveTo>
                    <a:pt x="1833" y="1"/>
                  </a:moveTo>
                  <a:cubicBezTo>
                    <a:pt x="1731" y="1"/>
                    <a:pt x="1627" y="8"/>
                    <a:pt x="1521" y="23"/>
                  </a:cubicBezTo>
                  <a:cubicBezTo>
                    <a:pt x="621" y="147"/>
                    <a:pt x="1" y="768"/>
                    <a:pt x="94" y="1388"/>
                  </a:cubicBezTo>
                  <a:cubicBezTo>
                    <a:pt x="175" y="1933"/>
                    <a:pt x="783" y="2310"/>
                    <a:pt x="1539" y="2310"/>
                  </a:cubicBezTo>
                  <a:cubicBezTo>
                    <a:pt x="1644" y="2310"/>
                    <a:pt x="1752" y="2303"/>
                    <a:pt x="1862" y="2288"/>
                  </a:cubicBezTo>
                  <a:cubicBezTo>
                    <a:pt x="2730" y="2164"/>
                    <a:pt x="3351" y="1543"/>
                    <a:pt x="3258" y="923"/>
                  </a:cubicBezTo>
                  <a:cubicBezTo>
                    <a:pt x="3176" y="378"/>
                    <a:pt x="2568" y="1"/>
                    <a:pt x="1833" y="1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57"/>
            <p:cNvSpPr/>
            <p:nvPr/>
          </p:nvSpPr>
          <p:spPr>
            <a:xfrm>
              <a:off x="4064750" y="569175"/>
              <a:ext cx="299375" cy="191575"/>
            </a:xfrm>
            <a:custGeom>
              <a:avLst/>
              <a:gdLst/>
              <a:ahLst/>
              <a:cxnLst/>
              <a:rect l="l" t="t" r="r" b="b"/>
              <a:pathLst>
                <a:path w="11975" h="7663" extrusionOk="0">
                  <a:moveTo>
                    <a:pt x="2930" y="1"/>
                  </a:moveTo>
                  <a:cubicBezTo>
                    <a:pt x="2817" y="1"/>
                    <a:pt x="2709" y="2"/>
                    <a:pt x="2606" y="4"/>
                  </a:cubicBezTo>
                  <a:cubicBezTo>
                    <a:pt x="1303" y="1338"/>
                    <a:pt x="0" y="4968"/>
                    <a:pt x="4715" y="7108"/>
                  </a:cubicBezTo>
                  <a:cubicBezTo>
                    <a:pt x="5801" y="7496"/>
                    <a:pt x="6741" y="7663"/>
                    <a:pt x="7555" y="7663"/>
                  </a:cubicBezTo>
                  <a:cubicBezTo>
                    <a:pt x="9997" y="7663"/>
                    <a:pt x="11300" y="6162"/>
                    <a:pt x="11974" y="4626"/>
                  </a:cubicBezTo>
                  <a:cubicBezTo>
                    <a:pt x="11075" y="3386"/>
                    <a:pt x="9648" y="1772"/>
                    <a:pt x="7973" y="966"/>
                  </a:cubicBezTo>
                  <a:cubicBezTo>
                    <a:pt x="6310" y="192"/>
                    <a:pt x="4302" y="1"/>
                    <a:pt x="2930" y="1"/>
                  </a:cubicBezTo>
                  <a:close/>
                </a:path>
              </a:pathLst>
            </a:custGeom>
            <a:solidFill>
              <a:srgbClr val="E2A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57"/>
            <p:cNvSpPr/>
            <p:nvPr/>
          </p:nvSpPr>
          <p:spPr>
            <a:xfrm>
              <a:off x="4265500" y="320175"/>
              <a:ext cx="200225" cy="148300"/>
            </a:xfrm>
            <a:custGeom>
              <a:avLst/>
              <a:gdLst/>
              <a:ahLst/>
              <a:cxnLst/>
              <a:rect l="l" t="t" r="r" b="b"/>
              <a:pathLst>
                <a:path w="8009" h="5932" extrusionOk="0">
                  <a:moveTo>
                    <a:pt x="2618" y="0"/>
                  </a:moveTo>
                  <a:cubicBezTo>
                    <a:pt x="1557" y="0"/>
                    <a:pt x="1307" y="875"/>
                    <a:pt x="1307" y="875"/>
                  </a:cubicBezTo>
                  <a:cubicBezTo>
                    <a:pt x="1229" y="863"/>
                    <a:pt x="1156" y="858"/>
                    <a:pt x="1086" y="858"/>
                  </a:cubicBezTo>
                  <a:cubicBezTo>
                    <a:pt x="57" y="858"/>
                    <a:pt x="1" y="2087"/>
                    <a:pt x="408" y="2581"/>
                  </a:cubicBezTo>
                  <a:cubicBezTo>
                    <a:pt x="292" y="3626"/>
                    <a:pt x="1452" y="3856"/>
                    <a:pt x="1856" y="3856"/>
                  </a:cubicBezTo>
                  <a:cubicBezTo>
                    <a:pt x="1884" y="3856"/>
                    <a:pt x="1908" y="3855"/>
                    <a:pt x="1928" y="3853"/>
                  </a:cubicBezTo>
                  <a:cubicBezTo>
                    <a:pt x="2166" y="4864"/>
                    <a:pt x="2986" y="5102"/>
                    <a:pt x="3677" y="5102"/>
                  </a:cubicBezTo>
                  <a:cubicBezTo>
                    <a:pt x="4067" y="5102"/>
                    <a:pt x="4416" y="5026"/>
                    <a:pt x="4596" y="4970"/>
                  </a:cubicBezTo>
                  <a:cubicBezTo>
                    <a:pt x="4813" y="5694"/>
                    <a:pt x="5273" y="5931"/>
                    <a:pt x="5706" y="5931"/>
                  </a:cubicBezTo>
                  <a:cubicBezTo>
                    <a:pt x="6200" y="5931"/>
                    <a:pt x="6658" y="5621"/>
                    <a:pt x="6674" y="5373"/>
                  </a:cubicBezTo>
                  <a:cubicBezTo>
                    <a:pt x="7295" y="5373"/>
                    <a:pt x="8008" y="4939"/>
                    <a:pt x="7636" y="4008"/>
                  </a:cubicBezTo>
                  <a:cubicBezTo>
                    <a:pt x="7315" y="3244"/>
                    <a:pt x="6583" y="3165"/>
                    <a:pt x="6296" y="3165"/>
                  </a:cubicBezTo>
                  <a:cubicBezTo>
                    <a:pt x="6222" y="3165"/>
                    <a:pt x="6178" y="3170"/>
                    <a:pt x="6178" y="3170"/>
                  </a:cubicBezTo>
                  <a:cubicBezTo>
                    <a:pt x="6178" y="3170"/>
                    <a:pt x="6891" y="2302"/>
                    <a:pt x="6116" y="1588"/>
                  </a:cubicBezTo>
                  <a:cubicBezTo>
                    <a:pt x="5752" y="1253"/>
                    <a:pt x="5347" y="1165"/>
                    <a:pt x="5019" y="1165"/>
                  </a:cubicBezTo>
                  <a:cubicBezTo>
                    <a:pt x="4649" y="1165"/>
                    <a:pt x="4379" y="1278"/>
                    <a:pt x="4379" y="1278"/>
                  </a:cubicBezTo>
                  <a:cubicBezTo>
                    <a:pt x="4379" y="1278"/>
                    <a:pt x="4410" y="285"/>
                    <a:pt x="3014" y="37"/>
                  </a:cubicBezTo>
                  <a:cubicBezTo>
                    <a:pt x="2870" y="12"/>
                    <a:pt x="2739" y="0"/>
                    <a:pt x="2618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57"/>
            <p:cNvSpPr/>
            <p:nvPr/>
          </p:nvSpPr>
          <p:spPr>
            <a:xfrm>
              <a:off x="4164000" y="604175"/>
              <a:ext cx="31825" cy="32600"/>
            </a:xfrm>
            <a:custGeom>
              <a:avLst/>
              <a:gdLst/>
              <a:ahLst/>
              <a:cxnLst/>
              <a:rect l="l" t="t" r="r" b="b"/>
              <a:pathLst>
                <a:path w="1273" h="1304" extrusionOk="0">
                  <a:moveTo>
                    <a:pt x="621" y="0"/>
                  </a:moveTo>
                  <a:cubicBezTo>
                    <a:pt x="280" y="0"/>
                    <a:pt x="1" y="310"/>
                    <a:pt x="1" y="652"/>
                  </a:cubicBezTo>
                  <a:cubicBezTo>
                    <a:pt x="1" y="1024"/>
                    <a:pt x="280" y="1303"/>
                    <a:pt x="621" y="1303"/>
                  </a:cubicBezTo>
                  <a:cubicBezTo>
                    <a:pt x="993" y="1303"/>
                    <a:pt x="1273" y="1024"/>
                    <a:pt x="1273" y="652"/>
                  </a:cubicBezTo>
                  <a:cubicBezTo>
                    <a:pt x="1273" y="310"/>
                    <a:pt x="993" y="0"/>
                    <a:pt x="621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57"/>
            <p:cNvSpPr/>
            <p:nvPr/>
          </p:nvSpPr>
          <p:spPr>
            <a:xfrm>
              <a:off x="4262500" y="641400"/>
              <a:ext cx="32600" cy="31825"/>
            </a:xfrm>
            <a:custGeom>
              <a:avLst/>
              <a:gdLst/>
              <a:ahLst/>
              <a:cxnLst/>
              <a:rect l="l" t="t" r="r" b="b"/>
              <a:pathLst>
                <a:path w="1304" h="1273" extrusionOk="0">
                  <a:moveTo>
                    <a:pt x="652" y="0"/>
                  </a:moveTo>
                  <a:cubicBezTo>
                    <a:pt x="311" y="0"/>
                    <a:pt x="1" y="279"/>
                    <a:pt x="1" y="652"/>
                  </a:cubicBezTo>
                  <a:cubicBezTo>
                    <a:pt x="1" y="993"/>
                    <a:pt x="311" y="1272"/>
                    <a:pt x="652" y="1272"/>
                  </a:cubicBezTo>
                  <a:cubicBezTo>
                    <a:pt x="1024" y="1272"/>
                    <a:pt x="1303" y="993"/>
                    <a:pt x="1303" y="652"/>
                  </a:cubicBezTo>
                  <a:cubicBezTo>
                    <a:pt x="1303" y="279"/>
                    <a:pt x="1024" y="0"/>
                    <a:pt x="652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57"/>
            <p:cNvSpPr/>
            <p:nvPr/>
          </p:nvSpPr>
          <p:spPr>
            <a:xfrm>
              <a:off x="4320675" y="490150"/>
              <a:ext cx="74475" cy="66300"/>
            </a:xfrm>
            <a:custGeom>
              <a:avLst/>
              <a:gdLst/>
              <a:ahLst/>
              <a:cxnLst/>
              <a:rect l="l" t="t" r="r" b="b"/>
              <a:pathLst>
                <a:path w="2979" h="2652" extrusionOk="0">
                  <a:moveTo>
                    <a:pt x="1500" y="1"/>
                  </a:moveTo>
                  <a:cubicBezTo>
                    <a:pt x="1125" y="1"/>
                    <a:pt x="754" y="158"/>
                    <a:pt x="496" y="466"/>
                  </a:cubicBezTo>
                  <a:cubicBezTo>
                    <a:pt x="0" y="1025"/>
                    <a:pt x="62" y="1862"/>
                    <a:pt x="621" y="2328"/>
                  </a:cubicBezTo>
                  <a:cubicBezTo>
                    <a:pt x="867" y="2547"/>
                    <a:pt x="1168" y="2651"/>
                    <a:pt x="1470" y="2651"/>
                  </a:cubicBezTo>
                  <a:cubicBezTo>
                    <a:pt x="1852" y="2651"/>
                    <a:pt x="2236" y="2484"/>
                    <a:pt x="2513" y="2172"/>
                  </a:cubicBezTo>
                  <a:cubicBezTo>
                    <a:pt x="2978" y="1614"/>
                    <a:pt x="2916" y="777"/>
                    <a:pt x="2358" y="311"/>
                  </a:cubicBezTo>
                  <a:cubicBezTo>
                    <a:pt x="2108" y="103"/>
                    <a:pt x="1803" y="1"/>
                    <a:pt x="150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57"/>
            <p:cNvSpPr/>
            <p:nvPr/>
          </p:nvSpPr>
          <p:spPr>
            <a:xfrm>
              <a:off x="4364100" y="507575"/>
              <a:ext cx="25625" cy="23100"/>
            </a:xfrm>
            <a:custGeom>
              <a:avLst/>
              <a:gdLst/>
              <a:ahLst/>
              <a:cxnLst/>
              <a:rect l="l" t="t" r="r" b="b"/>
              <a:pathLst>
                <a:path w="1025" h="924" extrusionOk="0">
                  <a:moveTo>
                    <a:pt x="500" y="1"/>
                  </a:moveTo>
                  <a:cubicBezTo>
                    <a:pt x="369" y="1"/>
                    <a:pt x="239" y="55"/>
                    <a:pt x="155" y="173"/>
                  </a:cubicBezTo>
                  <a:cubicBezTo>
                    <a:pt x="0" y="359"/>
                    <a:pt x="0" y="638"/>
                    <a:pt x="217" y="824"/>
                  </a:cubicBezTo>
                  <a:cubicBezTo>
                    <a:pt x="298" y="891"/>
                    <a:pt x="396" y="923"/>
                    <a:pt x="493" y="923"/>
                  </a:cubicBezTo>
                  <a:cubicBezTo>
                    <a:pt x="622" y="923"/>
                    <a:pt x="750" y="868"/>
                    <a:pt x="838" y="762"/>
                  </a:cubicBezTo>
                  <a:cubicBezTo>
                    <a:pt x="1024" y="576"/>
                    <a:pt x="993" y="266"/>
                    <a:pt x="807" y="111"/>
                  </a:cubicBezTo>
                  <a:cubicBezTo>
                    <a:pt x="722" y="39"/>
                    <a:pt x="610" y="1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4755;p57"/>
            <p:cNvSpPr/>
            <p:nvPr/>
          </p:nvSpPr>
          <p:spPr>
            <a:xfrm>
              <a:off x="4205100" y="441300"/>
              <a:ext cx="74475" cy="65950"/>
            </a:xfrm>
            <a:custGeom>
              <a:avLst/>
              <a:gdLst/>
              <a:ahLst/>
              <a:cxnLst/>
              <a:rect l="l" t="t" r="r" b="b"/>
              <a:pathLst>
                <a:path w="2979" h="2638" extrusionOk="0">
                  <a:moveTo>
                    <a:pt x="1500" y="0"/>
                  </a:moveTo>
                  <a:cubicBezTo>
                    <a:pt x="1126" y="0"/>
                    <a:pt x="755" y="157"/>
                    <a:pt x="497" y="466"/>
                  </a:cubicBezTo>
                  <a:cubicBezTo>
                    <a:pt x="1" y="1024"/>
                    <a:pt x="94" y="1862"/>
                    <a:pt x="652" y="2327"/>
                  </a:cubicBezTo>
                  <a:cubicBezTo>
                    <a:pt x="902" y="2535"/>
                    <a:pt x="1201" y="2638"/>
                    <a:pt x="1500" y="2638"/>
                  </a:cubicBezTo>
                  <a:cubicBezTo>
                    <a:pt x="1870" y="2638"/>
                    <a:pt x="2239" y="2481"/>
                    <a:pt x="2514" y="2172"/>
                  </a:cubicBezTo>
                  <a:cubicBezTo>
                    <a:pt x="2979" y="1614"/>
                    <a:pt x="2917" y="776"/>
                    <a:pt x="2359" y="311"/>
                  </a:cubicBezTo>
                  <a:cubicBezTo>
                    <a:pt x="2109" y="103"/>
                    <a:pt x="1803" y="0"/>
                    <a:pt x="1500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4756;p57"/>
            <p:cNvSpPr/>
            <p:nvPr/>
          </p:nvSpPr>
          <p:spPr>
            <a:xfrm>
              <a:off x="4248550" y="458725"/>
              <a:ext cx="25600" cy="23075"/>
            </a:xfrm>
            <a:custGeom>
              <a:avLst/>
              <a:gdLst/>
              <a:ahLst/>
              <a:cxnLst/>
              <a:rect l="l" t="t" r="r" b="b"/>
              <a:pathLst>
                <a:path w="1024" h="923" extrusionOk="0">
                  <a:moveTo>
                    <a:pt x="500" y="1"/>
                  </a:moveTo>
                  <a:cubicBezTo>
                    <a:pt x="369" y="1"/>
                    <a:pt x="239" y="55"/>
                    <a:pt x="155" y="172"/>
                  </a:cubicBezTo>
                  <a:cubicBezTo>
                    <a:pt x="0" y="358"/>
                    <a:pt x="0" y="638"/>
                    <a:pt x="217" y="824"/>
                  </a:cubicBezTo>
                  <a:cubicBezTo>
                    <a:pt x="298" y="891"/>
                    <a:pt x="396" y="923"/>
                    <a:pt x="496" y="923"/>
                  </a:cubicBezTo>
                  <a:cubicBezTo>
                    <a:pt x="627" y="923"/>
                    <a:pt x="763" y="867"/>
                    <a:pt x="869" y="762"/>
                  </a:cubicBezTo>
                  <a:cubicBezTo>
                    <a:pt x="1024" y="576"/>
                    <a:pt x="993" y="265"/>
                    <a:pt x="807" y="110"/>
                  </a:cubicBezTo>
                  <a:cubicBezTo>
                    <a:pt x="721" y="39"/>
                    <a:pt x="610" y="1"/>
                    <a:pt x="5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4757;p57"/>
            <p:cNvSpPr/>
            <p:nvPr/>
          </p:nvSpPr>
          <p:spPr>
            <a:xfrm>
              <a:off x="4506025" y="1468125"/>
              <a:ext cx="525825" cy="165200"/>
            </a:xfrm>
            <a:custGeom>
              <a:avLst/>
              <a:gdLst/>
              <a:ahLst/>
              <a:cxnLst/>
              <a:rect l="l" t="t" r="r" b="b"/>
              <a:pathLst>
                <a:path w="21033" h="6608" extrusionOk="0">
                  <a:moveTo>
                    <a:pt x="17124" y="6608"/>
                  </a:moveTo>
                  <a:cubicBezTo>
                    <a:pt x="16969" y="5026"/>
                    <a:pt x="16752" y="3350"/>
                    <a:pt x="16566" y="1861"/>
                  </a:cubicBezTo>
                  <a:cubicBezTo>
                    <a:pt x="16286" y="1985"/>
                    <a:pt x="15976" y="2141"/>
                    <a:pt x="15666" y="2265"/>
                  </a:cubicBezTo>
                  <a:lnTo>
                    <a:pt x="15666" y="2265"/>
                  </a:lnTo>
                  <a:cubicBezTo>
                    <a:pt x="15976" y="2141"/>
                    <a:pt x="16286" y="1985"/>
                    <a:pt x="16566" y="1861"/>
                  </a:cubicBezTo>
                  <a:cubicBezTo>
                    <a:pt x="16752" y="3350"/>
                    <a:pt x="16969" y="5026"/>
                    <a:pt x="17124" y="6608"/>
                  </a:cubicBezTo>
                  <a:lnTo>
                    <a:pt x="17124" y="6608"/>
                  </a:lnTo>
                  <a:close/>
                  <a:moveTo>
                    <a:pt x="5026" y="5305"/>
                  </a:moveTo>
                  <a:cubicBezTo>
                    <a:pt x="5057" y="4995"/>
                    <a:pt x="5088" y="4653"/>
                    <a:pt x="5119" y="4312"/>
                  </a:cubicBezTo>
                  <a:cubicBezTo>
                    <a:pt x="5088" y="4653"/>
                    <a:pt x="5057" y="4995"/>
                    <a:pt x="5026" y="5305"/>
                  </a:cubicBezTo>
                  <a:close/>
                  <a:moveTo>
                    <a:pt x="745" y="3536"/>
                  </a:moveTo>
                  <a:lnTo>
                    <a:pt x="745" y="3536"/>
                  </a:lnTo>
                  <a:lnTo>
                    <a:pt x="745" y="3536"/>
                  </a:lnTo>
                  <a:cubicBezTo>
                    <a:pt x="714" y="3319"/>
                    <a:pt x="714" y="3133"/>
                    <a:pt x="683" y="2916"/>
                  </a:cubicBezTo>
                  <a:cubicBezTo>
                    <a:pt x="652" y="2575"/>
                    <a:pt x="435" y="2296"/>
                    <a:pt x="124" y="2172"/>
                  </a:cubicBezTo>
                  <a:cubicBezTo>
                    <a:pt x="93" y="2172"/>
                    <a:pt x="62" y="2141"/>
                    <a:pt x="31" y="2141"/>
                  </a:cubicBezTo>
                  <a:cubicBezTo>
                    <a:pt x="62" y="2141"/>
                    <a:pt x="93" y="2172"/>
                    <a:pt x="124" y="2172"/>
                  </a:cubicBezTo>
                  <a:cubicBezTo>
                    <a:pt x="435" y="2296"/>
                    <a:pt x="652" y="2575"/>
                    <a:pt x="683" y="2916"/>
                  </a:cubicBezTo>
                  <a:cubicBezTo>
                    <a:pt x="714" y="3133"/>
                    <a:pt x="714" y="3319"/>
                    <a:pt x="745" y="3536"/>
                  </a:cubicBezTo>
                  <a:moveTo>
                    <a:pt x="31" y="2141"/>
                  </a:moveTo>
                  <a:cubicBezTo>
                    <a:pt x="31" y="2141"/>
                    <a:pt x="31" y="2141"/>
                    <a:pt x="31" y="2141"/>
                  </a:cubicBezTo>
                  <a:cubicBezTo>
                    <a:pt x="31" y="2141"/>
                    <a:pt x="31" y="2141"/>
                    <a:pt x="31" y="2141"/>
                  </a:cubicBezTo>
                  <a:close/>
                  <a:moveTo>
                    <a:pt x="31" y="2141"/>
                  </a:moveTo>
                  <a:cubicBezTo>
                    <a:pt x="31" y="2141"/>
                    <a:pt x="31" y="2141"/>
                    <a:pt x="31" y="2141"/>
                  </a:cubicBezTo>
                  <a:cubicBezTo>
                    <a:pt x="31" y="2141"/>
                    <a:pt x="31" y="2141"/>
                    <a:pt x="31" y="2141"/>
                  </a:cubicBezTo>
                  <a:close/>
                  <a:moveTo>
                    <a:pt x="0" y="2141"/>
                  </a:moveTo>
                  <a:cubicBezTo>
                    <a:pt x="0" y="2141"/>
                    <a:pt x="0" y="2141"/>
                    <a:pt x="0" y="2110"/>
                  </a:cubicBezTo>
                  <a:cubicBezTo>
                    <a:pt x="0" y="2110"/>
                    <a:pt x="0" y="2141"/>
                    <a:pt x="0" y="2141"/>
                  </a:cubicBezTo>
                  <a:close/>
                  <a:moveTo>
                    <a:pt x="0" y="2110"/>
                  </a:moveTo>
                  <a:cubicBezTo>
                    <a:pt x="0" y="2110"/>
                    <a:pt x="0" y="2110"/>
                    <a:pt x="0" y="2110"/>
                  </a:cubicBezTo>
                  <a:cubicBezTo>
                    <a:pt x="0" y="2110"/>
                    <a:pt x="0" y="2110"/>
                    <a:pt x="0" y="2110"/>
                  </a:cubicBezTo>
                  <a:close/>
                  <a:moveTo>
                    <a:pt x="21002" y="558"/>
                  </a:moveTo>
                  <a:cubicBezTo>
                    <a:pt x="21002" y="372"/>
                    <a:pt x="21002" y="186"/>
                    <a:pt x="21033" y="0"/>
                  </a:cubicBezTo>
                  <a:cubicBezTo>
                    <a:pt x="21002" y="186"/>
                    <a:pt x="21002" y="372"/>
                    <a:pt x="21002" y="558"/>
                  </a:cubicBezTo>
                  <a:lnTo>
                    <a:pt x="21002" y="558"/>
                  </a:lnTo>
                  <a:close/>
                </a:path>
              </a:pathLst>
            </a:custGeom>
            <a:solidFill>
              <a:srgbClr val="F7D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57"/>
            <p:cNvSpPr/>
            <p:nvPr/>
          </p:nvSpPr>
          <p:spPr>
            <a:xfrm>
              <a:off x="5034925" y="1357200"/>
              <a:ext cx="800" cy="3925"/>
            </a:xfrm>
            <a:custGeom>
              <a:avLst/>
              <a:gdLst/>
              <a:ahLst/>
              <a:cxnLst/>
              <a:rect l="l" t="t" r="r" b="b"/>
              <a:pathLst>
                <a:path w="32" h="157" extrusionOk="0">
                  <a:moveTo>
                    <a:pt x="1" y="156"/>
                  </a:moveTo>
                  <a:cubicBezTo>
                    <a:pt x="32" y="94"/>
                    <a:pt x="32" y="63"/>
                    <a:pt x="32" y="1"/>
                  </a:cubicBezTo>
                  <a:cubicBezTo>
                    <a:pt x="32" y="63"/>
                    <a:pt x="32" y="94"/>
                    <a:pt x="1" y="156"/>
                  </a:cubicBezTo>
                  <a:lnTo>
                    <a:pt x="1" y="156"/>
                  </a:lnTo>
                  <a:close/>
                  <a:moveTo>
                    <a:pt x="32" y="156"/>
                  </a:moveTo>
                  <a:lnTo>
                    <a:pt x="32" y="156"/>
                  </a:lnTo>
                  <a:lnTo>
                    <a:pt x="32" y="156"/>
                  </a:lnTo>
                  <a:close/>
                  <a:moveTo>
                    <a:pt x="32" y="156"/>
                  </a:moveTo>
                  <a:lnTo>
                    <a:pt x="32" y="156"/>
                  </a:lnTo>
                  <a:lnTo>
                    <a:pt x="32" y="156"/>
                  </a:lnTo>
                  <a:lnTo>
                    <a:pt x="32" y="156"/>
                  </a:ln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57"/>
            <p:cNvSpPr/>
            <p:nvPr/>
          </p:nvSpPr>
          <p:spPr>
            <a:xfrm>
              <a:off x="4352450" y="1291300"/>
              <a:ext cx="686375" cy="385450"/>
            </a:xfrm>
            <a:custGeom>
              <a:avLst/>
              <a:gdLst/>
              <a:ahLst/>
              <a:cxnLst/>
              <a:rect l="l" t="t" r="r" b="b"/>
              <a:pathLst>
                <a:path w="27455" h="15418" extrusionOk="0">
                  <a:moveTo>
                    <a:pt x="1" y="3630"/>
                  </a:moveTo>
                  <a:lnTo>
                    <a:pt x="1" y="3630"/>
                  </a:lnTo>
                  <a:cubicBezTo>
                    <a:pt x="249" y="4126"/>
                    <a:pt x="528" y="4560"/>
                    <a:pt x="808" y="4964"/>
                  </a:cubicBezTo>
                  <a:cubicBezTo>
                    <a:pt x="994" y="4808"/>
                    <a:pt x="1211" y="4653"/>
                    <a:pt x="1428" y="4529"/>
                  </a:cubicBezTo>
                  <a:cubicBezTo>
                    <a:pt x="590" y="4064"/>
                    <a:pt x="94" y="3723"/>
                    <a:pt x="1" y="3630"/>
                  </a:cubicBezTo>
                  <a:close/>
                  <a:moveTo>
                    <a:pt x="27176" y="6639"/>
                  </a:moveTo>
                  <a:cubicBezTo>
                    <a:pt x="27176" y="6834"/>
                    <a:pt x="27163" y="7041"/>
                    <a:pt x="27154" y="7253"/>
                  </a:cubicBezTo>
                  <a:lnTo>
                    <a:pt x="27154" y="7253"/>
                  </a:lnTo>
                  <a:cubicBezTo>
                    <a:pt x="27159" y="7193"/>
                    <a:pt x="27166" y="7133"/>
                    <a:pt x="27176" y="7073"/>
                  </a:cubicBezTo>
                  <a:cubicBezTo>
                    <a:pt x="27176" y="6949"/>
                    <a:pt x="27176" y="6794"/>
                    <a:pt x="27176" y="6639"/>
                  </a:cubicBezTo>
                  <a:close/>
                  <a:moveTo>
                    <a:pt x="27154" y="7253"/>
                  </a:moveTo>
                  <a:lnTo>
                    <a:pt x="27154" y="7253"/>
                  </a:lnTo>
                  <a:cubicBezTo>
                    <a:pt x="27145" y="7379"/>
                    <a:pt x="27145" y="7505"/>
                    <a:pt x="27145" y="7631"/>
                  </a:cubicBezTo>
                  <a:cubicBezTo>
                    <a:pt x="27145" y="7505"/>
                    <a:pt x="27149" y="7378"/>
                    <a:pt x="27154" y="7253"/>
                  </a:cubicBezTo>
                  <a:close/>
                  <a:moveTo>
                    <a:pt x="4592" y="8438"/>
                  </a:moveTo>
                  <a:lnTo>
                    <a:pt x="4592" y="8438"/>
                  </a:lnTo>
                  <a:cubicBezTo>
                    <a:pt x="5005" y="8674"/>
                    <a:pt x="5417" y="8881"/>
                    <a:pt x="5856" y="9061"/>
                  </a:cubicBezTo>
                  <a:lnTo>
                    <a:pt x="5856" y="9061"/>
                  </a:lnTo>
                  <a:cubicBezTo>
                    <a:pt x="5425" y="8874"/>
                    <a:pt x="4998" y="8666"/>
                    <a:pt x="4592" y="8438"/>
                  </a:cubicBezTo>
                  <a:close/>
                  <a:moveTo>
                    <a:pt x="22305" y="9120"/>
                  </a:moveTo>
                  <a:lnTo>
                    <a:pt x="22305" y="9120"/>
                  </a:lnTo>
                  <a:cubicBezTo>
                    <a:pt x="22292" y="9126"/>
                    <a:pt x="22278" y="9132"/>
                    <a:pt x="22265" y="9139"/>
                  </a:cubicBezTo>
                  <a:lnTo>
                    <a:pt x="22265" y="9139"/>
                  </a:lnTo>
                  <a:cubicBezTo>
                    <a:pt x="22278" y="9133"/>
                    <a:pt x="22292" y="9127"/>
                    <a:pt x="22305" y="9120"/>
                  </a:cubicBezTo>
                  <a:cubicBezTo>
                    <a:pt x="22305" y="9120"/>
                    <a:pt x="22305" y="9120"/>
                    <a:pt x="22305" y="9120"/>
                  </a:cubicBezTo>
                  <a:close/>
                  <a:moveTo>
                    <a:pt x="22265" y="9139"/>
                  </a:moveTo>
                  <a:cubicBezTo>
                    <a:pt x="20755" y="9810"/>
                    <a:pt x="19095" y="10208"/>
                    <a:pt x="17404" y="10423"/>
                  </a:cubicBezTo>
                  <a:cubicBezTo>
                    <a:pt x="18924" y="10237"/>
                    <a:pt x="20444" y="9896"/>
                    <a:pt x="21809" y="9338"/>
                  </a:cubicBezTo>
                  <a:cubicBezTo>
                    <a:pt x="21962" y="9276"/>
                    <a:pt x="22115" y="9208"/>
                    <a:pt x="22265" y="9139"/>
                  </a:cubicBezTo>
                  <a:close/>
                  <a:moveTo>
                    <a:pt x="11231" y="11912"/>
                  </a:moveTo>
                  <a:lnTo>
                    <a:pt x="11231" y="11912"/>
                  </a:lnTo>
                  <a:cubicBezTo>
                    <a:pt x="11225" y="11914"/>
                    <a:pt x="11219" y="11915"/>
                    <a:pt x="11213" y="11917"/>
                  </a:cubicBezTo>
                  <a:lnTo>
                    <a:pt x="11213" y="11917"/>
                  </a:lnTo>
                  <a:cubicBezTo>
                    <a:pt x="11198" y="12075"/>
                    <a:pt x="11183" y="12230"/>
                    <a:pt x="11169" y="12378"/>
                  </a:cubicBezTo>
                  <a:cubicBezTo>
                    <a:pt x="11161" y="12447"/>
                    <a:pt x="11152" y="12516"/>
                    <a:pt x="11144" y="12585"/>
                  </a:cubicBezTo>
                  <a:lnTo>
                    <a:pt x="11144" y="12585"/>
                  </a:lnTo>
                  <a:cubicBezTo>
                    <a:pt x="11173" y="12362"/>
                    <a:pt x="11202" y="12138"/>
                    <a:pt x="11231" y="11912"/>
                  </a:cubicBezTo>
                  <a:close/>
                  <a:moveTo>
                    <a:pt x="6733" y="6670"/>
                  </a:moveTo>
                  <a:lnTo>
                    <a:pt x="6733" y="6670"/>
                  </a:lnTo>
                  <a:cubicBezTo>
                    <a:pt x="6764" y="6825"/>
                    <a:pt x="6795" y="6980"/>
                    <a:pt x="6826" y="7104"/>
                  </a:cubicBezTo>
                  <a:cubicBezTo>
                    <a:pt x="6888" y="7756"/>
                    <a:pt x="6671" y="8438"/>
                    <a:pt x="6205" y="8903"/>
                  </a:cubicBezTo>
                  <a:cubicBezTo>
                    <a:pt x="6112" y="8965"/>
                    <a:pt x="6019" y="9027"/>
                    <a:pt x="5926" y="9089"/>
                  </a:cubicBezTo>
                  <a:cubicBezTo>
                    <a:pt x="5903" y="9080"/>
                    <a:pt x="5879" y="9071"/>
                    <a:pt x="5856" y="9061"/>
                  </a:cubicBezTo>
                  <a:lnTo>
                    <a:pt x="5856" y="9061"/>
                  </a:lnTo>
                  <a:cubicBezTo>
                    <a:pt x="5951" y="9103"/>
                    <a:pt x="6047" y="9143"/>
                    <a:pt x="6143" y="9183"/>
                  </a:cubicBezTo>
                  <a:cubicBezTo>
                    <a:pt x="6143" y="9183"/>
                    <a:pt x="6143" y="9214"/>
                    <a:pt x="6143" y="9214"/>
                  </a:cubicBezTo>
                  <a:lnTo>
                    <a:pt x="6174" y="9214"/>
                  </a:lnTo>
                  <a:cubicBezTo>
                    <a:pt x="6205" y="9214"/>
                    <a:pt x="6236" y="9245"/>
                    <a:pt x="6267" y="9245"/>
                  </a:cubicBezTo>
                  <a:cubicBezTo>
                    <a:pt x="6578" y="9369"/>
                    <a:pt x="6795" y="9648"/>
                    <a:pt x="6826" y="9989"/>
                  </a:cubicBezTo>
                  <a:cubicBezTo>
                    <a:pt x="6857" y="10206"/>
                    <a:pt x="6857" y="10392"/>
                    <a:pt x="6888" y="10609"/>
                  </a:cubicBezTo>
                  <a:cubicBezTo>
                    <a:pt x="8284" y="10951"/>
                    <a:pt x="9214" y="12005"/>
                    <a:pt x="9804" y="13029"/>
                  </a:cubicBezTo>
                  <a:cubicBezTo>
                    <a:pt x="9835" y="12936"/>
                    <a:pt x="9897" y="12843"/>
                    <a:pt x="9928" y="12750"/>
                  </a:cubicBezTo>
                  <a:cubicBezTo>
                    <a:pt x="10204" y="12382"/>
                    <a:pt x="10692" y="12044"/>
                    <a:pt x="11213" y="11917"/>
                  </a:cubicBezTo>
                  <a:lnTo>
                    <a:pt x="11213" y="11917"/>
                  </a:lnTo>
                  <a:cubicBezTo>
                    <a:pt x="11229" y="11742"/>
                    <a:pt x="11246" y="11564"/>
                    <a:pt x="11262" y="11385"/>
                  </a:cubicBezTo>
                  <a:cubicBezTo>
                    <a:pt x="11324" y="10889"/>
                    <a:pt x="11727" y="10547"/>
                    <a:pt x="12192" y="10547"/>
                  </a:cubicBezTo>
                  <a:lnTo>
                    <a:pt x="12254" y="10547"/>
                  </a:lnTo>
                  <a:cubicBezTo>
                    <a:pt x="12875" y="10578"/>
                    <a:pt x="13557" y="10609"/>
                    <a:pt x="14209" y="10609"/>
                  </a:cubicBezTo>
                  <a:lnTo>
                    <a:pt x="14736" y="10609"/>
                  </a:lnTo>
                  <a:cubicBezTo>
                    <a:pt x="14674" y="10268"/>
                    <a:pt x="14643" y="9896"/>
                    <a:pt x="14736" y="9462"/>
                  </a:cubicBezTo>
                  <a:cubicBezTo>
                    <a:pt x="14829" y="8934"/>
                    <a:pt x="15108" y="8438"/>
                    <a:pt x="15388" y="7942"/>
                  </a:cubicBezTo>
                  <a:cubicBezTo>
                    <a:pt x="15481" y="7787"/>
                    <a:pt x="15574" y="7631"/>
                    <a:pt x="15667" y="7476"/>
                  </a:cubicBezTo>
                  <a:lnTo>
                    <a:pt x="15667" y="7476"/>
                  </a:lnTo>
                  <a:cubicBezTo>
                    <a:pt x="14922" y="7538"/>
                    <a:pt x="14209" y="7569"/>
                    <a:pt x="13526" y="7569"/>
                  </a:cubicBezTo>
                  <a:cubicBezTo>
                    <a:pt x="10921" y="7569"/>
                    <a:pt x="8656" y="7197"/>
                    <a:pt x="6733" y="6670"/>
                  </a:cubicBezTo>
                  <a:close/>
                  <a:moveTo>
                    <a:pt x="27300" y="0"/>
                  </a:moveTo>
                  <a:cubicBezTo>
                    <a:pt x="27300" y="0"/>
                    <a:pt x="25066" y="4188"/>
                    <a:pt x="20196" y="6329"/>
                  </a:cubicBezTo>
                  <a:cubicBezTo>
                    <a:pt x="20630" y="6484"/>
                    <a:pt x="21065" y="6732"/>
                    <a:pt x="21437" y="7042"/>
                  </a:cubicBezTo>
                  <a:cubicBezTo>
                    <a:pt x="21995" y="7569"/>
                    <a:pt x="22336" y="8375"/>
                    <a:pt x="22305" y="9120"/>
                  </a:cubicBezTo>
                  <a:lnTo>
                    <a:pt x="22305" y="9120"/>
                  </a:lnTo>
                  <a:cubicBezTo>
                    <a:pt x="22444" y="9055"/>
                    <a:pt x="22580" y="8992"/>
                    <a:pt x="22709" y="8934"/>
                  </a:cubicBezTo>
                  <a:cubicBezTo>
                    <a:pt x="22895" y="10423"/>
                    <a:pt x="23112" y="12099"/>
                    <a:pt x="23267" y="13681"/>
                  </a:cubicBezTo>
                  <a:cubicBezTo>
                    <a:pt x="23267" y="13557"/>
                    <a:pt x="23236" y="13432"/>
                    <a:pt x="23236" y="13308"/>
                  </a:cubicBezTo>
                  <a:lnTo>
                    <a:pt x="23422" y="13308"/>
                  </a:lnTo>
                  <a:cubicBezTo>
                    <a:pt x="23887" y="12316"/>
                    <a:pt x="24818" y="10268"/>
                    <a:pt x="25563" y="9431"/>
                  </a:cubicBezTo>
                  <a:cubicBezTo>
                    <a:pt x="25501" y="9338"/>
                    <a:pt x="25439" y="9214"/>
                    <a:pt x="25377" y="9120"/>
                  </a:cubicBezTo>
                  <a:cubicBezTo>
                    <a:pt x="25190" y="8779"/>
                    <a:pt x="25004" y="8407"/>
                    <a:pt x="24942" y="8004"/>
                  </a:cubicBezTo>
                  <a:cubicBezTo>
                    <a:pt x="24880" y="7228"/>
                    <a:pt x="25283" y="6484"/>
                    <a:pt x="25904" y="5987"/>
                  </a:cubicBezTo>
                  <a:cubicBezTo>
                    <a:pt x="26214" y="5739"/>
                    <a:pt x="26741" y="5429"/>
                    <a:pt x="27238" y="5305"/>
                  </a:cubicBezTo>
                  <a:cubicBezTo>
                    <a:pt x="27238" y="5429"/>
                    <a:pt x="27238" y="5553"/>
                    <a:pt x="27238" y="5646"/>
                  </a:cubicBezTo>
                  <a:cubicBezTo>
                    <a:pt x="27300" y="3971"/>
                    <a:pt x="27331" y="2854"/>
                    <a:pt x="27331" y="2792"/>
                  </a:cubicBezTo>
                  <a:lnTo>
                    <a:pt x="27300" y="2792"/>
                  </a:lnTo>
                  <a:cubicBezTo>
                    <a:pt x="27331" y="2730"/>
                    <a:pt x="27331" y="2699"/>
                    <a:pt x="27331" y="2637"/>
                  </a:cubicBezTo>
                  <a:cubicBezTo>
                    <a:pt x="27424" y="1955"/>
                    <a:pt x="27455" y="1272"/>
                    <a:pt x="27424" y="496"/>
                  </a:cubicBezTo>
                  <a:lnTo>
                    <a:pt x="27300" y="0"/>
                  </a:lnTo>
                  <a:close/>
                  <a:moveTo>
                    <a:pt x="11144" y="12585"/>
                  </a:moveTo>
                  <a:lnTo>
                    <a:pt x="11144" y="12585"/>
                  </a:lnTo>
                  <a:cubicBezTo>
                    <a:pt x="11064" y="13201"/>
                    <a:pt x="10982" y="13808"/>
                    <a:pt x="10894" y="14400"/>
                  </a:cubicBezTo>
                  <a:lnTo>
                    <a:pt x="10894" y="14400"/>
                  </a:lnTo>
                  <a:cubicBezTo>
                    <a:pt x="10983" y="13811"/>
                    <a:pt x="11069" y="13204"/>
                    <a:pt x="11144" y="12585"/>
                  </a:cubicBezTo>
                  <a:close/>
                  <a:moveTo>
                    <a:pt x="10894" y="14400"/>
                  </a:moveTo>
                  <a:cubicBezTo>
                    <a:pt x="10842" y="14746"/>
                    <a:pt x="10788" y="15086"/>
                    <a:pt x="10734" y="15418"/>
                  </a:cubicBezTo>
                  <a:cubicBezTo>
                    <a:pt x="10790" y="15084"/>
                    <a:pt x="10843" y="14744"/>
                    <a:pt x="10894" y="14400"/>
                  </a:cubicBezTo>
                  <a:close/>
                </a:path>
              </a:pathLst>
            </a:custGeom>
            <a:solidFill>
              <a:srgbClr val="E2A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57"/>
            <p:cNvSpPr/>
            <p:nvPr/>
          </p:nvSpPr>
          <p:spPr>
            <a:xfrm>
              <a:off x="4718525" y="1449500"/>
              <a:ext cx="192350" cy="107050"/>
            </a:xfrm>
            <a:custGeom>
              <a:avLst/>
              <a:gdLst/>
              <a:ahLst/>
              <a:cxnLst/>
              <a:rect l="l" t="t" r="r" b="b"/>
              <a:pathLst>
                <a:path w="7694" h="4282" extrusionOk="0">
                  <a:moveTo>
                    <a:pt x="5553" y="1"/>
                  </a:moveTo>
                  <a:cubicBezTo>
                    <a:pt x="4219" y="559"/>
                    <a:pt x="2730" y="993"/>
                    <a:pt x="1024" y="1148"/>
                  </a:cubicBezTo>
                  <a:cubicBezTo>
                    <a:pt x="931" y="1303"/>
                    <a:pt x="838" y="1459"/>
                    <a:pt x="745" y="1614"/>
                  </a:cubicBezTo>
                  <a:cubicBezTo>
                    <a:pt x="465" y="2110"/>
                    <a:pt x="186" y="2606"/>
                    <a:pt x="93" y="3134"/>
                  </a:cubicBezTo>
                  <a:cubicBezTo>
                    <a:pt x="0" y="3568"/>
                    <a:pt x="31" y="3940"/>
                    <a:pt x="93" y="4281"/>
                  </a:cubicBezTo>
                  <a:cubicBezTo>
                    <a:pt x="962" y="4250"/>
                    <a:pt x="1861" y="4188"/>
                    <a:pt x="2761" y="4095"/>
                  </a:cubicBezTo>
                  <a:cubicBezTo>
                    <a:pt x="4467" y="3878"/>
                    <a:pt x="6142" y="3475"/>
                    <a:pt x="7662" y="2792"/>
                  </a:cubicBezTo>
                  <a:cubicBezTo>
                    <a:pt x="7693" y="2048"/>
                    <a:pt x="7352" y="1241"/>
                    <a:pt x="6794" y="714"/>
                  </a:cubicBezTo>
                  <a:cubicBezTo>
                    <a:pt x="6422" y="404"/>
                    <a:pt x="5987" y="156"/>
                    <a:pt x="5553" y="1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57"/>
            <p:cNvSpPr/>
            <p:nvPr/>
          </p:nvSpPr>
          <p:spPr>
            <a:xfrm>
              <a:off x="4372625" y="1404525"/>
              <a:ext cx="152025" cy="114025"/>
            </a:xfrm>
            <a:custGeom>
              <a:avLst/>
              <a:gdLst/>
              <a:ahLst/>
              <a:cxnLst/>
              <a:rect l="l" t="t" r="r" b="b"/>
              <a:pathLst>
                <a:path w="6081" h="4561" extrusionOk="0">
                  <a:moveTo>
                    <a:pt x="621" y="0"/>
                  </a:moveTo>
                  <a:cubicBezTo>
                    <a:pt x="404" y="124"/>
                    <a:pt x="187" y="279"/>
                    <a:pt x="1" y="435"/>
                  </a:cubicBezTo>
                  <a:cubicBezTo>
                    <a:pt x="1055" y="1955"/>
                    <a:pt x="2358" y="3071"/>
                    <a:pt x="3785" y="3909"/>
                  </a:cubicBezTo>
                  <a:cubicBezTo>
                    <a:pt x="4219" y="4157"/>
                    <a:pt x="4654" y="4374"/>
                    <a:pt x="5119" y="4560"/>
                  </a:cubicBezTo>
                  <a:cubicBezTo>
                    <a:pt x="5212" y="4498"/>
                    <a:pt x="5305" y="4436"/>
                    <a:pt x="5398" y="4374"/>
                  </a:cubicBezTo>
                  <a:cubicBezTo>
                    <a:pt x="5864" y="3909"/>
                    <a:pt x="6081" y="3227"/>
                    <a:pt x="6019" y="2575"/>
                  </a:cubicBezTo>
                  <a:cubicBezTo>
                    <a:pt x="5988" y="2451"/>
                    <a:pt x="5957" y="2296"/>
                    <a:pt x="5926" y="2141"/>
                  </a:cubicBezTo>
                  <a:cubicBezTo>
                    <a:pt x="3568" y="1489"/>
                    <a:pt x="1769" y="652"/>
                    <a:pt x="621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57"/>
            <p:cNvSpPr/>
            <p:nvPr/>
          </p:nvSpPr>
          <p:spPr>
            <a:xfrm>
              <a:off x="4597525" y="1589100"/>
              <a:ext cx="35700" cy="87650"/>
            </a:xfrm>
            <a:custGeom>
              <a:avLst/>
              <a:gdLst/>
              <a:ahLst/>
              <a:cxnLst/>
              <a:rect l="l" t="t" r="r" b="b"/>
              <a:pathLst>
                <a:path w="1428" h="3506" extrusionOk="0">
                  <a:moveTo>
                    <a:pt x="1428" y="0"/>
                  </a:moveTo>
                  <a:lnTo>
                    <a:pt x="1428" y="0"/>
                  </a:lnTo>
                  <a:cubicBezTo>
                    <a:pt x="900" y="124"/>
                    <a:pt x="404" y="466"/>
                    <a:pt x="125" y="838"/>
                  </a:cubicBezTo>
                  <a:cubicBezTo>
                    <a:pt x="94" y="931"/>
                    <a:pt x="32" y="1024"/>
                    <a:pt x="1" y="1117"/>
                  </a:cubicBezTo>
                  <a:cubicBezTo>
                    <a:pt x="683" y="2327"/>
                    <a:pt x="931" y="3506"/>
                    <a:pt x="931" y="3506"/>
                  </a:cubicBezTo>
                  <a:cubicBezTo>
                    <a:pt x="1118" y="2389"/>
                    <a:pt x="1273" y="1210"/>
                    <a:pt x="1428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57"/>
            <p:cNvSpPr/>
            <p:nvPr/>
          </p:nvSpPr>
          <p:spPr>
            <a:xfrm>
              <a:off x="4974450" y="1423900"/>
              <a:ext cx="58950" cy="103175"/>
            </a:xfrm>
            <a:custGeom>
              <a:avLst/>
              <a:gdLst/>
              <a:ahLst/>
              <a:cxnLst/>
              <a:rect l="l" t="t" r="r" b="b"/>
              <a:pathLst>
                <a:path w="2358" h="4127" extrusionOk="0">
                  <a:moveTo>
                    <a:pt x="2358" y="1"/>
                  </a:moveTo>
                  <a:cubicBezTo>
                    <a:pt x="1861" y="125"/>
                    <a:pt x="1334" y="435"/>
                    <a:pt x="1024" y="683"/>
                  </a:cubicBezTo>
                  <a:cubicBezTo>
                    <a:pt x="403" y="1180"/>
                    <a:pt x="0" y="1924"/>
                    <a:pt x="62" y="2700"/>
                  </a:cubicBezTo>
                  <a:cubicBezTo>
                    <a:pt x="124" y="3103"/>
                    <a:pt x="310" y="3475"/>
                    <a:pt x="497" y="3816"/>
                  </a:cubicBezTo>
                  <a:cubicBezTo>
                    <a:pt x="559" y="3910"/>
                    <a:pt x="621" y="4034"/>
                    <a:pt x="683" y="4127"/>
                  </a:cubicBezTo>
                  <a:cubicBezTo>
                    <a:pt x="1334" y="3692"/>
                    <a:pt x="1861" y="3041"/>
                    <a:pt x="2265" y="2327"/>
                  </a:cubicBezTo>
                  <a:cubicBezTo>
                    <a:pt x="2265" y="1986"/>
                    <a:pt x="2296" y="1645"/>
                    <a:pt x="2296" y="1335"/>
                  </a:cubicBezTo>
                  <a:cubicBezTo>
                    <a:pt x="2327" y="994"/>
                    <a:pt x="2327" y="652"/>
                    <a:pt x="2358" y="342"/>
                  </a:cubicBezTo>
                  <a:cubicBezTo>
                    <a:pt x="2358" y="249"/>
                    <a:pt x="2358" y="125"/>
                    <a:pt x="2358" y="1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57"/>
            <p:cNvSpPr/>
            <p:nvPr/>
          </p:nvSpPr>
          <p:spPr>
            <a:xfrm>
              <a:off x="4933350" y="1624000"/>
              <a:ext cx="4675" cy="9325"/>
            </a:xfrm>
            <a:custGeom>
              <a:avLst/>
              <a:gdLst/>
              <a:ahLst/>
              <a:cxnLst/>
              <a:rect l="l" t="t" r="r" b="b"/>
              <a:pathLst>
                <a:path w="187" h="373" extrusionOk="0">
                  <a:moveTo>
                    <a:pt x="0" y="0"/>
                  </a:moveTo>
                  <a:cubicBezTo>
                    <a:pt x="0" y="124"/>
                    <a:pt x="31" y="249"/>
                    <a:pt x="31" y="373"/>
                  </a:cubicBezTo>
                  <a:cubicBezTo>
                    <a:pt x="93" y="280"/>
                    <a:pt x="124" y="155"/>
                    <a:pt x="186" y="0"/>
                  </a:cubicBezTo>
                  <a:close/>
                </a:path>
              </a:pathLst>
            </a:custGeom>
            <a:solidFill>
              <a:srgbClr val="8651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57"/>
            <p:cNvSpPr/>
            <p:nvPr/>
          </p:nvSpPr>
          <p:spPr>
            <a:xfrm>
              <a:off x="4456375" y="420375"/>
              <a:ext cx="3125" cy="20175"/>
            </a:xfrm>
            <a:custGeom>
              <a:avLst/>
              <a:gdLst/>
              <a:ahLst/>
              <a:cxnLst/>
              <a:rect l="l" t="t" r="r" b="b"/>
              <a:pathLst>
                <a:path w="125" h="807" extrusionOk="0">
                  <a:moveTo>
                    <a:pt x="32" y="807"/>
                  </a:moveTo>
                  <a:cubicBezTo>
                    <a:pt x="125" y="589"/>
                    <a:pt x="125" y="341"/>
                    <a:pt x="1" y="31"/>
                  </a:cubicBezTo>
                  <a:cubicBezTo>
                    <a:pt x="125" y="341"/>
                    <a:pt x="125" y="589"/>
                    <a:pt x="32" y="807"/>
                  </a:cubicBezTo>
                  <a:lnTo>
                    <a:pt x="32" y="807"/>
                  </a:lnTo>
                  <a:close/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F9B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57"/>
            <p:cNvSpPr/>
            <p:nvPr/>
          </p:nvSpPr>
          <p:spPr>
            <a:xfrm>
              <a:off x="4428475" y="440525"/>
              <a:ext cx="28700" cy="20200"/>
            </a:xfrm>
            <a:custGeom>
              <a:avLst/>
              <a:gdLst/>
              <a:ahLst/>
              <a:cxnLst/>
              <a:rect l="l" t="t" r="r" b="b"/>
              <a:pathLst>
                <a:path w="1148" h="808" extrusionOk="0">
                  <a:moveTo>
                    <a:pt x="0" y="807"/>
                  </a:moveTo>
                  <a:lnTo>
                    <a:pt x="0" y="807"/>
                  </a:lnTo>
                  <a:cubicBezTo>
                    <a:pt x="93" y="745"/>
                    <a:pt x="155" y="652"/>
                    <a:pt x="155" y="559"/>
                  </a:cubicBezTo>
                  <a:lnTo>
                    <a:pt x="155" y="559"/>
                  </a:lnTo>
                  <a:cubicBezTo>
                    <a:pt x="155" y="652"/>
                    <a:pt x="93" y="745"/>
                    <a:pt x="0" y="807"/>
                  </a:cubicBezTo>
                  <a:close/>
                  <a:moveTo>
                    <a:pt x="776" y="404"/>
                  </a:moveTo>
                  <a:cubicBezTo>
                    <a:pt x="776" y="404"/>
                    <a:pt x="776" y="404"/>
                    <a:pt x="776" y="404"/>
                  </a:cubicBezTo>
                  <a:cubicBezTo>
                    <a:pt x="776" y="404"/>
                    <a:pt x="776" y="404"/>
                    <a:pt x="776" y="404"/>
                  </a:cubicBezTo>
                  <a:close/>
                  <a:moveTo>
                    <a:pt x="776" y="404"/>
                  </a:moveTo>
                  <a:cubicBezTo>
                    <a:pt x="931" y="311"/>
                    <a:pt x="1086" y="187"/>
                    <a:pt x="1148" y="1"/>
                  </a:cubicBezTo>
                  <a:lnTo>
                    <a:pt x="1148" y="1"/>
                  </a:lnTo>
                  <a:cubicBezTo>
                    <a:pt x="1086" y="187"/>
                    <a:pt x="931" y="311"/>
                    <a:pt x="776" y="404"/>
                  </a:cubicBezTo>
                  <a:close/>
                </a:path>
              </a:pathLst>
            </a:custGeom>
            <a:solidFill>
              <a:srgbClr val="A472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57"/>
            <p:cNvSpPr/>
            <p:nvPr/>
          </p:nvSpPr>
          <p:spPr>
            <a:xfrm>
              <a:off x="4270250" y="373050"/>
              <a:ext cx="158250" cy="91550"/>
            </a:xfrm>
            <a:custGeom>
              <a:avLst/>
              <a:gdLst/>
              <a:ahLst/>
              <a:cxnLst/>
              <a:rect l="l" t="t" r="r" b="b"/>
              <a:pathLst>
                <a:path w="6330" h="3662" extrusionOk="0">
                  <a:moveTo>
                    <a:pt x="6143" y="3661"/>
                  </a:moveTo>
                  <a:cubicBezTo>
                    <a:pt x="6205" y="3599"/>
                    <a:pt x="6267" y="3568"/>
                    <a:pt x="6329" y="3506"/>
                  </a:cubicBezTo>
                  <a:lnTo>
                    <a:pt x="6329" y="3506"/>
                  </a:lnTo>
                  <a:cubicBezTo>
                    <a:pt x="6267" y="3568"/>
                    <a:pt x="6205" y="3599"/>
                    <a:pt x="6143" y="3661"/>
                  </a:cubicBezTo>
                  <a:close/>
                  <a:moveTo>
                    <a:pt x="3506" y="2979"/>
                  </a:moveTo>
                  <a:lnTo>
                    <a:pt x="3475" y="2979"/>
                  </a:lnTo>
                  <a:lnTo>
                    <a:pt x="3506" y="2979"/>
                  </a:lnTo>
                  <a:lnTo>
                    <a:pt x="3506" y="2979"/>
                  </a:lnTo>
                  <a:close/>
                  <a:moveTo>
                    <a:pt x="3506" y="2979"/>
                  </a:moveTo>
                  <a:cubicBezTo>
                    <a:pt x="3878" y="2979"/>
                    <a:pt x="4189" y="2917"/>
                    <a:pt x="4375" y="2886"/>
                  </a:cubicBezTo>
                  <a:cubicBezTo>
                    <a:pt x="4189" y="2917"/>
                    <a:pt x="3878" y="2979"/>
                    <a:pt x="3506" y="2979"/>
                  </a:cubicBezTo>
                  <a:close/>
                  <a:moveTo>
                    <a:pt x="4406" y="2855"/>
                  </a:moveTo>
                  <a:cubicBezTo>
                    <a:pt x="4406" y="2855"/>
                    <a:pt x="4406" y="2855"/>
                    <a:pt x="4406" y="2855"/>
                  </a:cubicBezTo>
                  <a:lnTo>
                    <a:pt x="4406" y="2855"/>
                  </a:lnTo>
                  <a:lnTo>
                    <a:pt x="4406" y="2855"/>
                  </a:lnTo>
                  <a:cubicBezTo>
                    <a:pt x="4406" y="2855"/>
                    <a:pt x="4406" y="2855"/>
                    <a:pt x="4406" y="2855"/>
                  </a:cubicBezTo>
                  <a:close/>
                  <a:moveTo>
                    <a:pt x="1769" y="1769"/>
                  </a:moveTo>
                  <a:cubicBezTo>
                    <a:pt x="1769" y="1769"/>
                    <a:pt x="1769" y="1769"/>
                    <a:pt x="1769" y="1769"/>
                  </a:cubicBezTo>
                  <a:cubicBezTo>
                    <a:pt x="1769" y="1769"/>
                    <a:pt x="1769" y="1769"/>
                    <a:pt x="1769" y="1769"/>
                  </a:cubicBezTo>
                  <a:close/>
                  <a:moveTo>
                    <a:pt x="1769" y="1738"/>
                  </a:moveTo>
                  <a:cubicBezTo>
                    <a:pt x="1769" y="1738"/>
                    <a:pt x="1769" y="1738"/>
                    <a:pt x="1738" y="1738"/>
                  </a:cubicBezTo>
                  <a:lnTo>
                    <a:pt x="1738" y="1738"/>
                  </a:lnTo>
                  <a:lnTo>
                    <a:pt x="1738" y="1738"/>
                  </a:lnTo>
                  <a:cubicBezTo>
                    <a:pt x="1769" y="1738"/>
                    <a:pt x="1769" y="1738"/>
                    <a:pt x="1769" y="1738"/>
                  </a:cubicBezTo>
                  <a:close/>
                  <a:moveTo>
                    <a:pt x="1676" y="1738"/>
                  </a:moveTo>
                  <a:lnTo>
                    <a:pt x="1676" y="1738"/>
                  </a:lnTo>
                  <a:lnTo>
                    <a:pt x="1676" y="1738"/>
                  </a:lnTo>
                  <a:lnTo>
                    <a:pt x="1676" y="1738"/>
                  </a:lnTo>
                  <a:close/>
                  <a:moveTo>
                    <a:pt x="1676" y="1738"/>
                  </a:moveTo>
                  <a:cubicBezTo>
                    <a:pt x="1707" y="1738"/>
                    <a:pt x="1738" y="1738"/>
                    <a:pt x="1738" y="1738"/>
                  </a:cubicBezTo>
                  <a:cubicBezTo>
                    <a:pt x="1738" y="1738"/>
                    <a:pt x="1707" y="1738"/>
                    <a:pt x="1676" y="1738"/>
                  </a:cubicBezTo>
                  <a:close/>
                  <a:moveTo>
                    <a:pt x="1614" y="1738"/>
                  </a:moveTo>
                  <a:cubicBezTo>
                    <a:pt x="1614" y="1738"/>
                    <a:pt x="1614" y="1738"/>
                    <a:pt x="1583" y="1738"/>
                  </a:cubicBezTo>
                  <a:cubicBezTo>
                    <a:pt x="1614" y="1738"/>
                    <a:pt x="1614" y="1738"/>
                    <a:pt x="1614" y="1738"/>
                  </a:cubicBezTo>
                  <a:close/>
                  <a:moveTo>
                    <a:pt x="1521" y="1707"/>
                  </a:moveTo>
                  <a:cubicBezTo>
                    <a:pt x="1521" y="1707"/>
                    <a:pt x="1490" y="1707"/>
                    <a:pt x="1490" y="1707"/>
                  </a:cubicBezTo>
                  <a:cubicBezTo>
                    <a:pt x="1490" y="1707"/>
                    <a:pt x="1521" y="1707"/>
                    <a:pt x="1521" y="1707"/>
                  </a:cubicBezTo>
                  <a:close/>
                  <a:moveTo>
                    <a:pt x="218" y="528"/>
                  </a:moveTo>
                  <a:lnTo>
                    <a:pt x="218" y="528"/>
                  </a:lnTo>
                  <a:lnTo>
                    <a:pt x="218" y="528"/>
                  </a:lnTo>
                  <a:close/>
                  <a:moveTo>
                    <a:pt x="218" y="497"/>
                  </a:moveTo>
                  <a:cubicBezTo>
                    <a:pt x="218" y="497"/>
                    <a:pt x="218" y="466"/>
                    <a:pt x="218" y="466"/>
                  </a:cubicBezTo>
                  <a:cubicBezTo>
                    <a:pt x="218" y="466"/>
                    <a:pt x="218" y="497"/>
                    <a:pt x="218" y="497"/>
                  </a:cubicBezTo>
                  <a:close/>
                  <a:moveTo>
                    <a:pt x="218" y="466"/>
                  </a:moveTo>
                  <a:cubicBezTo>
                    <a:pt x="125" y="342"/>
                    <a:pt x="63" y="187"/>
                    <a:pt x="1" y="1"/>
                  </a:cubicBezTo>
                  <a:cubicBezTo>
                    <a:pt x="63" y="187"/>
                    <a:pt x="125" y="342"/>
                    <a:pt x="218" y="466"/>
                  </a:cubicBezTo>
                  <a:lnTo>
                    <a:pt x="218" y="466"/>
                  </a:lnTo>
                  <a:close/>
                </a:path>
              </a:pathLst>
            </a:custGeom>
            <a:solidFill>
              <a:srgbClr val="A472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57"/>
            <p:cNvSpPr/>
            <p:nvPr/>
          </p:nvSpPr>
          <p:spPr>
            <a:xfrm>
              <a:off x="4267925" y="342025"/>
              <a:ext cx="191575" cy="126450"/>
            </a:xfrm>
            <a:custGeom>
              <a:avLst/>
              <a:gdLst/>
              <a:ahLst/>
              <a:cxnLst/>
              <a:rect l="l" t="t" r="r" b="b"/>
              <a:pathLst>
                <a:path w="7663" h="5058" extrusionOk="0">
                  <a:moveTo>
                    <a:pt x="993" y="1"/>
                  </a:moveTo>
                  <a:cubicBezTo>
                    <a:pt x="218" y="1"/>
                    <a:pt x="1" y="683"/>
                    <a:pt x="94" y="1242"/>
                  </a:cubicBezTo>
                  <a:cubicBezTo>
                    <a:pt x="156" y="1428"/>
                    <a:pt x="218" y="1583"/>
                    <a:pt x="311" y="1707"/>
                  </a:cubicBezTo>
                  <a:cubicBezTo>
                    <a:pt x="311" y="1707"/>
                    <a:pt x="311" y="1738"/>
                    <a:pt x="311" y="1738"/>
                  </a:cubicBezTo>
                  <a:cubicBezTo>
                    <a:pt x="311" y="1738"/>
                    <a:pt x="311" y="1738"/>
                    <a:pt x="311" y="1769"/>
                  </a:cubicBezTo>
                  <a:cubicBezTo>
                    <a:pt x="249" y="2638"/>
                    <a:pt x="1117" y="2917"/>
                    <a:pt x="1583" y="2948"/>
                  </a:cubicBezTo>
                  <a:lnTo>
                    <a:pt x="1614" y="2948"/>
                  </a:lnTo>
                  <a:cubicBezTo>
                    <a:pt x="1645" y="2979"/>
                    <a:pt x="1645" y="2979"/>
                    <a:pt x="1676" y="2979"/>
                  </a:cubicBezTo>
                  <a:lnTo>
                    <a:pt x="1862" y="2979"/>
                  </a:lnTo>
                  <a:cubicBezTo>
                    <a:pt x="1862" y="2979"/>
                    <a:pt x="1862" y="2979"/>
                    <a:pt x="1862" y="3010"/>
                  </a:cubicBezTo>
                  <a:cubicBezTo>
                    <a:pt x="2079" y="4003"/>
                    <a:pt x="2886" y="4220"/>
                    <a:pt x="3568" y="4220"/>
                  </a:cubicBezTo>
                  <a:lnTo>
                    <a:pt x="3599" y="4220"/>
                  </a:lnTo>
                  <a:cubicBezTo>
                    <a:pt x="3971" y="4220"/>
                    <a:pt x="4282" y="4158"/>
                    <a:pt x="4468" y="4127"/>
                  </a:cubicBezTo>
                  <a:cubicBezTo>
                    <a:pt x="4499" y="4127"/>
                    <a:pt x="4499" y="4096"/>
                    <a:pt x="4499" y="4096"/>
                  </a:cubicBezTo>
                  <a:cubicBezTo>
                    <a:pt x="4716" y="4809"/>
                    <a:pt x="5181" y="5057"/>
                    <a:pt x="5616" y="5057"/>
                  </a:cubicBezTo>
                  <a:cubicBezTo>
                    <a:pt x="5833" y="5057"/>
                    <a:pt x="6050" y="4995"/>
                    <a:pt x="6236" y="4902"/>
                  </a:cubicBezTo>
                  <a:cubicBezTo>
                    <a:pt x="6298" y="4840"/>
                    <a:pt x="6360" y="4809"/>
                    <a:pt x="6422" y="4747"/>
                  </a:cubicBezTo>
                  <a:cubicBezTo>
                    <a:pt x="6515" y="4685"/>
                    <a:pt x="6577" y="4592"/>
                    <a:pt x="6577" y="4499"/>
                  </a:cubicBezTo>
                  <a:cubicBezTo>
                    <a:pt x="6794" y="4499"/>
                    <a:pt x="7012" y="4468"/>
                    <a:pt x="7198" y="4344"/>
                  </a:cubicBezTo>
                  <a:cubicBezTo>
                    <a:pt x="7353" y="4251"/>
                    <a:pt x="7508" y="4127"/>
                    <a:pt x="7570" y="3941"/>
                  </a:cubicBezTo>
                  <a:cubicBezTo>
                    <a:pt x="7663" y="3723"/>
                    <a:pt x="7663" y="3475"/>
                    <a:pt x="7539" y="3165"/>
                  </a:cubicBezTo>
                  <a:cubicBezTo>
                    <a:pt x="7539" y="3165"/>
                    <a:pt x="7539" y="3165"/>
                    <a:pt x="7539" y="3134"/>
                  </a:cubicBezTo>
                  <a:cubicBezTo>
                    <a:pt x="7477" y="3041"/>
                    <a:pt x="7446" y="2948"/>
                    <a:pt x="7384" y="2886"/>
                  </a:cubicBezTo>
                  <a:lnTo>
                    <a:pt x="7384" y="2886"/>
                  </a:lnTo>
                  <a:cubicBezTo>
                    <a:pt x="7415" y="3568"/>
                    <a:pt x="7012" y="3661"/>
                    <a:pt x="6732" y="3661"/>
                  </a:cubicBezTo>
                  <a:cubicBezTo>
                    <a:pt x="6546" y="3661"/>
                    <a:pt x="6422" y="3630"/>
                    <a:pt x="6422" y="3630"/>
                  </a:cubicBezTo>
                  <a:cubicBezTo>
                    <a:pt x="6422" y="3630"/>
                    <a:pt x="6391" y="4003"/>
                    <a:pt x="5864" y="4003"/>
                  </a:cubicBezTo>
                  <a:cubicBezTo>
                    <a:pt x="5802" y="4003"/>
                    <a:pt x="5709" y="3972"/>
                    <a:pt x="5616" y="3972"/>
                  </a:cubicBezTo>
                  <a:cubicBezTo>
                    <a:pt x="4809" y="3817"/>
                    <a:pt x="4871" y="3134"/>
                    <a:pt x="4871" y="3134"/>
                  </a:cubicBezTo>
                  <a:lnTo>
                    <a:pt x="4871" y="3134"/>
                  </a:lnTo>
                  <a:cubicBezTo>
                    <a:pt x="4871" y="3134"/>
                    <a:pt x="4654" y="3444"/>
                    <a:pt x="4002" y="3444"/>
                  </a:cubicBezTo>
                  <a:cubicBezTo>
                    <a:pt x="3816" y="3444"/>
                    <a:pt x="3630" y="3413"/>
                    <a:pt x="3413" y="3351"/>
                  </a:cubicBezTo>
                  <a:cubicBezTo>
                    <a:pt x="2296" y="3103"/>
                    <a:pt x="2234" y="2265"/>
                    <a:pt x="2234" y="2265"/>
                  </a:cubicBezTo>
                  <a:lnTo>
                    <a:pt x="2141" y="2265"/>
                  </a:lnTo>
                  <a:cubicBezTo>
                    <a:pt x="1428" y="2265"/>
                    <a:pt x="962" y="1769"/>
                    <a:pt x="1148" y="1273"/>
                  </a:cubicBezTo>
                  <a:cubicBezTo>
                    <a:pt x="466" y="1056"/>
                    <a:pt x="838" y="280"/>
                    <a:pt x="993" y="1"/>
                  </a:cubicBezTo>
                  <a:close/>
                </a:path>
              </a:pathLst>
            </a:custGeom>
            <a:solidFill>
              <a:srgbClr val="4223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57"/>
            <p:cNvSpPr/>
            <p:nvPr/>
          </p:nvSpPr>
          <p:spPr>
            <a:xfrm>
              <a:off x="4255525" y="711975"/>
              <a:ext cx="95400" cy="48875"/>
            </a:xfrm>
            <a:custGeom>
              <a:avLst/>
              <a:gdLst/>
              <a:ahLst/>
              <a:cxnLst/>
              <a:rect l="l" t="t" r="r" b="b"/>
              <a:pathLst>
                <a:path w="3816" h="1955" extrusionOk="0">
                  <a:moveTo>
                    <a:pt x="0" y="1954"/>
                  </a:moveTo>
                  <a:lnTo>
                    <a:pt x="0" y="1954"/>
                  </a:lnTo>
                  <a:cubicBezTo>
                    <a:pt x="1831" y="1923"/>
                    <a:pt x="3040" y="1086"/>
                    <a:pt x="3816" y="0"/>
                  </a:cubicBezTo>
                  <a:lnTo>
                    <a:pt x="3816" y="0"/>
                  </a:lnTo>
                  <a:cubicBezTo>
                    <a:pt x="3040" y="1086"/>
                    <a:pt x="1831" y="1923"/>
                    <a:pt x="0" y="1954"/>
                  </a:cubicBezTo>
                  <a:close/>
                </a:path>
              </a:pathLst>
            </a:custGeom>
            <a:solidFill>
              <a:srgbClr val="F7DD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57"/>
            <p:cNvSpPr/>
            <p:nvPr/>
          </p:nvSpPr>
          <p:spPr>
            <a:xfrm>
              <a:off x="4350900" y="711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57"/>
            <p:cNvSpPr/>
            <p:nvPr/>
          </p:nvSpPr>
          <p:spPr>
            <a:xfrm>
              <a:off x="4350900" y="528950"/>
              <a:ext cx="51225" cy="183050"/>
            </a:xfrm>
            <a:custGeom>
              <a:avLst/>
              <a:gdLst/>
              <a:ahLst/>
              <a:cxnLst/>
              <a:rect l="l" t="t" r="r" b="b"/>
              <a:pathLst>
                <a:path w="2049" h="7322" extrusionOk="0">
                  <a:moveTo>
                    <a:pt x="1" y="7321"/>
                  </a:moveTo>
                  <a:lnTo>
                    <a:pt x="1" y="7321"/>
                  </a:lnTo>
                  <a:cubicBezTo>
                    <a:pt x="963" y="5987"/>
                    <a:pt x="1242" y="4281"/>
                    <a:pt x="1211" y="3443"/>
                  </a:cubicBezTo>
                  <a:cubicBezTo>
                    <a:pt x="1242" y="4281"/>
                    <a:pt x="963" y="5987"/>
                    <a:pt x="1" y="7321"/>
                  </a:cubicBezTo>
                  <a:close/>
                  <a:moveTo>
                    <a:pt x="1769" y="527"/>
                  </a:moveTo>
                  <a:cubicBezTo>
                    <a:pt x="1862" y="341"/>
                    <a:pt x="1955" y="186"/>
                    <a:pt x="2048" y="0"/>
                  </a:cubicBezTo>
                  <a:lnTo>
                    <a:pt x="2048" y="0"/>
                  </a:lnTo>
                  <a:cubicBezTo>
                    <a:pt x="1955" y="186"/>
                    <a:pt x="1862" y="341"/>
                    <a:pt x="1769" y="527"/>
                  </a:cubicBezTo>
                  <a:close/>
                </a:path>
              </a:pathLst>
            </a:custGeom>
            <a:solidFill>
              <a:srgbClr val="E08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57"/>
            <p:cNvSpPr/>
            <p:nvPr/>
          </p:nvSpPr>
          <p:spPr>
            <a:xfrm>
              <a:off x="4402100" y="520400"/>
              <a:ext cx="4675" cy="8575"/>
            </a:xfrm>
            <a:custGeom>
              <a:avLst/>
              <a:gdLst/>
              <a:ahLst/>
              <a:cxnLst/>
              <a:rect l="l" t="t" r="r" b="b"/>
              <a:pathLst>
                <a:path w="187" h="343" extrusionOk="0">
                  <a:moveTo>
                    <a:pt x="0" y="342"/>
                  </a:moveTo>
                  <a:lnTo>
                    <a:pt x="0" y="342"/>
                  </a:lnTo>
                  <a:cubicBezTo>
                    <a:pt x="62" y="218"/>
                    <a:pt x="124" y="125"/>
                    <a:pt x="186" y="1"/>
                  </a:cubicBezTo>
                  <a:cubicBezTo>
                    <a:pt x="186" y="1"/>
                    <a:pt x="186" y="1"/>
                    <a:pt x="186" y="1"/>
                  </a:cubicBezTo>
                  <a:cubicBezTo>
                    <a:pt x="124" y="125"/>
                    <a:pt x="62" y="218"/>
                    <a:pt x="0" y="342"/>
                  </a:cubicBezTo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57"/>
            <p:cNvSpPr/>
            <p:nvPr/>
          </p:nvSpPr>
          <p:spPr>
            <a:xfrm>
              <a:off x="4255525" y="520400"/>
              <a:ext cx="151250" cy="240450"/>
            </a:xfrm>
            <a:custGeom>
              <a:avLst/>
              <a:gdLst/>
              <a:ahLst/>
              <a:cxnLst/>
              <a:rect l="l" t="t" r="r" b="b"/>
              <a:pathLst>
                <a:path w="6050" h="9618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5305" y="1087"/>
                    <a:pt x="4033" y="2420"/>
                    <a:pt x="4095" y="3351"/>
                  </a:cubicBezTo>
                  <a:cubicBezTo>
                    <a:pt x="4157" y="4065"/>
                    <a:pt x="4157" y="5088"/>
                    <a:pt x="3909" y="6019"/>
                  </a:cubicBezTo>
                  <a:cubicBezTo>
                    <a:pt x="4064" y="6205"/>
                    <a:pt x="4219" y="6391"/>
                    <a:pt x="4343" y="6577"/>
                  </a:cubicBezTo>
                  <a:cubicBezTo>
                    <a:pt x="3736" y="7930"/>
                    <a:pt x="2662" y="9258"/>
                    <a:pt x="750" y="9556"/>
                  </a:cubicBezTo>
                  <a:lnTo>
                    <a:pt x="750" y="9556"/>
                  </a:lnTo>
                  <a:cubicBezTo>
                    <a:pt x="2169" y="9341"/>
                    <a:pt x="3152" y="8593"/>
                    <a:pt x="3816" y="7663"/>
                  </a:cubicBezTo>
                  <a:cubicBezTo>
                    <a:pt x="4778" y="6329"/>
                    <a:pt x="5057" y="4623"/>
                    <a:pt x="5026" y="3785"/>
                  </a:cubicBezTo>
                  <a:cubicBezTo>
                    <a:pt x="5026" y="3754"/>
                    <a:pt x="5026" y="3754"/>
                    <a:pt x="5026" y="3723"/>
                  </a:cubicBezTo>
                  <a:cubicBezTo>
                    <a:pt x="4933" y="2576"/>
                    <a:pt x="5212" y="1645"/>
                    <a:pt x="5584" y="869"/>
                  </a:cubicBezTo>
                  <a:cubicBezTo>
                    <a:pt x="5677" y="683"/>
                    <a:pt x="5770" y="528"/>
                    <a:pt x="5863" y="342"/>
                  </a:cubicBezTo>
                  <a:cubicBezTo>
                    <a:pt x="5925" y="218"/>
                    <a:pt x="5987" y="125"/>
                    <a:pt x="6049" y="1"/>
                  </a:cubicBezTo>
                  <a:close/>
                  <a:moveTo>
                    <a:pt x="750" y="9556"/>
                  </a:moveTo>
                  <a:cubicBezTo>
                    <a:pt x="512" y="9592"/>
                    <a:pt x="263" y="9613"/>
                    <a:pt x="0" y="9617"/>
                  </a:cubicBezTo>
                  <a:cubicBezTo>
                    <a:pt x="264" y="9614"/>
                    <a:pt x="513" y="9593"/>
                    <a:pt x="750" y="9556"/>
                  </a:cubicBezTo>
                  <a:close/>
                </a:path>
              </a:pathLst>
            </a:custGeom>
            <a:solidFill>
              <a:srgbClr val="E2A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57"/>
            <p:cNvSpPr/>
            <p:nvPr/>
          </p:nvSpPr>
          <p:spPr>
            <a:xfrm>
              <a:off x="4116700" y="670850"/>
              <a:ext cx="247425" cy="90000"/>
            </a:xfrm>
            <a:custGeom>
              <a:avLst/>
              <a:gdLst/>
              <a:ahLst/>
              <a:cxnLst/>
              <a:rect l="l" t="t" r="r" b="b"/>
              <a:pathLst>
                <a:path w="9897" h="3600" extrusionOk="0">
                  <a:moveTo>
                    <a:pt x="9462" y="1"/>
                  </a:moveTo>
                  <a:cubicBezTo>
                    <a:pt x="9307" y="683"/>
                    <a:pt x="8997" y="1304"/>
                    <a:pt x="8531" y="1645"/>
                  </a:cubicBezTo>
                  <a:cubicBezTo>
                    <a:pt x="7104" y="2607"/>
                    <a:pt x="5770" y="2948"/>
                    <a:pt x="4623" y="2948"/>
                  </a:cubicBezTo>
                  <a:cubicBezTo>
                    <a:pt x="1831" y="2948"/>
                    <a:pt x="1" y="1025"/>
                    <a:pt x="0" y="1025"/>
                  </a:cubicBezTo>
                  <a:lnTo>
                    <a:pt x="0" y="1025"/>
                  </a:lnTo>
                  <a:cubicBezTo>
                    <a:pt x="32" y="1087"/>
                    <a:pt x="63" y="1118"/>
                    <a:pt x="94" y="1149"/>
                  </a:cubicBezTo>
                  <a:cubicBezTo>
                    <a:pt x="621" y="1831"/>
                    <a:pt x="1396" y="2452"/>
                    <a:pt x="2575" y="3010"/>
                  </a:cubicBezTo>
                  <a:lnTo>
                    <a:pt x="2637" y="3010"/>
                  </a:lnTo>
                  <a:cubicBezTo>
                    <a:pt x="2637" y="3010"/>
                    <a:pt x="2637" y="3010"/>
                    <a:pt x="2637" y="3041"/>
                  </a:cubicBezTo>
                  <a:lnTo>
                    <a:pt x="2668" y="3041"/>
                  </a:lnTo>
                  <a:cubicBezTo>
                    <a:pt x="3754" y="3413"/>
                    <a:pt x="4685" y="3599"/>
                    <a:pt x="5522" y="3599"/>
                  </a:cubicBezTo>
                  <a:lnTo>
                    <a:pt x="5553" y="3599"/>
                  </a:lnTo>
                  <a:cubicBezTo>
                    <a:pt x="7942" y="3568"/>
                    <a:pt x="9214" y="2079"/>
                    <a:pt x="9896" y="559"/>
                  </a:cubicBezTo>
                  <a:cubicBezTo>
                    <a:pt x="9772" y="373"/>
                    <a:pt x="9617" y="187"/>
                    <a:pt x="9462" y="1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57"/>
            <p:cNvSpPr/>
            <p:nvPr/>
          </p:nvSpPr>
          <p:spPr>
            <a:xfrm>
              <a:off x="4417600" y="497925"/>
              <a:ext cx="800" cy="2350"/>
            </a:xfrm>
            <a:custGeom>
              <a:avLst/>
              <a:gdLst/>
              <a:ahLst/>
              <a:cxnLst/>
              <a:rect l="l" t="t" r="r" b="b"/>
              <a:pathLst>
                <a:path w="32" h="94" extrusionOk="0">
                  <a:moveTo>
                    <a:pt x="1" y="93"/>
                  </a:moveTo>
                  <a:lnTo>
                    <a:pt x="32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rgbClr val="E7A2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57"/>
            <p:cNvSpPr/>
            <p:nvPr/>
          </p:nvSpPr>
          <p:spPr>
            <a:xfrm>
              <a:off x="4188200" y="688450"/>
              <a:ext cx="127825" cy="57850"/>
            </a:xfrm>
            <a:custGeom>
              <a:avLst/>
              <a:gdLst/>
              <a:ahLst/>
              <a:cxnLst/>
              <a:rect l="l" t="t" r="r" b="b"/>
              <a:pathLst>
                <a:path w="5113" h="2314" extrusionOk="0">
                  <a:moveTo>
                    <a:pt x="4067" y="0"/>
                  </a:moveTo>
                  <a:cubicBezTo>
                    <a:pt x="3827" y="0"/>
                    <a:pt x="3577" y="138"/>
                    <a:pt x="3376" y="228"/>
                  </a:cubicBezTo>
                  <a:cubicBezTo>
                    <a:pt x="3035" y="352"/>
                    <a:pt x="2693" y="445"/>
                    <a:pt x="2321" y="445"/>
                  </a:cubicBezTo>
                  <a:cubicBezTo>
                    <a:pt x="2011" y="445"/>
                    <a:pt x="1670" y="414"/>
                    <a:pt x="1390" y="259"/>
                  </a:cubicBezTo>
                  <a:cubicBezTo>
                    <a:pt x="1254" y="197"/>
                    <a:pt x="1115" y="168"/>
                    <a:pt x="981" y="168"/>
                  </a:cubicBezTo>
                  <a:cubicBezTo>
                    <a:pt x="447" y="168"/>
                    <a:pt x="1" y="625"/>
                    <a:pt x="150" y="1220"/>
                  </a:cubicBezTo>
                  <a:cubicBezTo>
                    <a:pt x="367" y="2027"/>
                    <a:pt x="1328" y="2306"/>
                    <a:pt x="2042" y="2306"/>
                  </a:cubicBezTo>
                  <a:cubicBezTo>
                    <a:pt x="2146" y="2311"/>
                    <a:pt x="2251" y="2313"/>
                    <a:pt x="2357" y="2313"/>
                  </a:cubicBezTo>
                  <a:cubicBezTo>
                    <a:pt x="2978" y="2313"/>
                    <a:pt x="3621" y="2225"/>
                    <a:pt x="4151" y="1934"/>
                  </a:cubicBezTo>
                  <a:cubicBezTo>
                    <a:pt x="4741" y="1562"/>
                    <a:pt x="5113" y="476"/>
                    <a:pt x="4337" y="73"/>
                  </a:cubicBezTo>
                  <a:cubicBezTo>
                    <a:pt x="4251" y="21"/>
                    <a:pt x="4160" y="0"/>
                    <a:pt x="4067" y="0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57"/>
            <p:cNvSpPr/>
            <p:nvPr/>
          </p:nvSpPr>
          <p:spPr>
            <a:xfrm>
              <a:off x="4230700" y="706425"/>
              <a:ext cx="77575" cy="39875"/>
            </a:xfrm>
            <a:custGeom>
              <a:avLst/>
              <a:gdLst/>
              <a:ahLst/>
              <a:cxnLst/>
              <a:rect l="l" t="t" r="r" b="b"/>
              <a:pathLst>
                <a:path w="3103" h="1595" extrusionOk="0">
                  <a:moveTo>
                    <a:pt x="2872" y="1"/>
                  </a:moveTo>
                  <a:cubicBezTo>
                    <a:pt x="2092" y="1"/>
                    <a:pt x="567" y="196"/>
                    <a:pt x="1" y="1556"/>
                  </a:cubicBezTo>
                  <a:cubicBezTo>
                    <a:pt x="125" y="1587"/>
                    <a:pt x="249" y="1587"/>
                    <a:pt x="342" y="1587"/>
                  </a:cubicBezTo>
                  <a:cubicBezTo>
                    <a:pt x="446" y="1592"/>
                    <a:pt x="551" y="1594"/>
                    <a:pt x="657" y="1594"/>
                  </a:cubicBezTo>
                  <a:cubicBezTo>
                    <a:pt x="1278" y="1594"/>
                    <a:pt x="1921" y="1506"/>
                    <a:pt x="2451" y="1215"/>
                  </a:cubicBezTo>
                  <a:cubicBezTo>
                    <a:pt x="2824" y="967"/>
                    <a:pt x="3103" y="470"/>
                    <a:pt x="3072" y="5"/>
                  </a:cubicBezTo>
                  <a:cubicBezTo>
                    <a:pt x="3013" y="2"/>
                    <a:pt x="2945" y="1"/>
                    <a:pt x="2872" y="1"/>
                  </a:cubicBez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2" name="Google Shape;4802;p57"/>
          <p:cNvGrpSpPr/>
          <p:nvPr/>
        </p:nvGrpSpPr>
        <p:grpSpPr>
          <a:xfrm>
            <a:off x="2443426" y="3199731"/>
            <a:ext cx="1017799" cy="1766976"/>
            <a:chOff x="5726700" y="2300825"/>
            <a:chExt cx="781000" cy="1355875"/>
          </a:xfrm>
        </p:grpSpPr>
        <p:sp>
          <p:nvSpPr>
            <p:cNvPr id="4803" name="Google Shape;4803;p57"/>
            <p:cNvSpPr/>
            <p:nvPr/>
          </p:nvSpPr>
          <p:spPr>
            <a:xfrm>
              <a:off x="6064850" y="3026650"/>
              <a:ext cx="171425" cy="630050"/>
            </a:xfrm>
            <a:custGeom>
              <a:avLst/>
              <a:gdLst/>
              <a:ahLst/>
              <a:cxnLst/>
              <a:rect l="l" t="t" r="r" b="b"/>
              <a:pathLst>
                <a:path w="6857" h="25202" extrusionOk="0">
                  <a:moveTo>
                    <a:pt x="3707" y="0"/>
                  </a:moveTo>
                  <a:cubicBezTo>
                    <a:pt x="3468" y="0"/>
                    <a:pt x="3249" y="173"/>
                    <a:pt x="3196" y="415"/>
                  </a:cubicBezTo>
                  <a:lnTo>
                    <a:pt x="714" y="12328"/>
                  </a:lnTo>
                  <a:cubicBezTo>
                    <a:pt x="311" y="12452"/>
                    <a:pt x="0" y="12824"/>
                    <a:pt x="0" y="13289"/>
                  </a:cubicBezTo>
                  <a:cubicBezTo>
                    <a:pt x="0" y="13755"/>
                    <a:pt x="311" y="14127"/>
                    <a:pt x="745" y="14251"/>
                  </a:cubicBezTo>
                  <a:lnTo>
                    <a:pt x="1955" y="22565"/>
                  </a:lnTo>
                  <a:cubicBezTo>
                    <a:pt x="1955" y="22565"/>
                    <a:pt x="1831" y="23526"/>
                    <a:pt x="2327" y="23992"/>
                  </a:cubicBezTo>
                  <a:cubicBezTo>
                    <a:pt x="2823" y="24488"/>
                    <a:pt x="6484" y="25202"/>
                    <a:pt x="6484" y="25202"/>
                  </a:cubicBezTo>
                  <a:cubicBezTo>
                    <a:pt x="5987" y="24736"/>
                    <a:pt x="6856" y="24178"/>
                    <a:pt x="6856" y="24178"/>
                  </a:cubicBezTo>
                  <a:cubicBezTo>
                    <a:pt x="6143" y="23744"/>
                    <a:pt x="6856" y="22906"/>
                    <a:pt x="6856" y="22906"/>
                  </a:cubicBezTo>
                  <a:cubicBezTo>
                    <a:pt x="6856" y="22906"/>
                    <a:pt x="6429" y="22878"/>
                    <a:pt x="5739" y="22878"/>
                  </a:cubicBezTo>
                  <a:cubicBezTo>
                    <a:pt x="5395" y="22878"/>
                    <a:pt x="4984" y="22885"/>
                    <a:pt x="4529" y="22906"/>
                  </a:cubicBezTo>
                  <a:cubicBezTo>
                    <a:pt x="4432" y="22910"/>
                    <a:pt x="4339" y="22913"/>
                    <a:pt x="4250" y="22913"/>
                  </a:cubicBezTo>
                  <a:cubicBezTo>
                    <a:pt x="3096" y="22913"/>
                    <a:pt x="2668" y="22565"/>
                    <a:pt x="2668" y="22565"/>
                  </a:cubicBezTo>
                  <a:lnTo>
                    <a:pt x="2575" y="22534"/>
                  </a:lnTo>
                  <a:lnTo>
                    <a:pt x="1427" y="14158"/>
                  </a:lnTo>
                  <a:cubicBezTo>
                    <a:pt x="1769" y="14003"/>
                    <a:pt x="1986" y="13662"/>
                    <a:pt x="1986" y="13289"/>
                  </a:cubicBezTo>
                  <a:cubicBezTo>
                    <a:pt x="1986" y="12886"/>
                    <a:pt x="1769" y="12545"/>
                    <a:pt x="1427" y="12390"/>
                  </a:cubicBezTo>
                  <a:lnTo>
                    <a:pt x="4219" y="633"/>
                  </a:lnTo>
                  <a:lnTo>
                    <a:pt x="4219" y="602"/>
                  </a:lnTo>
                  <a:cubicBezTo>
                    <a:pt x="4281" y="322"/>
                    <a:pt x="4095" y="74"/>
                    <a:pt x="3816" y="12"/>
                  </a:cubicBezTo>
                  <a:cubicBezTo>
                    <a:pt x="3780" y="4"/>
                    <a:pt x="3743" y="0"/>
                    <a:pt x="3707" y="0"/>
                  </a:cubicBezTo>
                  <a:close/>
                </a:path>
              </a:pathLst>
            </a:custGeom>
            <a:solidFill>
              <a:srgbClr val="E07F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57"/>
            <p:cNvSpPr/>
            <p:nvPr/>
          </p:nvSpPr>
          <p:spPr>
            <a:xfrm>
              <a:off x="6247875" y="3505450"/>
              <a:ext cx="800" cy="2350"/>
            </a:xfrm>
            <a:custGeom>
              <a:avLst/>
              <a:gdLst/>
              <a:ahLst/>
              <a:cxnLst/>
              <a:rect l="l" t="t" r="r" b="b"/>
              <a:pathLst>
                <a:path w="32" h="94" extrusionOk="0">
                  <a:moveTo>
                    <a:pt x="0" y="0"/>
                  </a:moveTo>
                  <a:cubicBezTo>
                    <a:pt x="0" y="62"/>
                    <a:pt x="31" y="94"/>
                    <a:pt x="31" y="94"/>
                  </a:cubicBezTo>
                  <a:cubicBezTo>
                    <a:pt x="31" y="94"/>
                    <a:pt x="31" y="62"/>
                    <a:pt x="0" y="0"/>
                  </a:cubicBezTo>
                  <a:close/>
                </a:path>
              </a:pathLst>
            </a:custGeom>
            <a:solidFill>
              <a:srgbClr val="F79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57"/>
            <p:cNvSpPr/>
            <p:nvPr/>
          </p:nvSpPr>
          <p:spPr>
            <a:xfrm>
              <a:off x="5892675" y="3026450"/>
              <a:ext cx="390900" cy="479025"/>
            </a:xfrm>
            <a:custGeom>
              <a:avLst/>
              <a:gdLst/>
              <a:ahLst/>
              <a:cxnLst/>
              <a:rect l="l" t="t" r="r" b="b"/>
              <a:pathLst>
                <a:path w="15636" h="19161" extrusionOk="0">
                  <a:moveTo>
                    <a:pt x="9723" y="1"/>
                  </a:moveTo>
                  <a:cubicBezTo>
                    <a:pt x="9623" y="1"/>
                    <a:pt x="9520" y="39"/>
                    <a:pt x="9431" y="113"/>
                  </a:cubicBezTo>
                  <a:lnTo>
                    <a:pt x="4933" y="4053"/>
                  </a:lnTo>
                  <a:lnTo>
                    <a:pt x="2699" y="6007"/>
                  </a:lnTo>
                  <a:lnTo>
                    <a:pt x="1583" y="7000"/>
                  </a:lnTo>
                  <a:lnTo>
                    <a:pt x="1303" y="7248"/>
                  </a:lnTo>
                  <a:lnTo>
                    <a:pt x="1272" y="7279"/>
                  </a:lnTo>
                  <a:cubicBezTo>
                    <a:pt x="1228" y="7273"/>
                    <a:pt x="1184" y="7270"/>
                    <a:pt x="1140" y="7270"/>
                  </a:cubicBezTo>
                  <a:cubicBezTo>
                    <a:pt x="752" y="7270"/>
                    <a:pt x="385" y="7510"/>
                    <a:pt x="218" y="7900"/>
                  </a:cubicBezTo>
                  <a:cubicBezTo>
                    <a:pt x="1" y="8427"/>
                    <a:pt x="249" y="9016"/>
                    <a:pt x="776" y="9234"/>
                  </a:cubicBezTo>
                  <a:cubicBezTo>
                    <a:pt x="913" y="9285"/>
                    <a:pt x="1049" y="9308"/>
                    <a:pt x="1181" y="9308"/>
                  </a:cubicBezTo>
                  <a:cubicBezTo>
                    <a:pt x="1288" y="9308"/>
                    <a:pt x="1392" y="9292"/>
                    <a:pt x="1490" y="9265"/>
                  </a:cubicBezTo>
                  <a:lnTo>
                    <a:pt x="1583" y="9327"/>
                  </a:lnTo>
                  <a:lnTo>
                    <a:pt x="2234" y="9668"/>
                  </a:lnTo>
                  <a:lnTo>
                    <a:pt x="3568" y="10350"/>
                  </a:lnTo>
                  <a:lnTo>
                    <a:pt x="6205" y="11715"/>
                  </a:lnTo>
                  <a:lnTo>
                    <a:pt x="10982" y="14197"/>
                  </a:lnTo>
                  <a:cubicBezTo>
                    <a:pt x="11292" y="14724"/>
                    <a:pt x="12347" y="15593"/>
                    <a:pt x="12502" y="16244"/>
                  </a:cubicBezTo>
                  <a:cubicBezTo>
                    <a:pt x="12285" y="17454"/>
                    <a:pt x="12719" y="18633"/>
                    <a:pt x="12719" y="18633"/>
                  </a:cubicBezTo>
                  <a:cubicBezTo>
                    <a:pt x="12719" y="18633"/>
                    <a:pt x="12664" y="17881"/>
                    <a:pt x="13212" y="17881"/>
                  </a:cubicBezTo>
                  <a:cubicBezTo>
                    <a:pt x="13242" y="17881"/>
                    <a:pt x="13274" y="17884"/>
                    <a:pt x="13309" y="17889"/>
                  </a:cubicBezTo>
                  <a:cubicBezTo>
                    <a:pt x="13867" y="17982"/>
                    <a:pt x="14146" y="18881"/>
                    <a:pt x="14208" y="19160"/>
                  </a:cubicBezTo>
                  <a:cubicBezTo>
                    <a:pt x="14208" y="19067"/>
                    <a:pt x="14239" y="18819"/>
                    <a:pt x="14394" y="18323"/>
                  </a:cubicBezTo>
                  <a:cubicBezTo>
                    <a:pt x="14460" y="18132"/>
                    <a:pt x="14565" y="18059"/>
                    <a:pt x="14685" y="18059"/>
                  </a:cubicBezTo>
                  <a:cubicBezTo>
                    <a:pt x="15075" y="18059"/>
                    <a:pt x="15635" y="18819"/>
                    <a:pt x="15635" y="18819"/>
                  </a:cubicBezTo>
                  <a:cubicBezTo>
                    <a:pt x="15635" y="18819"/>
                    <a:pt x="15139" y="15562"/>
                    <a:pt x="14270" y="15004"/>
                  </a:cubicBezTo>
                  <a:cubicBezTo>
                    <a:pt x="13402" y="14414"/>
                    <a:pt x="11199" y="13701"/>
                    <a:pt x="11199" y="13701"/>
                  </a:cubicBezTo>
                  <a:lnTo>
                    <a:pt x="6484" y="11188"/>
                  </a:lnTo>
                  <a:lnTo>
                    <a:pt x="3878" y="9761"/>
                  </a:lnTo>
                  <a:lnTo>
                    <a:pt x="2544" y="9078"/>
                  </a:lnTo>
                  <a:lnTo>
                    <a:pt x="2079" y="8799"/>
                  </a:lnTo>
                  <a:lnTo>
                    <a:pt x="2141" y="8675"/>
                  </a:lnTo>
                  <a:cubicBezTo>
                    <a:pt x="2296" y="8303"/>
                    <a:pt x="2203" y="7900"/>
                    <a:pt x="1955" y="7620"/>
                  </a:cubicBezTo>
                  <a:lnTo>
                    <a:pt x="2048" y="7527"/>
                  </a:lnTo>
                  <a:lnTo>
                    <a:pt x="3196" y="6566"/>
                  </a:lnTo>
                  <a:lnTo>
                    <a:pt x="5460" y="4642"/>
                  </a:lnTo>
                  <a:lnTo>
                    <a:pt x="9989" y="765"/>
                  </a:lnTo>
                  <a:cubicBezTo>
                    <a:pt x="10176" y="610"/>
                    <a:pt x="10207" y="330"/>
                    <a:pt x="10020" y="144"/>
                  </a:cubicBezTo>
                  <a:cubicBezTo>
                    <a:pt x="9939" y="47"/>
                    <a:pt x="9833" y="1"/>
                    <a:pt x="9723" y="1"/>
                  </a:cubicBezTo>
                  <a:close/>
                </a:path>
              </a:pathLst>
            </a:custGeom>
            <a:solidFill>
              <a:srgbClr val="F79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57"/>
            <p:cNvSpPr/>
            <p:nvPr/>
          </p:nvSpPr>
          <p:spPr>
            <a:xfrm>
              <a:off x="5726700" y="2300825"/>
              <a:ext cx="755400" cy="793200"/>
            </a:xfrm>
            <a:custGeom>
              <a:avLst/>
              <a:gdLst/>
              <a:ahLst/>
              <a:cxnLst/>
              <a:rect l="l" t="t" r="r" b="b"/>
              <a:pathLst>
                <a:path w="30216" h="31728" extrusionOk="0">
                  <a:moveTo>
                    <a:pt x="23858" y="1"/>
                  </a:moveTo>
                  <a:cubicBezTo>
                    <a:pt x="23757" y="1"/>
                    <a:pt x="23653" y="3"/>
                    <a:pt x="23546" y="9"/>
                  </a:cubicBezTo>
                  <a:cubicBezTo>
                    <a:pt x="20134" y="164"/>
                    <a:pt x="18117" y="3763"/>
                    <a:pt x="19886" y="7051"/>
                  </a:cubicBezTo>
                  <a:cubicBezTo>
                    <a:pt x="21654" y="10339"/>
                    <a:pt x="26679" y="15303"/>
                    <a:pt x="25035" y="19522"/>
                  </a:cubicBezTo>
                  <a:cubicBezTo>
                    <a:pt x="24606" y="20581"/>
                    <a:pt x="24090" y="20953"/>
                    <a:pt x="23523" y="20953"/>
                  </a:cubicBezTo>
                  <a:cubicBezTo>
                    <a:pt x="22694" y="20953"/>
                    <a:pt x="21755" y="20160"/>
                    <a:pt x="20816" y="19553"/>
                  </a:cubicBezTo>
                  <a:cubicBezTo>
                    <a:pt x="18932" y="18355"/>
                    <a:pt x="16921" y="17577"/>
                    <a:pt x="14734" y="17577"/>
                  </a:cubicBezTo>
                  <a:cubicBezTo>
                    <a:pt x="14257" y="17577"/>
                    <a:pt x="13772" y="17614"/>
                    <a:pt x="13278" y="17691"/>
                  </a:cubicBezTo>
                  <a:cubicBezTo>
                    <a:pt x="11200" y="18033"/>
                    <a:pt x="9214" y="19056"/>
                    <a:pt x="7756" y="20576"/>
                  </a:cubicBezTo>
                  <a:cubicBezTo>
                    <a:pt x="6484" y="21879"/>
                    <a:pt x="5523" y="23772"/>
                    <a:pt x="3910" y="24733"/>
                  </a:cubicBezTo>
                  <a:cubicBezTo>
                    <a:pt x="3320" y="25074"/>
                    <a:pt x="2669" y="25292"/>
                    <a:pt x="1986" y="25323"/>
                  </a:cubicBezTo>
                  <a:cubicBezTo>
                    <a:pt x="1957" y="25329"/>
                    <a:pt x="1923" y="25331"/>
                    <a:pt x="1885" y="25331"/>
                  </a:cubicBezTo>
                  <a:cubicBezTo>
                    <a:pt x="1725" y="25331"/>
                    <a:pt x="1499" y="25286"/>
                    <a:pt x="1273" y="25261"/>
                  </a:cubicBezTo>
                  <a:cubicBezTo>
                    <a:pt x="995" y="25212"/>
                    <a:pt x="708" y="25171"/>
                    <a:pt x="481" y="25171"/>
                  </a:cubicBezTo>
                  <a:cubicBezTo>
                    <a:pt x="277" y="25171"/>
                    <a:pt x="122" y="25204"/>
                    <a:pt x="63" y="25292"/>
                  </a:cubicBezTo>
                  <a:cubicBezTo>
                    <a:pt x="1" y="25416"/>
                    <a:pt x="1" y="25602"/>
                    <a:pt x="94" y="25757"/>
                  </a:cubicBezTo>
                  <a:cubicBezTo>
                    <a:pt x="435" y="26408"/>
                    <a:pt x="1366" y="26781"/>
                    <a:pt x="2048" y="26998"/>
                  </a:cubicBezTo>
                  <a:cubicBezTo>
                    <a:pt x="2297" y="27091"/>
                    <a:pt x="3227" y="27587"/>
                    <a:pt x="4406" y="27680"/>
                  </a:cubicBezTo>
                  <a:cubicBezTo>
                    <a:pt x="5740" y="29231"/>
                    <a:pt x="8594" y="31279"/>
                    <a:pt x="14674" y="31682"/>
                  </a:cubicBezTo>
                  <a:cubicBezTo>
                    <a:pt x="15077" y="31713"/>
                    <a:pt x="15483" y="31727"/>
                    <a:pt x="15890" y="31727"/>
                  </a:cubicBezTo>
                  <a:cubicBezTo>
                    <a:pt x="17965" y="31727"/>
                    <a:pt x="20087" y="31348"/>
                    <a:pt x="22057" y="30751"/>
                  </a:cubicBezTo>
                  <a:cubicBezTo>
                    <a:pt x="25811" y="29542"/>
                    <a:pt x="30216" y="27122"/>
                    <a:pt x="30216" y="22624"/>
                  </a:cubicBezTo>
                  <a:cubicBezTo>
                    <a:pt x="30216" y="18529"/>
                    <a:pt x="27765" y="13845"/>
                    <a:pt x="25376" y="10587"/>
                  </a:cubicBezTo>
                  <a:cubicBezTo>
                    <a:pt x="23267" y="7671"/>
                    <a:pt x="22864" y="7082"/>
                    <a:pt x="23856" y="7051"/>
                  </a:cubicBezTo>
                  <a:lnTo>
                    <a:pt x="23856" y="7051"/>
                  </a:lnTo>
                  <a:cubicBezTo>
                    <a:pt x="23856" y="7051"/>
                    <a:pt x="23967" y="7062"/>
                    <a:pt x="24149" y="7062"/>
                  </a:cubicBezTo>
                  <a:cubicBezTo>
                    <a:pt x="24900" y="7062"/>
                    <a:pt x="26869" y="6881"/>
                    <a:pt x="27393" y="5035"/>
                  </a:cubicBezTo>
                  <a:cubicBezTo>
                    <a:pt x="28024" y="2780"/>
                    <a:pt x="27053" y="1"/>
                    <a:pt x="238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07" name="Google Shape;4807;p57"/>
            <p:cNvSpPr/>
            <p:nvPr/>
          </p:nvSpPr>
          <p:spPr>
            <a:xfrm>
              <a:off x="6330850" y="2427200"/>
              <a:ext cx="94650" cy="58550"/>
            </a:xfrm>
            <a:custGeom>
              <a:avLst/>
              <a:gdLst/>
              <a:ahLst/>
              <a:cxnLst/>
              <a:rect l="l" t="t" r="r" b="b"/>
              <a:pathLst>
                <a:path w="3786" h="2342" extrusionOk="0">
                  <a:moveTo>
                    <a:pt x="1275" y="0"/>
                  </a:moveTo>
                  <a:cubicBezTo>
                    <a:pt x="948" y="0"/>
                    <a:pt x="587" y="59"/>
                    <a:pt x="187" y="197"/>
                  </a:cubicBezTo>
                  <a:cubicBezTo>
                    <a:pt x="187" y="197"/>
                    <a:pt x="1" y="1500"/>
                    <a:pt x="1335" y="2120"/>
                  </a:cubicBezTo>
                  <a:cubicBezTo>
                    <a:pt x="1664" y="2281"/>
                    <a:pt x="1980" y="2342"/>
                    <a:pt x="2270" y="2342"/>
                  </a:cubicBezTo>
                  <a:cubicBezTo>
                    <a:pt x="3152" y="2342"/>
                    <a:pt x="3785" y="1779"/>
                    <a:pt x="3785" y="1779"/>
                  </a:cubicBezTo>
                  <a:cubicBezTo>
                    <a:pt x="3785" y="1779"/>
                    <a:pt x="3074" y="0"/>
                    <a:pt x="1275" y="0"/>
                  </a:cubicBezTo>
                  <a:close/>
                </a:path>
              </a:pathLst>
            </a:custGeom>
            <a:solidFill>
              <a:srgbClr val="F794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57"/>
            <p:cNvSpPr/>
            <p:nvPr/>
          </p:nvSpPr>
          <p:spPr>
            <a:xfrm>
              <a:off x="6295950" y="2331775"/>
              <a:ext cx="56650" cy="49825"/>
            </a:xfrm>
            <a:custGeom>
              <a:avLst/>
              <a:gdLst/>
              <a:ahLst/>
              <a:cxnLst/>
              <a:rect l="l" t="t" r="r" b="b"/>
              <a:pathLst>
                <a:path w="2266" h="1993" extrusionOk="0">
                  <a:moveTo>
                    <a:pt x="1104" y="0"/>
                  </a:moveTo>
                  <a:cubicBezTo>
                    <a:pt x="1006" y="0"/>
                    <a:pt x="906" y="14"/>
                    <a:pt x="807" y="43"/>
                  </a:cubicBezTo>
                  <a:cubicBezTo>
                    <a:pt x="280" y="229"/>
                    <a:pt x="1" y="819"/>
                    <a:pt x="187" y="1315"/>
                  </a:cubicBezTo>
                  <a:cubicBezTo>
                    <a:pt x="334" y="1731"/>
                    <a:pt x="713" y="1993"/>
                    <a:pt x="1126" y="1993"/>
                  </a:cubicBezTo>
                  <a:cubicBezTo>
                    <a:pt x="1235" y="1993"/>
                    <a:pt x="1348" y="1974"/>
                    <a:pt x="1459" y="1935"/>
                  </a:cubicBezTo>
                  <a:cubicBezTo>
                    <a:pt x="1986" y="1780"/>
                    <a:pt x="2265" y="1191"/>
                    <a:pt x="2079" y="663"/>
                  </a:cubicBezTo>
                  <a:cubicBezTo>
                    <a:pt x="1928" y="260"/>
                    <a:pt x="1531" y="0"/>
                    <a:pt x="1104" y="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57"/>
            <p:cNvSpPr/>
            <p:nvPr/>
          </p:nvSpPr>
          <p:spPr>
            <a:xfrm>
              <a:off x="6318450" y="2334675"/>
              <a:ext cx="20175" cy="17275"/>
            </a:xfrm>
            <a:custGeom>
              <a:avLst/>
              <a:gdLst/>
              <a:ahLst/>
              <a:cxnLst/>
              <a:rect l="l" t="t" r="r" b="b"/>
              <a:pathLst>
                <a:path w="807" h="691" extrusionOk="0">
                  <a:moveTo>
                    <a:pt x="398" y="1"/>
                  </a:moveTo>
                  <a:cubicBezTo>
                    <a:pt x="359" y="1"/>
                    <a:pt x="318" y="7"/>
                    <a:pt x="280" y="20"/>
                  </a:cubicBezTo>
                  <a:cubicBezTo>
                    <a:pt x="124" y="82"/>
                    <a:pt x="0" y="268"/>
                    <a:pt x="62" y="454"/>
                  </a:cubicBezTo>
                  <a:cubicBezTo>
                    <a:pt x="111" y="602"/>
                    <a:pt x="258" y="691"/>
                    <a:pt x="409" y="691"/>
                  </a:cubicBezTo>
                  <a:cubicBezTo>
                    <a:pt x="449" y="691"/>
                    <a:pt x="489" y="684"/>
                    <a:pt x="528" y="671"/>
                  </a:cubicBezTo>
                  <a:cubicBezTo>
                    <a:pt x="683" y="609"/>
                    <a:pt x="807" y="392"/>
                    <a:pt x="745" y="237"/>
                  </a:cubicBezTo>
                  <a:cubicBezTo>
                    <a:pt x="696" y="90"/>
                    <a:pt x="550" y="1"/>
                    <a:pt x="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57"/>
            <p:cNvSpPr/>
            <p:nvPr/>
          </p:nvSpPr>
          <p:spPr>
            <a:xfrm>
              <a:off x="6316125" y="2368375"/>
              <a:ext cx="191575" cy="153725"/>
            </a:xfrm>
            <a:custGeom>
              <a:avLst/>
              <a:gdLst/>
              <a:ahLst/>
              <a:cxnLst/>
              <a:rect l="l" t="t" r="r" b="b"/>
              <a:pathLst>
                <a:path w="7663" h="6149" extrusionOk="0">
                  <a:moveTo>
                    <a:pt x="3909" y="0"/>
                  </a:moveTo>
                  <a:cubicBezTo>
                    <a:pt x="3281" y="0"/>
                    <a:pt x="2854" y="192"/>
                    <a:pt x="2854" y="192"/>
                  </a:cubicBezTo>
                  <a:cubicBezTo>
                    <a:pt x="2443" y="951"/>
                    <a:pt x="1935" y="1049"/>
                    <a:pt x="1479" y="1049"/>
                  </a:cubicBezTo>
                  <a:cubicBezTo>
                    <a:pt x="1319" y="1049"/>
                    <a:pt x="1167" y="1037"/>
                    <a:pt x="1026" y="1037"/>
                  </a:cubicBezTo>
                  <a:cubicBezTo>
                    <a:pt x="779" y="1037"/>
                    <a:pt x="570" y="1074"/>
                    <a:pt x="435" y="1278"/>
                  </a:cubicBezTo>
                  <a:cubicBezTo>
                    <a:pt x="0" y="1929"/>
                    <a:pt x="683" y="2922"/>
                    <a:pt x="2544" y="3294"/>
                  </a:cubicBezTo>
                  <a:cubicBezTo>
                    <a:pt x="4374" y="3667"/>
                    <a:pt x="5863" y="5807"/>
                    <a:pt x="6422" y="6148"/>
                  </a:cubicBezTo>
                  <a:cubicBezTo>
                    <a:pt x="7663" y="4907"/>
                    <a:pt x="7414" y="1898"/>
                    <a:pt x="5894" y="719"/>
                  </a:cubicBezTo>
                  <a:cubicBezTo>
                    <a:pt x="5180" y="151"/>
                    <a:pt x="4466" y="0"/>
                    <a:pt x="3909" y="0"/>
                  </a:cubicBezTo>
                  <a:close/>
                </a:path>
              </a:pathLst>
            </a:custGeom>
            <a:solidFill>
              <a:srgbClr val="FEBE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57"/>
            <p:cNvSpPr/>
            <p:nvPr/>
          </p:nvSpPr>
          <p:spPr>
            <a:xfrm>
              <a:off x="6415375" y="2430950"/>
              <a:ext cx="86125" cy="91150"/>
            </a:xfrm>
            <a:custGeom>
              <a:avLst/>
              <a:gdLst/>
              <a:ahLst/>
              <a:cxnLst/>
              <a:rect l="l" t="t" r="r" b="b"/>
              <a:pathLst>
                <a:path w="3445" h="3646" extrusionOk="0">
                  <a:moveTo>
                    <a:pt x="2682" y="0"/>
                  </a:moveTo>
                  <a:cubicBezTo>
                    <a:pt x="1899" y="0"/>
                    <a:pt x="690" y="220"/>
                    <a:pt x="1" y="1412"/>
                  </a:cubicBezTo>
                  <a:cubicBezTo>
                    <a:pt x="1149" y="2187"/>
                    <a:pt x="2048" y="3397"/>
                    <a:pt x="2452" y="3645"/>
                  </a:cubicBezTo>
                  <a:cubicBezTo>
                    <a:pt x="3258" y="2839"/>
                    <a:pt x="3444" y="1319"/>
                    <a:pt x="3041" y="16"/>
                  </a:cubicBezTo>
                  <a:cubicBezTo>
                    <a:pt x="2937" y="7"/>
                    <a:pt x="2816" y="0"/>
                    <a:pt x="2682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57"/>
            <p:cNvSpPr/>
            <p:nvPr/>
          </p:nvSpPr>
          <p:spPr>
            <a:xfrm>
              <a:off x="5865525" y="2770375"/>
              <a:ext cx="473100" cy="262825"/>
            </a:xfrm>
            <a:custGeom>
              <a:avLst/>
              <a:gdLst/>
              <a:ahLst/>
              <a:cxnLst/>
              <a:rect l="l" t="t" r="r" b="b"/>
              <a:pathLst>
                <a:path w="18924" h="10513" extrusionOk="0">
                  <a:moveTo>
                    <a:pt x="10153" y="0"/>
                  </a:moveTo>
                  <a:cubicBezTo>
                    <a:pt x="5420" y="0"/>
                    <a:pt x="3196" y="4586"/>
                    <a:pt x="3196" y="4586"/>
                  </a:cubicBezTo>
                  <a:cubicBezTo>
                    <a:pt x="2141" y="6199"/>
                    <a:pt x="1" y="6448"/>
                    <a:pt x="1" y="6448"/>
                  </a:cubicBezTo>
                  <a:cubicBezTo>
                    <a:pt x="962" y="8371"/>
                    <a:pt x="3289" y="9426"/>
                    <a:pt x="5274" y="9922"/>
                  </a:cubicBezTo>
                  <a:cubicBezTo>
                    <a:pt x="6715" y="10274"/>
                    <a:pt x="8324" y="10513"/>
                    <a:pt x="9927" y="10513"/>
                  </a:cubicBezTo>
                  <a:cubicBezTo>
                    <a:pt x="12846" y="10513"/>
                    <a:pt x="15748" y="9721"/>
                    <a:pt x="17590" y="7378"/>
                  </a:cubicBezTo>
                  <a:cubicBezTo>
                    <a:pt x="18924" y="5672"/>
                    <a:pt x="16442" y="709"/>
                    <a:pt x="11075" y="57"/>
                  </a:cubicBezTo>
                  <a:cubicBezTo>
                    <a:pt x="10758" y="19"/>
                    <a:pt x="10451" y="0"/>
                    <a:pt x="10153" y="0"/>
                  </a:cubicBezTo>
                  <a:close/>
                </a:path>
              </a:pathLst>
            </a:custGeom>
            <a:solidFill>
              <a:srgbClr val="FCB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57"/>
            <p:cNvSpPr/>
            <p:nvPr/>
          </p:nvSpPr>
          <p:spPr>
            <a:xfrm>
              <a:off x="6337050" y="2532150"/>
              <a:ext cx="24075" cy="33375"/>
            </a:xfrm>
            <a:custGeom>
              <a:avLst/>
              <a:gdLst/>
              <a:ahLst/>
              <a:cxnLst/>
              <a:rect l="l" t="t" r="r" b="b"/>
              <a:pathLst>
                <a:path w="963" h="1335" extrusionOk="0">
                  <a:moveTo>
                    <a:pt x="1" y="0"/>
                  </a:moveTo>
                  <a:cubicBezTo>
                    <a:pt x="1" y="1"/>
                    <a:pt x="1" y="24"/>
                    <a:pt x="21" y="30"/>
                  </a:cubicBezTo>
                  <a:lnTo>
                    <a:pt x="21" y="30"/>
                  </a:lnTo>
                  <a:cubicBezTo>
                    <a:pt x="15" y="20"/>
                    <a:pt x="8" y="10"/>
                    <a:pt x="1" y="0"/>
                  </a:cubicBezTo>
                  <a:close/>
                  <a:moveTo>
                    <a:pt x="21" y="30"/>
                  </a:moveTo>
                  <a:lnTo>
                    <a:pt x="21" y="30"/>
                  </a:lnTo>
                  <a:cubicBezTo>
                    <a:pt x="92" y="132"/>
                    <a:pt x="165" y="234"/>
                    <a:pt x="241" y="338"/>
                  </a:cubicBezTo>
                  <a:lnTo>
                    <a:pt x="241" y="338"/>
                  </a:lnTo>
                  <a:cubicBezTo>
                    <a:pt x="167" y="232"/>
                    <a:pt x="97" y="129"/>
                    <a:pt x="32" y="32"/>
                  </a:cubicBezTo>
                  <a:cubicBezTo>
                    <a:pt x="28" y="32"/>
                    <a:pt x="24" y="31"/>
                    <a:pt x="21" y="30"/>
                  </a:cubicBezTo>
                  <a:close/>
                  <a:moveTo>
                    <a:pt x="241" y="338"/>
                  </a:moveTo>
                  <a:lnTo>
                    <a:pt x="241" y="338"/>
                  </a:lnTo>
                  <a:cubicBezTo>
                    <a:pt x="448" y="637"/>
                    <a:pt x="688" y="969"/>
                    <a:pt x="962" y="1334"/>
                  </a:cubicBezTo>
                  <a:cubicBezTo>
                    <a:pt x="693" y="953"/>
                    <a:pt x="457" y="637"/>
                    <a:pt x="241" y="338"/>
                  </a:cubicBezTo>
                  <a:close/>
                </a:path>
              </a:pathLst>
            </a:custGeom>
            <a:solidFill>
              <a:srgbClr val="FBC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57"/>
            <p:cNvSpPr/>
            <p:nvPr/>
          </p:nvSpPr>
          <p:spPr>
            <a:xfrm>
              <a:off x="5836850" y="2532950"/>
              <a:ext cx="645250" cy="560725"/>
            </a:xfrm>
            <a:custGeom>
              <a:avLst/>
              <a:gdLst/>
              <a:ahLst/>
              <a:cxnLst/>
              <a:rect l="l" t="t" r="r" b="b"/>
              <a:pathLst>
                <a:path w="25810" h="22429" extrusionOk="0">
                  <a:moveTo>
                    <a:pt x="20040" y="0"/>
                  </a:moveTo>
                  <a:lnTo>
                    <a:pt x="20040" y="0"/>
                  </a:lnTo>
                  <a:cubicBezTo>
                    <a:pt x="20229" y="283"/>
                    <a:pt x="22491" y="3694"/>
                    <a:pt x="23545" y="8065"/>
                  </a:cubicBezTo>
                  <a:cubicBezTo>
                    <a:pt x="24631" y="12625"/>
                    <a:pt x="23359" y="15293"/>
                    <a:pt x="18489" y="18395"/>
                  </a:cubicBezTo>
                  <a:cubicBezTo>
                    <a:pt x="15511" y="20039"/>
                    <a:pt x="12471" y="20598"/>
                    <a:pt x="9710" y="20598"/>
                  </a:cubicBezTo>
                  <a:cubicBezTo>
                    <a:pt x="4219" y="20598"/>
                    <a:pt x="0" y="18396"/>
                    <a:pt x="0" y="18395"/>
                  </a:cubicBezTo>
                  <a:lnTo>
                    <a:pt x="0" y="18395"/>
                  </a:lnTo>
                  <a:cubicBezTo>
                    <a:pt x="1241" y="19822"/>
                    <a:pt x="3754" y="21653"/>
                    <a:pt x="8903" y="22273"/>
                  </a:cubicBezTo>
                  <a:cubicBezTo>
                    <a:pt x="9244" y="22304"/>
                    <a:pt x="9648" y="22366"/>
                    <a:pt x="10020" y="22397"/>
                  </a:cubicBezTo>
                  <a:lnTo>
                    <a:pt x="10268" y="22397"/>
                  </a:lnTo>
                  <a:cubicBezTo>
                    <a:pt x="10671" y="22428"/>
                    <a:pt x="11044" y="22428"/>
                    <a:pt x="11416" y="22428"/>
                  </a:cubicBezTo>
                  <a:lnTo>
                    <a:pt x="11850" y="22428"/>
                  </a:lnTo>
                  <a:cubicBezTo>
                    <a:pt x="12191" y="22428"/>
                    <a:pt x="12533" y="22397"/>
                    <a:pt x="12874" y="22397"/>
                  </a:cubicBezTo>
                  <a:cubicBezTo>
                    <a:pt x="14487" y="22273"/>
                    <a:pt x="16131" y="21932"/>
                    <a:pt x="17651" y="21466"/>
                  </a:cubicBezTo>
                  <a:cubicBezTo>
                    <a:pt x="21405" y="20257"/>
                    <a:pt x="25810" y="17837"/>
                    <a:pt x="25810" y="13339"/>
                  </a:cubicBezTo>
                  <a:cubicBezTo>
                    <a:pt x="25810" y="9244"/>
                    <a:pt x="23359" y="4560"/>
                    <a:pt x="20970" y="1302"/>
                  </a:cubicBezTo>
                  <a:cubicBezTo>
                    <a:pt x="20598" y="806"/>
                    <a:pt x="20288" y="372"/>
                    <a:pt x="20040" y="0"/>
                  </a:cubicBezTo>
                  <a:close/>
                </a:path>
              </a:pathLst>
            </a:custGeom>
            <a:solidFill>
              <a:srgbClr val="EB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57"/>
            <p:cNvSpPr/>
            <p:nvPr/>
          </p:nvSpPr>
          <p:spPr>
            <a:xfrm>
              <a:off x="6337050" y="2532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BC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57"/>
            <p:cNvSpPr/>
            <p:nvPr/>
          </p:nvSpPr>
          <p:spPr>
            <a:xfrm>
              <a:off x="5944625" y="2848575"/>
              <a:ext cx="288525" cy="135750"/>
            </a:xfrm>
            <a:custGeom>
              <a:avLst/>
              <a:gdLst/>
              <a:ahLst/>
              <a:cxnLst/>
              <a:rect l="l" t="t" r="r" b="b"/>
              <a:pathLst>
                <a:path w="11541" h="5430" extrusionOk="0">
                  <a:moveTo>
                    <a:pt x="4251" y="0"/>
                  </a:moveTo>
                  <a:cubicBezTo>
                    <a:pt x="3506" y="652"/>
                    <a:pt x="2700" y="1210"/>
                    <a:pt x="1800" y="1613"/>
                  </a:cubicBezTo>
                  <a:lnTo>
                    <a:pt x="1862" y="1768"/>
                  </a:lnTo>
                  <a:lnTo>
                    <a:pt x="1955" y="1800"/>
                  </a:lnTo>
                  <a:lnTo>
                    <a:pt x="2110" y="1831"/>
                  </a:lnTo>
                  <a:cubicBezTo>
                    <a:pt x="2204" y="1862"/>
                    <a:pt x="2297" y="1893"/>
                    <a:pt x="2421" y="1924"/>
                  </a:cubicBezTo>
                  <a:lnTo>
                    <a:pt x="3041" y="1986"/>
                  </a:lnTo>
                  <a:lnTo>
                    <a:pt x="3103" y="1986"/>
                  </a:lnTo>
                  <a:cubicBezTo>
                    <a:pt x="3289" y="1986"/>
                    <a:pt x="3475" y="1955"/>
                    <a:pt x="3662" y="1955"/>
                  </a:cubicBezTo>
                  <a:cubicBezTo>
                    <a:pt x="3537" y="1986"/>
                    <a:pt x="3444" y="2048"/>
                    <a:pt x="3320" y="2110"/>
                  </a:cubicBezTo>
                  <a:cubicBezTo>
                    <a:pt x="3010" y="2234"/>
                    <a:pt x="2731" y="2389"/>
                    <a:pt x="2421" y="2513"/>
                  </a:cubicBezTo>
                  <a:cubicBezTo>
                    <a:pt x="1800" y="2761"/>
                    <a:pt x="1149" y="2916"/>
                    <a:pt x="497" y="3009"/>
                  </a:cubicBezTo>
                  <a:lnTo>
                    <a:pt x="1" y="3071"/>
                  </a:lnTo>
                  <a:lnTo>
                    <a:pt x="404" y="3351"/>
                  </a:lnTo>
                  <a:cubicBezTo>
                    <a:pt x="1211" y="3971"/>
                    <a:pt x="2235" y="4188"/>
                    <a:pt x="3227" y="4188"/>
                  </a:cubicBezTo>
                  <a:lnTo>
                    <a:pt x="3320" y="4188"/>
                  </a:lnTo>
                  <a:cubicBezTo>
                    <a:pt x="4034" y="4188"/>
                    <a:pt x="4747" y="4064"/>
                    <a:pt x="5430" y="3878"/>
                  </a:cubicBezTo>
                  <a:lnTo>
                    <a:pt x="5430" y="3878"/>
                  </a:lnTo>
                  <a:cubicBezTo>
                    <a:pt x="4809" y="4374"/>
                    <a:pt x="4127" y="4716"/>
                    <a:pt x="3351" y="4933"/>
                  </a:cubicBezTo>
                  <a:lnTo>
                    <a:pt x="2483" y="5150"/>
                  </a:lnTo>
                  <a:lnTo>
                    <a:pt x="3382" y="5305"/>
                  </a:lnTo>
                  <a:cubicBezTo>
                    <a:pt x="3941" y="5398"/>
                    <a:pt x="4530" y="5429"/>
                    <a:pt x="5120" y="5429"/>
                  </a:cubicBezTo>
                  <a:cubicBezTo>
                    <a:pt x="6050" y="5429"/>
                    <a:pt x="6981" y="5305"/>
                    <a:pt x="7880" y="5088"/>
                  </a:cubicBezTo>
                  <a:cubicBezTo>
                    <a:pt x="8625" y="4933"/>
                    <a:pt x="9338" y="4684"/>
                    <a:pt x="9990" y="4312"/>
                  </a:cubicBezTo>
                  <a:cubicBezTo>
                    <a:pt x="10641" y="3940"/>
                    <a:pt x="11262" y="3413"/>
                    <a:pt x="11541" y="2730"/>
                  </a:cubicBezTo>
                  <a:lnTo>
                    <a:pt x="11541" y="2730"/>
                  </a:lnTo>
                  <a:cubicBezTo>
                    <a:pt x="11200" y="3382"/>
                    <a:pt x="10579" y="3878"/>
                    <a:pt x="9928" y="4188"/>
                  </a:cubicBezTo>
                  <a:cubicBezTo>
                    <a:pt x="9276" y="4498"/>
                    <a:pt x="8563" y="4716"/>
                    <a:pt x="7818" y="4871"/>
                  </a:cubicBezTo>
                  <a:cubicBezTo>
                    <a:pt x="7074" y="5026"/>
                    <a:pt x="6298" y="5088"/>
                    <a:pt x="5554" y="5088"/>
                  </a:cubicBezTo>
                  <a:cubicBezTo>
                    <a:pt x="5120" y="5088"/>
                    <a:pt x="4685" y="5057"/>
                    <a:pt x="4251" y="5026"/>
                  </a:cubicBezTo>
                  <a:cubicBezTo>
                    <a:pt x="5057" y="4716"/>
                    <a:pt x="5771" y="4188"/>
                    <a:pt x="6360" y="3568"/>
                  </a:cubicBezTo>
                  <a:lnTo>
                    <a:pt x="6857" y="3009"/>
                  </a:lnTo>
                  <a:lnTo>
                    <a:pt x="6143" y="3226"/>
                  </a:lnTo>
                  <a:cubicBezTo>
                    <a:pt x="5213" y="3506"/>
                    <a:pt x="4251" y="3754"/>
                    <a:pt x="3289" y="3785"/>
                  </a:cubicBezTo>
                  <a:lnTo>
                    <a:pt x="3165" y="3785"/>
                  </a:lnTo>
                  <a:cubicBezTo>
                    <a:pt x="2421" y="3785"/>
                    <a:pt x="1676" y="3630"/>
                    <a:pt x="1056" y="3289"/>
                  </a:cubicBezTo>
                  <a:cubicBezTo>
                    <a:pt x="1552" y="3195"/>
                    <a:pt x="2079" y="3040"/>
                    <a:pt x="2545" y="2854"/>
                  </a:cubicBezTo>
                  <a:cubicBezTo>
                    <a:pt x="2855" y="2699"/>
                    <a:pt x="3165" y="2544"/>
                    <a:pt x="3475" y="2389"/>
                  </a:cubicBezTo>
                  <a:cubicBezTo>
                    <a:pt x="3630" y="2296"/>
                    <a:pt x="3786" y="2234"/>
                    <a:pt x="3941" y="2141"/>
                  </a:cubicBezTo>
                  <a:cubicBezTo>
                    <a:pt x="4096" y="2048"/>
                    <a:pt x="4251" y="1955"/>
                    <a:pt x="4375" y="1768"/>
                  </a:cubicBezTo>
                  <a:lnTo>
                    <a:pt x="4654" y="1458"/>
                  </a:lnTo>
                  <a:lnTo>
                    <a:pt x="4220" y="1551"/>
                  </a:lnTo>
                  <a:cubicBezTo>
                    <a:pt x="3848" y="1675"/>
                    <a:pt x="3444" y="1737"/>
                    <a:pt x="3041" y="1737"/>
                  </a:cubicBezTo>
                  <a:lnTo>
                    <a:pt x="2452" y="1706"/>
                  </a:lnTo>
                  <a:cubicBezTo>
                    <a:pt x="2359" y="1706"/>
                    <a:pt x="2266" y="1675"/>
                    <a:pt x="2141" y="1644"/>
                  </a:cubicBezTo>
                  <a:lnTo>
                    <a:pt x="2110" y="1644"/>
                  </a:lnTo>
                  <a:cubicBezTo>
                    <a:pt x="2917" y="1210"/>
                    <a:pt x="3630" y="652"/>
                    <a:pt x="4251" y="0"/>
                  </a:cubicBezTo>
                  <a:close/>
                </a:path>
              </a:pathLst>
            </a:custGeom>
            <a:solidFill>
              <a:srgbClr val="EB6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7" name="Google Shape;4817;p57"/>
          <p:cNvGrpSpPr/>
          <p:nvPr/>
        </p:nvGrpSpPr>
        <p:grpSpPr>
          <a:xfrm>
            <a:off x="1648855" y="1477223"/>
            <a:ext cx="1683832" cy="1597528"/>
            <a:chOff x="5324975" y="4234750"/>
            <a:chExt cx="1292075" cy="1225850"/>
          </a:xfrm>
        </p:grpSpPr>
        <p:sp>
          <p:nvSpPr>
            <p:cNvPr id="4818" name="Google Shape;4818;p57"/>
            <p:cNvSpPr/>
            <p:nvPr/>
          </p:nvSpPr>
          <p:spPr>
            <a:xfrm>
              <a:off x="5324975" y="4234750"/>
              <a:ext cx="642950" cy="922625"/>
            </a:xfrm>
            <a:custGeom>
              <a:avLst/>
              <a:gdLst/>
              <a:ahLst/>
              <a:cxnLst/>
              <a:rect l="l" t="t" r="r" b="b"/>
              <a:pathLst>
                <a:path w="25718" h="36905" extrusionOk="0">
                  <a:moveTo>
                    <a:pt x="12304" y="0"/>
                  </a:moveTo>
                  <a:cubicBezTo>
                    <a:pt x="8216" y="0"/>
                    <a:pt x="4369" y="1558"/>
                    <a:pt x="2762" y="4797"/>
                  </a:cubicBezTo>
                  <a:cubicBezTo>
                    <a:pt x="1" y="10381"/>
                    <a:pt x="2762" y="14072"/>
                    <a:pt x="4747" y="15810"/>
                  </a:cubicBezTo>
                  <a:cubicBezTo>
                    <a:pt x="4887" y="15940"/>
                    <a:pt x="5052" y="15998"/>
                    <a:pt x="5214" y="15998"/>
                  </a:cubicBezTo>
                  <a:cubicBezTo>
                    <a:pt x="5590" y="15998"/>
                    <a:pt x="5948" y="15685"/>
                    <a:pt x="5926" y="15251"/>
                  </a:cubicBezTo>
                  <a:cubicBezTo>
                    <a:pt x="5926" y="14662"/>
                    <a:pt x="5926" y="14103"/>
                    <a:pt x="5926" y="13917"/>
                  </a:cubicBezTo>
                  <a:cubicBezTo>
                    <a:pt x="5957" y="12645"/>
                    <a:pt x="6298" y="11467"/>
                    <a:pt x="7353" y="10660"/>
                  </a:cubicBezTo>
                  <a:cubicBezTo>
                    <a:pt x="8033" y="10148"/>
                    <a:pt x="8872" y="9905"/>
                    <a:pt x="9702" y="9905"/>
                  </a:cubicBezTo>
                  <a:cubicBezTo>
                    <a:pt x="11485" y="9905"/>
                    <a:pt x="13226" y="11028"/>
                    <a:pt x="13247" y="13018"/>
                  </a:cubicBezTo>
                  <a:cubicBezTo>
                    <a:pt x="13278" y="14600"/>
                    <a:pt x="12099" y="15313"/>
                    <a:pt x="11013" y="16275"/>
                  </a:cubicBezTo>
                  <a:cubicBezTo>
                    <a:pt x="9742" y="17392"/>
                    <a:pt x="8501" y="18539"/>
                    <a:pt x="7601" y="19997"/>
                  </a:cubicBezTo>
                  <a:cubicBezTo>
                    <a:pt x="6360" y="22076"/>
                    <a:pt x="5523" y="24527"/>
                    <a:pt x="5243" y="26915"/>
                  </a:cubicBezTo>
                  <a:cubicBezTo>
                    <a:pt x="4158" y="36315"/>
                    <a:pt x="15046" y="36904"/>
                    <a:pt x="15046" y="36904"/>
                  </a:cubicBezTo>
                  <a:cubicBezTo>
                    <a:pt x="15046" y="36904"/>
                    <a:pt x="18397" y="33026"/>
                    <a:pt x="16225" y="31413"/>
                  </a:cubicBezTo>
                  <a:cubicBezTo>
                    <a:pt x="13433" y="28870"/>
                    <a:pt x="16877" y="25488"/>
                    <a:pt x="18800" y="23720"/>
                  </a:cubicBezTo>
                  <a:cubicBezTo>
                    <a:pt x="21189" y="21549"/>
                    <a:pt x="23515" y="19222"/>
                    <a:pt x="24539" y="16058"/>
                  </a:cubicBezTo>
                  <a:cubicBezTo>
                    <a:pt x="25128" y="14227"/>
                    <a:pt x="25718" y="11932"/>
                    <a:pt x="25563" y="9978"/>
                  </a:cubicBezTo>
                  <a:cubicBezTo>
                    <a:pt x="25024" y="3461"/>
                    <a:pt x="18397" y="0"/>
                    <a:pt x="123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57"/>
            <p:cNvSpPr/>
            <p:nvPr/>
          </p:nvSpPr>
          <p:spPr>
            <a:xfrm>
              <a:off x="5361425" y="4302050"/>
              <a:ext cx="524300" cy="849100"/>
            </a:xfrm>
            <a:custGeom>
              <a:avLst/>
              <a:gdLst/>
              <a:ahLst/>
              <a:cxnLst/>
              <a:rect l="l" t="t" r="r" b="b"/>
              <a:pathLst>
                <a:path w="20972" h="33964" extrusionOk="0">
                  <a:moveTo>
                    <a:pt x="8742" y="0"/>
                  </a:moveTo>
                  <a:cubicBezTo>
                    <a:pt x="5899" y="0"/>
                    <a:pt x="3127" y="1118"/>
                    <a:pt x="932" y="2943"/>
                  </a:cubicBezTo>
                  <a:cubicBezTo>
                    <a:pt x="63" y="5114"/>
                    <a:pt x="1" y="6944"/>
                    <a:pt x="373" y="8495"/>
                  </a:cubicBezTo>
                  <a:cubicBezTo>
                    <a:pt x="1908" y="5307"/>
                    <a:pt x="5270" y="3018"/>
                    <a:pt x="8746" y="3018"/>
                  </a:cubicBezTo>
                  <a:cubicBezTo>
                    <a:pt x="8922" y="3018"/>
                    <a:pt x="9099" y="3024"/>
                    <a:pt x="9276" y="3036"/>
                  </a:cubicBezTo>
                  <a:cubicBezTo>
                    <a:pt x="11045" y="3191"/>
                    <a:pt x="14302" y="3718"/>
                    <a:pt x="16132" y="5921"/>
                  </a:cubicBezTo>
                  <a:cubicBezTo>
                    <a:pt x="17745" y="7875"/>
                    <a:pt x="17590" y="11256"/>
                    <a:pt x="16504" y="13397"/>
                  </a:cubicBezTo>
                  <a:cubicBezTo>
                    <a:pt x="15729" y="14979"/>
                    <a:pt x="14209" y="16251"/>
                    <a:pt x="12596" y="17585"/>
                  </a:cubicBezTo>
                  <a:cubicBezTo>
                    <a:pt x="10548" y="19291"/>
                    <a:pt x="8439" y="21090"/>
                    <a:pt x="7539" y="23758"/>
                  </a:cubicBezTo>
                  <a:cubicBezTo>
                    <a:pt x="6981" y="25495"/>
                    <a:pt x="7105" y="27294"/>
                    <a:pt x="7973" y="28970"/>
                  </a:cubicBezTo>
                  <a:cubicBezTo>
                    <a:pt x="9183" y="31296"/>
                    <a:pt x="11572" y="32971"/>
                    <a:pt x="13774" y="33964"/>
                  </a:cubicBezTo>
                  <a:cubicBezTo>
                    <a:pt x="14147" y="33530"/>
                    <a:pt x="14922" y="32444"/>
                    <a:pt x="15294" y="31327"/>
                  </a:cubicBezTo>
                  <a:cubicBezTo>
                    <a:pt x="13433" y="30552"/>
                    <a:pt x="11510" y="29218"/>
                    <a:pt x="10672" y="27574"/>
                  </a:cubicBezTo>
                  <a:cubicBezTo>
                    <a:pt x="10176" y="26612"/>
                    <a:pt x="10083" y="25681"/>
                    <a:pt x="10424" y="24689"/>
                  </a:cubicBezTo>
                  <a:cubicBezTo>
                    <a:pt x="11045" y="22858"/>
                    <a:pt x="12751" y="21400"/>
                    <a:pt x="14550" y="19911"/>
                  </a:cubicBezTo>
                  <a:cubicBezTo>
                    <a:pt x="16318" y="18422"/>
                    <a:pt x="18148" y="16871"/>
                    <a:pt x="19203" y="14762"/>
                  </a:cubicBezTo>
                  <a:cubicBezTo>
                    <a:pt x="20754" y="11722"/>
                    <a:pt x="20971" y="7068"/>
                    <a:pt x="18459" y="3997"/>
                  </a:cubicBezTo>
                  <a:cubicBezTo>
                    <a:pt x="15915" y="926"/>
                    <a:pt x="11758" y="213"/>
                    <a:pt x="9493" y="27"/>
                  </a:cubicBezTo>
                  <a:cubicBezTo>
                    <a:pt x="9243" y="9"/>
                    <a:pt x="8992" y="0"/>
                    <a:pt x="8742" y="0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57"/>
            <p:cNvSpPr/>
            <p:nvPr/>
          </p:nvSpPr>
          <p:spPr>
            <a:xfrm>
              <a:off x="5473100" y="4481850"/>
              <a:ext cx="183075" cy="114025"/>
            </a:xfrm>
            <a:custGeom>
              <a:avLst/>
              <a:gdLst/>
              <a:ahLst/>
              <a:cxnLst/>
              <a:rect l="l" t="t" r="r" b="b"/>
              <a:pathLst>
                <a:path w="7323" h="4561" extrusionOk="0">
                  <a:moveTo>
                    <a:pt x="1" y="4561"/>
                  </a:moveTo>
                  <a:lnTo>
                    <a:pt x="1" y="4561"/>
                  </a:lnTo>
                  <a:cubicBezTo>
                    <a:pt x="1" y="4437"/>
                    <a:pt x="1" y="4343"/>
                    <a:pt x="1" y="4250"/>
                  </a:cubicBezTo>
                  <a:cubicBezTo>
                    <a:pt x="1" y="4343"/>
                    <a:pt x="1" y="4437"/>
                    <a:pt x="1" y="4561"/>
                  </a:cubicBezTo>
                  <a:moveTo>
                    <a:pt x="7322" y="3134"/>
                  </a:moveTo>
                  <a:lnTo>
                    <a:pt x="7322" y="3134"/>
                  </a:lnTo>
                  <a:cubicBezTo>
                    <a:pt x="7291" y="1148"/>
                    <a:pt x="5554" y="0"/>
                    <a:pt x="3786" y="0"/>
                  </a:cubicBezTo>
                  <a:lnTo>
                    <a:pt x="3786" y="0"/>
                  </a:lnTo>
                  <a:cubicBezTo>
                    <a:pt x="5554" y="0"/>
                    <a:pt x="7291" y="1148"/>
                    <a:pt x="7322" y="3134"/>
                  </a:cubicBezTo>
                  <a:lnTo>
                    <a:pt x="7322" y="3134"/>
                  </a:lnTo>
                  <a:close/>
                </a:path>
              </a:pathLst>
            </a:custGeom>
            <a:solidFill>
              <a:srgbClr val="9298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57"/>
            <p:cNvSpPr/>
            <p:nvPr/>
          </p:nvSpPr>
          <p:spPr>
            <a:xfrm>
              <a:off x="5454500" y="4414375"/>
              <a:ext cx="340475" cy="737550"/>
            </a:xfrm>
            <a:custGeom>
              <a:avLst/>
              <a:gdLst/>
              <a:ahLst/>
              <a:cxnLst/>
              <a:rect l="l" t="t" r="r" b="b"/>
              <a:pathLst>
                <a:path w="13619" h="29502" extrusionOk="0">
                  <a:moveTo>
                    <a:pt x="13619" y="16535"/>
                  </a:moveTo>
                  <a:cubicBezTo>
                    <a:pt x="13608" y="16546"/>
                    <a:pt x="13596" y="16556"/>
                    <a:pt x="13585" y="16567"/>
                  </a:cubicBezTo>
                  <a:lnTo>
                    <a:pt x="13585" y="16567"/>
                  </a:lnTo>
                  <a:cubicBezTo>
                    <a:pt x="13596" y="16556"/>
                    <a:pt x="13608" y="16546"/>
                    <a:pt x="13619" y="16535"/>
                  </a:cubicBezTo>
                  <a:close/>
                  <a:moveTo>
                    <a:pt x="13585" y="16567"/>
                  </a:moveTo>
                  <a:lnTo>
                    <a:pt x="13585" y="16567"/>
                  </a:lnTo>
                  <a:cubicBezTo>
                    <a:pt x="12964" y="17137"/>
                    <a:pt x="12024" y="17475"/>
                    <a:pt x="11323" y="17962"/>
                  </a:cubicBezTo>
                  <a:cubicBezTo>
                    <a:pt x="10082" y="18831"/>
                    <a:pt x="8904" y="19730"/>
                    <a:pt x="7601" y="19730"/>
                  </a:cubicBezTo>
                  <a:cubicBezTo>
                    <a:pt x="7384" y="19730"/>
                    <a:pt x="7135" y="19699"/>
                    <a:pt x="6918" y="19637"/>
                  </a:cubicBezTo>
                  <a:cubicBezTo>
                    <a:pt x="6825" y="19823"/>
                    <a:pt x="6763" y="20009"/>
                    <a:pt x="6701" y="20196"/>
                  </a:cubicBezTo>
                  <a:cubicBezTo>
                    <a:pt x="6360" y="21188"/>
                    <a:pt x="6453" y="22119"/>
                    <a:pt x="6949" y="23081"/>
                  </a:cubicBezTo>
                  <a:cubicBezTo>
                    <a:pt x="7322" y="23825"/>
                    <a:pt x="7942" y="24539"/>
                    <a:pt x="8686" y="25128"/>
                  </a:cubicBezTo>
                  <a:cubicBezTo>
                    <a:pt x="8997" y="24104"/>
                    <a:pt x="9431" y="23112"/>
                    <a:pt x="9989" y="22212"/>
                  </a:cubicBezTo>
                  <a:cubicBezTo>
                    <a:pt x="9989" y="22150"/>
                    <a:pt x="9989" y="22088"/>
                    <a:pt x="9989" y="22057"/>
                  </a:cubicBezTo>
                  <a:cubicBezTo>
                    <a:pt x="9989" y="19995"/>
                    <a:pt x="12187" y="17872"/>
                    <a:pt x="13585" y="16567"/>
                  </a:cubicBezTo>
                  <a:close/>
                  <a:moveTo>
                    <a:pt x="5677" y="1"/>
                  </a:moveTo>
                  <a:cubicBezTo>
                    <a:pt x="5057" y="1"/>
                    <a:pt x="4437" y="94"/>
                    <a:pt x="3816" y="280"/>
                  </a:cubicBezTo>
                  <a:cubicBezTo>
                    <a:pt x="559" y="1366"/>
                    <a:pt x="280" y="5119"/>
                    <a:pt x="745" y="7260"/>
                  </a:cubicBezTo>
                  <a:cubicBezTo>
                    <a:pt x="745" y="7136"/>
                    <a:pt x="745" y="7042"/>
                    <a:pt x="745" y="6949"/>
                  </a:cubicBezTo>
                  <a:cubicBezTo>
                    <a:pt x="745" y="6856"/>
                    <a:pt x="745" y="6763"/>
                    <a:pt x="745" y="6732"/>
                  </a:cubicBezTo>
                  <a:cubicBezTo>
                    <a:pt x="745" y="6670"/>
                    <a:pt x="745" y="6577"/>
                    <a:pt x="745" y="6515"/>
                  </a:cubicBezTo>
                  <a:cubicBezTo>
                    <a:pt x="807" y="5336"/>
                    <a:pt x="1179" y="4220"/>
                    <a:pt x="2172" y="3475"/>
                  </a:cubicBezTo>
                  <a:cubicBezTo>
                    <a:pt x="2854" y="2948"/>
                    <a:pt x="3692" y="2699"/>
                    <a:pt x="4530" y="2699"/>
                  </a:cubicBezTo>
                  <a:cubicBezTo>
                    <a:pt x="6298" y="2699"/>
                    <a:pt x="8035" y="3847"/>
                    <a:pt x="8066" y="5833"/>
                  </a:cubicBezTo>
                  <a:cubicBezTo>
                    <a:pt x="8097" y="7415"/>
                    <a:pt x="6918" y="8128"/>
                    <a:pt x="5832" y="9090"/>
                  </a:cubicBezTo>
                  <a:cubicBezTo>
                    <a:pt x="4561" y="10207"/>
                    <a:pt x="3320" y="11354"/>
                    <a:pt x="2420" y="12812"/>
                  </a:cubicBezTo>
                  <a:cubicBezTo>
                    <a:pt x="1179" y="14891"/>
                    <a:pt x="342" y="17342"/>
                    <a:pt x="62" y="19730"/>
                  </a:cubicBezTo>
                  <a:cubicBezTo>
                    <a:pt x="0" y="20165"/>
                    <a:pt x="0" y="20599"/>
                    <a:pt x="0" y="21002"/>
                  </a:cubicBezTo>
                  <a:cubicBezTo>
                    <a:pt x="0" y="27051"/>
                    <a:pt x="5398" y="28913"/>
                    <a:pt x="8221" y="29502"/>
                  </a:cubicBezTo>
                  <a:cubicBezTo>
                    <a:pt x="8159" y="29161"/>
                    <a:pt x="8159" y="28820"/>
                    <a:pt x="8159" y="28447"/>
                  </a:cubicBezTo>
                  <a:cubicBezTo>
                    <a:pt x="6577" y="27455"/>
                    <a:pt x="5119" y="26121"/>
                    <a:pt x="4250" y="24477"/>
                  </a:cubicBezTo>
                  <a:cubicBezTo>
                    <a:pt x="3382" y="22801"/>
                    <a:pt x="3258" y="21002"/>
                    <a:pt x="3816" y="19265"/>
                  </a:cubicBezTo>
                  <a:cubicBezTo>
                    <a:pt x="4002" y="18738"/>
                    <a:pt x="4219" y="18241"/>
                    <a:pt x="4499" y="17776"/>
                  </a:cubicBezTo>
                  <a:cubicBezTo>
                    <a:pt x="3537" y="16039"/>
                    <a:pt x="4405" y="13929"/>
                    <a:pt x="5926" y="12502"/>
                  </a:cubicBezTo>
                  <a:cubicBezTo>
                    <a:pt x="8221" y="10331"/>
                    <a:pt x="11106" y="8532"/>
                    <a:pt x="11013" y="4840"/>
                  </a:cubicBezTo>
                  <a:cubicBezTo>
                    <a:pt x="10920" y="1862"/>
                    <a:pt x="8376" y="1"/>
                    <a:pt x="5677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57"/>
            <p:cNvSpPr/>
            <p:nvPr/>
          </p:nvSpPr>
          <p:spPr>
            <a:xfrm>
              <a:off x="5535925" y="4858750"/>
              <a:ext cx="135750" cy="266825"/>
            </a:xfrm>
            <a:custGeom>
              <a:avLst/>
              <a:gdLst/>
              <a:ahLst/>
              <a:cxnLst/>
              <a:rect l="l" t="t" r="r" b="b"/>
              <a:pathLst>
                <a:path w="5430" h="10673" extrusionOk="0">
                  <a:moveTo>
                    <a:pt x="1242" y="1"/>
                  </a:moveTo>
                  <a:cubicBezTo>
                    <a:pt x="962" y="466"/>
                    <a:pt x="745" y="963"/>
                    <a:pt x="559" y="1490"/>
                  </a:cubicBezTo>
                  <a:cubicBezTo>
                    <a:pt x="1" y="3227"/>
                    <a:pt x="125" y="5026"/>
                    <a:pt x="993" y="6702"/>
                  </a:cubicBezTo>
                  <a:cubicBezTo>
                    <a:pt x="1862" y="8346"/>
                    <a:pt x="3320" y="9680"/>
                    <a:pt x="4902" y="10672"/>
                  </a:cubicBezTo>
                  <a:cubicBezTo>
                    <a:pt x="4902" y="9587"/>
                    <a:pt x="5088" y="8470"/>
                    <a:pt x="5429" y="7353"/>
                  </a:cubicBezTo>
                  <a:cubicBezTo>
                    <a:pt x="4685" y="6764"/>
                    <a:pt x="4065" y="6050"/>
                    <a:pt x="3692" y="5306"/>
                  </a:cubicBezTo>
                  <a:cubicBezTo>
                    <a:pt x="3196" y="4344"/>
                    <a:pt x="3103" y="3413"/>
                    <a:pt x="3444" y="2421"/>
                  </a:cubicBezTo>
                  <a:cubicBezTo>
                    <a:pt x="3506" y="2234"/>
                    <a:pt x="3568" y="2048"/>
                    <a:pt x="3661" y="1862"/>
                  </a:cubicBezTo>
                  <a:cubicBezTo>
                    <a:pt x="3196" y="1769"/>
                    <a:pt x="2700" y="1521"/>
                    <a:pt x="2203" y="1118"/>
                  </a:cubicBezTo>
                  <a:cubicBezTo>
                    <a:pt x="1769" y="776"/>
                    <a:pt x="1459" y="404"/>
                    <a:pt x="1242" y="1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57"/>
            <p:cNvSpPr/>
            <p:nvPr/>
          </p:nvSpPr>
          <p:spPr>
            <a:xfrm>
              <a:off x="5830625" y="5221100"/>
              <a:ext cx="130525" cy="239500"/>
            </a:xfrm>
            <a:custGeom>
              <a:avLst/>
              <a:gdLst/>
              <a:ahLst/>
              <a:cxnLst/>
              <a:rect l="l" t="t" r="r" b="b"/>
              <a:pathLst>
                <a:path w="5221" h="9580" extrusionOk="0">
                  <a:moveTo>
                    <a:pt x="2208" y="0"/>
                  </a:moveTo>
                  <a:cubicBezTo>
                    <a:pt x="1394" y="0"/>
                    <a:pt x="576" y="294"/>
                    <a:pt x="1" y="956"/>
                  </a:cubicBezTo>
                  <a:cubicBezTo>
                    <a:pt x="1" y="956"/>
                    <a:pt x="1" y="1018"/>
                    <a:pt x="1" y="1049"/>
                  </a:cubicBezTo>
                  <a:cubicBezTo>
                    <a:pt x="1" y="1855"/>
                    <a:pt x="652" y="9145"/>
                    <a:pt x="1118" y="9580"/>
                  </a:cubicBezTo>
                  <a:lnTo>
                    <a:pt x="4778" y="9580"/>
                  </a:lnTo>
                  <a:cubicBezTo>
                    <a:pt x="4778" y="9580"/>
                    <a:pt x="4623" y="8432"/>
                    <a:pt x="3692" y="8308"/>
                  </a:cubicBezTo>
                  <a:cubicBezTo>
                    <a:pt x="3072" y="8246"/>
                    <a:pt x="2886" y="8122"/>
                    <a:pt x="2886" y="8122"/>
                  </a:cubicBezTo>
                  <a:cubicBezTo>
                    <a:pt x="2886" y="8122"/>
                    <a:pt x="4964" y="4957"/>
                    <a:pt x="5119" y="2569"/>
                  </a:cubicBezTo>
                  <a:cubicBezTo>
                    <a:pt x="5220" y="1015"/>
                    <a:pt x="3721" y="0"/>
                    <a:pt x="22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57"/>
            <p:cNvSpPr/>
            <p:nvPr/>
          </p:nvSpPr>
          <p:spPr>
            <a:xfrm>
              <a:off x="6123000" y="5218525"/>
              <a:ext cx="125750" cy="242075"/>
            </a:xfrm>
            <a:custGeom>
              <a:avLst/>
              <a:gdLst/>
              <a:ahLst/>
              <a:cxnLst/>
              <a:rect l="l" t="t" r="r" b="b"/>
              <a:pathLst>
                <a:path w="5030" h="9683" extrusionOk="0">
                  <a:moveTo>
                    <a:pt x="2377" y="1"/>
                  </a:moveTo>
                  <a:cubicBezTo>
                    <a:pt x="1523" y="1"/>
                    <a:pt x="630" y="334"/>
                    <a:pt x="1" y="1059"/>
                  </a:cubicBezTo>
                  <a:cubicBezTo>
                    <a:pt x="1" y="1059"/>
                    <a:pt x="1" y="1121"/>
                    <a:pt x="1" y="1152"/>
                  </a:cubicBezTo>
                  <a:cubicBezTo>
                    <a:pt x="1" y="1958"/>
                    <a:pt x="683" y="9248"/>
                    <a:pt x="1118" y="9683"/>
                  </a:cubicBezTo>
                  <a:lnTo>
                    <a:pt x="4778" y="9683"/>
                  </a:lnTo>
                  <a:cubicBezTo>
                    <a:pt x="4778" y="9683"/>
                    <a:pt x="4623" y="8535"/>
                    <a:pt x="3723" y="8411"/>
                  </a:cubicBezTo>
                  <a:cubicBezTo>
                    <a:pt x="3072" y="8349"/>
                    <a:pt x="2886" y="8225"/>
                    <a:pt x="2886" y="8225"/>
                  </a:cubicBezTo>
                  <a:cubicBezTo>
                    <a:pt x="2886" y="8225"/>
                    <a:pt x="4778" y="4750"/>
                    <a:pt x="4933" y="2361"/>
                  </a:cubicBezTo>
                  <a:cubicBezTo>
                    <a:pt x="5029" y="868"/>
                    <a:pt x="3754" y="1"/>
                    <a:pt x="23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57"/>
            <p:cNvSpPr/>
            <p:nvPr/>
          </p:nvSpPr>
          <p:spPr>
            <a:xfrm>
              <a:off x="5601075" y="4846625"/>
              <a:ext cx="680950" cy="613975"/>
            </a:xfrm>
            <a:custGeom>
              <a:avLst/>
              <a:gdLst/>
              <a:ahLst/>
              <a:cxnLst/>
              <a:rect l="l" t="t" r="r" b="b"/>
              <a:pathLst>
                <a:path w="27238" h="24559" extrusionOk="0">
                  <a:moveTo>
                    <a:pt x="12774" y="0"/>
                  </a:moveTo>
                  <a:cubicBezTo>
                    <a:pt x="11941" y="0"/>
                    <a:pt x="11101" y="73"/>
                    <a:pt x="10269" y="238"/>
                  </a:cubicBezTo>
                  <a:cubicBezTo>
                    <a:pt x="3413" y="1603"/>
                    <a:pt x="0" y="11964"/>
                    <a:pt x="4002" y="16121"/>
                  </a:cubicBezTo>
                  <a:cubicBezTo>
                    <a:pt x="4157" y="16245"/>
                    <a:pt x="4281" y="16400"/>
                    <a:pt x="4437" y="16524"/>
                  </a:cubicBezTo>
                  <a:cubicBezTo>
                    <a:pt x="4561" y="18354"/>
                    <a:pt x="5119" y="24155"/>
                    <a:pt x="5553" y="24559"/>
                  </a:cubicBezTo>
                  <a:lnTo>
                    <a:pt x="9183" y="24559"/>
                  </a:lnTo>
                  <a:cubicBezTo>
                    <a:pt x="9183" y="24559"/>
                    <a:pt x="9028" y="23411"/>
                    <a:pt x="8128" y="23287"/>
                  </a:cubicBezTo>
                  <a:cubicBezTo>
                    <a:pt x="7477" y="23225"/>
                    <a:pt x="7291" y="23101"/>
                    <a:pt x="7291" y="23101"/>
                  </a:cubicBezTo>
                  <a:cubicBezTo>
                    <a:pt x="7291" y="23101"/>
                    <a:pt x="8749" y="20898"/>
                    <a:pt x="9307" y="18789"/>
                  </a:cubicBezTo>
                  <a:cubicBezTo>
                    <a:pt x="11358" y="19316"/>
                    <a:pt x="13686" y="19567"/>
                    <a:pt x="16003" y="19567"/>
                  </a:cubicBezTo>
                  <a:cubicBezTo>
                    <a:pt x="16139" y="19567"/>
                    <a:pt x="16275" y="19566"/>
                    <a:pt x="16411" y="19564"/>
                  </a:cubicBezTo>
                  <a:cubicBezTo>
                    <a:pt x="16659" y="21798"/>
                    <a:pt x="16969" y="24310"/>
                    <a:pt x="17248" y="24559"/>
                  </a:cubicBezTo>
                  <a:lnTo>
                    <a:pt x="20909" y="24559"/>
                  </a:lnTo>
                  <a:cubicBezTo>
                    <a:pt x="20909" y="24559"/>
                    <a:pt x="20754" y="23411"/>
                    <a:pt x="19823" y="23287"/>
                  </a:cubicBezTo>
                  <a:cubicBezTo>
                    <a:pt x="19203" y="23225"/>
                    <a:pt x="19017" y="23101"/>
                    <a:pt x="19017" y="23101"/>
                  </a:cubicBezTo>
                  <a:cubicBezTo>
                    <a:pt x="19017" y="23101"/>
                    <a:pt x="20320" y="21084"/>
                    <a:pt x="20940" y="19068"/>
                  </a:cubicBezTo>
                  <a:cubicBezTo>
                    <a:pt x="23049" y="18633"/>
                    <a:pt x="24942" y="17951"/>
                    <a:pt x="26307" y="16958"/>
                  </a:cubicBezTo>
                  <a:cubicBezTo>
                    <a:pt x="26989" y="15438"/>
                    <a:pt x="27237" y="7745"/>
                    <a:pt x="24538" y="3836"/>
                  </a:cubicBezTo>
                  <a:cubicBezTo>
                    <a:pt x="24538" y="3836"/>
                    <a:pt x="18832" y="0"/>
                    <a:pt x="12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57"/>
            <p:cNvSpPr/>
            <p:nvPr/>
          </p:nvSpPr>
          <p:spPr>
            <a:xfrm>
              <a:off x="5698025" y="5245750"/>
              <a:ext cx="322650" cy="162900"/>
            </a:xfrm>
            <a:custGeom>
              <a:avLst/>
              <a:gdLst/>
              <a:ahLst/>
              <a:cxnLst/>
              <a:rect l="l" t="t" r="r" b="b"/>
              <a:pathLst>
                <a:path w="12906" h="6516" extrusionOk="0">
                  <a:moveTo>
                    <a:pt x="12905" y="6515"/>
                  </a:moveTo>
                  <a:cubicBezTo>
                    <a:pt x="12750" y="5647"/>
                    <a:pt x="12626" y="4592"/>
                    <a:pt x="12533" y="3599"/>
                  </a:cubicBezTo>
                  <a:cubicBezTo>
                    <a:pt x="12347" y="3599"/>
                    <a:pt x="12130" y="3599"/>
                    <a:pt x="11912" y="3599"/>
                  </a:cubicBezTo>
                  <a:cubicBezTo>
                    <a:pt x="11261" y="3599"/>
                    <a:pt x="10610" y="3568"/>
                    <a:pt x="9989" y="3537"/>
                  </a:cubicBezTo>
                  <a:lnTo>
                    <a:pt x="9989" y="3537"/>
                  </a:lnTo>
                  <a:cubicBezTo>
                    <a:pt x="10610" y="3568"/>
                    <a:pt x="11261" y="3599"/>
                    <a:pt x="11912" y="3599"/>
                  </a:cubicBezTo>
                  <a:cubicBezTo>
                    <a:pt x="12130" y="3599"/>
                    <a:pt x="12347" y="3599"/>
                    <a:pt x="12533" y="3599"/>
                  </a:cubicBezTo>
                  <a:cubicBezTo>
                    <a:pt x="12626" y="4592"/>
                    <a:pt x="12750" y="5647"/>
                    <a:pt x="12905" y="6515"/>
                  </a:cubicBezTo>
                  <a:lnTo>
                    <a:pt x="12905" y="6515"/>
                  </a:lnTo>
                  <a:close/>
                  <a:moveTo>
                    <a:pt x="745" y="2762"/>
                  </a:moveTo>
                  <a:cubicBezTo>
                    <a:pt x="652" y="1862"/>
                    <a:pt x="590" y="1055"/>
                    <a:pt x="559" y="559"/>
                  </a:cubicBezTo>
                  <a:cubicBezTo>
                    <a:pt x="403" y="435"/>
                    <a:pt x="279" y="280"/>
                    <a:pt x="124" y="156"/>
                  </a:cubicBezTo>
                  <a:cubicBezTo>
                    <a:pt x="93" y="125"/>
                    <a:pt x="62" y="94"/>
                    <a:pt x="31" y="63"/>
                  </a:cubicBezTo>
                  <a:cubicBezTo>
                    <a:pt x="62" y="94"/>
                    <a:pt x="93" y="125"/>
                    <a:pt x="124" y="156"/>
                  </a:cubicBezTo>
                  <a:cubicBezTo>
                    <a:pt x="279" y="280"/>
                    <a:pt x="403" y="435"/>
                    <a:pt x="559" y="559"/>
                  </a:cubicBezTo>
                  <a:cubicBezTo>
                    <a:pt x="590" y="1055"/>
                    <a:pt x="652" y="1862"/>
                    <a:pt x="745" y="2762"/>
                  </a:cubicBezTo>
                  <a:close/>
                  <a:moveTo>
                    <a:pt x="31" y="63"/>
                  </a:moveTo>
                  <a:cubicBezTo>
                    <a:pt x="31" y="63"/>
                    <a:pt x="31" y="32"/>
                    <a:pt x="31" y="32"/>
                  </a:cubicBezTo>
                  <a:cubicBezTo>
                    <a:pt x="31" y="32"/>
                    <a:pt x="31" y="63"/>
                    <a:pt x="31" y="63"/>
                  </a:cubicBezTo>
                  <a:close/>
                  <a:moveTo>
                    <a:pt x="31" y="32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lose/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lose/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9298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57"/>
            <p:cNvSpPr/>
            <p:nvPr/>
          </p:nvSpPr>
          <p:spPr>
            <a:xfrm>
              <a:off x="5660025" y="5153475"/>
              <a:ext cx="584775" cy="255175"/>
            </a:xfrm>
            <a:custGeom>
              <a:avLst/>
              <a:gdLst/>
              <a:ahLst/>
              <a:cxnLst/>
              <a:rect l="l" t="t" r="r" b="b"/>
              <a:pathLst>
                <a:path w="23391" h="10207" extrusionOk="0">
                  <a:moveTo>
                    <a:pt x="0" y="0"/>
                  </a:moveTo>
                  <a:lnTo>
                    <a:pt x="0" y="0"/>
                  </a:lnTo>
                  <a:cubicBezTo>
                    <a:pt x="155" y="1427"/>
                    <a:pt x="652" y="2699"/>
                    <a:pt x="1520" y="3692"/>
                  </a:cubicBezTo>
                  <a:cubicBezTo>
                    <a:pt x="1520" y="3692"/>
                    <a:pt x="1520" y="3723"/>
                    <a:pt x="1520" y="3723"/>
                  </a:cubicBezTo>
                  <a:lnTo>
                    <a:pt x="1551" y="3723"/>
                  </a:lnTo>
                  <a:cubicBezTo>
                    <a:pt x="1551" y="3723"/>
                    <a:pt x="1551" y="3754"/>
                    <a:pt x="1551" y="3754"/>
                  </a:cubicBezTo>
                  <a:cubicBezTo>
                    <a:pt x="1582" y="3785"/>
                    <a:pt x="1613" y="3816"/>
                    <a:pt x="1644" y="3847"/>
                  </a:cubicBezTo>
                  <a:cubicBezTo>
                    <a:pt x="1799" y="3971"/>
                    <a:pt x="1923" y="4126"/>
                    <a:pt x="2079" y="4250"/>
                  </a:cubicBezTo>
                  <a:cubicBezTo>
                    <a:pt x="2110" y="4746"/>
                    <a:pt x="2172" y="5553"/>
                    <a:pt x="2265" y="6453"/>
                  </a:cubicBezTo>
                  <a:cubicBezTo>
                    <a:pt x="2358" y="7414"/>
                    <a:pt x="2482" y="8469"/>
                    <a:pt x="2606" y="9431"/>
                  </a:cubicBezTo>
                  <a:cubicBezTo>
                    <a:pt x="2761" y="9089"/>
                    <a:pt x="3040" y="8655"/>
                    <a:pt x="3444" y="8159"/>
                  </a:cubicBezTo>
                  <a:cubicBezTo>
                    <a:pt x="4281" y="7104"/>
                    <a:pt x="6949" y="6515"/>
                    <a:pt x="6949" y="6515"/>
                  </a:cubicBezTo>
                  <a:cubicBezTo>
                    <a:pt x="6980" y="6515"/>
                    <a:pt x="7011" y="6515"/>
                    <a:pt x="7042" y="6546"/>
                  </a:cubicBezTo>
                  <a:cubicBezTo>
                    <a:pt x="8438" y="6887"/>
                    <a:pt x="9958" y="7104"/>
                    <a:pt x="11509" y="7228"/>
                  </a:cubicBezTo>
                  <a:cubicBezTo>
                    <a:pt x="12130" y="7259"/>
                    <a:pt x="12781" y="7290"/>
                    <a:pt x="13432" y="7290"/>
                  </a:cubicBezTo>
                  <a:lnTo>
                    <a:pt x="14053" y="7290"/>
                  </a:lnTo>
                  <a:cubicBezTo>
                    <a:pt x="14146" y="8283"/>
                    <a:pt x="14270" y="9338"/>
                    <a:pt x="14425" y="10206"/>
                  </a:cubicBezTo>
                  <a:cubicBezTo>
                    <a:pt x="14611" y="10082"/>
                    <a:pt x="14859" y="9772"/>
                    <a:pt x="15201" y="9213"/>
                  </a:cubicBezTo>
                  <a:cubicBezTo>
                    <a:pt x="15945" y="7973"/>
                    <a:pt x="18582" y="6794"/>
                    <a:pt x="18582" y="6794"/>
                  </a:cubicBezTo>
                  <a:cubicBezTo>
                    <a:pt x="18644" y="6794"/>
                    <a:pt x="18706" y="6763"/>
                    <a:pt x="18768" y="6763"/>
                  </a:cubicBezTo>
                  <a:cubicBezTo>
                    <a:pt x="20536" y="6390"/>
                    <a:pt x="22149" y="5832"/>
                    <a:pt x="23390" y="5026"/>
                  </a:cubicBezTo>
                  <a:cubicBezTo>
                    <a:pt x="22677" y="4436"/>
                    <a:pt x="22025" y="3754"/>
                    <a:pt x="21436" y="2978"/>
                  </a:cubicBezTo>
                  <a:cubicBezTo>
                    <a:pt x="18830" y="3723"/>
                    <a:pt x="15294" y="4498"/>
                    <a:pt x="11881" y="4498"/>
                  </a:cubicBezTo>
                  <a:cubicBezTo>
                    <a:pt x="10113" y="4498"/>
                    <a:pt x="8376" y="4281"/>
                    <a:pt x="6825" y="3754"/>
                  </a:cubicBezTo>
                  <a:cubicBezTo>
                    <a:pt x="1892" y="2327"/>
                    <a:pt x="31" y="31"/>
                    <a:pt x="0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57"/>
            <p:cNvSpPr/>
            <p:nvPr/>
          </p:nvSpPr>
          <p:spPr>
            <a:xfrm>
              <a:off x="5668550" y="4912525"/>
              <a:ext cx="599500" cy="216925"/>
            </a:xfrm>
            <a:custGeom>
              <a:avLst/>
              <a:gdLst/>
              <a:ahLst/>
              <a:cxnLst/>
              <a:rect l="l" t="t" r="r" b="b"/>
              <a:pathLst>
                <a:path w="23980" h="8677" extrusionOk="0">
                  <a:moveTo>
                    <a:pt x="8336" y="1"/>
                  </a:moveTo>
                  <a:cubicBezTo>
                    <a:pt x="6098" y="1"/>
                    <a:pt x="4137" y="297"/>
                    <a:pt x="2420" y="890"/>
                  </a:cubicBezTo>
                  <a:cubicBezTo>
                    <a:pt x="1272" y="2255"/>
                    <a:pt x="466" y="3930"/>
                    <a:pt x="0" y="5636"/>
                  </a:cubicBezTo>
                  <a:cubicBezTo>
                    <a:pt x="218" y="5574"/>
                    <a:pt x="404" y="5481"/>
                    <a:pt x="590" y="5326"/>
                  </a:cubicBezTo>
                  <a:cubicBezTo>
                    <a:pt x="2397" y="3777"/>
                    <a:pt x="4914" y="3009"/>
                    <a:pt x="8222" y="3009"/>
                  </a:cubicBezTo>
                  <a:cubicBezTo>
                    <a:pt x="9287" y="3009"/>
                    <a:pt x="10433" y="3089"/>
                    <a:pt x="11664" y="3248"/>
                  </a:cubicBezTo>
                  <a:cubicBezTo>
                    <a:pt x="16038" y="3806"/>
                    <a:pt x="20288" y="5698"/>
                    <a:pt x="23980" y="8676"/>
                  </a:cubicBezTo>
                  <a:cubicBezTo>
                    <a:pt x="23887" y="7280"/>
                    <a:pt x="23670" y="5791"/>
                    <a:pt x="23266" y="4426"/>
                  </a:cubicBezTo>
                  <a:cubicBezTo>
                    <a:pt x="19792" y="2193"/>
                    <a:pt x="15976" y="735"/>
                    <a:pt x="12037" y="239"/>
                  </a:cubicBezTo>
                  <a:cubicBezTo>
                    <a:pt x="10725" y="80"/>
                    <a:pt x="9493" y="1"/>
                    <a:pt x="8336" y="1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57"/>
            <p:cNvSpPr/>
            <p:nvPr/>
          </p:nvSpPr>
          <p:spPr>
            <a:xfrm>
              <a:off x="6071825" y="4899625"/>
              <a:ext cx="112475" cy="133725"/>
            </a:xfrm>
            <a:custGeom>
              <a:avLst/>
              <a:gdLst/>
              <a:ahLst/>
              <a:cxnLst/>
              <a:rect l="l" t="t" r="r" b="b"/>
              <a:pathLst>
                <a:path w="4499" h="5349" extrusionOk="0">
                  <a:moveTo>
                    <a:pt x="2111" y="1"/>
                  </a:moveTo>
                  <a:cubicBezTo>
                    <a:pt x="1301" y="1"/>
                    <a:pt x="1" y="1524"/>
                    <a:pt x="1" y="3205"/>
                  </a:cubicBezTo>
                  <a:cubicBezTo>
                    <a:pt x="1" y="4977"/>
                    <a:pt x="1729" y="5348"/>
                    <a:pt x="3036" y="5348"/>
                  </a:cubicBezTo>
                  <a:cubicBezTo>
                    <a:pt x="3285" y="5348"/>
                    <a:pt x="3519" y="5335"/>
                    <a:pt x="3723" y="5315"/>
                  </a:cubicBezTo>
                  <a:cubicBezTo>
                    <a:pt x="4406" y="5160"/>
                    <a:pt x="4499" y="3515"/>
                    <a:pt x="4499" y="3515"/>
                  </a:cubicBezTo>
                  <a:cubicBezTo>
                    <a:pt x="4499" y="3515"/>
                    <a:pt x="3165" y="1406"/>
                    <a:pt x="2606" y="320"/>
                  </a:cubicBezTo>
                  <a:cubicBezTo>
                    <a:pt x="2493" y="100"/>
                    <a:pt x="2318" y="1"/>
                    <a:pt x="2111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57"/>
            <p:cNvSpPr/>
            <p:nvPr/>
          </p:nvSpPr>
          <p:spPr>
            <a:xfrm>
              <a:off x="6099825" y="4957450"/>
              <a:ext cx="82925" cy="68225"/>
            </a:xfrm>
            <a:custGeom>
              <a:avLst/>
              <a:gdLst/>
              <a:ahLst/>
              <a:cxnLst/>
              <a:rect l="l" t="t" r="r" b="b"/>
              <a:pathLst>
                <a:path w="3317" h="2729" extrusionOk="0">
                  <a:moveTo>
                    <a:pt x="1215" y="0"/>
                  </a:moveTo>
                  <a:cubicBezTo>
                    <a:pt x="544" y="0"/>
                    <a:pt x="0" y="1265"/>
                    <a:pt x="432" y="1823"/>
                  </a:cubicBezTo>
                  <a:cubicBezTo>
                    <a:pt x="928" y="2505"/>
                    <a:pt x="2479" y="2660"/>
                    <a:pt x="2851" y="2723"/>
                  </a:cubicBezTo>
                  <a:cubicBezTo>
                    <a:pt x="2866" y="2726"/>
                    <a:pt x="2880" y="2728"/>
                    <a:pt x="2893" y="2728"/>
                  </a:cubicBezTo>
                  <a:cubicBezTo>
                    <a:pt x="3203" y="2728"/>
                    <a:pt x="3317" y="1761"/>
                    <a:pt x="3317" y="1761"/>
                  </a:cubicBezTo>
                  <a:cubicBezTo>
                    <a:pt x="3317" y="1761"/>
                    <a:pt x="2510" y="1016"/>
                    <a:pt x="1672" y="210"/>
                  </a:cubicBezTo>
                  <a:cubicBezTo>
                    <a:pt x="1520" y="63"/>
                    <a:pt x="1365" y="0"/>
                    <a:pt x="1215" y="0"/>
                  </a:cubicBezTo>
                  <a:close/>
                </a:path>
              </a:pathLst>
            </a:custGeom>
            <a:solidFill>
              <a:srgbClr val="A999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57"/>
            <p:cNvSpPr/>
            <p:nvPr/>
          </p:nvSpPr>
          <p:spPr>
            <a:xfrm>
              <a:off x="6503800" y="4899625"/>
              <a:ext cx="113250" cy="133725"/>
            </a:xfrm>
            <a:custGeom>
              <a:avLst/>
              <a:gdLst/>
              <a:ahLst/>
              <a:cxnLst/>
              <a:rect l="l" t="t" r="r" b="b"/>
              <a:pathLst>
                <a:path w="4530" h="5349" extrusionOk="0">
                  <a:moveTo>
                    <a:pt x="2407" y="1"/>
                  </a:moveTo>
                  <a:cubicBezTo>
                    <a:pt x="2202" y="1"/>
                    <a:pt x="2031" y="100"/>
                    <a:pt x="1924" y="320"/>
                  </a:cubicBezTo>
                  <a:cubicBezTo>
                    <a:pt x="1365" y="1406"/>
                    <a:pt x="0" y="3515"/>
                    <a:pt x="0" y="3515"/>
                  </a:cubicBezTo>
                  <a:cubicBezTo>
                    <a:pt x="0" y="3515"/>
                    <a:pt x="125" y="5160"/>
                    <a:pt x="807" y="5315"/>
                  </a:cubicBezTo>
                  <a:cubicBezTo>
                    <a:pt x="1011" y="5335"/>
                    <a:pt x="1245" y="5348"/>
                    <a:pt x="1494" y="5348"/>
                  </a:cubicBezTo>
                  <a:cubicBezTo>
                    <a:pt x="2801" y="5348"/>
                    <a:pt x="4530" y="4977"/>
                    <a:pt x="4530" y="3205"/>
                  </a:cubicBezTo>
                  <a:cubicBezTo>
                    <a:pt x="4530" y="1524"/>
                    <a:pt x="3210" y="1"/>
                    <a:pt x="2407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57"/>
            <p:cNvSpPr/>
            <p:nvPr/>
          </p:nvSpPr>
          <p:spPr>
            <a:xfrm>
              <a:off x="6506125" y="4957450"/>
              <a:ext cx="82925" cy="68225"/>
            </a:xfrm>
            <a:custGeom>
              <a:avLst/>
              <a:gdLst/>
              <a:ahLst/>
              <a:cxnLst/>
              <a:rect l="l" t="t" r="r" b="b"/>
              <a:pathLst>
                <a:path w="3317" h="2729" extrusionOk="0">
                  <a:moveTo>
                    <a:pt x="2073" y="0"/>
                  </a:moveTo>
                  <a:cubicBezTo>
                    <a:pt x="1923" y="0"/>
                    <a:pt x="1766" y="63"/>
                    <a:pt x="1614" y="210"/>
                  </a:cubicBezTo>
                  <a:cubicBezTo>
                    <a:pt x="776" y="1016"/>
                    <a:pt x="1" y="1761"/>
                    <a:pt x="1" y="1761"/>
                  </a:cubicBezTo>
                  <a:cubicBezTo>
                    <a:pt x="1" y="1761"/>
                    <a:pt x="114" y="2728"/>
                    <a:pt x="424" y="2728"/>
                  </a:cubicBezTo>
                  <a:cubicBezTo>
                    <a:pt x="437" y="2728"/>
                    <a:pt x="451" y="2726"/>
                    <a:pt x="466" y="2723"/>
                  </a:cubicBezTo>
                  <a:cubicBezTo>
                    <a:pt x="807" y="2660"/>
                    <a:pt x="2389" y="2505"/>
                    <a:pt x="2886" y="1823"/>
                  </a:cubicBezTo>
                  <a:cubicBezTo>
                    <a:pt x="3317" y="1265"/>
                    <a:pt x="2752" y="0"/>
                    <a:pt x="2073" y="0"/>
                  </a:cubicBezTo>
                  <a:close/>
                </a:path>
              </a:pathLst>
            </a:custGeom>
            <a:solidFill>
              <a:srgbClr val="A999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57"/>
            <p:cNvSpPr/>
            <p:nvPr/>
          </p:nvSpPr>
          <p:spPr>
            <a:xfrm>
              <a:off x="6098200" y="4907600"/>
              <a:ext cx="492475" cy="417475"/>
            </a:xfrm>
            <a:custGeom>
              <a:avLst/>
              <a:gdLst/>
              <a:ahLst/>
              <a:cxnLst/>
              <a:rect l="l" t="t" r="r" b="b"/>
              <a:pathLst>
                <a:path w="19699" h="16699" extrusionOk="0">
                  <a:moveTo>
                    <a:pt x="9783" y="1"/>
                  </a:moveTo>
                  <a:cubicBezTo>
                    <a:pt x="9225" y="1"/>
                    <a:pt x="4248" y="111"/>
                    <a:pt x="2141" y="4003"/>
                  </a:cubicBezTo>
                  <a:cubicBezTo>
                    <a:pt x="0" y="8005"/>
                    <a:pt x="4126" y="15419"/>
                    <a:pt x="9245" y="16629"/>
                  </a:cubicBezTo>
                  <a:cubicBezTo>
                    <a:pt x="9446" y="16675"/>
                    <a:pt x="9648" y="16699"/>
                    <a:pt x="9850" y="16699"/>
                  </a:cubicBezTo>
                  <a:cubicBezTo>
                    <a:pt x="10051" y="16699"/>
                    <a:pt x="10253" y="16675"/>
                    <a:pt x="10454" y="16629"/>
                  </a:cubicBezTo>
                  <a:cubicBezTo>
                    <a:pt x="15573" y="15419"/>
                    <a:pt x="19699" y="8005"/>
                    <a:pt x="17558" y="4003"/>
                  </a:cubicBezTo>
                  <a:cubicBezTo>
                    <a:pt x="15452" y="111"/>
                    <a:pt x="10447" y="1"/>
                    <a:pt x="9885" y="1"/>
                  </a:cubicBezTo>
                  <a:cubicBezTo>
                    <a:pt x="9852" y="1"/>
                    <a:pt x="9834" y="1"/>
                    <a:pt x="9834" y="1"/>
                  </a:cubicBezTo>
                  <a:cubicBezTo>
                    <a:pt x="9834" y="1"/>
                    <a:pt x="9816" y="1"/>
                    <a:pt x="97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57"/>
            <p:cNvSpPr/>
            <p:nvPr/>
          </p:nvSpPr>
          <p:spPr>
            <a:xfrm>
              <a:off x="6269575" y="4907600"/>
              <a:ext cx="149725" cy="157475"/>
            </a:xfrm>
            <a:custGeom>
              <a:avLst/>
              <a:gdLst/>
              <a:ahLst/>
              <a:cxnLst/>
              <a:rect l="l" t="t" r="r" b="b"/>
              <a:pathLst>
                <a:path w="5989" h="6299" extrusionOk="0">
                  <a:moveTo>
                    <a:pt x="2925" y="1"/>
                  </a:moveTo>
                  <a:cubicBezTo>
                    <a:pt x="2661" y="1"/>
                    <a:pt x="1452" y="25"/>
                    <a:pt x="1" y="436"/>
                  </a:cubicBezTo>
                  <a:cubicBezTo>
                    <a:pt x="218" y="2421"/>
                    <a:pt x="963" y="6299"/>
                    <a:pt x="2979" y="6299"/>
                  </a:cubicBezTo>
                  <a:cubicBezTo>
                    <a:pt x="5026" y="6299"/>
                    <a:pt x="5740" y="2421"/>
                    <a:pt x="5988" y="436"/>
                  </a:cubicBezTo>
                  <a:cubicBezTo>
                    <a:pt x="4537" y="25"/>
                    <a:pt x="3304" y="1"/>
                    <a:pt x="3034" y="1"/>
                  </a:cubicBezTo>
                  <a:cubicBezTo>
                    <a:pt x="2998" y="1"/>
                    <a:pt x="2979" y="1"/>
                    <a:pt x="2979" y="1"/>
                  </a:cubicBezTo>
                  <a:cubicBezTo>
                    <a:pt x="2979" y="1"/>
                    <a:pt x="2961" y="1"/>
                    <a:pt x="2925" y="1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57"/>
            <p:cNvSpPr/>
            <p:nvPr/>
          </p:nvSpPr>
          <p:spPr>
            <a:xfrm>
              <a:off x="6218400" y="5078900"/>
              <a:ext cx="76800" cy="74625"/>
            </a:xfrm>
            <a:custGeom>
              <a:avLst/>
              <a:gdLst/>
              <a:ahLst/>
              <a:cxnLst/>
              <a:rect l="l" t="t" r="r" b="b"/>
              <a:pathLst>
                <a:path w="3072" h="2985" extrusionOk="0">
                  <a:moveTo>
                    <a:pt x="1476" y="1"/>
                  </a:moveTo>
                  <a:cubicBezTo>
                    <a:pt x="714" y="1"/>
                    <a:pt x="61" y="631"/>
                    <a:pt x="32" y="1432"/>
                  </a:cubicBezTo>
                  <a:cubicBezTo>
                    <a:pt x="1" y="2270"/>
                    <a:pt x="652" y="2952"/>
                    <a:pt x="1459" y="2983"/>
                  </a:cubicBezTo>
                  <a:cubicBezTo>
                    <a:pt x="1478" y="2984"/>
                    <a:pt x="1497" y="2984"/>
                    <a:pt x="1516" y="2984"/>
                  </a:cubicBezTo>
                  <a:cubicBezTo>
                    <a:pt x="2328" y="2984"/>
                    <a:pt x="3010" y="2344"/>
                    <a:pt x="3041" y="1556"/>
                  </a:cubicBezTo>
                  <a:cubicBezTo>
                    <a:pt x="3072" y="718"/>
                    <a:pt x="2420" y="36"/>
                    <a:pt x="1583" y="5"/>
                  </a:cubicBezTo>
                  <a:cubicBezTo>
                    <a:pt x="1547" y="2"/>
                    <a:pt x="1512" y="1"/>
                    <a:pt x="14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57"/>
            <p:cNvSpPr/>
            <p:nvPr/>
          </p:nvSpPr>
          <p:spPr>
            <a:xfrm>
              <a:off x="6230800" y="5085225"/>
              <a:ext cx="27175" cy="26375"/>
            </a:xfrm>
            <a:custGeom>
              <a:avLst/>
              <a:gdLst/>
              <a:ahLst/>
              <a:cxnLst/>
              <a:rect l="l" t="t" r="r" b="b"/>
              <a:pathLst>
                <a:path w="1087" h="1055" extrusionOk="0">
                  <a:moveTo>
                    <a:pt x="559" y="0"/>
                  </a:moveTo>
                  <a:cubicBezTo>
                    <a:pt x="280" y="0"/>
                    <a:pt x="32" y="217"/>
                    <a:pt x="32" y="497"/>
                  </a:cubicBezTo>
                  <a:cubicBezTo>
                    <a:pt x="1" y="776"/>
                    <a:pt x="218" y="1024"/>
                    <a:pt x="528" y="1055"/>
                  </a:cubicBezTo>
                  <a:cubicBezTo>
                    <a:pt x="807" y="1055"/>
                    <a:pt x="1056" y="838"/>
                    <a:pt x="1056" y="559"/>
                  </a:cubicBezTo>
                  <a:cubicBezTo>
                    <a:pt x="1087" y="248"/>
                    <a:pt x="838" y="31"/>
                    <a:pt x="5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57"/>
            <p:cNvSpPr/>
            <p:nvPr/>
          </p:nvSpPr>
          <p:spPr>
            <a:xfrm>
              <a:off x="6403750" y="5078900"/>
              <a:ext cx="76800" cy="74625"/>
            </a:xfrm>
            <a:custGeom>
              <a:avLst/>
              <a:gdLst/>
              <a:ahLst/>
              <a:cxnLst/>
              <a:rect l="l" t="t" r="r" b="b"/>
              <a:pathLst>
                <a:path w="3072" h="2985" extrusionOk="0">
                  <a:moveTo>
                    <a:pt x="1476" y="1"/>
                  </a:moveTo>
                  <a:cubicBezTo>
                    <a:pt x="714" y="1"/>
                    <a:pt x="61" y="631"/>
                    <a:pt x="32" y="1432"/>
                  </a:cubicBezTo>
                  <a:cubicBezTo>
                    <a:pt x="1" y="2270"/>
                    <a:pt x="652" y="2952"/>
                    <a:pt x="1490" y="2983"/>
                  </a:cubicBezTo>
                  <a:cubicBezTo>
                    <a:pt x="1508" y="2984"/>
                    <a:pt x="1527" y="2984"/>
                    <a:pt x="1545" y="2984"/>
                  </a:cubicBezTo>
                  <a:cubicBezTo>
                    <a:pt x="2329" y="2984"/>
                    <a:pt x="3010" y="2344"/>
                    <a:pt x="3041" y="1556"/>
                  </a:cubicBezTo>
                  <a:cubicBezTo>
                    <a:pt x="3072" y="718"/>
                    <a:pt x="2420" y="36"/>
                    <a:pt x="1583" y="5"/>
                  </a:cubicBezTo>
                  <a:cubicBezTo>
                    <a:pt x="1547" y="2"/>
                    <a:pt x="1512" y="1"/>
                    <a:pt x="1476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57"/>
            <p:cNvSpPr/>
            <p:nvPr/>
          </p:nvSpPr>
          <p:spPr>
            <a:xfrm>
              <a:off x="6416950" y="5085225"/>
              <a:ext cx="26375" cy="26375"/>
            </a:xfrm>
            <a:custGeom>
              <a:avLst/>
              <a:gdLst/>
              <a:ahLst/>
              <a:cxnLst/>
              <a:rect l="l" t="t" r="r" b="b"/>
              <a:pathLst>
                <a:path w="1055" h="1055" extrusionOk="0">
                  <a:moveTo>
                    <a:pt x="527" y="0"/>
                  </a:moveTo>
                  <a:cubicBezTo>
                    <a:pt x="248" y="0"/>
                    <a:pt x="0" y="217"/>
                    <a:pt x="0" y="497"/>
                  </a:cubicBezTo>
                  <a:cubicBezTo>
                    <a:pt x="0" y="776"/>
                    <a:pt x="217" y="1024"/>
                    <a:pt x="496" y="1055"/>
                  </a:cubicBezTo>
                  <a:cubicBezTo>
                    <a:pt x="776" y="1055"/>
                    <a:pt x="1024" y="838"/>
                    <a:pt x="1024" y="559"/>
                  </a:cubicBezTo>
                  <a:cubicBezTo>
                    <a:pt x="1055" y="248"/>
                    <a:pt x="838" y="31"/>
                    <a:pt x="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57"/>
            <p:cNvSpPr/>
            <p:nvPr/>
          </p:nvSpPr>
          <p:spPr>
            <a:xfrm>
              <a:off x="6283550" y="5305475"/>
              <a:ext cx="87650" cy="19400"/>
            </a:xfrm>
            <a:custGeom>
              <a:avLst/>
              <a:gdLst/>
              <a:ahLst/>
              <a:cxnLst/>
              <a:rect l="l" t="t" r="r" b="b"/>
              <a:pathLst>
                <a:path w="3506" h="776" extrusionOk="0">
                  <a:moveTo>
                    <a:pt x="2420" y="776"/>
                  </a:moveTo>
                  <a:cubicBezTo>
                    <a:pt x="2234" y="776"/>
                    <a:pt x="2017" y="745"/>
                    <a:pt x="1831" y="714"/>
                  </a:cubicBezTo>
                  <a:cubicBezTo>
                    <a:pt x="1800" y="714"/>
                    <a:pt x="1800" y="714"/>
                    <a:pt x="1800" y="683"/>
                  </a:cubicBezTo>
                  <a:cubicBezTo>
                    <a:pt x="1800" y="714"/>
                    <a:pt x="1800" y="714"/>
                    <a:pt x="1831" y="714"/>
                  </a:cubicBezTo>
                  <a:cubicBezTo>
                    <a:pt x="2017" y="745"/>
                    <a:pt x="2234" y="776"/>
                    <a:pt x="2420" y="776"/>
                  </a:cubicBezTo>
                  <a:cubicBezTo>
                    <a:pt x="2637" y="776"/>
                    <a:pt x="2854" y="745"/>
                    <a:pt x="3040" y="714"/>
                  </a:cubicBezTo>
                  <a:cubicBezTo>
                    <a:pt x="3196" y="683"/>
                    <a:pt x="3320" y="621"/>
                    <a:pt x="3475" y="590"/>
                  </a:cubicBezTo>
                  <a:cubicBezTo>
                    <a:pt x="3320" y="621"/>
                    <a:pt x="3196" y="683"/>
                    <a:pt x="3040" y="714"/>
                  </a:cubicBezTo>
                  <a:cubicBezTo>
                    <a:pt x="2854" y="745"/>
                    <a:pt x="2637" y="776"/>
                    <a:pt x="2420" y="776"/>
                  </a:cubicBezTo>
                  <a:close/>
                  <a:moveTo>
                    <a:pt x="1800" y="683"/>
                  </a:moveTo>
                  <a:cubicBezTo>
                    <a:pt x="1210" y="559"/>
                    <a:pt x="590" y="310"/>
                    <a:pt x="31" y="31"/>
                  </a:cubicBezTo>
                  <a:cubicBezTo>
                    <a:pt x="590" y="310"/>
                    <a:pt x="1210" y="559"/>
                    <a:pt x="1800" y="683"/>
                  </a:cubicBezTo>
                  <a:close/>
                  <a:moveTo>
                    <a:pt x="3475" y="590"/>
                  </a:moveTo>
                  <a:cubicBezTo>
                    <a:pt x="3475" y="590"/>
                    <a:pt x="3475" y="590"/>
                    <a:pt x="3475" y="590"/>
                  </a:cubicBezTo>
                  <a:cubicBezTo>
                    <a:pt x="3475" y="590"/>
                    <a:pt x="3475" y="590"/>
                    <a:pt x="3475" y="590"/>
                  </a:cubicBezTo>
                  <a:close/>
                  <a:moveTo>
                    <a:pt x="3506" y="590"/>
                  </a:moveTo>
                  <a:cubicBezTo>
                    <a:pt x="3506" y="590"/>
                    <a:pt x="3506" y="590"/>
                    <a:pt x="3506" y="590"/>
                  </a:cubicBezTo>
                  <a:cubicBezTo>
                    <a:pt x="3506" y="590"/>
                    <a:pt x="3506" y="590"/>
                    <a:pt x="3506" y="590"/>
                  </a:cubicBezTo>
                  <a:close/>
                  <a:moveTo>
                    <a:pt x="31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lose/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59B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57"/>
            <p:cNvSpPr/>
            <p:nvPr/>
          </p:nvSpPr>
          <p:spPr>
            <a:xfrm>
              <a:off x="6139300" y="5098400"/>
              <a:ext cx="345125" cy="226475"/>
            </a:xfrm>
            <a:custGeom>
              <a:avLst/>
              <a:gdLst/>
              <a:ahLst/>
              <a:cxnLst/>
              <a:rect l="l" t="t" r="r" b="b"/>
              <a:pathLst>
                <a:path w="13805" h="9059" extrusionOk="0">
                  <a:moveTo>
                    <a:pt x="0" y="1"/>
                  </a:moveTo>
                  <a:cubicBezTo>
                    <a:pt x="466" y="3165"/>
                    <a:pt x="2823" y="6701"/>
                    <a:pt x="5770" y="8283"/>
                  </a:cubicBezTo>
                  <a:lnTo>
                    <a:pt x="5801" y="8283"/>
                  </a:lnTo>
                  <a:cubicBezTo>
                    <a:pt x="5801" y="8299"/>
                    <a:pt x="5801" y="8299"/>
                    <a:pt x="5801" y="8299"/>
                  </a:cubicBezTo>
                  <a:cubicBezTo>
                    <a:pt x="5801" y="8299"/>
                    <a:pt x="5801" y="8299"/>
                    <a:pt x="5801" y="8314"/>
                  </a:cubicBezTo>
                  <a:cubicBezTo>
                    <a:pt x="6360" y="8593"/>
                    <a:pt x="6980" y="8842"/>
                    <a:pt x="7570" y="8966"/>
                  </a:cubicBezTo>
                  <a:cubicBezTo>
                    <a:pt x="7570" y="8997"/>
                    <a:pt x="7570" y="8997"/>
                    <a:pt x="7601" y="8997"/>
                  </a:cubicBezTo>
                  <a:cubicBezTo>
                    <a:pt x="7787" y="9028"/>
                    <a:pt x="8004" y="9059"/>
                    <a:pt x="8190" y="9059"/>
                  </a:cubicBezTo>
                  <a:cubicBezTo>
                    <a:pt x="8407" y="9059"/>
                    <a:pt x="8624" y="9028"/>
                    <a:pt x="8810" y="8997"/>
                  </a:cubicBezTo>
                  <a:cubicBezTo>
                    <a:pt x="8966" y="8966"/>
                    <a:pt x="9090" y="8904"/>
                    <a:pt x="9245" y="8873"/>
                  </a:cubicBezTo>
                  <a:lnTo>
                    <a:pt x="9276" y="8873"/>
                  </a:lnTo>
                  <a:cubicBezTo>
                    <a:pt x="10982" y="8345"/>
                    <a:pt x="12533" y="7135"/>
                    <a:pt x="13805" y="5615"/>
                  </a:cubicBezTo>
                  <a:lnTo>
                    <a:pt x="13805" y="5615"/>
                  </a:lnTo>
                  <a:cubicBezTo>
                    <a:pt x="12812" y="6050"/>
                    <a:pt x="11416" y="6515"/>
                    <a:pt x="9710" y="6515"/>
                  </a:cubicBezTo>
                  <a:cubicBezTo>
                    <a:pt x="8717" y="6515"/>
                    <a:pt x="7601" y="6329"/>
                    <a:pt x="6453" y="5895"/>
                  </a:cubicBezTo>
                  <a:cubicBezTo>
                    <a:pt x="4064" y="4902"/>
                    <a:pt x="1117" y="2482"/>
                    <a:pt x="0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57"/>
            <p:cNvSpPr/>
            <p:nvPr/>
          </p:nvSpPr>
          <p:spPr>
            <a:xfrm>
              <a:off x="6275800" y="5269025"/>
              <a:ext cx="137275" cy="82225"/>
            </a:xfrm>
            <a:custGeom>
              <a:avLst/>
              <a:gdLst/>
              <a:ahLst/>
              <a:cxnLst/>
              <a:rect l="l" t="t" r="r" b="b"/>
              <a:pathLst>
                <a:path w="5491" h="3289" extrusionOk="0">
                  <a:moveTo>
                    <a:pt x="2730" y="0"/>
                  </a:moveTo>
                  <a:cubicBezTo>
                    <a:pt x="2730" y="0"/>
                    <a:pt x="807" y="62"/>
                    <a:pt x="372" y="1365"/>
                  </a:cubicBezTo>
                  <a:cubicBezTo>
                    <a:pt x="0" y="2172"/>
                    <a:pt x="1861" y="3289"/>
                    <a:pt x="2730" y="3289"/>
                  </a:cubicBezTo>
                  <a:cubicBezTo>
                    <a:pt x="3630" y="3289"/>
                    <a:pt x="5491" y="2172"/>
                    <a:pt x="5119" y="1365"/>
                  </a:cubicBezTo>
                  <a:cubicBezTo>
                    <a:pt x="4653" y="62"/>
                    <a:pt x="2730" y="0"/>
                    <a:pt x="27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42" name="Google Shape;4842;p57"/>
          <p:cNvGrpSpPr/>
          <p:nvPr/>
        </p:nvGrpSpPr>
        <p:grpSpPr>
          <a:xfrm flipH="1">
            <a:off x="5797092" y="2255637"/>
            <a:ext cx="2045633" cy="1419706"/>
            <a:chOff x="843175" y="4371200"/>
            <a:chExt cx="1569700" cy="1089400"/>
          </a:xfrm>
        </p:grpSpPr>
        <p:sp>
          <p:nvSpPr>
            <p:cNvPr id="4843" name="Google Shape;4843;p57"/>
            <p:cNvSpPr/>
            <p:nvPr/>
          </p:nvSpPr>
          <p:spPr>
            <a:xfrm>
              <a:off x="2068675" y="4371200"/>
              <a:ext cx="77425" cy="113825"/>
            </a:xfrm>
            <a:custGeom>
              <a:avLst/>
              <a:gdLst/>
              <a:ahLst/>
              <a:cxnLst/>
              <a:rect l="l" t="t" r="r" b="b"/>
              <a:pathLst>
                <a:path w="3097" h="4553" extrusionOk="0">
                  <a:moveTo>
                    <a:pt x="1722" y="0"/>
                  </a:moveTo>
                  <a:cubicBezTo>
                    <a:pt x="930" y="0"/>
                    <a:pt x="1" y="1085"/>
                    <a:pt x="25" y="2131"/>
                  </a:cubicBezTo>
                  <a:cubicBezTo>
                    <a:pt x="25" y="3434"/>
                    <a:pt x="894" y="4302"/>
                    <a:pt x="1452" y="4520"/>
                  </a:cubicBezTo>
                  <a:cubicBezTo>
                    <a:pt x="1510" y="4542"/>
                    <a:pt x="1568" y="4552"/>
                    <a:pt x="1624" y="4552"/>
                  </a:cubicBezTo>
                  <a:cubicBezTo>
                    <a:pt x="2109" y="4552"/>
                    <a:pt x="2507" y="3806"/>
                    <a:pt x="2507" y="3806"/>
                  </a:cubicBezTo>
                  <a:cubicBezTo>
                    <a:pt x="2507" y="3806"/>
                    <a:pt x="3096" y="1138"/>
                    <a:pt x="2320" y="270"/>
                  </a:cubicBezTo>
                  <a:cubicBezTo>
                    <a:pt x="2147" y="82"/>
                    <a:pt x="1939" y="0"/>
                    <a:pt x="1722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57"/>
            <p:cNvSpPr/>
            <p:nvPr/>
          </p:nvSpPr>
          <p:spPr>
            <a:xfrm>
              <a:off x="1669100" y="5000650"/>
              <a:ext cx="253625" cy="449875"/>
            </a:xfrm>
            <a:custGeom>
              <a:avLst/>
              <a:gdLst/>
              <a:ahLst/>
              <a:cxnLst/>
              <a:rect l="l" t="t" r="r" b="b"/>
              <a:pathLst>
                <a:path w="10145" h="17995" extrusionOk="0">
                  <a:moveTo>
                    <a:pt x="5702" y="0"/>
                  </a:moveTo>
                  <a:cubicBezTo>
                    <a:pt x="4678" y="0"/>
                    <a:pt x="3551" y="486"/>
                    <a:pt x="2576" y="2049"/>
                  </a:cubicBezTo>
                  <a:cubicBezTo>
                    <a:pt x="1" y="6175"/>
                    <a:pt x="3848" y="17994"/>
                    <a:pt x="3848" y="17994"/>
                  </a:cubicBezTo>
                  <a:lnTo>
                    <a:pt x="8625" y="17994"/>
                  </a:lnTo>
                  <a:cubicBezTo>
                    <a:pt x="8408" y="17064"/>
                    <a:pt x="6174" y="16288"/>
                    <a:pt x="6174" y="16288"/>
                  </a:cubicBezTo>
                  <a:lnTo>
                    <a:pt x="6174" y="12503"/>
                  </a:lnTo>
                  <a:cubicBezTo>
                    <a:pt x="6174" y="11697"/>
                    <a:pt x="6453" y="10921"/>
                    <a:pt x="6950" y="10301"/>
                  </a:cubicBezTo>
                  <a:cubicBezTo>
                    <a:pt x="7415" y="9681"/>
                    <a:pt x="8066" y="8812"/>
                    <a:pt x="8780" y="7757"/>
                  </a:cubicBezTo>
                  <a:cubicBezTo>
                    <a:pt x="10145" y="5679"/>
                    <a:pt x="8780" y="1305"/>
                    <a:pt x="8780" y="1305"/>
                  </a:cubicBezTo>
                  <a:cubicBezTo>
                    <a:pt x="8780" y="1305"/>
                    <a:pt x="7380" y="0"/>
                    <a:pt x="5702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57"/>
            <p:cNvSpPr/>
            <p:nvPr/>
          </p:nvSpPr>
          <p:spPr>
            <a:xfrm>
              <a:off x="1718750" y="5072025"/>
              <a:ext cx="190025" cy="216400"/>
            </a:xfrm>
            <a:custGeom>
              <a:avLst/>
              <a:gdLst/>
              <a:ahLst/>
              <a:cxnLst/>
              <a:rect l="l" t="t" r="r" b="b"/>
              <a:pathLst>
                <a:path w="7601" h="8656" extrusionOk="0">
                  <a:moveTo>
                    <a:pt x="7166" y="1"/>
                  </a:moveTo>
                  <a:lnTo>
                    <a:pt x="7166" y="1"/>
                  </a:lnTo>
                  <a:cubicBezTo>
                    <a:pt x="6453" y="156"/>
                    <a:pt x="5739" y="280"/>
                    <a:pt x="5026" y="373"/>
                  </a:cubicBezTo>
                  <a:lnTo>
                    <a:pt x="4995" y="373"/>
                  </a:lnTo>
                  <a:cubicBezTo>
                    <a:pt x="3475" y="559"/>
                    <a:pt x="2327" y="1769"/>
                    <a:pt x="2141" y="3289"/>
                  </a:cubicBezTo>
                  <a:cubicBezTo>
                    <a:pt x="2141" y="3351"/>
                    <a:pt x="2110" y="3413"/>
                    <a:pt x="2110" y="3475"/>
                  </a:cubicBezTo>
                  <a:cubicBezTo>
                    <a:pt x="2017" y="4003"/>
                    <a:pt x="1862" y="4499"/>
                    <a:pt x="1582" y="4902"/>
                  </a:cubicBezTo>
                  <a:cubicBezTo>
                    <a:pt x="993" y="5802"/>
                    <a:pt x="435" y="6546"/>
                    <a:pt x="0" y="7136"/>
                  </a:cubicBezTo>
                  <a:cubicBezTo>
                    <a:pt x="62" y="7663"/>
                    <a:pt x="155" y="8159"/>
                    <a:pt x="248" y="8656"/>
                  </a:cubicBezTo>
                  <a:cubicBezTo>
                    <a:pt x="1303" y="7942"/>
                    <a:pt x="2389" y="5585"/>
                    <a:pt x="6980" y="4561"/>
                  </a:cubicBezTo>
                  <a:cubicBezTo>
                    <a:pt x="7600" y="3258"/>
                    <a:pt x="7414" y="1335"/>
                    <a:pt x="7166" y="1"/>
                  </a:cubicBezTo>
                  <a:close/>
                </a:path>
              </a:pathLst>
            </a:custGeom>
            <a:solidFill>
              <a:srgbClr val="A5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57"/>
            <p:cNvSpPr/>
            <p:nvPr/>
          </p:nvSpPr>
          <p:spPr>
            <a:xfrm>
              <a:off x="1262725" y="4921025"/>
              <a:ext cx="235800" cy="539575"/>
            </a:xfrm>
            <a:custGeom>
              <a:avLst/>
              <a:gdLst/>
              <a:ahLst/>
              <a:cxnLst/>
              <a:rect l="l" t="t" r="r" b="b"/>
              <a:pathLst>
                <a:path w="9432" h="21583" extrusionOk="0">
                  <a:moveTo>
                    <a:pt x="2357" y="0"/>
                  </a:moveTo>
                  <a:cubicBezTo>
                    <a:pt x="1519" y="0"/>
                    <a:pt x="788" y="128"/>
                    <a:pt x="311" y="395"/>
                  </a:cubicBezTo>
                  <a:cubicBezTo>
                    <a:pt x="311" y="395"/>
                    <a:pt x="1" y="7220"/>
                    <a:pt x="1986" y="10198"/>
                  </a:cubicBezTo>
                  <a:cubicBezTo>
                    <a:pt x="3134" y="12400"/>
                    <a:pt x="3134" y="13331"/>
                    <a:pt x="3134" y="13331"/>
                  </a:cubicBezTo>
                  <a:lnTo>
                    <a:pt x="1304" y="18170"/>
                  </a:lnTo>
                  <a:cubicBezTo>
                    <a:pt x="1210" y="18387"/>
                    <a:pt x="1179" y="18667"/>
                    <a:pt x="1241" y="18915"/>
                  </a:cubicBezTo>
                  <a:lnTo>
                    <a:pt x="1707" y="21583"/>
                  </a:lnTo>
                  <a:lnTo>
                    <a:pt x="6608" y="21583"/>
                  </a:lnTo>
                  <a:cubicBezTo>
                    <a:pt x="6608" y="21583"/>
                    <a:pt x="5553" y="19721"/>
                    <a:pt x="4251" y="19597"/>
                  </a:cubicBezTo>
                  <a:lnTo>
                    <a:pt x="4220" y="19597"/>
                  </a:lnTo>
                  <a:cubicBezTo>
                    <a:pt x="3568" y="19194"/>
                    <a:pt x="3475" y="18201"/>
                    <a:pt x="4002" y="17612"/>
                  </a:cubicBezTo>
                  <a:cubicBezTo>
                    <a:pt x="5647" y="15751"/>
                    <a:pt x="6794" y="13486"/>
                    <a:pt x="7508" y="11004"/>
                  </a:cubicBezTo>
                  <a:cubicBezTo>
                    <a:pt x="7880" y="9732"/>
                    <a:pt x="8066" y="8398"/>
                    <a:pt x="8376" y="7096"/>
                  </a:cubicBezTo>
                  <a:cubicBezTo>
                    <a:pt x="8718" y="5731"/>
                    <a:pt x="9431" y="4242"/>
                    <a:pt x="8780" y="2815"/>
                  </a:cubicBezTo>
                  <a:cubicBezTo>
                    <a:pt x="7977" y="1026"/>
                    <a:pt x="4734" y="0"/>
                    <a:pt x="2357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57"/>
            <p:cNvSpPr/>
            <p:nvPr/>
          </p:nvSpPr>
          <p:spPr>
            <a:xfrm>
              <a:off x="1449625" y="5098400"/>
              <a:ext cx="22525" cy="98525"/>
            </a:xfrm>
            <a:custGeom>
              <a:avLst/>
              <a:gdLst/>
              <a:ahLst/>
              <a:cxnLst/>
              <a:rect l="l" t="t" r="r" b="b"/>
              <a:pathLst>
                <a:path w="901" h="3941" extrusionOk="0">
                  <a:moveTo>
                    <a:pt x="1" y="3940"/>
                  </a:moveTo>
                  <a:cubicBezTo>
                    <a:pt x="1" y="3940"/>
                    <a:pt x="32" y="3909"/>
                    <a:pt x="32" y="3909"/>
                  </a:cubicBezTo>
                  <a:cubicBezTo>
                    <a:pt x="404" y="2637"/>
                    <a:pt x="590" y="1303"/>
                    <a:pt x="900" y="1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900" y="1"/>
                    <a:pt x="900" y="1"/>
                    <a:pt x="900" y="1"/>
                  </a:cubicBezTo>
                  <a:cubicBezTo>
                    <a:pt x="590" y="1303"/>
                    <a:pt x="404" y="2637"/>
                    <a:pt x="32" y="3909"/>
                  </a:cubicBezTo>
                  <a:cubicBezTo>
                    <a:pt x="32" y="3909"/>
                    <a:pt x="1" y="3940"/>
                    <a:pt x="1" y="3940"/>
                  </a:cubicBezTo>
                  <a:close/>
                  <a:moveTo>
                    <a:pt x="900" y="1"/>
                  </a:moveTo>
                  <a:cubicBezTo>
                    <a:pt x="900" y="1"/>
                    <a:pt x="900" y="1"/>
                    <a:pt x="900" y="1"/>
                  </a:cubicBezTo>
                  <a:cubicBezTo>
                    <a:pt x="900" y="1"/>
                    <a:pt x="900" y="1"/>
                    <a:pt x="900" y="1"/>
                  </a:cubicBezTo>
                  <a:close/>
                </a:path>
              </a:pathLst>
            </a:custGeom>
            <a:solidFill>
              <a:srgbClr val="E6B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57"/>
            <p:cNvSpPr/>
            <p:nvPr/>
          </p:nvSpPr>
          <p:spPr>
            <a:xfrm>
              <a:off x="1286775" y="5055750"/>
              <a:ext cx="186925" cy="181500"/>
            </a:xfrm>
            <a:custGeom>
              <a:avLst/>
              <a:gdLst/>
              <a:ahLst/>
              <a:cxnLst/>
              <a:rect l="l" t="t" r="r" b="b"/>
              <a:pathLst>
                <a:path w="7477" h="7260" extrusionOk="0">
                  <a:moveTo>
                    <a:pt x="621" y="0"/>
                  </a:moveTo>
                  <a:cubicBezTo>
                    <a:pt x="497" y="590"/>
                    <a:pt x="279" y="1179"/>
                    <a:pt x="155" y="1707"/>
                  </a:cubicBezTo>
                  <a:cubicBezTo>
                    <a:pt x="93" y="1924"/>
                    <a:pt x="62" y="2110"/>
                    <a:pt x="0" y="2327"/>
                  </a:cubicBezTo>
                  <a:cubicBezTo>
                    <a:pt x="248" y="3227"/>
                    <a:pt x="559" y="4033"/>
                    <a:pt x="962" y="4685"/>
                  </a:cubicBezTo>
                  <a:cubicBezTo>
                    <a:pt x="1706" y="5088"/>
                    <a:pt x="3227" y="5863"/>
                    <a:pt x="4685" y="6794"/>
                  </a:cubicBezTo>
                  <a:cubicBezTo>
                    <a:pt x="5150" y="7073"/>
                    <a:pt x="5584" y="7228"/>
                    <a:pt x="5987" y="7259"/>
                  </a:cubicBezTo>
                  <a:cubicBezTo>
                    <a:pt x="6174" y="6732"/>
                    <a:pt x="6360" y="6205"/>
                    <a:pt x="6515" y="5646"/>
                  </a:cubicBezTo>
                  <a:cubicBezTo>
                    <a:pt x="6515" y="5646"/>
                    <a:pt x="6546" y="5615"/>
                    <a:pt x="6546" y="5615"/>
                  </a:cubicBezTo>
                  <a:cubicBezTo>
                    <a:pt x="6918" y="4343"/>
                    <a:pt x="7104" y="3009"/>
                    <a:pt x="7414" y="1707"/>
                  </a:cubicBezTo>
                  <a:cubicBezTo>
                    <a:pt x="7445" y="1613"/>
                    <a:pt x="7476" y="1520"/>
                    <a:pt x="7476" y="1458"/>
                  </a:cubicBezTo>
                  <a:cubicBezTo>
                    <a:pt x="5150" y="1179"/>
                    <a:pt x="2854" y="714"/>
                    <a:pt x="621" y="0"/>
                  </a:cubicBezTo>
                  <a:close/>
                </a:path>
              </a:pathLst>
            </a:custGeom>
            <a:solidFill>
              <a:srgbClr val="A5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57"/>
            <p:cNvSpPr/>
            <p:nvPr/>
          </p:nvSpPr>
          <p:spPr>
            <a:xfrm>
              <a:off x="1045575" y="4416450"/>
              <a:ext cx="1367300" cy="1044150"/>
            </a:xfrm>
            <a:custGeom>
              <a:avLst/>
              <a:gdLst/>
              <a:ahLst/>
              <a:cxnLst/>
              <a:rect l="l" t="t" r="r" b="b"/>
              <a:pathLst>
                <a:path w="54692" h="41766" extrusionOk="0">
                  <a:moveTo>
                    <a:pt x="20790" y="0"/>
                  </a:moveTo>
                  <a:cubicBezTo>
                    <a:pt x="19300" y="0"/>
                    <a:pt x="17735" y="668"/>
                    <a:pt x="16194" y="2089"/>
                  </a:cubicBezTo>
                  <a:cubicBezTo>
                    <a:pt x="14022" y="4043"/>
                    <a:pt x="12937" y="7146"/>
                    <a:pt x="10486" y="8759"/>
                  </a:cubicBezTo>
                  <a:cubicBezTo>
                    <a:pt x="7508" y="10682"/>
                    <a:pt x="3847" y="9844"/>
                    <a:pt x="1924" y="13164"/>
                  </a:cubicBezTo>
                  <a:cubicBezTo>
                    <a:pt x="621" y="15428"/>
                    <a:pt x="1" y="18717"/>
                    <a:pt x="1738" y="20888"/>
                  </a:cubicBezTo>
                  <a:cubicBezTo>
                    <a:pt x="1707" y="22222"/>
                    <a:pt x="1676" y="27775"/>
                    <a:pt x="3413" y="30381"/>
                  </a:cubicBezTo>
                  <a:cubicBezTo>
                    <a:pt x="4561" y="32583"/>
                    <a:pt x="4561" y="33514"/>
                    <a:pt x="4561" y="33514"/>
                  </a:cubicBezTo>
                  <a:lnTo>
                    <a:pt x="2731" y="38353"/>
                  </a:lnTo>
                  <a:cubicBezTo>
                    <a:pt x="2637" y="38570"/>
                    <a:pt x="2606" y="38819"/>
                    <a:pt x="2668" y="39098"/>
                  </a:cubicBezTo>
                  <a:lnTo>
                    <a:pt x="3134" y="41766"/>
                  </a:lnTo>
                  <a:lnTo>
                    <a:pt x="8035" y="41766"/>
                  </a:lnTo>
                  <a:cubicBezTo>
                    <a:pt x="8035" y="41766"/>
                    <a:pt x="6980" y="39904"/>
                    <a:pt x="5678" y="39780"/>
                  </a:cubicBezTo>
                  <a:lnTo>
                    <a:pt x="5647" y="39780"/>
                  </a:lnTo>
                  <a:cubicBezTo>
                    <a:pt x="4995" y="39377"/>
                    <a:pt x="4902" y="38384"/>
                    <a:pt x="5429" y="37795"/>
                  </a:cubicBezTo>
                  <a:cubicBezTo>
                    <a:pt x="7074" y="35934"/>
                    <a:pt x="8190" y="33669"/>
                    <a:pt x="8904" y="31187"/>
                  </a:cubicBezTo>
                  <a:cubicBezTo>
                    <a:pt x="9276" y="29915"/>
                    <a:pt x="9462" y="28581"/>
                    <a:pt x="9803" y="27279"/>
                  </a:cubicBezTo>
                  <a:cubicBezTo>
                    <a:pt x="9927" y="26751"/>
                    <a:pt x="10145" y="26162"/>
                    <a:pt x="10269" y="25572"/>
                  </a:cubicBezTo>
                  <a:cubicBezTo>
                    <a:pt x="13216" y="26534"/>
                    <a:pt x="16287" y="27030"/>
                    <a:pt x="19358" y="27216"/>
                  </a:cubicBezTo>
                  <a:cubicBezTo>
                    <a:pt x="20103" y="27248"/>
                    <a:pt x="20878" y="27279"/>
                    <a:pt x="21623" y="27279"/>
                  </a:cubicBezTo>
                  <a:cubicBezTo>
                    <a:pt x="20630" y="32304"/>
                    <a:pt x="23577" y="41362"/>
                    <a:pt x="23577" y="41362"/>
                  </a:cubicBezTo>
                  <a:lnTo>
                    <a:pt x="28385" y="41362"/>
                  </a:lnTo>
                  <a:cubicBezTo>
                    <a:pt x="28168" y="40432"/>
                    <a:pt x="25935" y="39656"/>
                    <a:pt x="25935" y="39656"/>
                  </a:cubicBezTo>
                  <a:lnTo>
                    <a:pt x="25935" y="35871"/>
                  </a:lnTo>
                  <a:cubicBezTo>
                    <a:pt x="25935" y="35065"/>
                    <a:pt x="26183" y="34289"/>
                    <a:pt x="26679" y="33669"/>
                  </a:cubicBezTo>
                  <a:cubicBezTo>
                    <a:pt x="27175" y="33049"/>
                    <a:pt x="27827" y="32180"/>
                    <a:pt x="28509" y="31125"/>
                  </a:cubicBezTo>
                  <a:cubicBezTo>
                    <a:pt x="28820" y="30660"/>
                    <a:pt x="28975" y="30101"/>
                    <a:pt x="29068" y="29512"/>
                  </a:cubicBezTo>
                  <a:cubicBezTo>
                    <a:pt x="29254" y="27992"/>
                    <a:pt x="30402" y="26782"/>
                    <a:pt x="31922" y="26596"/>
                  </a:cubicBezTo>
                  <a:lnTo>
                    <a:pt x="31953" y="26596"/>
                  </a:lnTo>
                  <a:cubicBezTo>
                    <a:pt x="37226" y="25883"/>
                    <a:pt x="42500" y="23711"/>
                    <a:pt x="44796" y="18562"/>
                  </a:cubicBezTo>
                  <a:cubicBezTo>
                    <a:pt x="45571" y="16855"/>
                    <a:pt x="45943" y="14963"/>
                    <a:pt x="45974" y="13102"/>
                  </a:cubicBezTo>
                  <a:cubicBezTo>
                    <a:pt x="45974" y="12760"/>
                    <a:pt x="45664" y="10930"/>
                    <a:pt x="45850" y="10713"/>
                  </a:cubicBezTo>
                  <a:cubicBezTo>
                    <a:pt x="45989" y="10540"/>
                    <a:pt x="46234" y="10474"/>
                    <a:pt x="46557" y="10474"/>
                  </a:cubicBezTo>
                  <a:cubicBezTo>
                    <a:pt x="47102" y="10474"/>
                    <a:pt x="47866" y="10662"/>
                    <a:pt x="48704" y="10837"/>
                  </a:cubicBezTo>
                  <a:cubicBezTo>
                    <a:pt x="49537" y="11024"/>
                    <a:pt x="50439" y="11212"/>
                    <a:pt x="51270" y="11212"/>
                  </a:cubicBezTo>
                  <a:cubicBezTo>
                    <a:pt x="51678" y="11212"/>
                    <a:pt x="52069" y="11167"/>
                    <a:pt x="52427" y="11054"/>
                  </a:cubicBezTo>
                  <a:cubicBezTo>
                    <a:pt x="54691" y="10372"/>
                    <a:pt x="53792" y="6804"/>
                    <a:pt x="52427" y="6618"/>
                  </a:cubicBezTo>
                  <a:cubicBezTo>
                    <a:pt x="51062" y="6401"/>
                    <a:pt x="49697" y="6184"/>
                    <a:pt x="48735" y="4137"/>
                  </a:cubicBezTo>
                  <a:cubicBezTo>
                    <a:pt x="48062" y="2160"/>
                    <a:pt x="46675" y="960"/>
                    <a:pt x="44615" y="960"/>
                  </a:cubicBezTo>
                  <a:cubicBezTo>
                    <a:pt x="43732" y="960"/>
                    <a:pt x="42726" y="1180"/>
                    <a:pt x="41600" y="1655"/>
                  </a:cubicBezTo>
                  <a:cubicBezTo>
                    <a:pt x="37816" y="3237"/>
                    <a:pt x="39677" y="7921"/>
                    <a:pt x="39677" y="7921"/>
                  </a:cubicBezTo>
                  <a:cubicBezTo>
                    <a:pt x="40257" y="11307"/>
                    <a:pt x="38530" y="12942"/>
                    <a:pt x="36001" y="12942"/>
                  </a:cubicBezTo>
                  <a:cubicBezTo>
                    <a:pt x="35148" y="12942"/>
                    <a:pt x="34203" y="12756"/>
                    <a:pt x="33225" y="12388"/>
                  </a:cubicBezTo>
                  <a:cubicBezTo>
                    <a:pt x="32976" y="12264"/>
                    <a:pt x="32728" y="12140"/>
                    <a:pt x="32480" y="12016"/>
                  </a:cubicBezTo>
                  <a:cubicBezTo>
                    <a:pt x="29347" y="10217"/>
                    <a:pt x="28044" y="6091"/>
                    <a:pt x="26059" y="3268"/>
                  </a:cubicBezTo>
                  <a:cubicBezTo>
                    <a:pt x="24579" y="1154"/>
                    <a:pt x="22749" y="0"/>
                    <a:pt x="20790" y="0"/>
                  </a:cubicBezTo>
                  <a:close/>
                </a:path>
              </a:pathLst>
            </a:custGeom>
            <a:solidFill>
              <a:srgbClr val="DBAB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850" name="Google Shape;4850;p57"/>
            <p:cNvSpPr/>
            <p:nvPr/>
          </p:nvSpPr>
          <p:spPr>
            <a:xfrm>
              <a:off x="1990800" y="4395275"/>
              <a:ext cx="84725" cy="109100"/>
            </a:xfrm>
            <a:custGeom>
              <a:avLst/>
              <a:gdLst/>
              <a:ahLst/>
              <a:cxnLst/>
              <a:rect l="l" t="t" r="r" b="b"/>
              <a:pathLst>
                <a:path w="3389" h="4364" extrusionOk="0">
                  <a:moveTo>
                    <a:pt x="1522" y="1"/>
                  </a:moveTo>
                  <a:cubicBezTo>
                    <a:pt x="636" y="1"/>
                    <a:pt x="0" y="1614"/>
                    <a:pt x="441" y="2688"/>
                  </a:cubicBezTo>
                  <a:cubicBezTo>
                    <a:pt x="968" y="3898"/>
                    <a:pt x="2085" y="4363"/>
                    <a:pt x="2675" y="4363"/>
                  </a:cubicBezTo>
                  <a:cubicBezTo>
                    <a:pt x="3295" y="4363"/>
                    <a:pt x="3388" y="3277"/>
                    <a:pt x="3388" y="3277"/>
                  </a:cubicBezTo>
                  <a:cubicBezTo>
                    <a:pt x="3388" y="3277"/>
                    <a:pt x="2923" y="609"/>
                    <a:pt x="1868" y="82"/>
                  </a:cubicBezTo>
                  <a:cubicBezTo>
                    <a:pt x="1750" y="27"/>
                    <a:pt x="1634" y="1"/>
                    <a:pt x="1522" y="1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57"/>
            <p:cNvSpPr/>
            <p:nvPr/>
          </p:nvSpPr>
          <p:spPr>
            <a:xfrm>
              <a:off x="2256200" y="4573375"/>
              <a:ext cx="156675" cy="123200"/>
            </a:xfrm>
            <a:custGeom>
              <a:avLst/>
              <a:gdLst/>
              <a:ahLst/>
              <a:cxnLst/>
              <a:rect l="l" t="t" r="r" b="b"/>
              <a:pathLst>
                <a:path w="6267" h="4928" extrusionOk="0">
                  <a:moveTo>
                    <a:pt x="2513" y="0"/>
                  </a:moveTo>
                  <a:cubicBezTo>
                    <a:pt x="0" y="2047"/>
                    <a:pt x="776" y="3909"/>
                    <a:pt x="869" y="4684"/>
                  </a:cubicBezTo>
                  <a:cubicBezTo>
                    <a:pt x="1517" y="4818"/>
                    <a:pt x="2201" y="4928"/>
                    <a:pt x="2848" y="4928"/>
                  </a:cubicBezTo>
                  <a:cubicBezTo>
                    <a:pt x="3253" y="4928"/>
                    <a:pt x="3644" y="4885"/>
                    <a:pt x="4002" y="4777"/>
                  </a:cubicBezTo>
                  <a:cubicBezTo>
                    <a:pt x="6266" y="4095"/>
                    <a:pt x="5367" y="527"/>
                    <a:pt x="4002" y="341"/>
                  </a:cubicBezTo>
                  <a:cubicBezTo>
                    <a:pt x="3505" y="248"/>
                    <a:pt x="3009" y="186"/>
                    <a:pt x="2513" y="0"/>
                  </a:cubicBezTo>
                  <a:close/>
                </a:path>
              </a:pathLst>
            </a:custGeom>
            <a:solidFill>
              <a:srgbClr val="A5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57"/>
            <p:cNvSpPr/>
            <p:nvPr/>
          </p:nvSpPr>
          <p:spPr>
            <a:xfrm>
              <a:off x="940875" y="4757575"/>
              <a:ext cx="200900" cy="409200"/>
            </a:xfrm>
            <a:custGeom>
              <a:avLst/>
              <a:gdLst/>
              <a:ahLst/>
              <a:cxnLst/>
              <a:rect l="l" t="t" r="r" b="b"/>
              <a:pathLst>
                <a:path w="8036" h="16368" extrusionOk="0">
                  <a:moveTo>
                    <a:pt x="6570" y="0"/>
                  </a:moveTo>
                  <a:cubicBezTo>
                    <a:pt x="6397" y="0"/>
                    <a:pt x="6220" y="35"/>
                    <a:pt x="6050" y="108"/>
                  </a:cubicBezTo>
                  <a:cubicBezTo>
                    <a:pt x="5554" y="325"/>
                    <a:pt x="5212" y="542"/>
                    <a:pt x="4840" y="791"/>
                  </a:cubicBezTo>
                  <a:cubicBezTo>
                    <a:pt x="4468" y="1070"/>
                    <a:pt x="4096" y="1349"/>
                    <a:pt x="3785" y="1659"/>
                  </a:cubicBezTo>
                  <a:cubicBezTo>
                    <a:pt x="3134" y="2311"/>
                    <a:pt x="2544" y="3117"/>
                    <a:pt x="2234" y="4017"/>
                  </a:cubicBezTo>
                  <a:cubicBezTo>
                    <a:pt x="1924" y="4948"/>
                    <a:pt x="1893" y="5940"/>
                    <a:pt x="2141" y="6840"/>
                  </a:cubicBezTo>
                  <a:cubicBezTo>
                    <a:pt x="2172" y="7057"/>
                    <a:pt x="2234" y="7274"/>
                    <a:pt x="2296" y="7491"/>
                  </a:cubicBezTo>
                  <a:lnTo>
                    <a:pt x="2544" y="8112"/>
                  </a:lnTo>
                  <a:cubicBezTo>
                    <a:pt x="2669" y="8422"/>
                    <a:pt x="2824" y="8763"/>
                    <a:pt x="2917" y="9104"/>
                  </a:cubicBezTo>
                  <a:cubicBezTo>
                    <a:pt x="3413" y="10469"/>
                    <a:pt x="3661" y="11958"/>
                    <a:pt x="3289" y="13261"/>
                  </a:cubicBezTo>
                  <a:cubicBezTo>
                    <a:pt x="3103" y="13913"/>
                    <a:pt x="2731" y="14533"/>
                    <a:pt x="2203" y="14936"/>
                  </a:cubicBezTo>
                  <a:cubicBezTo>
                    <a:pt x="1676" y="15371"/>
                    <a:pt x="993" y="15619"/>
                    <a:pt x="280" y="15743"/>
                  </a:cubicBezTo>
                  <a:cubicBezTo>
                    <a:pt x="125" y="15774"/>
                    <a:pt x="1" y="15898"/>
                    <a:pt x="1" y="16053"/>
                  </a:cubicBezTo>
                  <a:cubicBezTo>
                    <a:pt x="1" y="16223"/>
                    <a:pt x="130" y="16367"/>
                    <a:pt x="294" y="16367"/>
                  </a:cubicBezTo>
                  <a:cubicBezTo>
                    <a:pt x="310" y="16367"/>
                    <a:pt x="326" y="16366"/>
                    <a:pt x="342" y="16363"/>
                  </a:cubicBezTo>
                  <a:cubicBezTo>
                    <a:pt x="1149" y="16332"/>
                    <a:pt x="1986" y="16146"/>
                    <a:pt x="2731" y="15650"/>
                  </a:cubicBezTo>
                  <a:cubicBezTo>
                    <a:pt x="3475" y="15185"/>
                    <a:pt x="4002" y="14440"/>
                    <a:pt x="4344" y="13634"/>
                  </a:cubicBezTo>
                  <a:cubicBezTo>
                    <a:pt x="4654" y="12827"/>
                    <a:pt x="4778" y="11989"/>
                    <a:pt x="4778" y="11152"/>
                  </a:cubicBezTo>
                  <a:cubicBezTo>
                    <a:pt x="4747" y="10314"/>
                    <a:pt x="4654" y="9477"/>
                    <a:pt x="4468" y="8670"/>
                  </a:cubicBezTo>
                  <a:cubicBezTo>
                    <a:pt x="4375" y="8267"/>
                    <a:pt x="4251" y="7895"/>
                    <a:pt x="4127" y="7491"/>
                  </a:cubicBezTo>
                  <a:lnTo>
                    <a:pt x="4002" y="6995"/>
                  </a:lnTo>
                  <a:cubicBezTo>
                    <a:pt x="3971" y="6840"/>
                    <a:pt x="3940" y="6685"/>
                    <a:pt x="3940" y="6530"/>
                  </a:cubicBezTo>
                  <a:cubicBezTo>
                    <a:pt x="3816" y="5878"/>
                    <a:pt x="3940" y="5289"/>
                    <a:pt x="4189" y="4761"/>
                  </a:cubicBezTo>
                  <a:cubicBezTo>
                    <a:pt x="4406" y="4234"/>
                    <a:pt x="4809" y="3769"/>
                    <a:pt x="5305" y="3396"/>
                  </a:cubicBezTo>
                  <a:cubicBezTo>
                    <a:pt x="5554" y="3179"/>
                    <a:pt x="5833" y="3024"/>
                    <a:pt x="6112" y="2869"/>
                  </a:cubicBezTo>
                  <a:cubicBezTo>
                    <a:pt x="6391" y="2714"/>
                    <a:pt x="6732" y="2559"/>
                    <a:pt x="6950" y="2497"/>
                  </a:cubicBezTo>
                  <a:lnTo>
                    <a:pt x="6981" y="2466"/>
                  </a:lnTo>
                  <a:lnTo>
                    <a:pt x="7105" y="2435"/>
                  </a:lnTo>
                  <a:cubicBezTo>
                    <a:pt x="7725" y="2156"/>
                    <a:pt x="8035" y="1380"/>
                    <a:pt x="7725" y="760"/>
                  </a:cubicBezTo>
                  <a:cubicBezTo>
                    <a:pt x="7519" y="278"/>
                    <a:pt x="7059" y="0"/>
                    <a:pt x="6570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57"/>
            <p:cNvSpPr/>
            <p:nvPr/>
          </p:nvSpPr>
          <p:spPr>
            <a:xfrm>
              <a:off x="843175" y="5110125"/>
              <a:ext cx="171400" cy="90400"/>
            </a:xfrm>
            <a:custGeom>
              <a:avLst/>
              <a:gdLst/>
              <a:ahLst/>
              <a:cxnLst/>
              <a:rect l="l" t="t" r="r" b="b"/>
              <a:pathLst>
                <a:path w="6856" h="3616" extrusionOk="0">
                  <a:moveTo>
                    <a:pt x="4189" y="0"/>
                  </a:moveTo>
                  <a:cubicBezTo>
                    <a:pt x="3424" y="0"/>
                    <a:pt x="2637" y="331"/>
                    <a:pt x="2172" y="927"/>
                  </a:cubicBezTo>
                  <a:cubicBezTo>
                    <a:pt x="1210" y="2199"/>
                    <a:pt x="0" y="2665"/>
                    <a:pt x="0" y="2665"/>
                  </a:cubicBezTo>
                  <a:cubicBezTo>
                    <a:pt x="0" y="2665"/>
                    <a:pt x="1267" y="3615"/>
                    <a:pt x="3392" y="3615"/>
                  </a:cubicBezTo>
                  <a:cubicBezTo>
                    <a:pt x="3664" y="3615"/>
                    <a:pt x="3950" y="3600"/>
                    <a:pt x="4250" y="3564"/>
                  </a:cubicBezTo>
                  <a:cubicBezTo>
                    <a:pt x="6856" y="3223"/>
                    <a:pt x="6204" y="1362"/>
                    <a:pt x="6204" y="1362"/>
                  </a:cubicBezTo>
                  <a:cubicBezTo>
                    <a:pt x="5891" y="423"/>
                    <a:pt x="5054" y="0"/>
                    <a:pt x="4189" y="0"/>
                  </a:cubicBezTo>
                  <a:close/>
                </a:path>
              </a:pathLst>
            </a:custGeom>
            <a:solidFill>
              <a:srgbClr val="6039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57"/>
            <p:cNvSpPr/>
            <p:nvPr/>
          </p:nvSpPr>
          <p:spPr>
            <a:xfrm>
              <a:off x="2149950" y="4495525"/>
              <a:ext cx="83775" cy="73875"/>
            </a:xfrm>
            <a:custGeom>
              <a:avLst/>
              <a:gdLst/>
              <a:ahLst/>
              <a:cxnLst/>
              <a:rect l="l" t="t" r="r" b="b"/>
              <a:pathLst>
                <a:path w="3351" h="2955" extrusionOk="0">
                  <a:moveTo>
                    <a:pt x="1675" y="1"/>
                  </a:moveTo>
                  <a:cubicBezTo>
                    <a:pt x="1521" y="1"/>
                    <a:pt x="1364" y="25"/>
                    <a:pt x="1210" y="74"/>
                  </a:cubicBezTo>
                  <a:cubicBezTo>
                    <a:pt x="434" y="353"/>
                    <a:pt x="0" y="1191"/>
                    <a:pt x="279" y="1966"/>
                  </a:cubicBezTo>
                  <a:cubicBezTo>
                    <a:pt x="498" y="2575"/>
                    <a:pt x="1062" y="2954"/>
                    <a:pt x="1669" y="2954"/>
                  </a:cubicBezTo>
                  <a:cubicBezTo>
                    <a:pt x="1835" y="2954"/>
                    <a:pt x="2005" y="2926"/>
                    <a:pt x="2172" y="2866"/>
                  </a:cubicBezTo>
                  <a:cubicBezTo>
                    <a:pt x="2947" y="2618"/>
                    <a:pt x="3350" y="1780"/>
                    <a:pt x="3071" y="1005"/>
                  </a:cubicBezTo>
                  <a:cubicBezTo>
                    <a:pt x="2872" y="383"/>
                    <a:pt x="2295" y="1"/>
                    <a:pt x="1675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57"/>
            <p:cNvSpPr/>
            <p:nvPr/>
          </p:nvSpPr>
          <p:spPr>
            <a:xfrm>
              <a:off x="2184075" y="4499000"/>
              <a:ext cx="28700" cy="26200"/>
            </a:xfrm>
            <a:custGeom>
              <a:avLst/>
              <a:gdLst/>
              <a:ahLst/>
              <a:cxnLst/>
              <a:rect l="l" t="t" r="r" b="b"/>
              <a:pathLst>
                <a:path w="1148" h="1048" extrusionOk="0">
                  <a:moveTo>
                    <a:pt x="567" y="1"/>
                  </a:moveTo>
                  <a:cubicBezTo>
                    <a:pt x="513" y="1"/>
                    <a:pt x="458" y="10"/>
                    <a:pt x="403" y="28"/>
                  </a:cubicBezTo>
                  <a:cubicBezTo>
                    <a:pt x="155" y="121"/>
                    <a:pt x="0" y="431"/>
                    <a:pt x="93" y="679"/>
                  </a:cubicBezTo>
                  <a:cubicBezTo>
                    <a:pt x="168" y="904"/>
                    <a:pt x="363" y="1048"/>
                    <a:pt x="581" y="1048"/>
                  </a:cubicBezTo>
                  <a:cubicBezTo>
                    <a:pt x="634" y="1048"/>
                    <a:pt x="690" y="1039"/>
                    <a:pt x="745" y="1021"/>
                  </a:cubicBezTo>
                  <a:cubicBezTo>
                    <a:pt x="1024" y="928"/>
                    <a:pt x="1148" y="617"/>
                    <a:pt x="1055" y="369"/>
                  </a:cubicBezTo>
                  <a:cubicBezTo>
                    <a:pt x="980" y="145"/>
                    <a:pt x="785" y="1"/>
                    <a:pt x="5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57"/>
            <p:cNvSpPr/>
            <p:nvPr/>
          </p:nvSpPr>
          <p:spPr>
            <a:xfrm>
              <a:off x="1374400" y="4416450"/>
              <a:ext cx="358325" cy="189650"/>
            </a:xfrm>
            <a:custGeom>
              <a:avLst/>
              <a:gdLst/>
              <a:ahLst/>
              <a:cxnLst/>
              <a:rect l="l" t="t" r="r" b="b"/>
              <a:pathLst>
                <a:path w="14333" h="7586" extrusionOk="0">
                  <a:moveTo>
                    <a:pt x="7637" y="0"/>
                  </a:moveTo>
                  <a:cubicBezTo>
                    <a:pt x="6147" y="0"/>
                    <a:pt x="4582" y="668"/>
                    <a:pt x="3041" y="2089"/>
                  </a:cubicBezTo>
                  <a:cubicBezTo>
                    <a:pt x="1831" y="3175"/>
                    <a:pt x="962" y="4633"/>
                    <a:pt x="1" y="5967"/>
                  </a:cubicBezTo>
                  <a:cubicBezTo>
                    <a:pt x="21" y="6088"/>
                    <a:pt x="67" y="6169"/>
                    <a:pt x="156" y="6169"/>
                  </a:cubicBezTo>
                  <a:cubicBezTo>
                    <a:pt x="205" y="6169"/>
                    <a:pt x="266" y="6145"/>
                    <a:pt x="342" y="6091"/>
                  </a:cubicBezTo>
                  <a:cubicBezTo>
                    <a:pt x="962" y="5719"/>
                    <a:pt x="1583" y="5346"/>
                    <a:pt x="2203" y="4974"/>
                  </a:cubicBezTo>
                  <a:lnTo>
                    <a:pt x="2203" y="4974"/>
                  </a:lnTo>
                  <a:cubicBezTo>
                    <a:pt x="2172" y="5719"/>
                    <a:pt x="1955" y="6463"/>
                    <a:pt x="1583" y="7115"/>
                  </a:cubicBezTo>
                  <a:cubicBezTo>
                    <a:pt x="1713" y="7153"/>
                    <a:pt x="1847" y="7170"/>
                    <a:pt x="1982" y="7170"/>
                  </a:cubicBezTo>
                  <a:cubicBezTo>
                    <a:pt x="2393" y="7170"/>
                    <a:pt x="2814" y="7007"/>
                    <a:pt x="3165" y="6773"/>
                  </a:cubicBezTo>
                  <a:cubicBezTo>
                    <a:pt x="3599" y="6432"/>
                    <a:pt x="3940" y="5967"/>
                    <a:pt x="4282" y="5501"/>
                  </a:cubicBezTo>
                  <a:cubicBezTo>
                    <a:pt x="4437" y="6091"/>
                    <a:pt x="4592" y="6711"/>
                    <a:pt x="5026" y="7146"/>
                  </a:cubicBezTo>
                  <a:cubicBezTo>
                    <a:pt x="5293" y="7413"/>
                    <a:pt x="5678" y="7586"/>
                    <a:pt x="6042" y="7586"/>
                  </a:cubicBezTo>
                  <a:cubicBezTo>
                    <a:pt x="6271" y="7586"/>
                    <a:pt x="6491" y="7518"/>
                    <a:pt x="6670" y="7363"/>
                  </a:cubicBezTo>
                  <a:cubicBezTo>
                    <a:pt x="7136" y="6928"/>
                    <a:pt x="7043" y="6153"/>
                    <a:pt x="7384" y="5626"/>
                  </a:cubicBezTo>
                  <a:cubicBezTo>
                    <a:pt x="7880" y="5874"/>
                    <a:pt x="8190" y="6401"/>
                    <a:pt x="8594" y="6742"/>
                  </a:cubicBezTo>
                  <a:cubicBezTo>
                    <a:pt x="8851" y="6963"/>
                    <a:pt x="9194" y="7118"/>
                    <a:pt x="9509" y="7118"/>
                  </a:cubicBezTo>
                  <a:cubicBezTo>
                    <a:pt x="9727" y="7118"/>
                    <a:pt x="9931" y="7044"/>
                    <a:pt x="10083" y="6866"/>
                  </a:cubicBezTo>
                  <a:cubicBezTo>
                    <a:pt x="10486" y="6432"/>
                    <a:pt x="10145" y="5626"/>
                    <a:pt x="10548" y="5191"/>
                  </a:cubicBezTo>
                  <a:cubicBezTo>
                    <a:pt x="11106" y="5626"/>
                    <a:pt x="11665" y="6091"/>
                    <a:pt x="12223" y="6556"/>
                  </a:cubicBezTo>
                  <a:cubicBezTo>
                    <a:pt x="12440" y="6711"/>
                    <a:pt x="12626" y="6866"/>
                    <a:pt x="12875" y="6866"/>
                  </a:cubicBezTo>
                  <a:cubicBezTo>
                    <a:pt x="13185" y="6835"/>
                    <a:pt x="13402" y="6525"/>
                    <a:pt x="13464" y="6246"/>
                  </a:cubicBezTo>
                  <a:cubicBezTo>
                    <a:pt x="13495" y="5936"/>
                    <a:pt x="13402" y="5626"/>
                    <a:pt x="13309" y="5346"/>
                  </a:cubicBezTo>
                  <a:lnTo>
                    <a:pt x="13309" y="5346"/>
                  </a:lnTo>
                  <a:cubicBezTo>
                    <a:pt x="13557" y="5470"/>
                    <a:pt x="13805" y="5626"/>
                    <a:pt x="14084" y="5626"/>
                  </a:cubicBezTo>
                  <a:cubicBezTo>
                    <a:pt x="14178" y="5626"/>
                    <a:pt x="14240" y="5626"/>
                    <a:pt x="14333" y="5595"/>
                  </a:cubicBezTo>
                  <a:cubicBezTo>
                    <a:pt x="13867" y="4788"/>
                    <a:pt x="13402" y="3981"/>
                    <a:pt x="12906" y="3268"/>
                  </a:cubicBezTo>
                  <a:cubicBezTo>
                    <a:pt x="11426" y="1154"/>
                    <a:pt x="9596" y="0"/>
                    <a:pt x="7637" y="0"/>
                  </a:cubicBezTo>
                  <a:close/>
                </a:path>
              </a:pathLst>
            </a:custGeom>
            <a:solidFill>
              <a:srgbClr val="A58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57"/>
            <p:cNvSpPr/>
            <p:nvPr/>
          </p:nvSpPr>
          <p:spPr>
            <a:xfrm>
              <a:off x="1897900" y="4743975"/>
              <a:ext cx="297050" cy="328075"/>
            </a:xfrm>
            <a:custGeom>
              <a:avLst/>
              <a:gdLst/>
              <a:ahLst/>
              <a:cxnLst/>
              <a:rect l="l" t="t" r="r" b="b"/>
              <a:pathLst>
                <a:path w="11882" h="13123" extrusionOk="0">
                  <a:moveTo>
                    <a:pt x="0" y="13123"/>
                  </a:moveTo>
                  <a:lnTo>
                    <a:pt x="0" y="13123"/>
                  </a:lnTo>
                  <a:cubicBezTo>
                    <a:pt x="4498" y="12130"/>
                    <a:pt x="8717" y="9897"/>
                    <a:pt x="10703" y="5461"/>
                  </a:cubicBezTo>
                  <a:cubicBezTo>
                    <a:pt x="11478" y="3754"/>
                    <a:pt x="11850" y="1862"/>
                    <a:pt x="11881" y="1"/>
                  </a:cubicBezTo>
                  <a:lnTo>
                    <a:pt x="11881" y="1"/>
                  </a:lnTo>
                  <a:lnTo>
                    <a:pt x="11881" y="1"/>
                  </a:lnTo>
                  <a:cubicBezTo>
                    <a:pt x="11850" y="1862"/>
                    <a:pt x="11478" y="3754"/>
                    <a:pt x="10703" y="5461"/>
                  </a:cubicBezTo>
                  <a:cubicBezTo>
                    <a:pt x="8717" y="9897"/>
                    <a:pt x="4498" y="12130"/>
                    <a:pt x="0" y="13123"/>
                  </a:cubicBezTo>
                  <a:close/>
                </a:path>
              </a:pathLst>
            </a:custGeom>
            <a:solidFill>
              <a:srgbClr val="EDC4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57"/>
            <p:cNvSpPr/>
            <p:nvPr/>
          </p:nvSpPr>
          <p:spPr>
            <a:xfrm>
              <a:off x="1771475" y="5072025"/>
              <a:ext cx="126450" cy="86900"/>
            </a:xfrm>
            <a:custGeom>
              <a:avLst/>
              <a:gdLst/>
              <a:ahLst/>
              <a:cxnLst/>
              <a:rect l="l" t="t" r="r" b="b"/>
              <a:pathLst>
                <a:path w="5058" h="3476" extrusionOk="0">
                  <a:moveTo>
                    <a:pt x="1" y="3475"/>
                  </a:moveTo>
                  <a:cubicBezTo>
                    <a:pt x="1" y="3413"/>
                    <a:pt x="32" y="3351"/>
                    <a:pt x="32" y="3289"/>
                  </a:cubicBezTo>
                  <a:cubicBezTo>
                    <a:pt x="218" y="1769"/>
                    <a:pt x="1366" y="559"/>
                    <a:pt x="2886" y="373"/>
                  </a:cubicBezTo>
                  <a:lnTo>
                    <a:pt x="2917" y="373"/>
                  </a:lnTo>
                  <a:cubicBezTo>
                    <a:pt x="3630" y="280"/>
                    <a:pt x="4344" y="156"/>
                    <a:pt x="5057" y="1"/>
                  </a:cubicBezTo>
                  <a:lnTo>
                    <a:pt x="5057" y="1"/>
                  </a:lnTo>
                  <a:cubicBezTo>
                    <a:pt x="4344" y="156"/>
                    <a:pt x="3630" y="280"/>
                    <a:pt x="2917" y="373"/>
                  </a:cubicBezTo>
                  <a:lnTo>
                    <a:pt x="2886" y="373"/>
                  </a:lnTo>
                  <a:cubicBezTo>
                    <a:pt x="1366" y="559"/>
                    <a:pt x="218" y="1769"/>
                    <a:pt x="32" y="3289"/>
                  </a:cubicBezTo>
                  <a:cubicBezTo>
                    <a:pt x="32" y="3351"/>
                    <a:pt x="1" y="3413"/>
                    <a:pt x="1" y="3475"/>
                  </a:cubicBezTo>
                  <a:close/>
                </a:path>
              </a:pathLst>
            </a:custGeom>
            <a:solidFill>
              <a:srgbClr val="AA43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57"/>
            <p:cNvSpPr/>
            <p:nvPr/>
          </p:nvSpPr>
          <p:spPr>
            <a:xfrm>
              <a:off x="1086675" y="4694350"/>
              <a:ext cx="1108275" cy="244325"/>
            </a:xfrm>
            <a:custGeom>
              <a:avLst/>
              <a:gdLst/>
              <a:ahLst/>
              <a:cxnLst/>
              <a:rect l="l" t="t" r="r" b="b"/>
              <a:pathLst>
                <a:path w="44331" h="9773" extrusionOk="0">
                  <a:moveTo>
                    <a:pt x="94" y="9772"/>
                  </a:moveTo>
                  <a:cubicBezTo>
                    <a:pt x="94" y="9772"/>
                    <a:pt x="63" y="9772"/>
                    <a:pt x="63" y="9741"/>
                  </a:cubicBezTo>
                  <a:cubicBezTo>
                    <a:pt x="63" y="9772"/>
                    <a:pt x="94" y="9772"/>
                    <a:pt x="94" y="9772"/>
                  </a:cubicBezTo>
                  <a:lnTo>
                    <a:pt x="94" y="9772"/>
                  </a:lnTo>
                  <a:close/>
                  <a:moveTo>
                    <a:pt x="63" y="9741"/>
                  </a:moveTo>
                  <a:cubicBezTo>
                    <a:pt x="63" y="9741"/>
                    <a:pt x="63" y="9741"/>
                    <a:pt x="63" y="9741"/>
                  </a:cubicBezTo>
                  <a:cubicBezTo>
                    <a:pt x="63" y="9741"/>
                    <a:pt x="63" y="9741"/>
                    <a:pt x="63" y="9741"/>
                  </a:cubicBezTo>
                  <a:close/>
                  <a:moveTo>
                    <a:pt x="63" y="9741"/>
                  </a:moveTo>
                  <a:cubicBezTo>
                    <a:pt x="63" y="9741"/>
                    <a:pt x="63" y="9741"/>
                    <a:pt x="63" y="9741"/>
                  </a:cubicBezTo>
                  <a:cubicBezTo>
                    <a:pt x="63" y="9741"/>
                    <a:pt x="63" y="9741"/>
                    <a:pt x="63" y="9741"/>
                  </a:cubicBezTo>
                  <a:close/>
                  <a:moveTo>
                    <a:pt x="63" y="9710"/>
                  </a:moveTo>
                  <a:cubicBezTo>
                    <a:pt x="63" y="9710"/>
                    <a:pt x="32" y="9710"/>
                    <a:pt x="32" y="9710"/>
                  </a:cubicBezTo>
                  <a:cubicBezTo>
                    <a:pt x="32" y="9710"/>
                    <a:pt x="63" y="9710"/>
                    <a:pt x="63" y="9710"/>
                  </a:cubicBezTo>
                  <a:close/>
                  <a:moveTo>
                    <a:pt x="32" y="9710"/>
                  </a:moveTo>
                  <a:cubicBezTo>
                    <a:pt x="32" y="9710"/>
                    <a:pt x="32" y="9710"/>
                    <a:pt x="32" y="9710"/>
                  </a:cubicBezTo>
                  <a:cubicBezTo>
                    <a:pt x="32" y="9710"/>
                    <a:pt x="32" y="9710"/>
                    <a:pt x="32" y="9710"/>
                  </a:cubicBezTo>
                  <a:close/>
                  <a:moveTo>
                    <a:pt x="32" y="9710"/>
                  </a:moveTo>
                  <a:cubicBezTo>
                    <a:pt x="32" y="9679"/>
                    <a:pt x="32" y="9679"/>
                    <a:pt x="32" y="9679"/>
                  </a:cubicBezTo>
                  <a:cubicBezTo>
                    <a:pt x="32" y="9679"/>
                    <a:pt x="32" y="9679"/>
                    <a:pt x="32" y="9710"/>
                  </a:cubicBezTo>
                  <a:close/>
                  <a:moveTo>
                    <a:pt x="32" y="9679"/>
                  </a:moveTo>
                  <a:cubicBezTo>
                    <a:pt x="32" y="9679"/>
                    <a:pt x="32" y="9679"/>
                    <a:pt x="32" y="9679"/>
                  </a:cubicBezTo>
                  <a:cubicBezTo>
                    <a:pt x="32" y="9679"/>
                    <a:pt x="32" y="9679"/>
                    <a:pt x="32" y="9679"/>
                  </a:cubicBezTo>
                  <a:close/>
                  <a:moveTo>
                    <a:pt x="1" y="9679"/>
                  </a:moveTo>
                  <a:lnTo>
                    <a:pt x="1" y="9679"/>
                  </a:lnTo>
                  <a:lnTo>
                    <a:pt x="1" y="9679"/>
                  </a:lnTo>
                  <a:close/>
                  <a:moveTo>
                    <a:pt x="44330" y="1986"/>
                  </a:moveTo>
                  <a:lnTo>
                    <a:pt x="44330" y="1986"/>
                  </a:lnTo>
                  <a:lnTo>
                    <a:pt x="44330" y="1986"/>
                  </a:lnTo>
                  <a:close/>
                  <a:moveTo>
                    <a:pt x="44330" y="1986"/>
                  </a:moveTo>
                  <a:lnTo>
                    <a:pt x="44330" y="1986"/>
                  </a:lnTo>
                  <a:lnTo>
                    <a:pt x="44330" y="1986"/>
                  </a:lnTo>
                  <a:close/>
                  <a:moveTo>
                    <a:pt x="44330" y="1986"/>
                  </a:moveTo>
                  <a:cubicBezTo>
                    <a:pt x="44330" y="1707"/>
                    <a:pt x="44144" y="621"/>
                    <a:pt x="44144" y="0"/>
                  </a:cubicBezTo>
                  <a:cubicBezTo>
                    <a:pt x="44144" y="0"/>
                    <a:pt x="44144" y="0"/>
                    <a:pt x="44144" y="0"/>
                  </a:cubicBezTo>
                  <a:cubicBezTo>
                    <a:pt x="44144" y="621"/>
                    <a:pt x="44330" y="1707"/>
                    <a:pt x="44330" y="1986"/>
                  </a:cubicBezTo>
                  <a:close/>
                </a:path>
              </a:pathLst>
            </a:custGeom>
            <a:solidFill>
              <a:srgbClr val="EDC4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57"/>
            <p:cNvSpPr/>
            <p:nvPr/>
          </p:nvSpPr>
          <p:spPr>
            <a:xfrm>
              <a:off x="1061875" y="4694350"/>
              <a:ext cx="1133075" cy="531275"/>
            </a:xfrm>
            <a:custGeom>
              <a:avLst/>
              <a:gdLst/>
              <a:ahLst/>
              <a:cxnLst/>
              <a:rect l="l" t="t" r="r" b="b"/>
              <a:pathLst>
                <a:path w="45323" h="21251" extrusionOk="0">
                  <a:moveTo>
                    <a:pt x="45136" y="0"/>
                  </a:moveTo>
                  <a:cubicBezTo>
                    <a:pt x="44795" y="2048"/>
                    <a:pt x="42841" y="11602"/>
                    <a:pt x="34155" y="12843"/>
                  </a:cubicBezTo>
                  <a:cubicBezTo>
                    <a:pt x="31921" y="12967"/>
                    <a:pt x="28819" y="13153"/>
                    <a:pt x="25314" y="13153"/>
                  </a:cubicBezTo>
                  <a:cubicBezTo>
                    <a:pt x="19388" y="13153"/>
                    <a:pt x="12254" y="12595"/>
                    <a:pt x="5925" y="10175"/>
                  </a:cubicBezTo>
                  <a:cubicBezTo>
                    <a:pt x="3692" y="9369"/>
                    <a:pt x="1427" y="7663"/>
                    <a:pt x="124" y="6205"/>
                  </a:cubicBezTo>
                  <a:cubicBezTo>
                    <a:pt x="93" y="6236"/>
                    <a:pt x="62" y="6298"/>
                    <a:pt x="31" y="6329"/>
                  </a:cubicBezTo>
                  <a:cubicBezTo>
                    <a:pt x="0" y="7508"/>
                    <a:pt x="279" y="8686"/>
                    <a:pt x="993" y="9679"/>
                  </a:cubicBezTo>
                  <a:lnTo>
                    <a:pt x="1024" y="9679"/>
                  </a:lnTo>
                  <a:cubicBezTo>
                    <a:pt x="1024" y="9679"/>
                    <a:pt x="1024" y="9679"/>
                    <a:pt x="1024" y="9710"/>
                  </a:cubicBezTo>
                  <a:lnTo>
                    <a:pt x="1055" y="9710"/>
                  </a:lnTo>
                  <a:cubicBezTo>
                    <a:pt x="1055" y="9710"/>
                    <a:pt x="1055" y="9741"/>
                    <a:pt x="1055" y="9741"/>
                  </a:cubicBezTo>
                  <a:cubicBezTo>
                    <a:pt x="1055" y="9772"/>
                    <a:pt x="1086" y="9772"/>
                    <a:pt x="1086" y="9772"/>
                  </a:cubicBezTo>
                  <a:cubicBezTo>
                    <a:pt x="1055" y="10486"/>
                    <a:pt x="1055" y="12409"/>
                    <a:pt x="1303" y="14456"/>
                  </a:cubicBezTo>
                  <a:cubicBezTo>
                    <a:pt x="2451" y="15418"/>
                    <a:pt x="3909" y="16721"/>
                    <a:pt x="4746" y="17714"/>
                  </a:cubicBezTo>
                  <a:cubicBezTo>
                    <a:pt x="5770" y="18954"/>
                    <a:pt x="7476" y="20195"/>
                    <a:pt x="8097" y="20630"/>
                  </a:cubicBezTo>
                  <a:cubicBezTo>
                    <a:pt x="8159" y="20443"/>
                    <a:pt x="8221" y="20257"/>
                    <a:pt x="8252" y="20071"/>
                  </a:cubicBezTo>
                  <a:cubicBezTo>
                    <a:pt x="8593" y="18985"/>
                    <a:pt x="8748" y="17869"/>
                    <a:pt x="8996" y="16783"/>
                  </a:cubicBezTo>
                  <a:cubicBezTo>
                    <a:pt x="9058" y="16566"/>
                    <a:pt x="9089" y="16380"/>
                    <a:pt x="9151" y="16163"/>
                  </a:cubicBezTo>
                  <a:cubicBezTo>
                    <a:pt x="9275" y="15635"/>
                    <a:pt x="9493" y="15046"/>
                    <a:pt x="9617" y="14456"/>
                  </a:cubicBezTo>
                  <a:cubicBezTo>
                    <a:pt x="11850" y="15170"/>
                    <a:pt x="14146" y="15635"/>
                    <a:pt x="16472" y="15914"/>
                  </a:cubicBezTo>
                  <a:cubicBezTo>
                    <a:pt x="17217" y="15976"/>
                    <a:pt x="17961" y="16038"/>
                    <a:pt x="18706" y="16100"/>
                  </a:cubicBezTo>
                  <a:cubicBezTo>
                    <a:pt x="19451" y="16132"/>
                    <a:pt x="20226" y="16163"/>
                    <a:pt x="20971" y="16163"/>
                  </a:cubicBezTo>
                  <a:cubicBezTo>
                    <a:pt x="20691" y="17621"/>
                    <a:pt x="20722" y="19420"/>
                    <a:pt x="20940" y="21250"/>
                  </a:cubicBezTo>
                  <a:cubicBezTo>
                    <a:pt x="20940" y="21250"/>
                    <a:pt x="23483" y="19947"/>
                    <a:pt x="25965" y="19327"/>
                  </a:cubicBezTo>
                  <a:cubicBezTo>
                    <a:pt x="26616" y="19172"/>
                    <a:pt x="27423" y="19017"/>
                    <a:pt x="28323" y="18830"/>
                  </a:cubicBezTo>
                  <a:cubicBezTo>
                    <a:pt x="28354" y="18737"/>
                    <a:pt x="28385" y="18644"/>
                    <a:pt x="28385" y="18582"/>
                  </a:cubicBezTo>
                  <a:cubicBezTo>
                    <a:pt x="28385" y="18520"/>
                    <a:pt x="28416" y="18458"/>
                    <a:pt x="28416" y="18396"/>
                  </a:cubicBezTo>
                  <a:cubicBezTo>
                    <a:pt x="28602" y="16876"/>
                    <a:pt x="29750" y="15666"/>
                    <a:pt x="31270" y="15480"/>
                  </a:cubicBezTo>
                  <a:lnTo>
                    <a:pt x="31301" y="15480"/>
                  </a:lnTo>
                  <a:cubicBezTo>
                    <a:pt x="32014" y="15387"/>
                    <a:pt x="32728" y="15263"/>
                    <a:pt x="33441" y="15108"/>
                  </a:cubicBezTo>
                  <a:cubicBezTo>
                    <a:pt x="37939" y="14115"/>
                    <a:pt x="42158" y="11882"/>
                    <a:pt x="44144" y="7446"/>
                  </a:cubicBezTo>
                  <a:cubicBezTo>
                    <a:pt x="44919" y="5739"/>
                    <a:pt x="45291" y="3847"/>
                    <a:pt x="45322" y="1986"/>
                  </a:cubicBezTo>
                  <a:cubicBezTo>
                    <a:pt x="45322" y="1707"/>
                    <a:pt x="45136" y="621"/>
                    <a:pt x="45136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57"/>
            <p:cNvSpPr/>
            <p:nvPr/>
          </p:nvSpPr>
          <p:spPr>
            <a:xfrm>
              <a:off x="1062650" y="4847125"/>
              <a:ext cx="2350" cy="5450"/>
            </a:xfrm>
            <a:custGeom>
              <a:avLst/>
              <a:gdLst/>
              <a:ahLst/>
              <a:cxnLst/>
              <a:rect l="l" t="t" r="r" b="b"/>
              <a:pathLst>
                <a:path w="94" h="218" extrusionOk="0">
                  <a:moveTo>
                    <a:pt x="0" y="1"/>
                  </a:moveTo>
                  <a:cubicBezTo>
                    <a:pt x="0" y="63"/>
                    <a:pt x="0" y="125"/>
                    <a:pt x="0" y="218"/>
                  </a:cubicBezTo>
                  <a:cubicBezTo>
                    <a:pt x="31" y="187"/>
                    <a:pt x="62" y="125"/>
                    <a:pt x="93" y="94"/>
                  </a:cubicBezTo>
                  <a:cubicBezTo>
                    <a:pt x="62" y="63"/>
                    <a:pt x="31" y="32"/>
                    <a:pt x="0" y="1"/>
                  </a:cubicBezTo>
                  <a:close/>
                </a:path>
              </a:pathLst>
            </a:custGeom>
            <a:solidFill>
              <a:srgbClr val="CB6A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62" name="Google Shape;4862;p57"/>
          <p:cNvGrpSpPr/>
          <p:nvPr/>
        </p:nvGrpSpPr>
        <p:grpSpPr>
          <a:xfrm>
            <a:off x="238775" y="3522430"/>
            <a:ext cx="1584756" cy="1563840"/>
            <a:chOff x="885690" y="2872761"/>
            <a:chExt cx="1584756" cy="1563840"/>
          </a:xfrm>
        </p:grpSpPr>
        <p:grpSp>
          <p:nvGrpSpPr>
            <p:cNvPr id="4863" name="Google Shape;4863;p57"/>
            <p:cNvGrpSpPr/>
            <p:nvPr/>
          </p:nvGrpSpPr>
          <p:grpSpPr>
            <a:xfrm>
              <a:off x="885690" y="2872761"/>
              <a:ext cx="1584756" cy="1563840"/>
              <a:chOff x="996725" y="2456700"/>
              <a:chExt cx="1216050" cy="1200000"/>
            </a:xfrm>
          </p:grpSpPr>
          <p:sp>
            <p:nvSpPr>
              <p:cNvPr id="4864" name="Google Shape;4864;p57"/>
              <p:cNvSpPr/>
              <p:nvPr/>
            </p:nvSpPr>
            <p:spPr>
              <a:xfrm>
                <a:off x="1698575" y="3299925"/>
                <a:ext cx="162900" cy="269925"/>
              </a:xfrm>
              <a:custGeom>
                <a:avLst/>
                <a:gdLst/>
                <a:ahLst/>
                <a:cxnLst/>
                <a:rect l="l" t="t" r="r" b="b"/>
                <a:pathLst>
                  <a:path w="6516" h="10797" extrusionOk="0">
                    <a:moveTo>
                      <a:pt x="3196" y="1"/>
                    </a:moveTo>
                    <a:lnTo>
                      <a:pt x="1" y="1614"/>
                    </a:lnTo>
                    <a:lnTo>
                      <a:pt x="1676" y="5895"/>
                    </a:lnTo>
                    <a:cubicBezTo>
                      <a:pt x="1676" y="5895"/>
                      <a:pt x="4530" y="10796"/>
                      <a:pt x="5119" y="10796"/>
                    </a:cubicBezTo>
                    <a:cubicBezTo>
                      <a:pt x="5709" y="10796"/>
                      <a:pt x="6515" y="10393"/>
                      <a:pt x="6515" y="10393"/>
                    </a:cubicBezTo>
                    <a:lnTo>
                      <a:pt x="4530" y="5802"/>
                    </a:lnTo>
                    <a:lnTo>
                      <a:pt x="3196" y="1"/>
                    </a:lnTo>
                    <a:close/>
                  </a:path>
                </a:pathLst>
              </a:cu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5" name="Google Shape;4865;p57"/>
              <p:cNvSpPr/>
              <p:nvPr/>
            </p:nvSpPr>
            <p:spPr>
              <a:xfrm>
                <a:off x="1320125" y="3367950"/>
                <a:ext cx="10162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4065" h="8665" extrusionOk="0">
                    <a:moveTo>
                      <a:pt x="863" y="1"/>
                    </a:moveTo>
                    <a:cubicBezTo>
                      <a:pt x="522" y="1"/>
                      <a:pt x="272" y="130"/>
                      <a:pt x="217" y="475"/>
                    </a:cubicBezTo>
                    <a:cubicBezTo>
                      <a:pt x="0" y="1840"/>
                      <a:pt x="652" y="4229"/>
                      <a:pt x="652" y="4229"/>
                    </a:cubicBezTo>
                    <a:lnTo>
                      <a:pt x="2637" y="8665"/>
                    </a:lnTo>
                    <a:lnTo>
                      <a:pt x="4064" y="8416"/>
                    </a:lnTo>
                    <a:cubicBezTo>
                      <a:pt x="4064" y="8416"/>
                      <a:pt x="3568" y="5811"/>
                      <a:pt x="3351" y="5035"/>
                    </a:cubicBezTo>
                    <a:cubicBezTo>
                      <a:pt x="3133" y="4291"/>
                      <a:pt x="3692" y="1126"/>
                      <a:pt x="3692" y="1126"/>
                    </a:cubicBezTo>
                    <a:cubicBezTo>
                      <a:pt x="3692" y="1126"/>
                      <a:pt x="1874" y="1"/>
                      <a:pt x="863" y="1"/>
                    </a:cubicBezTo>
                    <a:close/>
                  </a:path>
                </a:pathLst>
              </a:custGeom>
              <a:solidFill>
                <a:srgbClr val="D6D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6" name="Google Shape;4866;p57"/>
              <p:cNvSpPr/>
              <p:nvPr/>
            </p:nvSpPr>
            <p:spPr>
              <a:xfrm>
                <a:off x="1432575" y="2760925"/>
                <a:ext cx="298600" cy="255675"/>
              </a:xfrm>
              <a:custGeom>
                <a:avLst/>
                <a:gdLst/>
                <a:ahLst/>
                <a:cxnLst/>
                <a:rect l="l" t="t" r="r" b="b"/>
                <a:pathLst>
                  <a:path w="11944" h="10227" extrusionOk="0">
                    <a:moveTo>
                      <a:pt x="10361" y="1"/>
                    </a:moveTo>
                    <a:cubicBezTo>
                      <a:pt x="10424" y="218"/>
                      <a:pt x="9989" y="683"/>
                      <a:pt x="9896" y="838"/>
                    </a:cubicBezTo>
                    <a:cubicBezTo>
                      <a:pt x="9524" y="1366"/>
                      <a:pt x="9462" y="1583"/>
                      <a:pt x="9400" y="2234"/>
                    </a:cubicBezTo>
                    <a:cubicBezTo>
                      <a:pt x="9400" y="2327"/>
                      <a:pt x="9400" y="2421"/>
                      <a:pt x="9338" y="2452"/>
                    </a:cubicBezTo>
                    <a:cubicBezTo>
                      <a:pt x="9276" y="2545"/>
                      <a:pt x="9183" y="2545"/>
                      <a:pt x="9090" y="2545"/>
                    </a:cubicBezTo>
                    <a:cubicBezTo>
                      <a:pt x="8779" y="2576"/>
                      <a:pt x="8469" y="2700"/>
                      <a:pt x="8221" y="2886"/>
                    </a:cubicBezTo>
                    <a:cubicBezTo>
                      <a:pt x="8159" y="2917"/>
                      <a:pt x="8097" y="2979"/>
                      <a:pt x="8066" y="3072"/>
                    </a:cubicBezTo>
                    <a:cubicBezTo>
                      <a:pt x="7942" y="3320"/>
                      <a:pt x="8252" y="3692"/>
                      <a:pt x="8066" y="3941"/>
                    </a:cubicBezTo>
                    <a:cubicBezTo>
                      <a:pt x="8004" y="4023"/>
                      <a:pt x="7900" y="4037"/>
                      <a:pt x="7792" y="4037"/>
                    </a:cubicBezTo>
                    <a:cubicBezTo>
                      <a:pt x="7738" y="4037"/>
                      <a:pt x="7683" y="4034"/>
                      <a:pt x="7632" y="4034"/>
                    </a:cubicBezTo>
                    <a:lnTo>
                      <a:pt x="7383" y="4034"/>
                    </a:lnTo>
                    <a:cubicBezTo>
                      <a:pt x="7104" y="4096"/>
                      <a:pt x="6918" y="4313"/>
                      <a:pt x="6794" y="4561"/>
                    </a:cubicBezTo>
                    <a:cubicBezTo>
                      <a:pt x="6701" y="4809"/>
                      <a:pt x="6639" y="5088"/>
                      <a:pt x="6515" y="5337"/>
                    </a:cubicBezTo>
                    <a:cubicBezTo>
                      <a:pt x="6484" y="5399"/>
                      <a:pt x="6422" y="5492"/>
                      <a:pt x="6360" y="5523"/>
                    </a:cubicBezTo>
                    <a:cubicBezTo>
                      <a:pt x="6320" y="5549"/>
                      <a:pt x="6275" y="5558"/>
                      <a:pt x="6230" y="5558"/>
                    </a:cubicBezTo>
                    <a:cubicBezTo>
                      <a:pt x="6167" y="5558"/>
                      <a:pt x="6103" y="5541"/>
                      <a:pt x="6049" y="5523"/>
                    </a:cubicBezTo>
                    <a:cubicBezTo>
                      <a:pt x="5770" y="5461"/>
                      <a:pt x="5522" y="5368"/>
                      <a:pt x="5243" y="5243"/>
                    </a:cubicBezTo>
                    <a:cubicBezTo>
                      <a:pt x="4995" y="5678"/>
                      <a:pt x="4747" y="6081"/>
                      <a:pt x="4436" y="6453"/>
                    </a:cubicBezTo>
                    <a:cubicBezTo>
                      <a:pt x="4374" y="6546"/>
                      <a:pt x="4312" y="6608"/>
                      <a:pt x="4219" y="6639"/>
                    </a:cubicBezTo>
                    <a:cubicBezTo>
                      <a:pt x="4202" y="6644"/>
                      <a:pt x="4186" y="6646"/>
                      <a:pt x="4170" y="6646"/>
                    </a:cubicBezTo>
                    <a:cubicBezTo>
                      <a:pt x="4069" y="6646"/>
                      <a:pt x="3985" y="6569"/>
                      <a:pt x="3878" y="6515"/>
                    </a:cubicBezTo>
                    <a:cubicBezTo>
                      <a:pt x="3599" y="6298"/>
                      <a:pt x="3289" y="6112"/>
                      <a:pt x="3009" y="5895"/>
                    </a:cubicBezTo>
                    <a:cubicBezTo>
                      <a:pt x="2854" y="6174"/>
                      <a:pt x="2668" y="6453"/>
                      <a:pt x="2358" y="6546"/>
                    </a:cubicBezTo>
                    <a:cubicBezTo>
                      <a:pt x="2289" y="6569"/>
                      <a:pt x="2229" y="6579"/>
                      <a:pt x="2177" y="6579"/>
                    </a:cubicBezTo>
                    <a:cubicBezTo>
                      <a:pt x="1877" y="6579"/>
                      <a:pt x="1816" y="6249"/>
                      <a:pt x="1551" y="6143"/>
                    </a:cubicBezTo>
                    <a:lnTo>
                      <a:pt x="683" y="6205"/>
                    </a:lnTo>
                    <a:lnTo>
                      <a:pt x="0" y="8873"/>
                    </a:lnTo>
                    <a:cubicBezTo>
                      <a:pt x="764" y="9845"/>
                      <a:pt x="2322" y="10226"/>
                      <a:pt x="4011" y="10226"/>
                    </a:cubicBezTo>
                    <a:cubicBezTo>
                      <a:pt x="6097" y="10226"/>
                      <a:pt x="8383" y="9644"/>
                      <a:pt x="9617" y="8873"/>
                    </a:cubicBezTo>
                    <a:cubicBezTo>
                      <a:pt x="11882" y="7477"/>
                      <a:pt x="11944" y="2855"/>
                      <a:pt x="11633" y="1521"/>
                    </a:cubicBezTo>
                    <a:cubicBezTo>
                      <a:pt x="11354" y="218"/>
                      <a:pt x="10362" y="1"/>
                      <a:pt x="103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7" name="Google Shape;4867;p57"/>
              <p:cNvSpPr/>
              <p:nvPr/>
            </p:nvSpPr>
            <p:spPr>
              <a:xfrm>
                <a:off x="1191375" y="3265800"/>
                <a:ext cx="99300" cy="322650"/>
              </a:xfrm>
              <a:custGeom>
                <a:avLst/>
                <a:gdLst/>
                <a:ahLst/>
                <a:cxnLst/>
                <a:rect l="l" t="t" r="r" b="b"/>
                <a:pathLst>
                  <a:path w="3972" h="12906" extrusionOk="0">
                    <a:moveTo>
                      <a:pt x="1" y="1"/>
                    </a:moveTo>
                    <a:lnTo>
                      <a:pt x="63" y="7911"/>
                    </a:lnTo>
                    <a:lnTo>
                      <a:pt x="1831" y="12906"/>
                    </a:lnTo>
                    <a:lnTo>
                      <a:pt x="3289" y="12906"/>
                    </a:lnTo>
                    <a:lnTo>
                      <a:pt x="2575" y="8066"/>
                    </a:lnTo>
                    <a:lnTo>
                      <a:pt x="3971" y="2762"/>
                    </a:lnTo>
                    <a:cubicBezTo>
                      <a:pt x="3971" y="2762"/>
                      <a:pt x="1521" y="528"/>
                      <a:pt x="1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8" name="Google Shape;4868;p57"/>
              <p:cNvSpPr/>
              <p:nvPr/>
            </p:nvSpPr>
            <p:spPr>
              <a:xfrm>
                <a:off x="996725" y="2789325"/>
                <a:ext cx="887225" cy="646375"/>
              </a:xfrm>
              <a:custGeom>
                <a:avLst/>
                <a:gdLst/>
                <a:ahLst/>
                <a:cxnLst/>
                <a:rect l="l" t="t" r="r" b="b"/>
                <a:pathLst>
                  <a:path w="35489" h="25855" extrusionOk="0">
                    <a:moveTo>
                      <a:pt x="30363" y="1"/>
                    </a:moveTo>
                    <a:cubicBezTo>
                      <a:pt x="29797" y="1"/>
                      <a:pt x="29255" y="214"/>
                      <a:pt x="28788" y="571"/>
                    </a:cubicBezTo>
                    <a:cubicBezTo>
                      <a:pt x="28788" y="571"/>
                      <a:pt x="28478" y="6124"/>
                      <a:pt x="23080" y="7799"/>
                    </a:cubicBezTo>
                    <a:cubicBezTo>
                      <a:pt x="22936" y="7818"/>
                      <a:pt x="22759" y="7826"/>
                      <a:pt x="22553" y="7826"/>
                    </a:cubicBezTo>
                    <a:cubicBezTo>
                      <a:pt x="22094" y="7826"/>
                      <a:pt x="21491" y="7789"/>
                      <a:pt x="20785" y="7768"/>
                    </a:cubicBezTo>
                    <a:cubicBezTo>
                      <a:pt x="20133" y="7742"/>
                      <a:pt x="19397" y="7716"/>
                      <a:pt x="18614" y="7716"/>
                    </a:cubicBezTo>
                    <a:cubicBezTo>
                      <a:pt x="15597" y="7716"/>
                      <a:pt x="11883" y="8115"/>
                      <a:pt x="9617" y="10529"/>
                    </a:cubicBezTo>
                    <a:cubicBezTo>
                      <a:pt x="9338" y="10591"/>
                      <a:pt x="9059" y="10746"/>
                      <a:pt x="8841" y="10994"/>
                    </a:cubicBezTo>
                    <a:cubicBezTo>
                      <a:pt x="8810" y="11025"/>
                      <a:pt x="8686" y="11118"/>
                      <a:pt x="8562" y="11211"/>
                    </a:cubicBezTo>
                    <a:cubicBezTo>
                      <a:pt x="8469" y="11273"/>
                      <a:pt x="8345" y="11366"/>
                      <a:pt x="8221" y="11429"/>
                    </a:cubicBezTo>
                    <a:cubicBezTo>
                      <a:pt x="7973" y="11584"/>
                      <a:pt x="7725" y="11739"/>
                      <a:pt x="7445" y="11863"/>
                    </a:cubicBezTo>
                    <a:cubicBezTo>
                      <a:pt x="6918" y="12080"/>
                      <a:pt x="6360" y="12266"/>
                      <a:pt x="5801" y="12359"/>
                    </a:cubicBezTo>
                    <a:cubicBezTo>
                      <a:pt x="5567" y="12398"/>
                      <a:pt x="5328" y="12415"/>
                      <a:pt x="5086" y="12415"/>
                    </a:cubicBezTo>
                    <a:cubicBezTo>
                      <a:pt x="4749" y="12415"/>
                      <a:pt x="4407" y="12382"/>
                      <a:pt x="4064" y="12328"/>
                    </a:cubicBezTo>
                    <a:lnTo>
                      <a:pt x="3661" y="12235"/>
                    </a:lnTo>
                    <a:lnTo>
                      <a:pt x="3227" y="12111"/>
                    </a:lnTo>
                    <a:cubicBezTo>
                      <a:pt x="3071" y="12080"/>
                      <a:pt x="2947" y="12018"/>
                      <a:pt x="2823" y="11956"/>
                    </a:cubicBezTo>
                    <a:cubicBezTo>
                      <a:pt x="2730" y="11894"/>
                      <a:pt x="2575" y="11863"/>
                      <a:pt x="2482" y="11770"/>
                    </a:cubicBezTo>
                    <a:cubicBezTo>
                      <a:pt x="2048" y="11522"/>
                      <a:pt x="1768" y="11118"/>
                      <a:pt x="1613" y="10622"/>
                    </a:cubicBezTo>
                    <a:cubicBezTo>
                      <a:pt x="1458" y="10095"/>
                      <a:pt x="1489" y="9505"/>
                      <a:pt x="1644" y="8885"/>
                    </a:cubicBezTo>
                    <a:cubicBezTo>
                      <a:pt x="1768" y="8264"/>
                      <a:pt x="2048" y="7675"/>
                      <a:pt x="2389" y="7086"/>
                    </a:cubicBezTo>
                    <a:cubicBezTo>
                      <a:pt x="2699" y="6527"/>
                      <a:pt x="3133" y="6000"/>
                      <a:pt x="3630" y="5628"/>
                    </a:cubicBezTo>
                    <a:lnTo>
                      <a:pt x="3661" y="5596"/>
                    </a:lnTo>
                    <a:cubicBezTo>
                      <a:pt x="3754" y="5534"/>
                      <a:pt x="3816" y="5348"/>
                      <a:pt x="3723" y="5224"/>
                    </a:cubicBezTo>
                    <a:cubicBezTo>
                      <a:pt x="3680" y="5118"/>
                      <a:pt x="3580" y="5070"/>
                      <a:pt x="3471" y="5070"/>
                    </a:cubicBezTo>
                    <a:cubicBezTo>
                      <a:pt x="3421" y="5070"/>
                      <a:pt x="3369" y="5081"/>
                      <a:pt x="3320" y="5100"/>
                    </a:cubicBezTo>
                    <a:cubicBezTo>
                      <a:pt x="2606" y="5472"/>
                      <a:pt x="2110" y="6000"/>
                      <a:pt x="1644" y="6589"/>
                    </a:cubicBezTo>
                    <a:cubicBezTo>
                      <a:pt x="1179" y="7148"/>
                      <a:pt x="776" y="7799"/>
                      <a:pt x="497" y="8513"/>
                    </a:cubicBezTo>
                    <a:cubicBezTo>
                      <a:pt x="217" y="9226"/>
                      <a:pt x="0" y="10002"/>
                      <a:pt x="124" y="10901"/>
                    </a:cubicBezTo>
                    <a:cubicBezTo>
                      <a:pt x="186" y="11739"/>
                      <a:pt x="652" y="12638"/>
                      <a:pt x="1365" y="13228"/>
                    </a:cubicBezTo>
                    <a:cubicBezTo>
                      <a:pt x="1520" y="13383"/>
                      <a:pt x="1706" y="13476"/>
                      <a:pt x="1862" y="13600"/>
                    </a:cubicBezTo>
                    <a:cubicBezTo>
                      <a:pt x="2048" y="13724"/>
                      <a:pt x="2234" y="13848"/>
                      <a:pt x="2420" y="13941"/>
                    </a:cubicBezTo>
                    <a:lnTo>
                      <a:pt x="2947" y="14189"/>
                    </a:lnTo>
                    <a:lnTo>
                      <a:pt x="3537" y="14407"/>
                    </a:lnTo>
                    <a:cubicBezTo>
                      <a:pt x="4312" y="14655"/>
                      <a:pt x="5119" y="14810"/>
                      <a:pt x="5956" y="14810"/>
                    </a:cubicBezTo>
                    <a:cubicBezTo>
                      <a:pt x="6546" y="14810"/>
                      <a:pt x="7135" y="14748"/>
                      <a:pt x="7725" y="14624"/>
                    </a:cubicBezTo>
                    <a:lnTo>
                      <a:pt x="7725" y="14624"/>
                    </a:lnTo>
                    <a:lnTo>
                      <a:pt x="7694" y="14748"/>
                    </a:lnTo>
                    <a:cubicBezTo>
                      <a:pt x="6412" y="23282"/>
                      <a:pt x="13170" y="25854"/>
                      <a:pt x="19676" y="25854"/>
                    </a:cubicBezTo>
                    <a:cubicBezTo>
                      <a:pt x="20099" y="25854"/>
                      <a:pt x="20521" y="25843"/>
                      <a:pt x="20940" y="25822"/>
                    </a:cubicBezTo>
                    <a:cubicBezTo>
                      <a:pt x="27795" y="25512"/>
                      <a:pt x="35489" y="21355"/>
                      <a:pt x="34992" y="10839"/>
                    </a:cubicBezTo>
                    <a:cubicBezTo>
                      <a:pt x="34630" y="2628"/>
                      <a:pt x="32350" y="1"/>
                      <a:pt x="30363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9" name="Google Shape;4869;p57"/>
              <p:cNvSpPr/>
              <p:nvPr/>
            </p:nvSpPr>
            <p:spPr>
              <a:xfrm>
                <a:off x="1040925" y="2840250"/>
                <a:ext cx="115575" cy="100350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4014" extrusionOk="0">
                    <a:moveTo>
                      <a:pt x="4361" y="1"/>
                    </a:moveTo>
                    <a:cubicBezTo>
                      <a:pt x="4246" y="1"/>
                      <a:pt x="4109" y="73"/>
                      <a:pt x="4002" y="116"/>
                    </a:cubicBezTo>
                    <a:cubicBezTo>
                      <a:pt x="2917" y="364"/>
                      <a:pt x="1521" y="395"/>
                      <a:pt x="838" y="1419"/>
                    </a:cubicBezTo>
                    <a:cubicBezTo>
                      <a:pt x="0" y="2660"/>
                      <a:pt x="1179" y="3497"/>
                      <a:pt x="1179" y="3497"/>
                    </a:cubicBezTo>
                    <a:cubicBezTo>
                      <a:pt x="1600" y="3772"/>
                      <a:pt x="2128" y="4014"/>
                      <a:pt x="2624" y="4014"/>
                    </a:cubicBezTo>
                    <a:cubicBezTo>
                      <a:pt x="2970" y="4014"/>
                      <a:pt x="3300" y="3896"/>
                      <a:pt x="3568" y="3591"/>
                    </a:cubicBezTo>
                    <a:cubicBezTo>
                      <a:pt x="3816" y="3311"/>
                      <a:pt x="3940" y="3001"/>
                      <a:pt x="4002" y="2629"/>
                    </a:cubicBezTo>
                    <a:cubicBezTo>
                      <a:pt x="4126" y="1977"/>
                      <a:pt x="4281" y="1326"/>
                      <a:pt x="4468" y="674"/>
                    </a:cubicBezTo>
                    <a:cubicBezTo>
                      <a:pt x="4499" y="519"/>
                      <a:pt x="4623" y="209"/>
                      <a:pt x="4499" y="54"/>
                    </a:cubicBezTo>
                    <a:cubicBezTo>
                      <a:pt x="4460" y="16"/>
                      <a:pt x="4413" y="1"/>
                      <a:pt x="43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0" name="Google Shape;4870;p57"/>
              <p:cNvSpPr/>
              <p:nvPr/>
            </p:nvSpPr>
            <p:spPr>
              <a:xfrm>
                <a:off x="1664875" y="2474600"/>
                <a:ext cx="201250" cy="195625"/>
              </a:xfrm>
              <a:custGeom>
                <a:avLst/>
                <a:gdLst/>
                <a:ahLst/>
                <a:cxnLst/>
                <a:rect l="l" t="t" r="r" b="b"/>
                <a:pathLst>
                  <a:path w="8050" h="7825" extrusionOk="0">
                    <a:moveTo>
                      <a:pt x="6609" y="0"/>
                    </a:moveTo>
                    <a:cubicBezTo>
                      <a:pt x="5944" y="0"/>
                      <a:pt x="5195" y="1527"/>
                      <a:pt x="5195" y="1527"/>
                    </a:cubicBezTo>
                    <a:cubicBezTo>
                      <a:pt x="5195" y="1527"/>
                      <a:pt x="4704" y="1057"/>
                      <a:pt x="3898" y="1057"/>
                    </a:cubicBezTo>
                    <a:cubicBezTo>
                      <a:pt x="3733" y="1057"/>
                      <a:pt x="3555" y="1076"/>
                      <a:pt x="3365" y="1124"/>
                    </a:cubicBezTo>
                    <a:cubicBezTo>
                      <a:pt x="2279" y="1372"/>
                      <a:pt x="2465" y="2861"/>
                      <a:pt x="2465" y="2861"/>
                    </a:cubicBezTo>
                    <a:cubicBezTo>
                      <a:pt x="2301" y="2675"/>
                      <a:pt x="1908" y="2589"/>
                      <a:pt x="1506" y="2589"/>
                    </a:cubicBezTo>
                    <a:cubicBezTo>
                      <a:pt x="769" y="2589"/>
                      <a:pt x="0" y="2876"/>
                      <a:pt x="542" y="3357"/>
                    </a:cubicBezTo>
                    <a:cubicBezTo>
                      <a:pt x="1380" y="4102"/>
                      <a:pt x="3830" y="6646"/>
                      <a:pt x="4606" y="7824"/>
                    </a:cubicBezTo>
                    <a:cubicBezTo>
                      <a:pt x="6330" y="6378"/>
                      <a:pt x="7730" y="6303"/>
                      <a:pt x="8002" y="6303"/>
                    </a:cubicBezTo>
                    <a:cubicBezTo>
                      <a:pt x="8033" y="6303"/>
                      <a:pt x="8049" y="6304"/>
                      <a:pt x="8049" y="6304"/>
                    </a:cubicBezTo>
                    <a:cubicBezTo>
                      <a:pt x="7150" y="4536"/>
                      <a:pt x="7336" y="162"/>
                      <a:pt x="6684" y="7"/>
                    </a:cubicBezTo>
                    <a:cubicBezTo>
                      <a:pt x="6660" y="2"/>
                      <a:pt x="6635" y="0"/>
                      <a:pt x="6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1" name="Google Shape;4871;p57"/>
              <p:cNvSpPr/>
              <p:nvPr/>
            </p:nvSpPr>
            <p:spPr>
              <a:xfrm>
                <a:off x="1586125" y="3360650"/>
                <a:ext cx="93875" cy="228575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9143" extrusionOk="0">
                    <a:moveTo>
                      <a:pt x="1454" y="0"/>
                    </a:moveTo>
                    <a:cubicBezTo>
                      <a:pt x="1057" y="0"/>
                      <a:pt x="721" y="128"/>
                      <a:pt x="559" y="488"/>
                    </a:cubicBezTo>
                    <a:cubicBezTo>
                      <a:pt x="1" y="1760"/>
                      <a:pt x="1" y="4210"/>
                      <a:pt x="1" y="4210"/>
                    </a:cubicBezTo>
                    <a:lnTo>
                      <a:pt x="807" y="9050"/>
                    </a:lnTo>
                    <a:lnTo>
                      <a:pt x="2234" y="9143"/>
                    </a:lnTo>
                    <a:cubicBezTo>
                      <a:pt x="2234" y="9143"/>
                      <a:pt x="2451" y="6506"/>
                      <a:pt x="2420" y="5699"/>
                    </a:cubicBezTo>
                    <a:cubicBezTo>
                      <a:pt x="2420" y="4924"/>
                      <a:pt x="3754" y="767"/>
                      <a:pt x="3754" y="767"/>
                    </a:cubicBezTo>
                    <a:cubicBezTo>
                      <a:pt x="3754" y="767"/>
                      <a:pt x="2424" y="0"/>
                      <a:pt x="1454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2" name="Google Shape;4872;p57"/>
              <p:cNvSpPr/>
              <p:nvPr/>
            </p:nvSpPr>
            <p:spPr>
              <a:xfrm>
                <a:off x="1730375" y="3358250"/>
                <a:ext cx="64400" cy="78200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3128" extrusionOk="0">
                    <a:moveTo>
                      <a:pt x="1974" y="0"/>
                    </a:moveTo>
                    <a:cubicBezTo>
                      <a:pt x="1853" y="0"/>
                      <a:pt x="1731" y="17"/>
                      <a:pt x="1614" y="56"/>
                    </a:cubicBezTo>
                    <a:cubicBezTo>
                      <a:pt x="1303" y="149"/>
                      <a:pt x="1086" y="429"/>
                      <a:pt x="993" y="708"/>
                    </a:cubicBezTo>
                    <a:cubicBezTo>
                      <a:pt x="900" y="956"/>
                      <a:pt x="869" y="1204"/>
                      <a:pt x="776" y="1452"/>
                    </a:cubicBezTo>
                    <a:cubicBezTo>
                      <a:pt x="590" y="1887"/>
                      <a:pt x="311" y="2166"/>
                      <a:pt x="1" y="2507"/>
                    </a:cubicBezTo>
                    <a:lnTo>
                      <a:pt x="249" y="3128"/>
                    </a:lnTo>
                    <a:cubicBezTo>
                      <a:pt x="311" y="3097"/>
                      <a:pt x="373" y="3034"/>
                      <a:pt x="435" y="2972"/>
                    </a:cubicBezTo>
                    <a:cubicBezTo>
                      <a:pt x="807" y="2631"/>
                      <a:pt x="1148" y="2073"/>
                      <a:pt x="1086" y="1514"/>
                    </a:cubicBezTo>
                    <a:cubicBezTo>
                      <a:pt x="1086" y="1235"/>
                      <a:pt x="1055" y="987"/>
                      <a:pt x="1179" y="770"/>
                    </a:cubicBezTo>
                    <a:cubicBezTo>
                      <a:pt x="1303" y="584"/>
                      <a:pt x="1521" y="553"/>
                      <a:pt x="1707" y="553"/>
                    </a:cubicBezTo>
                    <a:lnTo>
                      <a:pt x="2575" y="553"/>
                    </a:lnTo>
                    <a:lnTo>
                      <a:pt x="2482" y="87"/>
                    </a:lnTo>
                    <a:lnTo>
                      <a:pt x="2451" y="87"/>
                    </a:lnTo>
                    <a:cubicBezTo>
                      <a:pt x="2307" y="33"/>
                      <a:pt x="2142" y="0"/>
                      <a:pt x="19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3" name="Google Shape;4873;p57"/>
              <p:cNvSpPr/>
              <p:nvPr/>
            </p:nvSpPr>
            <p:spPr>
              <a:xfrm>
                <a:off x="1757525" y="3423250"/>
                <a:ext cx="51975" cy="6437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2575" extrusionOk="0">
                    <a:moveTo>
                      <a:pt x="1955" y="0"/>
                    </a:moveTo>
                    <a:cubicBezTo>
                      <a:pt x="1737" y="0"/>
                      <a:pt x="1520" y="124"/>
                      <a:pt x="1334" y="279"/>
                    </a:cubicBezTo>
                    <a:cubicBezTo>
                      <a:pt x="1179" y="434"/>
                      <a:pt x="1024" y="652"/>
                      <a:pt x="993" y="869"/>
                    </a:cubicBezTo>
                    <a:cubicBezTo>
                      <a:pt x="962" y="1055"/>
                      <a:pt x="962" y="1272"/>
                      <a:pt x="962" y="1458"/>
                    </a:cubicBezTo>
                    <a:cubicBezTo>
                      <a:pt x="931" y="1613"/>
                      <a:pt x="838" y="1799"/>
                      <a:pt x="714" y="1892"/>
                    </a:cubicBezTo>
                    <a:cubicBezTo>
                      <a:pt x="559" y="1986"/>
                      <a:pt x="342" y="2017"/>
                      <a:pt x="186" y="2048"/>
                    </a:cubicBezTo>
                    <a:cubicBezTo>
                      <a:pt x="124" y="2079"/>
                      <a:pt x="62" y="2110"/>
                      <a:pt x="0" y="2110"/>
                    </a:cubicBezTo>
                    <a:cubicBezTo>
                      <a:pt x="93" y="2265"/>
                      <a:pt x="186" y="2420"/>
                      <a:pt x="279" y="2575"/>
                    </a:cubicBezTo>
                    <a:lnTo>
                      <a:pt x="404" y="2513"/>
                    </a:lnTo>
                    <a:cubicBezTo>
                      <a:pt x="590" y="2389"/>
                      <a:pt x="714" y="2172"/>
                      <a:pt x="838" y="2048"/>
                    </a:cubicBezTo>
                    <a:cubicBezTo>
                      <a:pt x="962" y="1892"/>
                      <a:pt x="1117" y="1768"/>
                      <a:pt x="1241" y="1582"/>
                    </a:cubicBezTo>
                    <a:cubicBezTo>
                      <a:pt x="1396" y="1396"/>
                      <a:pt x="1458" y="1241"/>
                      <a:pt x="1520" y="1055"/>
                    </a:cubicBezTo>
                    <a:cubicBezTo>
                      <a:pt x="1613" y="931"/>
                      <a:pt x="1675" y="838"/>
                      <a:pt x="1769" y="745"/>
                    </a:cubicBezTo>
                    <a:cubicBezTo>
                      <a:pt x="1862" y="652"/>
                      <a:pt x="1955" y="559"/>
                      <a:pt x="2079" y="465"/>
                    </a:cubicBezTo>
                    <a:lnTo>
                      <a:pt x="195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4" name="Google Shape;4874;p57"/>
              <p:cNvSpPr/>
              <p:nvPr/>
            </p:nvSpPr>
            <p:spPr>
              <a:xfrm>
                <a:off x="1795525" y="3499250"/>
                <a:ext cx="45775" cy="45775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1831" extrusionOk="0">
                    <a:moveTo>
                      <a:pt x="1582" y="0"/>
                    </a:moveTo>
                    <a:cubicBezTo>
                      <a:pt x="1520" y="31"/>
                      <a:pt x="1427" y="31"/>
                      <a:pt x="1365" y="62"/>
                    </a:cubicBezTo>
                    <a:cubicBezTo>
                      <a:pt x="993" y="217"/>
                      <a:pt x="714" y="559"/>
                      <a:pt x="621" y="869"/>
                    </a:cubicBezTo>
                    <a:cubicBezTo>
                      <a:pt x="590" y="1055"/>
                      <a:pt x="497" y="1210"/>
                      <a:pt x="404" y="1303"/>
                    </a:cubicBezTo>
                    <a:cubicBezTo>
                      <a:pt x="280" y="1396"/>
                      <a:pt x="124" y="1427"/>
                      <a:pt x="0" y="1458"/>
                    </a:cubicBezTo>
                    <a:cubicBezTo>
                      <a:pt x="93" y="1582"/>
                      <a:pt x="186" y="1706"/>
                      <a:pt x="280" y="1831"/>
                    </a:cubicBezTo>
                    <a:cubicBezTo>
                      <a:pt x="373" y="1706"/>
                      <a:pt x="466" y="1551"/>
                      <a:pt x="528" y="1427"/>
                    </a:cubicBezTo>
                    <a:cubicBezTo>
                      <a:pt x="621" y="1303"/>
                      <a:pt x="745" y="1179"/>
                      <a:pt x="900" y="1086"/>
                    </a:cubicBezTo>
                    <a:cubicBezTo>
                      <a:pt x="1024" y="993"/>
                      <a:pt x="1179" y="900"/>
                      <a:pt x="1272" y="838"/>
                    </a:cubicBezTo>
                    <a:cubicBezTo>
                      <a:pt x="1396" y="776"/>
                      <a:pt x="1520" y="714"/>
                      <a:pt x="1613" y="652"/>
                    </a:cubicBezTo>
                    <a:cubicBezTo>
                      <a:pt x="1676" y="621"/>
                      <a:pt x="1738" y="590"/>
                      <a:pt x="1831" y="559"/>
                    </a:cubicBezTo>
                    <a:lnTo>
                      <a:pt x="158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5" name="Google Shape;4875;p57"/>
              <p:cNvSpPr/>
              <p:nvPr/>
            </p:nvSpPr>
            <p:spPr>
              <a:xfrm>
                <a:off x="1586125" y="3441000"/>
                <a:ext cx="73700" cy="41200"/>
              </a:xfrm>
              <a:custGeom>
                <a:avLst/>
                <a:gdLst/>
                <a:ahLst/>
                <a:cxnLst/>
                <a:rect l="l" t="t" r="r" b="b"/>
                <a:pathLst>
                  <a:path w="2948" h="1648" extrusionOk="0">
                    <a:moveTo>
                      <a:pt x="2257" y="1"/>
                    </a:moveTo>
                    <a:cubicBezTo>
                      <a:pt x="2087" y="1"/>
                      <a:pt x="1922" y="27"/>
                      <a:pt x="1769" y="66"/>
                    </a:cubicBezTo>
                    <a:cubicBezTo>
                      <a:pt x="1521" y="128"/>
                      <a:pt x="1303" y="221"/>
                      <a:pt x="1055" y="345"/>
                    </a:cubicBezTo>
                    <a:cubicBezTo>
                      <a:pt x="838" y="469"/>
                      <a:pt x="652" y="593"/>
                      <a:pt x="466" y="717"/>
                    </a:cubicBezTo>
                    <a:cubicBezTo>
                      <a:pt x="311" y="841"/>
                      <a:pt x="156" y="934"/>
                      <a:pt x="1" y="996"/>
                    </a:cubicBezTo>
                    <a:lnTo>
                      <a:pt x="125" y="1648"/>
                    </a:lnTo>
                    <a:lnTo>
                      <a:pt x="218" y="1617"/>
                    </a:lnTo>
                    <a:cubicBezTo>
                      <a:pt x="466" y="1524"/>
                      <a:pt x="683" y="1338"/>
                      <a:pt x="838" y="1151"/>
                    </a:cubicBezTo>
                    <a:cubicBezTo>
                      <a:pt x="1024" y="965"/>
                      <a:pt x="1148" y="779"/>
                      <a:pt x="1272" y="593"/>
                    </a:cubicBezTo>
                    <a:cubicBezTo>
                      <a:pt x="1397" y="438"/>
                      <a:pt x="1583" y="283"/>
                      <a:pt x="1800" y="283"/>
                    </a:cubicBezTo>
                    <a:cubicBezTo>
                      <a:pt x="1823" y="280"/>
                      <a:pt x="1845" y="278"/>
                      <a:pt x="1868" y="278"/>
                    </a:cubicBezTo>
                    <a:cubicBezTo>
                      <a:pt x="2056" y="278"/>
                      <a:pt x="2219" y="389"/>
                      <a:pt x="2358" y="500"/>
                    </a:cubicBezTo>
                    <a:cubicBezTo>
                      <a:pt x="2513" y="562"/>
                      <a:pt x="2637" y="686"/>
                      <a:pt x="2792" y="779"/>
                    </a:cubicBezTo>
                    <a:cubicBezTo>
                      <a:pt x="2824" y="593"/>
                      <a:pt x="2886" y="407"/>
                      <a:pt x="2948" y="221"/>
                    </a:cubicBezTo>
                    <a:cubicBezTo>
                      <a:pt x="2824" y="159"/>
                      <a:pt x="2699" y="66"/>
                      <a:pt x="2575" y="35"/>
                    </a:cubicBezTo>
                    <a:cubicBezTo>
                      <a:pt x="2469" y="11"/>
                      <a:pt x="2362" y="1"/>
                      <a:pt x="22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6" name="Google Shape;4876;p57"/>
              <p:cNvSpPr/>
              <p:nvPr/>
            </p:nvSpPr>
            <p:spPr>
              <a:xfrm>
                <a:off x="1596200" y="3500025"/>
                <a:ext cx="5122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1552" extrusionOk="0">
                    <a:moveTo>
                      <a:pt x="2048" y="0"/>
                    </a:moveTo>
                    <a:cubicBezTo>
                      <a:pt x="1831" y="0"/>
                      <a:pt x="1614" y="93"/>
                      <a:pt x="1459" y="155"/>
                    </a:cubicBezTo>
                    <a:cubicBezTo>
                      <a:pt x="1242" y="217"/>
                      <a:pt x="1056" y="279"/>
                      <a:pt x="838" y="373"/>
                    </a:cubicBezTo>
                    <a:cubicBezTo>
                      <a:pt x="652" y="466"/>
                      <a:pt x="466" y="590"/>
                      <a:pt x="342" y="714"/>
                    </a:cubicBezTo>
                    <a:cubicBezTo>
                      <a:pt x="218" y="807"/>
                      <a:pt x="94" y="869"/>
                      <a:pt x="1" y="931"/>
                    </a:cubicBezTo>
                    <a:lnTo>
                      <a:pt x="94" y="1551"/>
                    </a:lnTo>
                    <a:lnTo>
                      <a:pt x="218" y="1551"/>
                    </a:lnTo>
                    <a:cubicBezTo>
                      <a:pt x="435" y="1427"/>
                      <a:pt x="621" y="1272"/>
                      <a:pt x="745" y="1117"/>
                    </a:cubicBezTo>
                    <a:cubicBezTo>
                      <a:pt x="869" y="962"/>
                      <a:pt x="963" y="776"/>
                      <a:pt x="1056" y="621"/>
                    </a:cubicBezTo>
                    <a:cubicBezTo>
                      <a:pt x="1149" y="466"/>
                      <a:pt x="1304" y="373"/>
                      <a:pt x="1490" y="342"/>
                    </a:cubicBezTo>
                    <a:cubicBezTo>
                      <a:pt x="1510" y="338"/>
                      <a:pt x="1530" y="337"/>
                      <a:pt x="1550" y="337"/>
                    </a:cubicBezTo>
                    <a:cubicBezTo>
                      <a:pt x="1716" y="337"/>
                      <a:pt x="1876" y="441"/>
                      <a:pt x="1986" y="497"/>
                    </a:cubicBezTo>
                    <a:lnTo>
                      <a:pt x="2017" y="497"/>
                    </a:lnTo>
                    <a:cubicBezTo>
                      <a:pt x="2017" y="342"/>
                      <a:pt x="2017" y="217"/>
                      <a:pt x="2017" y="124"/>
                    </a:cubicBezTo>
                    <a:lnTo>
                      <a:pt x="204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7" name="Google Shape;4877;p57"/>
              <p:cNvSpPr/>
              <p:nvPr/>
            </p:nvSpPr>
            <p:spPr>
              <a:xfrm>
                <a:off x="1602425" y="3551200"/>
                <a:ext cx="42675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994" extrusionOk="0">
                    <a:moveTo>
                      <a:pt x="1551" y="1"/>
                    </a:moveTo>
                    <a:cubicBezTo>
                      <a:pt x="1396" y="1"/>
                      <a:pt x="1241" y="94"/>
                      <a:pt x="1117" y="125"/>
                    </a:cubicBezTo>
                    <a:lnTo>
                      <a:pt x="714" y="125"/>
                    </a:lnTo>
                    <a:cubicBezTo>
                      <a:pt x="672" y="116"/>
                      <a:pt x="630" y="113"/>
                      <a:pt x="589" y="113"/>
                    </a:cubicBezTo>
                    <a:cubicBezTo>
                      <a:pt x="475" y="113"/>
                      <a:pt x="362" y="141"/>
                      <a:pt x="248" y="187"/>
                    </a:cubicBezTo>
                    <a:cubicBezTo>
                      <a:pt x="155" y="218"/>
                      <a:pt x="62" y="280"/>
                      <a:pt x="0" y="342"/>
                    </a:cubicBezTo>
                    <a:lnTo>
                      <a:pt x="93" y="993"/>
                    </a:lnTo>
                    <a:cubicBezTo>
                      <a:pt x="155" y="962"/>
                      <a:pt x="217" y="931"/>
                      <a:pt x="279" y="900"/>
                    </a:cubicBezTo>
                    <a:cubicBezTo>
                      <a:pt x="403" y="838"/>
                      <a:pt x="496" y="745"/>
                      <a:pt x="558" y="683"/>
                    </a:cubicBezTo>
                    <a:cubicBezTo>
                      <a:pt x="651" y="590"/>
                      <a:pt x="714" y="528"/>
                      <a:pt x="807" y="435"/>
                    </a:cubicBezTo>
                    <a:cubicBezTo>
                      <a:pt x="883" y="358"/>
                      <a:pt x="981" y="303"/>
                      <a:pt x="1065" y="303"/>
                    </a:cubicBezTo>
                    <a:cubicBezTo>
                      <a:pt x="1083" y="303"/>
                      <a:pt x="1100" y="305"/>
                      <a:pt x="1117" y="311"/>
                    </a:cubicBezTo>
                    <a:cubicBezTo>
                      <a:pt x="1241" y="311"/>
                      <a:pt x="1365" y="435"/>
                      <a:pt x="1458" y="497"/>
                    </a:cubicBezTo>
                    <a:cubicBezTo>
                      <a:pt x="1520" y="528"/>
                      <a:pt x="1582" y="559"/>
                      <a:pt x="1675" y="559"/>
                    </a:cubicBezTo>
                    <a:cubicBezTo>
                      <a:pt x="1675" y="404"/>
                      <a:pt x="1675" y="218"/>
                      <a:pt x="1706" y="32"/>
                    </a:cubicBezTo>
                    <a:cubicBezTo>
                      <a:pt x="1644" y="32"/>
                      <a:pt x="1613" y="1"/>
                      <a:pt x="155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8" name="Google Shape;4878;p57"/>
              <p:cNvSpPr/>
              <p:nvPr/>
            </p:nvSpPr>
            <p:spPr>
              <a:xfrm>
                <a:off x="1328650" y="3440300"/>
                <a:ext cx="76800" cy="1757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703" extrusionOk="0">
                    <a:moveTo>
                      <a:pt x="3010" y="1"/>
                    </a:moveTo>
                    <a:cubicBezTo>
                      <a:pt x="2761" y="1"/>
                      <a:pt x="2544" y="94"/>
                      <a:pt x="2327" y="125"/>
                    </a:cubicBezTo>
                    <a:cubicBezTo>
                      <a:pt x="2110" y="156"/>
                      <a:pt x="1893" y="156"/>
                      <a:pt x="1645" y="156"/>
                    </a:cubicBezTo>
                    <a:cubicBezTo>
                      <a:pt x="1210" y="94"/>
                      <a:pt x="807" y="94"/>
                      <a:pt x="435" y="63"/>
                    </a:cubicBezTo>
                    <a:cubicBezTo>
                      <a:pt x="280" y="32"/>
                      <a:pt x="156" y="32"/>
                      <a:pt x="0" y="1"/>
                    </a:cubicBezTo>
                    <a:lnTo>
                      <a:pt x="0" y="1"/>
                    </a:lnTo>
                    <a:cubicBezTo>
                      <a:pt x="62" y="249"/>
                      <a:pt x="94" y="435"/>
                      <a:pt x="125" y="621"/>
                    </a:cubicBezTo>
                    <a:cubicBezTo>
                      <a:pt x="218" y="652"/>
                      <a:pt x="280" y="683"/>
                      <a:pt x="342" y="683"/>
                    </a:cubicBezTo>
                    <a:cubicBezTo>
                      <a:pt x="445" y="696"/>
                      <a:pt x="548" y="702"/>
                      <a:pt x="648" y="702"/>
                    </a:cubicBezTo>
                    <a:cubicBezTo>
                      <a:pt x="1030" y="702"/>
                      <a:pt x="1388" y="613"/>
                      <a:pt x="1707" y="466"/>
                    </a:cubicBezTo>
                    <a:cubicBezTo>
                      <a:pt x="1924" y="373"/>
                      <a:pt x="2110" y="311"/>
                      <a:pt x="2327" y="311"/>
                    </a:cubicBezTo>
                    <a:cubicBezTo>
                      <a:pt x="2544" y="311"/>
                      <a:pt x="2761" y="435"/>
                      <a:pt x="2916" y="497"/>
                    </a:cubicBezTo>
                    <a:lnTo>
                      <a:pt x="3010" y="528"/>
                    </a:lnTo>
                    <a:cubicBezTo>
                      <a:pt x="3041" y="342"/>
                      <a:pt x="3072" y="187"/>
                      <a:pt x="307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9" name="Google Shape;4879;p57"/>
              <p:cNvSpPr/>
              <p:nvPr/>
            </p:nvSpPr>
            <p:spPr>
              <a:xfrm>
                <a:off x="1348025" y="3488375"/>
                <a:ext cx="57425" cy="27175"/>
              </a:xfrm>
              <a:custGeom>
                <a:avLst/>
                <a:gdLst/>
                <a:ahLst/>
                <a:cxnLst/>
                <a:rect l="l" t="t" r="r" b="b"/>
                <a:pathLst>
                  <a:path w="2297" h="1087" extrusionOk="0">
                    <a:moveTo>
                      <a:pt x="2204" y="1"/>
                    </a:moveTo>
                    <a:cubicBezTo>
                      <a:pt x="2017" y="32"/>
                      <a:pt x="1862" y="94"/>
                      <a:pt x="1707" y="125"/>
                    </a:cubicBezTo>
                    <a:cubicBezTo>
                      <a:pt x="1521" y="187"/>
                      <a:pt x="1304" y="218"/>
                      <a:pt x="1118" y="249"/>
                    </a:cubicBezTo>
                    <a:cubicBezTo>
                      <a:pt x="901" y="280"/>
                      <a:pt x="714" y="342"/>
                      <a:pt x="528" y="373"/>
                    </a:cubicBezTo>
                    <a:cubicBezTo>
                      <a:pt x="342" y="435"/>
                      <a:pt x="187" y="466"/>
                      <a:pt x="32" y="497"/>
                    </a:cubicBezTo>
                    <a:lnTo>
                      <a:pt x="1" y="497"/>
                    </a:lnTo>
                    <a:lnTo>
                      <a:pt x="280" y="1087"/>
                    </a:lnTo>
                    <a:cubicBezTo>
                      <a:pt x="435" y="1056"/>
                      <a:pt x="621" y="994"/>
                      <a:pt x="745" y="901"/>
                    </a:cubicBezTo>
                    <a:cubicBezTo>
                      <a:pt x="932" y="808"/>
                      <a:pt x="1087" y="683"/>
                      <a:pt x="1242" y="559"/>
                    </a:cubicBezTo>
                    <a:cubicBezTo>
                      <a:pt x="1397" y="435"/>
                      <a:pt x="1552" y="342"/>
                      <a:pt x="1738" y="342"/>
                    </a:cubicBezTo>
                    <a:cubicBezTo>
                      <a:pt x="1763" y="338"/>
                      <a:pt x="1788" y="336"/>
                      <a:pt x="1813" y="336"/>
                    </a:cubicBezTo>
                    <a:cubicBezTo>
                      <a:pt x="1974" y="336"/>
                      <a:pt x="2131" y="417"/>
                      <a:pt x="2266" y="497"/>
                    </a:cubicBezTo>
                    <a:lnTo>
                      <a:pt x="2297" y="497"/>
                    </a:lnTo>
                    <a:cubicBezTo>
                      <a:pt x="2297" y="404"/>
                      <a:pt x="2266" y="311"/>
                      <a:pt x="2235" y="218"/>
                    </a:cubicBezTo>
                    <a:cubicBezTo>
                      <a:pt x="2235" y="156"/>
                      <a:pt x="2204" y="94"/>
                      <a:pt x="22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0" name="Google Shape;4880;p57"/>
              <p:cNvSpPr/>
              <p:nvPr/>
            </p:nvSpPr>
            <p:spPr>
              <a:xfrm>
                <a:off x="1370525" y="3543450"/>
                <a:ext cx="47325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839" extrusionOk="0">
                    <a:moveTo>
                      <a:pt x="1676" y="0"/>
                    </a:moveTo>
                    <a:cubicBezTo>
                      <a:pt x="1490" y="32"/>
                      <a:pt x="1335" y="125"/>
                      <a:pt x="1179" y="156"/>
                    </a:cubicBezTo>
                    <a:cubicBezTo>
                      <a:pt x="1024" y="187"/>
                      <a:pt x="838" y="187"/>
                      <a:pt x="683" y="187"/>
                    </a:cubicBezTo>
                    <a:cubicBezTo>
                      <a:pt x="621" y="179"/>
                      <a:pt x="561" y="175"/>
                      <a:pt x="502" y="175"/>
                    </a:cubicBezTo>
                    <a:cubicBezTo>
                      <a:pt x="326" y="175"/>
                      <a:pt x="163" y="210"/>
                      <a:pt x="1" y="280"/>
                    </a:cubicBezTo>
                    <a:lnTo>
                      <a:pt x="249" y="838"/>
                    </a:lnTo>
                    <a:cubicBezTo>
                      <a:pt x="435" y="745"/>
                      <a:pt x="590" y="621"/>
                      <a:pt x="745" y="497"/>
                    </a:cubicBezTo>
                    <a:cubicBezTo>
                      <a:pt x="847" y="420"/>
                      <a:pt x="970" y="365"/>
                      <a:pt x="1097" y="365"/>
                    </a:cubicBezTo>
                    <a:cubicBezTo>
                      <a:pt x="1124" y="365"/>
                      <a:pt x="1152" y="367"/>
                      <a:pt x="1179" y="373"/>
                    </a:cubicBezTo>
                    <a:cubicBezTo>
                      <a:pt x="1335" y="373"/>
                      <a:pt x="1490" y="466"/>
                      <a:pt x="1614" y="528"/>
                    </a:cubicBezTo>
                    <a:cubicBezTo>
                      <a:pt x="1707" y="528"/>
                      <a:pt x="1800" y="559"/>
                      <a:pt x="1893" y="559"/>
                    </a:cubicBezTo>
                    <a:cubicBezTo>
                      <a:pt x="1862" y="404"/>
                      <a:pt x="1831" y="218"/>
                      <a:pt x="1769" y="32"/>
                    </a:cubicBezTo>
                    <a:lnTo>
                      <a:pt x="167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1" name="Google Shape;4881;p57"/>
              <p:cNvSpPr/>
              <p:nvPr/>
            </p:nvSpPr>
            <p:spPr>
              <a:xfrm>
                <a:off x="1192150" y="3405400"/>
                <a:ext cx="78350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1203" extrusionOk="0">
                    <a:moveTo>
                      <a:pt x="2141" y="1"/>
                    </a:moveTo>
                    <a:cubicBezTo>
                      <a:pt x="1893" y="1"/>
                      <a:pt x="1645" y="63"/>
                      <a:pt x="1397" y="125"/>
                    </a:cubicBezTo>
                    <a:cubicBezTo>
                      <a:pt x="1148" y="187"/>
                      <a:pt x="931" y="280"/>
                      <a:pt x="745" y="373"/>
                    </a:cubicBezTo>
                    <a:cubicBezTo>
                      <a:pt x="528" y="466"/>
                      <a:pt x="373" y="528"/>
                      <a:pt x="187" y="559"/>
                    </a:cubicBezTo>
                    <a:cubicBezTo>
                      <a:pt x="125" y="590"/>
                      <a:pt x="63" y="590"/>
                      <a:pt x="1" y="590"/>
                    </a:cubicBezTo>
                    <a:lnTo>
                      <a:pt x="1" y="1179"/>
                    </a:lnTo>
                    <a:cubicBezTo>
                      <a:pt x="63" y="1195"/>
                      <a:pt x="117" y="1203"/>
                      <a:pt x="167" y="1203"/>
                    </a:cubicBezTo>
                    <a:cubicBezTo>
                      <a:pt x="218" y="1203"/>
                      <a:pt x="264" y="1195"/>
                      <a:pt x="311" y="1179"/>
                    </a:cubicBezTo>
                    <a:cubicBezTo>
                      <a:pt x="590" y="1148"/>
                      <a:pt x="838" y="1024"/>
                      <a:pt x="1024" y="869"/>
                    </a:cubicBezTo>
                    <a:cubicBezTo>
                      <a:pt x="1242" y="745"/>
                      <a:pt x="1397" y="559"/>
                      <a:pt x="1552" y="404"/>
                    </a:cubicBezTo>
                    <a:cubicBezTo>
                      <a:pt x="1690" y="293"/>
                      <a:pt x="1879" y="182"/>
                      <a:pt x="2072" y="182"/>
                    </a:cubicBezTo>
                    <a:cubicBezTo>
                      <a:pt x="2095" y="182"/>
                      <a:pt x="2118" y="184"/>
                      <a:pt x="2141" y="187"/>
                    </a:cubicBezTo>
                    <a:cubicBezTo>
                      <a:pt x="2358" y="218"/>
                      <a:pt x="2513" y="404"/>
                      <a:pt x="2637" y="528"/>
                    </a:cubicBezTo>
                    <a:cubicBezTo>
                      <a:pt x="2762" y="621"/>
                      <a:pt x="2855" y="745"/>
                      <a:pt x="2979" y="869"/>
                    </a:cubicBezTo>
                    <a:lnTo>
                      <a:pt x="3134" y="280"/>
                    </a:lnTo>
                    <a:cubicBezTo>
                      <a:pt x="3072" y="218"/>
                      <a:pt x="3010" y="156"/>
                      <a:pt x="2917" y="125"/>
                    </a:cubicBezTo>
                    <a:cubicBezTo>
                      <a:pt x="2669" y="1"/>
                      <a:pt x="2389" y="1"/>
                      <a:pt x="2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2" name="Google Shape;4882;p57"/>
              <p:cNvSpPr/>
              <p:nvPr/>
            </p:nvSpPr>
            <p:spPr>
              <a:xfrm>
                <a:off x="1206900" y="3481400"/>
                <a:ext cx="52750" cy="38025"/>
              </a:xfrm>
              <a:custGeom>
                <a:avLst/>
                <a:gdLst/>
                <a:ahLst/>
                <a:cxnLst/>
                <a:rect l="l" t="t" r="r" b="b"/>
                <a:pathLst>
                  <a:path w="2110" h="1521" extrusionOk="0">
                    <a:moveTo>
                      <a:pt x="2047" y="1"/>
                    </a:moveTo>
                    <a:cubicBezTo>
                      <a:pt x="1799" y="1"/>
                      <a:pt x="1582" y="94"/>
                      <a:pt x="1396" y="156"/>
                    </a:cubicBezTo>
                    <a:cubicBezTo>
                      <a:pt x="1210" y="218"/>
                      <a:pt x="993" y="280"/>
                      <a:pt x="807" y="373"/>
                    </a:cubicBezTo>
                    <a:cubicBezTo>
                      <a:pt x="621" y="466"/>
                      <a:pt x="434" y="590"/>
                      <a:pt x="310" y="714"/>
                    </a:cubicBezTo>
                    <a:cubicBezTo>
                      <a:pt x="186" y="776"/>
                      <a:pt x="93" y="838"/>
                      <a:pt x="0" y="900"/>
                    </a:cubicBezTo>
                    <a:lnTo>
                      <a:pt x="217" y="1521"/>
                    </a:lnTo>
                    <a:cubicBezTo>
                      <a:pt x="434" y="1397"/>
                      <a:pt x="589" y="1242"/>
                      <a:pt x="683" y="1118"/>
                    </a:cubicBezTo>
                    <a:cubicBezTo>
                      <a:pt x="838" y="962"/>
                      <a:pt x="931" y="807"/>
                      <a:pt x="1024" y="652"/>
                    </a:cubicBezTo>
                    <a:cubicBezTo>
                      <a:pt x="1117" y="497"/>
                      <a:pt x="1272" y="373"/>
                      <a:pt x="1458" y="342"/>
                    </a:cubicBezTo>
                    <a:cubicBezTo>
                      <a:pt x="1644" y="342"/>
                      <a:pt x="1799" y="435"/>
                      <a:pt x="1954" y="497"/>
                    </a:cubicBezTo>
                    <a:cubicBezTo>
                      <a:pt x="2016" y="528"/>
                      <a:pt x="2047" y="528"/>
                      <a:pt x="2110" y="559"/>
                    </a:cubicBezTo>
                    <a:lnTo>
                      <a:pt x="204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3" name="Google Shape;4883;p57"/>
              <p:cNvSpPr/>
              <p:nvPr/>
            </p:nvSpPr>
            <p:spPr>
              <a:xfrm>
                <a:off x="1226275" y="3551200"/>
                <a:ext cx="4345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1738" h="839" extrusionOk="0">
                    <a:moveTo>
                      <a:pt x="1366" y="1"/>
                    </a:moveTo>
                    <a:cubicBezTo>
                      <a:pt x="1210" y="1"/>
                      <a:pt x="1055" y="94"/>
                      <a:pt x="931" y="125"/>
                    </a:cubicBezTo>
                    <a:lnTo>
                      <a:pt x="528" y="125"/>
                    </a:lnTo>
                    <a:cubicBezTo>
                      <a:pt x="486" y="116"/>
                      <a:pt x="443" y="113"/>
                      <a:pt x="398" y="113"/>
                    </a:cubicBezTo>
                    <a:cubicBezTo>
                      <a:pt x="278" y="113"/>
                      <a:pt x="153" y="141"/>
                      <a:pt x="63" y="187"/>
                    </a:cubicBezTo>
                    <a:lnTo>
                      <a:pt x="1" y="249"/>
                    </a:lnTo>
                    <a:lnTo>
                      <a:pt x="218" y="838"/>
                    </a:lnTo>
                    <a:cubicBezTo>
                      <a:pt x="280" y="776"/>
                      <a:pt x="311" y="714"/>
                      <a:pt x="373" y="683"/>
                    </a:cubicBezTo>
                    <a:cubicBezTo>
                      <a:pt x="466" y="590"/>
                      <a:pt x="528" y="528"/>
                      <a:pt x="621" y="435"/>
                    </a:cubicBezTo>
                    <a:cubicBezTo>
                      <a:pt x="698" y="358"/>
                      <a:pt x="774" y="303"/>
                      <a:pt x="868" y="303"/>
                    </a:cubicBezTo>
                    <a:cubicBezTo>
                      <a:pt x="888" y="303"/>
                      <a:pt x="909" y="305"/>
                      <a:pt x="931" y="311"/>
                    </a:cubicBezTo>
                    <a:cubicBezTo>
                      <a:pt x="1055" y="311"/>
                      <a:pt x="1179" y="435"/>
                      <a:pt x="1241" y="497"/>
                    </a:cubicBezTo>
                    <a:cubicBezTo>
                      <a:pt x="1397" y="559"/>
                      <a:pt x="1552" y="590"/>
                      <a:pt x="1738" y="590"/>
                    </a:cubicBezTo>
                    <a:lnTo>
                      <a:pt x="1676" y="94"/>
                    </a:lnTo>
                    <a:cubicBezTo>
                      <a:pt x="1583" y="63"/>
                      <a:pt x="1490" y="1"/>
                      <a:pt x="13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4" name="Google Shape;4884;p57"/>
              <p:cNvSpPr/>
              <p:nvPr/>
            </p:nvSpPr>
            <p:spPr>
              <a:xfrm>
                <a:off x="1813350" y="3559050"/>
                <a:ext cx="88450" cy="6585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2634" extrusionOk="0">
                    <a:moveTo>
                      <a:pt x="1553" y="0"/>
                    </a:moveTo>
                    <a:cubicBezTo>
                      <a:pt x="1215" y="0"/>
                      <a:pt x="737" y="70"/>
                      <a:pt x="528" y="431"/>
                    </a:cubicBezTo>
                    <a:cubicBezTo>
                      <a:pt x="1" y="1951"/>
                      <a:pt x="2483" y="2634"/>
                      <a:pt x="2483" y="2634"/>
                    </a:cubicBezTo>
                    <a:lnTo>
                      <a:pt x="2483" y="1951"/>
                    </a:lnTo>
                    <a:lnTo>
                      <a:pt x="3227" y="2106"/>
                    </a:lnTo>
                    <a:cubicBezTo>
                      <a:pt x="3227" y="2106"/>
                      <a:pt x="3537" y="1300"/>
                      <a:pt x="3227" y="897"/>
                    </a:cubicBezTo>
                    <a:cubicBezTo>
                      <a:pt x="2733" y="91"/>
                      <a:pt x="2152" y="25"/>
                      <a:pt x="1977" y="25"/>
                    </a:cubicBezTo>
                    <a:cubicBezTo>
                      <a:pt x="1943" y="25"/>
                      <a:pt x="1924" y="28"/>
                      <a:pt x="1924" y="28"/>
                    </a:cubicBezTo>
                    <a:cubicBezTo>
                      <a:pt x="1924" y="28"/>
                      <a:pt x="1766" y="0"/>
                      <a:pt x="15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5" name="Google Shape;4885;p57"/>
              <p:cNvSpPr/>
              <p:nvPr/>
            </p:nvSpPr>
            <p:spPr>
              <a:xfrm>
                <a:off x="1207675" y="3584650"/>
                <a:ext cx="106275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2882" extrusionOk="0">
                    <a:moveTo>
                      <a:pt x="1736" y="0"/>
                    </a:moveTo>
                    <a:cubicBezTo>
                      <a:pt x="1520" y="0"/>
                      <a:pt x="1313" y="38"/>
                      <a:pt x="1179" y="152"/>
                    </a:cubicBezTo>
                    <a:cubicBezTo>
                      <a:pt x="0" y="1858"/>
                      <a:pt x="2637" y="2882"/>
                      <a:pt x="2637" y="2882"/>
                    </a:cubicBezTo>
                    <a:lnTo>
                      <a:pt x="2823" y="1982"/>
                    </a:lnTo>
                    <a:cubicBezTo>
                      <a:pt x="2823" y="1982"/>
                      <a:pt x="3381" y="2199"/>
                      <a:pt x="3692" y="2478"/>
                    </a:cubicBezTo>
                    <a:cubicBezTo>
                      <a:pt x="4250" y="834"/>
                      <a:pt x="2637" y="152"/>
                      <a:pt x="2637" y="152"/>
                    </a:cubicBezTo>
                    <a:cubicBezTo>
                      <a:pt x="2637" y="152"/>
                      <a:pt x="2168" y="0"/>
                      <a:pt x="17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6" name="Google Shape;4886;p57"/>
              <p:cNvSpPr/>
              <p:nvPr/>
            </p:nvSpPr>
            <p:spPr>
              <a:xfrm>
                <a:off x="1358900" y="3575125"/>
                <a:ext cx="106275" cy="72275"/>
              </a:xfrm>
              <a:custGeom>
                <a:avLst/>
                <a:gdLst/>
                <a:ahLst/>
                <a:cxnLst/>
                <a:rect l="l" t="t" r="r" b="b"/>
                <a:pathLst>
                  <a:path w="4251" h="2891" extrusionOk="0">
                    <a:moveTo>
                      <a:pt x="1756" y="0"/>
                    </a:moveTo>
                    <a:cubicBezTo>
                      <a:pt x="1546" y="0"/>
                      <a:pt x="1333" y="39"/>
                      <a:pt x="1179" y="160"/>
                    </a:cubicBezTo>
                    <a:cubicBezTo>
                      <a:pt x="0" y="1836"/>
                      <a:pt x="2637" y="2890"/>
                      <a:pt x="2637" y="2890"/>
                    </a:cubicBezTo>
                    <a:lnTo>
                      <a:pt x="2823" y="1991"/>
                    </a:lnTo>
                    <a:cubicBezTo>
                      <a:pt x="2823" y="1991"/>
                      <a:pt x="3382" y="2208"/>
                      <a:pt x="3692" y="2456"/>
                    </a:cubicBezTo>
                    <a:cubicBezTo>
                      <a:pt x="4250" y="843"/>
                      <a:pt x="2513" y="129"/>
                      <a:pt x="2513" y="129"/>
                    </a:cubicBezTo>
                    <a:cubicBezTo>
                      <a:pt x="2513" y="129"/>
                      <a:pt x="2139" y="0"/>
                      <a:pt x="1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7" name="Google Shape;4887;p57"/>
              <p:cNvSpPr/>
              <p:nvPr/>
            </p:nvSpPr>
            <p:spPr>
              <a:xfrm>
                <a:off x="1570625" y="3580150"/>
                <a:ext cx="109375" cy="76550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3062" extrusionOk="0">
                    <a:moveTo>
                      <a:pt x="1856" y="0"/>
                    </a:moveTo>
                    <a:cubicBezTo>
                      <a:pt x="1760" y="0"/>
                      <a:pt x="1667" y="15"/>
                      <a:pt x="1582" y="53"/>
                    </a:cubicBezTo>
                    <a:cubicBezTo>
                      <a:pt x="0" y="1386"/>
                      <a:pt x="2265" y="3062"/>
                      <a:pt x="2265" y="3062"/>
                    </a:cubicBezTo>
                    <a:lnTo>
                      <a:pt x="2699" y="2255"/>
                    </a:lnTo>
                    <a:cubicBezTo>
                      <a:pt x="2699" y="2255"/>
                      <a:pt x="3164" y="2596"/>
                      <a:pt x="3412" y="2938"/>
                    </a:cubicBezTo>
                    <a:cubicBezTo>
                      <a:pt x="4374" y="1511"/>
                      <a:pt x="2854" y="363"/>
                      <a:pt x="2854" y="363"/>
                    </a:cubicBezTo>
                    <a:cubicBezTo>
                      <a:pt x="2854" y="363"/>
                      <a:pt x="2321" y="0"/>
                      <a:pt x="18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8" name="Google Shape;4888;p57"/>
              <p:cNvSpPr/>
              <p:nvPr/>
            </p:nvSpPr>
            <p:spPr>
              <a:xfrm>
                <a:off x="1237900" y="3019975"/>
                <a:ext cx="67500" cy="330400"/>
              </a:xfrm>
              <a:custGeom>
                <a:avLst/>
                <a:gdLst/>
                <a:ahLst/>
                <a:cxnLst/>
                <a:rect l="l" t="t" r="r" b="b"/>
                <a:pathLst>
                  <a:path w="2700" h="13216" extrusionOk="0">
                    <a:moveTo>
                      <a:pt x="1645" y="0"/>
                    </a:moveTo>
                    <a:cubicBezTo>
                      <a:pt x="1056" y="341"/>
                      <a:pt x="497" y="745"/>
                      <a:pt x="1" y="1272"/>
                    </a:cubicBezTo>
                    <a:cubicBezTo>
                      <a:pt x="125" y="1644"/>
                      <a:pt x="280" y="1923"/>
                      <a:pt x="404" y="2172"/>
                    </a:cubicBezTo>
                    <a:cubicBezTo>
                      <a:pt x="994" y="3226"/>
                      <a:pt x="1459" y="4374"/>
                      <a:pt x="1552" y="5553"/>
                    </a:cubicBezTo>
                    <a:cubicBezTo>
                      <a:pt x="1614" y="6142"/>
                      <a:pt x="1552" y="6732"/>
                      <a:pt x="1397" y="7290"/>
                    </a:cubicBezTo>
                    <a:cubicBezTo>
                      <a:pt x="1211" y="7817"/>
                      <a:pt x="870" y="8407"/>
                      <a:pt x="652" y="9058"/>
                    </a:cubicBezTo>
                    <a:cubicBezTo>
                      <a:pt x="156" y="10392"/>
                      <a:pt x="280" y="11881"/>
                      <a:pt x="963" y="13091"/>
                    </a:cubicBezTo>
                    <a:cubicBezTo>
                      <a:pt x="1004" y="13174"/>
                      <a:pt x="1087" y="13215"/>
                      <a:pt x="1165" y="13215"/>
                    </a:cubicBezTo>
                    <a:cubicBezTo>
                      <a:pt x="1204" y="13215"/>
                      <a:pt x="1242" y="13205"/>
                      <a:pt x="1273" y="13184"/>
                    </a:cubicBezTo>
                    <a:cubicBezTo>
                      <a:pt x="1397" y="13153"/>
                      <a:pt x="1459" y="12998"/>
                      <a:pt x="1397" y="12874"/>
                    </a:cubicBezTo>
                    <a:cubicBezTo>
                      <a:pt x="901" y="11757"/>
                      <a:pt x="901" y="10423"/>
                      <a:pt x="1397" y="9368"/>
                    </a:cubicBezTo>
                    <a:cubicBezTo>
                      <a:pt x="1645" y="8841"/>
                      <a:pt x="2048" y="8283"/>
                      <a:pt x="2328" y="7631"/>
                    </a:cubicBezTo>
                    <a:cubicBezTo>
                      <a:pt x="2576" y="6949"/>
                      <a:pt x="2700" y="6235"/>
                      <a:pt x="2700" y="5522"/>
                    </a:cubicBezTo>
                    <a:cubicBezTo>
                      <a:pt x="2700" y="4095"/>
                      <a:pt x="2297" y="2730"/>
                      <a:pt x="1738" y="1489"/>
                    </a:cubicBezTo>
                    <a:cubicBezTo>
                      <a:pt x="1428" y="869"/>
                      <a:pt x="1397" y="589"/>
                      <a:pt x="1552" y="186"/>
                    </a:cubicBezTo>
                    <a:cubicBezTo>
                      <a:pt x="1552" y="124"/>
                      <a:pt x="1614" y="62"/>
                      <a:pt x="16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9" name="Google Shape;4889;p57"/>
              <p:cNvSpPr/>
              <p:nvPr/>
            </p:nvSpPr>
            <p:spPr>
              <a:xfrm>
                <a:off x="1323225" y="2989725"/>
                <a:ext cx="93850" cy="38410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15364" extrusionOk="0">
                    <a:moveTo>
                      <a:pt x="1644" y="0"/>
                    </a:moveTo>
                    <a:cubicBezTo>
                      <a:pt x="1086" y="124"/>
                      <a:pt x="528" y="248"/>
                      <a:pt x="0" y="434"/>
                    </a:cubicBezTo>
                    <a:cubicBezTo>
                      <a:pt x="0" y="497"/>
                      <a:pt x="31" y="559"/>
                      <a:pt x="31" y="621"/>
                    </a:cubicBezTo>
                    <a:cubicBezTo>
                      <a:pt x="248" y="1551"/>
                      <a:pt x="714" y="2265"/>
                      <a:pt x="1117" y="2885"/>
                    </a:cubicBezTo>
                    <a:cubicBezTo>
                      <a:pt x="1893" y="4033"/>
                      <a:pt x="2482" y="5305"/>
                      <a:pt x="2606" y="6670"/>
                    </a:cubicBezTo>
                    <a:cubicBezTo>
                      <a:pt x="2699" y="7321"/>
                      <a:pt x="2637" y="7973"/>
                      <a:pt x="2420" y="8655"/>
                    </a:cubicBezTo>
                    <a:cubicBezTo>
                      <a:pt x="2203" y="9307"/>
                      <a:pt x="1893" y="9989"/>
                      <a:pt x="1644" y="10703"/>
                    </a:cubicBezTo>
                    <a:cubicBezTo>
                      <a:pt x="1427" y="11447"/>
                      <a:pt x="1272" y="12223"/>
                      <a:pt x="1334" y="12998"/>
                    </a:cubicBezTo>
                    <a:cubicBezTo>
                      <a:pt x="1396" y="13774"/>
                      <a:pt x="1582" y="14518"/>
                      <a:pt x="1800" y="15232"/>
                    </a:cubicBezTo>
                    <a:cubicBezTo>
                      <a:pt x="1825" y="15308"/>
                      <a:pt x="1914" y="15364"/>
                      <a:pt x="1996" y="15364"/>
                    </a:cubicBezTo>
                    <a:cubicBezTo>
                      <a:pt x="2014" y="15364"/>
                      <a:pt x="2031" y="15361"/>
                      <a:pt x="2048" y="15356"/>
                    </a:cubicBezTo>
                    <a:cubicBezTo>
                      <a:pt x="2172" y="15325"/>
                      <a:pt x="2234" y="15232"/>
                      <a:pt x="2203" y="15108"/>
                    </a:cubicBezTo>
                    <a:cubicBezTo>
                      <a:pt x="2017" y="14425"/>
                      <a:pt x="1893" y="13712"/>
                      <a:pt x="1924" y="12998"/>
                    </a:cubicBezTo>
                    <a:cubicBezTo>
                      <a:pt x="1924" y="12285"/>
                      <a:pt x="2110" y="11633"/>
                      <a:pt x="2358" y="10982"/>
                    </a:cubicBezTo>
                    <a:cubicBezTo>
                      <a:pt x="2637" y="10299"/>
                      <a:pt x="3009" y="9679"/>
                      <a:pt x="3289" y="8965"/>
                    </a:cubicBezTo>
                    <a:cubicBezTo>
                      <a:pt x="3599" y="8221"/>
                      <a:pt x="3754" y="7414"/>
                      <a:pt x="3723" y="6608"/>
                    </a:cubicBezTo>
                    <a:cubicBezTo>
                      <a:pt x="3692" y="4995"/>
                      <a:pt x="3102" y="3444"/>
                      <a:pt x="2358" y="2110"/>
                    </a:cubicBezTo>
                    <a:cubicBezTo>
                      <a:pt x="2017" y="1489"/>
                      <a:pt x="1706" y="900"/>
                      <a:pt x="1644" y="341"/>
                    </a:cubicBezTo>
                    <a:cubicBezTo>
                      <a:pt x="1644" y="248"/>
                      <a:pt x="1644" y="124"/>
                      <a:pt x="16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0" name="Google Shape;4890;p57"/>
              <p:cNvSpPr/>
              <p:nvPr/>
            </p:nvSpPr>
            <p:spPr>
              <a:xfrm>
                <a:off x="1532625" y="2983500"/>
                <a:ext cx="93075" cy="331350"/>
              </a:xfrm>
              <a:custGeom>
                <a:avLst/>
                <a:gdLst/>
                <a:ahLst/>
                <a:cxnLst/>
                <a:rect l="l" t="t" r="r" b="b"/>
                <a:pathLst>
                  <a:path w="3723" h="13254" extrusionOk="0">
                    <a:moveTo>
                      <a:pt x="1675" y="1"/>
                    </a:moveTo>
                    <a:lnTo>
                      <a:pt x="1644" y="32"/>
                    </a:lnTo>
                    <a:cubicBezTo>
                      <a:pt x="1458" y="48"/>
                      <a:pt x="1233" y="55"/>
                      <a:pt x="966" y="55"/>
                    </a:cubicBezTo>
                    <a:cubicBezTo>
                      <a:pt x="698" y="55"/>
                      <a:pt x="388" y="48"/>
                      <a:pt x="31" y="32"/>
                    </a:cubicBezTo>
                    <a:cubicBezTo>
                      <a:pt x="0" y="404"/>
                      <a:pt x="0" y="777"/>
                      <a:pt x="0" y="1149"/>
                    </a:cubicBezTo>
                    <a:cubicBezTo>
                      <a:pt x="31" y="1924"/>
                      <a:pt x="217" y="2700"/>
                      <a:pt x="496" y="3413"/>
                    </a:cubicBezTo>
                    <a:cubicBezTo>
                      <a:pt x="807" y="4127"/>
                      <a:pt x="1210" y="4747"/>
                      <a:pt x="1582" y="5306"/>
                    </a:cubicBezTo>
                    <a:cubicBezTo>
                      <a:pt x="2327" y="6391"/>
                      <a:pt x="2730" y="7632"/>
                      <a:pt x="2916" y="8966"/>
                    </a:cubicBezTo>
                    <a:cubicBezTo>
                      <a:pt x="3102" y="10300"/>
                      <a:pt x="3102" y="11665"/>
                      <a:pt x="3071" y="13061"/>
                    </a:cubicBezTo>
                    <a:cubicBezTo>
                      <a:pt x="3071" y="13154"/>
                      <a:pt x="3133" y="13247"/>
                      <a:pt x="3257" y="13247"/>
                    </a:cubicBezTo>
                    <a:cubicBezTo>
                      <a:pt x="3270" y="13251"/>
                      <a:pt x="3282" y="13253"/>
                      <a:pt x="3295" y="13253"/>
                    </a:cubicBezTo>
                    <a:cubicBezTo>
                      <a:pt x="3374" y="13253"/>
                      <a:pt x="3448" y="13173"/>
                      <a:pt x="3474" y="13092"/>
                    </a:cubicBezTo>
                    <a:cubicBezTo>
                      <a:pt x="3599" y="11696"/>
                      <a:pt x="3723" y="10331"/>
                      <a:pt x="3661" y="8904"/>
                    </a:cubicBezTo>
                    <a:cubicBezTo>
                      <a:pt x="3630" y="8191"/>
                      <a:pt x="3537" y="7477"/>
                      <a:pt x="3350" y="6764"/>
                    </a:cubicBezTo>
                    <a:cubicBezTo>
                      <a:pt x="3195" y="6050"/>
                      <a:pt x="2885" y="5368"/>
                      <a:pt x="2575" y="4747"/>
                    </a:cubicBezTo>
                    <a:cubicBezTo>
                      <a:pt x="2234" y="4096"/>
                      <a:pt x="1923" y="3537"/>
                      <a:pt x="1737" y="2948"/>
                    </a:cubicBezTo>
                    <a:cubicBezTo>
                      <a:pt x="1551" y="2390"/>
                      <a:pt x="1489" y="1769"/>
                      <a:pt x="1520" y="1149"/>
                    </a:cubicBezTo>
                    <a:cubicBezTo>
                      <a:pt x="1520" y="777"/>
                      <a:pt x="1582" y="373"/>
                      <a:pt x="16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1" name="Google Shape;4891;p57"/>
              <p:cNvSpPr/>
              <p:nvPr/>
            </p:nvSpPr>
            <p:spPr>
              <a:xfrm>
                <a:off x="1431800" y="2981950"/>
                <a:ext cx="112475" cy="368625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14745" extrusionOk="0">
                    <a:moveTo>
                      <a:pt x="1986" y="1"/>
                    </a:moveTo>
                    <a:cubicBezTo>
                      <a:pt x="1396" y="1"/>
                      <a:pt x="776" y="1"/>
                      <a:pt x="155" y="32"/>
                    </a:cubicBezTo>
                    <a:cubicBezTo>
                      <a:pt x="31" y="590"/>
                      <a:pt x="0" y="1180"/>
                      <a:pt x="0" y="1738"/>
                    </a:cubicBezTo>
                    <a:cubicBezTo>
                      <a:pt x="31" y="3413"/>
                      <a:pt x="528" y="4933"/>
                      <a:pt x="1210" y="6329"/>
                    </a:cubicBezTo>
                    <a:cubicBezTo>
                      <a:pt x="1551" y="7012"/>
                      <a:pt x="1924" y="7694"/>
                      <a:pt x="2327" y="8315"/>
                    </a:cubicBezTo>
                    <a:cubicBezTo>
                      <a:pt x="2699" y="8966"/>
                      <a:pt x="3071" y="9587"/>
                      <a:pt x="3320" y="10238"/>
                    </a:cubicBezTo>
                    <a:cubicBezTo>
                      <a:pt x="3785" y="11541"/>
                      <a:pt x="3785" y="13030"/>
                      <a:pt x="3506" y="14488"/>
                    </a:cubicBezTo>
                    <a:cubicBezTo>
                      <a:pt x="3506" y="14581"/>
                      <a:pt x="3568" y="14705"/>
                      <a:pt x="3692" y="14736"/>
                    </a:cubicBezTo>
                    <a:cubicBezTo>
                      <a:pt x="3708" y="14741"/>
                      <a:pt x="3725" y="14744"/>
                      <a:pt x="3742" y="14744"/>
                    </a:cubicBezTo>
                    <a:cubicBezTo>
                      <a:pt x="3825" y="14744"/>
                      <a:pt x="3914" y="14684"/>
                      <a:pt x="3940" y="14581"/>
                    </a:cubicBezTo>
                    <a:cubicBezTo>
                      <a:pt x="4343" y="13123"/>
                      <a:pt x="4498" y="11541"/>
                      <a:pt x="4095" y="9990"/>
                    </a:cubicBezTo>
                    <a:cubicBezTo>
                      <a:pt x="3909" y="9214"/>
                      <a:pt x="3537" y="8501"/>
                      <a:pt x="3196" y="7849"/>
                    </a:cubicBezTo>
                    <a:cubicBezTo>
                      <a:pt x="2885" y="7167"/>
                      <a:pt x="2575" y="6515"/>
                      <a:pt x="2327" y="5833"/>
                    </a:cubicBezTo>
                    <a:cubicBezTo>
                      <a:pt x="1800" y="4499"/>
                      <a:pt x="1489" y="3103"/>
                      <a:pt x="1582" y="1769"/>
                    </a:cubicBezTo>
                    <a:cubicBezTo>
                      <a:pt x="1613" y="1180"/>
                      <a:pt x="1769" y="559"/>
                      <a:pt x="19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2" name="Google Shape;4892;p57"/>
              <p:cNvSpPr/>
              <p:nvPr/>
            </p:nvSpPr>
            <p:spPr>
              <a:xfrm>
                <a:off x="1627225" y="2930000"/>
                <a:ext cx="114025" cy="292400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11696" extrusionOk="0">
                    <a:moveTo>
                      <a:pt x="1335" y="1"/>
                    </a:moveTo>
                    <a:cubicBezTo>
                      <a:pt x="962" y="404"/>
                      <a:pt x="528" y="776"/>
                      <a:pt x="1" y="1148"/>
                    </a:cubicBezTo>
                    <a:cubicBezTo>
                      <a:pt x="342" y="2327"/>
                      <a:pt x="900" y="3413"/>
                      <a:pt x="1490" y="4406"/>
                    </a:cubicBezTo>
                    <a:cubicBezTo>
                      <a:pt x="2172" y="5553"/>
                      <a:pt x="2855" y="6608"/>
                      <a:pt x="3289" y="7756"/>
                    </a:cubicBezTo>
                    <a:cubicBezTo>
                      <a:pt x="3723" y="8935"/>
                      <a:pt x="4002" y="10207"/>
                      <a:pt x="3847" y="11447"/>
                    </a:cubicBezTo>
                    <a:cubicBezTo>
                      <a:pt x="3816" y="11540"/>
                      <a:pt x="3909" y="11665"/>
                      <a:pt x="4002" y="11696"/>
                    </a:cubicBezTo>
                    <a:cubicBezTo>
                      <a:pt x="4127" y="11696"/>
                      <a:pt x="4251" y="11634"/>
                      <a:pt x="4282" y="11509"/>
                    </a:cubicBezTo>
                    <a:cubicBezTo>
                      <a:pt x="4561" y="10207"/>
                      <a:pt x="4406" y="8811"/>
                      <a:pt x="4065" y="7508"/>
                    </a:cubicBezTo>
                    <a:cubicBezTo>
                      <a:pt x="3692" y="6205"/>
                      <a:pt x="3072" y="5026"/>
                      <a:pt x="2544" y="3847"/>
                    </a:cubicBezTo>
                    <a:cubicBezTo>
                      <a:pt x="1986" y="2699"/>
                      <a:pt x="1521" y="1552"/>
                      <a:pt x="1366" y="373"/>
                    </a:cubicBezTo>
                    <a:cubicBezTo>
                      <a:pt x="1366" y="249"/>
                      <a:pt x="1366" y="125"/>
                      <a:pt x="13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3" name="Google Shape;4893;p57"/>
              <p:cNvSpPr/>
              <p:nvPr/>
            </p:nvSpPr>
            <p:spPr>
              <a:xfrm>
                <a:off x="1693925" y="2819100"/>
                <a:ext cx="92325" cy="173175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6927" extrusionOk="0">
                    <a:moveTo>
                      <a:pt x="838" y="0"/>
                    </a:moveTo>
                    <a:cubicBezTo>
                      <a:pt x="714" y="590"/>
                      <a:pt x="497" y="1520"/>
                      <a:pt x="1" y="2544"/>
                    </a:cubicBezTo>
                    <a:cubicBezTo>
                      <a:pt x="1" y="2606"/>
                      <a:pt x="32" y="2699"/>
                      <a:pt x="63" y="2792"/>
                    </a:cubicBezTo>
                    <a:cubicBezTo>
                      <a:pt x="280" y="3382"/>
                      <a:pt x="559" y="3971"/>
                      <a:pt x="993" y="4468"/>
                    </a:cubicBezTo>
                    <a:cubicBezTo>
                      <a:pt x="1428" y="4995"/>
                      <a:pt x="1924" y="5305"/>
                      <a:pt x="2358" y="5646"/>
                    </a:cubicBezTo>
                    <a:cubicBezTo>
                      <a:pt x="2792" y="5988"/>
                      <a:pt x="3227" y="6360"/>
                      <a:pt x="3413" y="6856"/>
                    </a:cubicBezTo>
                    <a:cubicBezTo>
                      <a:pt x="3438" y="6881"/>
                      <a:pt x="3483" y="6927"/>
                      <a:pt x="3533" y="6927"/>
                    </a:cubicBezTo>
                    <a:cubicBezTo>
                      <a:pt x="3544" y="6927"/>
                      <a:pt x="3556" y="6924"/>
                      <a:pt x="3568" y="6918"/>
                    </a:cubicBezTo>
                    <a:cubicBezTo>
                      <a:pt x="3630" y="6918"/>
                      <a:pt x="3692" y="6856"/>
                      <a:pt x="3692" y="6763"/>
                    </a:cubicBezTo>
                    <a:cubicBezTo>
                      <a:pt x="3568" y="6143"/>
                      <a:pt x="3196" y="5615"/>
                      <a:pt x="2823" y="5181"/>
                    </a:cubicBezTo>
                    <a:cubicBezTo>
                      <a:pt x="2451" y="4747"/>
                      <a:pt x="2079" y="4312"/>
                      <a:pt x="1862" y="3878"/>
                    </a:cubicBezTo>
                    <a:cubicBezTo>
                      <a:pt x="1397" y="3010"/>
                      <a:pt x="1397" y="1955"/>
                      <a:pt x="1365" y="838"/>
                    </a:cubicBezTo>
                    <a:cubicBezTo>
                      <a:pt x="1365" y="776"/>
                      <a:pt x="1365" y="683"/>
                      <a:pt x="1365" y="621"/>
                    </a:cubicBezTo>
                    <a:cubicBezTo>
                      <a:pt x="1272" y="342"/>
                      <a:pt x="1086" y="125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4" name="Google Shape;4894;p57"/>
              <p:cNvSpPr/>
              <p:nvPr/>
            </p:nvSpPr>
            <p:spPr>
              <a:xfrm>
                <a:off x="1124675" y="3098300"/>
                <a:ext cx="24850" cy="6050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2420" extrusionOk="0">
                    <a:moveTo>
                      <a:pt x="528" y="0"/>
                    </a:moveTo>
                    <a:cubicBezTo>
                      <a:pt x="342" y="31"/>
                      <a:pt x="187" y="62"/>
                      <a:pt x="1" y="62"/>
                    </a:cubicBezTo>
                    <a:cubicBezTo>
                      <a:pt x="1" y="186"/>
                      <a:pt x="32" y="341"/>
                      <a:pt x="63" y="434"/>
                    </a:cubicBezTo>
                    <a:cubicBezTo>
                      <a:pt x="156" y="869"/>
                      <a:pt x="435" y="1117"/>
                      <a:pt x="497" y="1396"/>
                    </a:cubicBezTo>
                    <a:cubicBezTo>
                      <a:pt x="590" y="1675"/>
                      <a:pt x="435" y="1986"/>
                      <a:pt x="249" y="2296"/>
                    </a:cubicBezTo>
                    <a:lnTo>
                      <a:pt x="156" y="2420"/>
                    </a:lnTo>
                    <a:lnTo>
                      <a:pt x="528" y="2420"/>
                    </a:lnTo>
                    <a:cubicBezTo>
                      <a:pt x="652" y="2296"/>
                      <a:pt x="745" y="2172"/>
                      <a:pt x="838" y="2017"/>
                    </a:cubicBezTo>
                    <a:cubicBezTo>
                      <a:pt x="931" y="1830"/>
                      <a:pt x="993" y="1582"/>
                      <a:pt x="993" y="1334"/>
                    </a:cubicBezTo>
                    <a:cubicBezTo>
                      <a:pt x="931" y="900"/>
                      <a:pt x="776" y="528"/>
                      <a:pt x="621" y="248"/>
                    </a:cubicBezTo>
                    <a:cubicBezTo>
                      <a:pt x="559" y="155"/>
                      <a:pt x="559" y="93"/>
                      <a:pt x="5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5" name="Google Shape;4895;p57"/>
              <p:cNvSpPr/>
              <p:nvPr/>
            </p:nvSpPr>
            <p:spPr>
              <a:xfrm>
                <a:off x="1051775" y="3091300"/>
                <a:ext cx="34925" cy="47350"/>
              </a:xfrm>
              <a:custGeom>
                <a:avLst/>
                <a:gdLst/>
                <a:ahLst/>
                <a:cxnLst/>
                <a:rect l="l" t="t" r="r" b="b"/>
                <a:pathLst>
                  <a:path w="1397" h="1894" extrusionOk="0">
                    <a:moveTo>
                      <a:pt x="900" y="1"/>
                    </a:moveTo>
                    <a:cubicBezTo>
                      <a:pt x="838" y="32"/>
                      <a:pt x="776" y="94"/>
                      <a:pt x="745" y="156"/>
                    </a:cubicBezTo>
                    <a:cubicBezTo>
                      <a:pt x="683" y="249"/>
                      <a:pt x="652" y="311"/>
                      <a:pt x="621" y="404"/>
                    </a:cubicBezTo>
                    <a:cubicBezTo>
                      <a:pt x="621" y="497"/>
                      <a:pt x="621" y="559"/>
                      <a:pt x="590" y="621"/>
                    </a:cubicBezTo>
                    <a:lnTo>
                      <a:pt x="590" y="839"/>
                    </a:lnTo>
                    <a:cubicBezTo>
                      <a:pt x="590" y="901"/>
                      <a:pt x="559" y="963"/>
                      <a:pt x="559" y="1025"/>
                    </a:cubicBezTo>
                    <a:cubicBezTo>
                      <a:pt x="466" y="1242"/>
                      <a:pt x="249" y="1490"/>
                      <a:pt x="94" y="1676"/>
                    </a:cubicBezTo>
                    <a:lnTo>
                      <a:pt x="1" y="1738"/>
                    </a:lnTo>
                    <a:cubicBezTo>
                      <a:pt x="63" y="1769"/>
                      <a:pt x="156" y="1831"/>
                      <a:pt x="218" y="1862"/>
                    </a:cubicBezTo>
                    <a:lnTo>
                      <a:pt x="311" y="1893"/>
                    </a:lnTo>
                    <a:cubicBezTo>
                      <a:pt x="559" y="1707"/>
                      <a:pt x="776" y="1521"/>
                      <a:pt x="962" y="1242"/>
                    </a:cubicBezTo>
                    <a:cubicBezTo>
                      <a:pt x="1025" y="1180"/>
                      <a:pt x="1056" y="1087"/>
                      <a:pt x="1087" y="1025"/>
                    </a:cubicBezTo>
                    <a:lnTo>
                      <a:pt x="1180" y="808"/>
                    </a:lnTo>
                    <a:lnTo>
                      <a:pt x="1273" y="435"/>
                    </a:lnTo>
                    <a:cubicBezTo>
                      <a:pt x="1304" y="342"/>
                      <a:pt x="1366" y="249"/>
                      <a:pt x="1397" y="156"/>
                    </a:cubicBezTo>
                    <a:lnTo>
                      <a:pt x="1025" y="32"/>
                    </a:lnTo>
                    <a:cubicBezTo>
                      <a:pt x="962" y="32"/>
                      <a:pt x="931" y="1"/>
                      <a:pt x="9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6" name="Google Shape;4896;p57"/>
              <p:cNvSpPr/>
              <p:nvPr/>
            </p:nvSpPr>
            <p:spPr>
              <a:xfrm>
                <a:off x="1000600" y="3047875"/>
                <a:ext cx="38800" cy="2835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1134" extrusionOk="0">
                    <a:moveTo>
                      <a:pt x="1396" y="1"/>
                    </a:moveTo>
                    <a:cubicBezTo>
                      <a:pt x="1334" y="1"/>
                      <a:pt x="1272" y="1"/>
                      <a:pt x="1210" y="32"/>
                    </a:cubicBezTo>
                    <a:cubicBezTo>
                      <a:pt x="869" y="125"/>
                      <a:pt x="745" y="373"/>
                      <a:pt x="590" y="528"/>
                    </a:cubicBezTo>
                    <a:cubicBezTo>
                      <a:pt x="435" y="683"/>
                      <a:pt x="311" y="807"/>
                      <a:pt x="124" y="807"/>
                    </a:cubicBezTo>
                    <a:lnTo>
                      <a:pt x="0" y="807"/>
                    </a:lnTo>
                    <a:cubicBezTo>
                      <a:pt x="0" y="900"/>
                      <a:pt x="31" y="993"/>
                      <a:pt x="62" y="1118"/>
                    </a:cubicBezTo>
                    <a:lnTo>
                      <a:pt x="93" y="1118"/>
                    </a:lnTo>
                    <a:cubicBezTo>
                      <a:pt x="144" y="1129"/>
                      <a:pt x="195" y="1134"/>
                      <a:pt x="247" y="1134"/>
                    </a:cubicBezTo>
                    <a:cubicBezTo>
                      <a:pt x="481" y="1134"/>
                      <a:pt x="722" y="1028"/>
                      <a:pt x="900" y="900"/>
                    </a:cubicBezTo>
                    <a:cubicBezTo>
                      <a:pt x="1117" y="745"/>
                      <a:pt x="1334" y="652"/>
                      <a:pt x="1427" y="590"/>
                    </a:cubicBezTo>
                    <a:lnTo>
                      <a:pt x="1551" y="497"/>
                    </a:lnTo>
                    <a:cubicBezTo>
                      <a:pt x="1520" y="435"/>
                      <a:pt x="1489" y="342"/>
                      <a:pt x="1458" y="280"/>
                    </a:cubicBezTo>
                    <a:cubicBezTo>
                      <a:pt x="1427" y="187"/>
                      <a:pt x="1427" y="94"/>
                      <a:pt x="13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7" name="Google Shape;4897;p57"/>
              <p:cNvSpPr/>
              <p:nvPr/>
            </p:nvSpPr>
            <p:spPr>
              <a:xfrm>
                <a:off x="1007575" y="2994700"/>
                <a:ext cx="34150" cy="1552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621" extrusionOk="0">
                    <a:moveTo>
                      <a:pt x="957" y="1"/>
                    </a:moveTo>
                    <a:cubicBezTo>
                      <a:pt x="754" y="1"/>
                      <a:pt x="590" y="80"/>
                      <a:pt x="466" y="80"/>
                    </a:cubicBezTo>
                    <a:cubicBezTo>
                      <a:pt x="439" y="89"/>
                      <a:pt x="409" y="93"/>
                      <a:pt x="378" y="93"/>
                    </a:cubicBezTo>
                    <a:cubicBezTo>
                      <a:pt x="303" y="93"/>
                      <a:pt x="221" y="71"/>
                      <a:pt x="156" y="49"/>
                    </a:cubicBezTo>
                    <a:cubicBezTo>
                      <a:pt x="125" y="142"/>
                      <a:pt x="94" y="204"/>
                      <a:pt x="63" y="298"/>
                    </a:cubicBezTo>
                    <a:lnTo>
                      <a:pt x="1" y="422"/>
                    </a:lnTo>
                    <a:cubicBezTo>
                      <a:pt x="125" y="484"/>
                      <a:pt x="249" y="546"/>
                      <a:pt x="404" y="577"/>
                    </a:cubicBezTo>
                    <a:cubicBezTo>
                      <a:pt x="601" y="599"/>
                      <a:pt x="783" y="621"/>
                      <a:pt x="917" y="621"/>
                    </a:cubicBezTo>
                    <a:cubicBezTo>
                      <a:pt x="972" y="621"/>
                      <a:pt x="1019" y="617"/>
                      <a:pt x="1055" y="608"/>
                    </a:cubicBezTo>
                    <a:lnTo>
                      <a:pt x="1241" y="608"/>
                    </a:lnTo>
                    <a:cubicBezTo>
                      <a:pt x="1272" y="453"/>
                      <a:pt x="1303" y="266"/>
                      <a:pt x="1366" y="111"/>
                    </a:cubicBezTo>
                    <a:cubicBezTo>
                      <a:pt x="1303" y="80"/>
                      <a:pt x="1210" y="18"/>
                      <a:pt x="1117" y="18"/>
                    </a:cubicBezTo>
                    <a:cubicBezTo>
                      <a:pt x="1062" y="6"/>
                      <a:pt x="1008" y="1"/>
                      <a:pt x="9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8" name="Google Shape;4898;p57"/>
              <p:cNvSpPr/>
              <p:nvPr/>
            </p:nvSpPr>
            <p:spPr>
              <a:xfrm>
                <a:off x="1037825" y="2946275"/>
                <a:ext cx="27175" cy="1865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746" extrusionOk="0">
                    <a:moveTo>
                      <a:pt x="249" y="1"/>
                    </a:moveTo>
                    <a:cubicBezTo>
                      <a:pt x="156" y="94"/>
                      <a:pt x="62" y="187"/>
                      <a:pt x="0" y="311"/>
                    </a:cubicBezTo>
                    <a:cubicBezTo>
                      <a:pt x="93" y="373"/>
                      <a:pt x="249" y="435"/>
                      <a:pt x="342" y="466"/>
                    </a:cubicBezTo>
                    <a:cubicBezTo>
                      <a:pt x="528" y="528"/>
                      <a:pt x="528" y="621"/>
                      <a:pt x="621" y="652"/>
                    </a:cubicBezTo>
                    <a:cubicBezTo>
                      <a:pt x="683" y="683"/>
                      <a:pt x="745" y="714"/>
                      <a:pt x="807" y="745"/>
                    </a:cubicBezTo>
                    <a:cubicBezTo>
                      <a:pt x="869" y="590"/>
                      <a:pt x="962" y="435"/>
                      <a:pt x="1086" y="311"/>
                    </a:cubicBezTo>
                    <a:lnTo>
                      <a:pt x="1024" y="218"/>
                    </a:lnTo>
                    <a:cubicBezTo>
                      <a:pt x="900" y="32"/>
                      <a:pt x="590" y="1"/>
                      <a:pt x="4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9" name="Google Shape;4899;p57"/>
              <p:cNvSpPr/>
              <p:nvPr/>
            </p:nvSpPr>
            <p:spPr>
              <a:xfrm>
                <a:off x="1277475" y="3384475"/>
                <a:ext cx="19700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7880" h="2048" extrusionOk="0">
                    <a:moveTo>
                      <a:pt x="7879" y="2048"/>
                    </a:moveTo>
                    <a:lnTo>
                      <a:pt x="7879" y="2048"/>
                    </a:lnTo>
                    <a:lnTo>
                      <a:pt x="7879" y="2048"/>
                    </a:lnTo>
                    <a:close/>
                    <a:moveTo>
                      <a:pt x="7879" y="2048"/>
                    </a:moveTo>
                    <a:lnTo>
                      <a:pt x="7879" y="2048"/>
                    </a:lnTo>
                    <a:lnTo>
                      <a:pt x="7879" y="2048"/>
                    </a:lnTo>
                    <a:close/>
                    <a:moveTo>
                      <a:pt x="7817" y="2048"/>
                    </a:moveTo>
                    <a:lnTo>
                      <a:pt x="7817" y="2048"/>
                    </a:lnTo>
                    <a:lnTo>
                      <a:pt x="7817" y="2048"/>
                    </a:lnTo>
                    <a:close/>
                    <a:moveTo>
                      <a:pt x="7786" y="2048"/>
                    </a:moveTo>
                    <a:lnTo>
                      <a:pt x="7786" y="2048"/>
                    </a:lnTo>
                    <a:lnTo>
                      <a:pt x="7786" y="2048"/>
                    </a:lnTo>
                    <a:close/>
                    <a:moveTo>
                      <a:pt x="7786" y="2048"/>
                    </a:moveTo>
                    <a:lnTo>
                      <a:pt x="7755" y="2048"/>
                    </a:lnTo>
                    <a:lnTo>
                      <a:pt x="7786" y="2048"/>
                    </a:lnTo>
                    <a:close/>
                    <a:moveTo>
                      <a:pt x="7755" y="2048"/>
                    </a:moveTo>
                    <a:cubicBezTo>
                      <a:pt x="7755" y="2048"/>
                      <a:pt x="7724" y="2048"/>
                      <a:pt x="7724" y="2048"/>
                    </a:cubicBezTo>
                    <a:cubicBezTo>
                      <a:pt x="7724" y="2048"/>
                      <a:pt x="7755" y="2048"/>
                      <a:pt x="7755" y="2048"/>
                    </a:cubicBezTo>
                    <a:close/>
                    <a:moveTo>
                      <a:pt x="7693" y="2048"/>
                    </a:moveTo>
                    <a:cubicBezTo>
                      <a:pt x="7693" y="2048"/>
                      <a:pt x="7693" y="2048"/>
                      <a:pt x="7693" y="2048"/>
                    </a:cubicBezTo>
                    <a:cubicBezTo>
                      <a:pt x="7693" y="2048"/>
                      <a:pt x="7693" y="2048"/>
                      <a:pt x="7693" y="2048"/>
                    </a:cubicBezTo>
                    <a:close/>
                    <a:moveTo>
                      <a:pt x="7693" y="2048"/>
                    </a:moveTo>
                    <a:cubicBezTo>
                      <a:pt x="7693" y="2048"/>
                      <a:pt x="7662" y="2048"/>
                      <a:pt x="7662" y="2048"/>
                    </a:cubicBezTo>
                    <a:cubicBezTo>
                      <a:pt x="7662" y="2048"/>
                      <a:pt x="7693" y="2048"/>
                      <a:pt x="7693" y="2048"/>
                    </a:cubicBezTo>
                    <a:close/>
                    <a:moveTo>
                      <a:pt x="7662" y="2048"/>
                    </a:moveTo>
                    <a:cubicBezTo>
                      <a:pt x="6825" y="2016"/>
                      <a:pt x="5987" y="1954"/>
                      <a:pt x="5181" y="1799"/>
                    </a:cubicBezTo>
                    <a:lnTo>
                      <a:pt x="5181" y="1799"/>
                    </a:lnTo>
                    <a:cubicBezTo>
                      <a:pt x="5987" y="1954"/>
                      <a:pt x="6825" y="2016"/>
                      <a:pt x="7662" y="2048"/>
                    </a:cubicBezTo>
                    <a:close/>
                    <a:moveTo>
                      <a:pt x="1892" y="962"/>
                    </a:moveTo>
                    <a:cubicBezTo>
                      <a:pt x="1210" y="683"/>
                      <a:pt x="589" y="372"/>
                      <a:pt x="0" y="0"/>
                    </a:cubicBezTo>
                    <a:lnTo>
                      <a:pt x="0" y="0"/>
                    </a:lnTo>
                    <a:cubicBezTo>
                      <a:pt x="589" y="372"/>
                      <a:pt x="1210" y="683"/>
                      <a:pt x="1892" y="962"/>
                    </a:cubicBezTo>
                    <a:lnTo>
                      <a:pt x="1892" y="962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0" name="Google Shape;4900;p57"/>
              <p:cNvSpPr/>
              <p:nvPr/>
            </p:nvSpPr>
            <p:spPr>
              <a:xfrm>
                <a:off x="1324775" y="3408500"/>
                <a:ext cx="82225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839" extrusionOk="0">
                    <a:moveTo>
                      <a:pt x="3289" y="838"/>
                    </a:moveTo>
                    <a:cubicBezTo>
                      <a:pt x="2141" y="683"/>
                      <a:pt x="1024" y="404"/>
                      <a:pt x="0" y="1"/>
                    </a:cubicBezTo>
                    <a:lnTo>
                      <a:pt x="0" y="1"/>
                    </a:lnTo>
                    <a:cubicBezTo>
                      <a:pt x="1024" y="404"/>
                      <a:pt x="2141" y="683"/>
                      <a:pt x="3289" y="838"/>
                    </a:cubicBezTo>
                    <a:lnTo>
                      <a:pt x="3289" y="838"/>
                    </a:lnTo>
                    <a:close/>
                  </a:path>
                </a:pathLst>
              </a:custGeom>
              <a:solidFill>
                <a:srgbClr val="CDCD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1" name="Google Shape;4901;p57"/>
              <p:cNvSpPr/>
              <p:nvPr/>
            </p:nvSpPr>
            <p:spPr>
              <a:xfrm>
                <a:off x="1189050" y="3252625"/>
                <a:ext cx="2350" cy="13200"/>
              </a:xfrm>
              <a:custGeom>
                <a:avLst/>
                <a:gdLst/>
                <a:ahLst/>
                <a:cxnLst/>
                <a:rect l="l" t="t" r="r" b="b"/>
                <a:pathLst>
                  <a:path w="94" h="528" extrusionOk="0">
                    <a:moveTo>
                      <a:pt x="94" y="528"/>
                    </a:moveTo>
                    <a:cubicBezTo>
                      <a:pt x="63" y="373"/>
                      <a:pt x="32" y="187"/>
                      <a:pt x="1" y="0"/>
                    </a:cubicBezTo>
                    <a:lnTo>
                      <a:pt x="1" y="0"/>
                    </a:lnTo>
                    <a:cubicBezTo>
                      <a:pt x="32" y="187"/>
                      <a:pt x="63" y="373"/>
                      <a:pt x="94" y="528"/>
                    </a:cubicBezTo>
                    <a:lnTo>
                      <a:pt x="94" y="528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2" name="Google Shape;4902;p57"/>
              <p:cNvSpPr/>
              <p:nvPr/>
            </p:nvSpPr>
            <p:spPr>
              <a:xfrm>
                <a:off x="1191375" y="3265800"/>
                <a:ext cx="86125" cy="118700"/>
              </a:xfrm>
              <a:custGeom>
                <a:avLst/>
                <a:gdLst/>
                <a:ahLst/>
                <a:cxnLst/>
                <a:rect l="l" t="t" r="r" b="b"/>
                <a:pathLst>
                  <a:path w="3445" h="4748" extrusionOk="0">
                    <a:moveTo>
                      <a:pt x="3444" y="4747"/>
                    </a:moveTo>
                    <a:cubicBezTo>
                      <a:pt x="1769" y="3692"/>
                      <a:pt x="528" y="2172"/>
                      <a:pt x="1" y="1"/>
                    </a:cubicBezTo>
                    <a:lnTo>
                      <a:pt x="1" y="1"/>
                    </a:lnTo>
                    <a:cubicBezTo>
                      <a:pt x="528" y="2172"/>
                      <a:pt x="1769" y="3692"/>
                      <a:pt x="3444" y="4747"/>
                    </a:cubicBezTo>
                    <a:lnTo>
                      <a:pt x="3444" y="4747"/>
                    </a:ln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3" name="Google Shape;4903;p57"/>
              <p:cNvSpPr/>
              <p:nvPr/>
            </p:nvSpPr>
            <p:spPr>
              <a:xfrm>
                <a:off x="1189050" y="2943950"/>
                <a:ext cx="681725" cy="491725"/>
              </a:xfrm>
              <a:custGeom>
                <a:avLst/>
                <a:gdLst/>
                <a:ahLst/>
                <a:cxnLst/>
                <a:rect l="l" t="t" r="r" b="b"/>
                <a:pathLst>
                  <a:path w="27269" h="19669" extrusionOk="0">
                    <a:moveTo>
                      <a:pt x="21685" y="1"/>
                    </a:moveTo>
                    <a:lnTo>
                      <a:pt x="21685" y="1"/>
                    </a:lnTo>
                    <a:cubicBezTo>
                      <a:pt x="22057" y="963"/>
                      <a:pt x="22398" y="2017"/>
                      <a:pt x="22553" y="2886"/>
                    </a:cubicBezTo>
                    <a:cubicBezTo>
                      <a:pt x="22987" y="5399"/>
                      <a:pt x="23980" y="6422"/>
                      <a:pt x="24570" y="8222"/>
                    </a:cubicBezTo>
                    <a:cubicBezTo>
                      <a:pt x="25159" y="9928"/>
                      <a:pt x="17931" y="17218"/>
                      <a:pt x="10610" y="17218"/>
                    </a:cubicBezTo>
                    <a:cubicBezTo>
                      <a:pt x="10362" y="17218"/>
                      <a:pt x="10114" y="17218"/>
                      <a:pt x="9865" y="17187"/>
                    </a:cubicBezTo>
                    <a:cubicBezTo>
                      <a:pt x="9059" y="17156"/>
                      <a:pt x="8283" y="17032"/>
                      <a:pt x="7539" y="16846"/>
                    </a:cubicBezTo>
                    <a:lnTo>
                      <a:pt x="7539" y="16846"/>
                    </a:lnTo>
                    <a:cubicBezTo>
                      <a:pt x="7539" y="16877"/>
                      <a:pt x="7570" y="16908"/>
                      <a:pt x="7570" y="16939"/>
                    </a:cubicBezTo>
                    <a:cubicBezTo>
                      <a:pt x="7601" y="17063"/>
                      <a:pt x="7539" y="17156"/>
                      <a:pt x="7415" y="17187"/>
                    </a:cubicBezTo>
                    <a:lnTo>
                      <a:pt x="7384" y="17187"/>
                    </a:lnTo>
                    <a:cubicBezTo>
                      <a:pt x="7291" y="17187"/>
                      <a:pt x="7198" y="17156"/>
                      <a:pt x="7167" y="17063"/>
                    </a:cubicBezTo>
                    <a:cubicBezTo>
                      <a:pt x="7136" y="16939"/>
                      <a:pt x="7104" y="16846"/>
                      <a:pt x="7073" y="16721"/>
                    </a:cubicBezTo>
                    <a:cubicBezTo>
                      <a:pt x="5522" y="16318"/>
                      <a:pt x="4157" y="15636"/>
                      <a:pt x="3041" y="14922"/>
                    </a:cubicBezTo>
                    <a:lnTo>
                      <a:pt x="3041" y="14922"/>
                    </a:lnTo>
                    <a:cubicBezTo>
                      <a:pt x="3103" y="15263"/>
                      <a:pt x="3227" y="15605"/>
                      <a:pt x="3351" y="15915"/>
                    </a:cubicBezTo>
                    <a:cubicBezTo>
                      <a:pt x="3413" y="16039"/>
                      <a:pt x="3351" y="16194"/>
                      <a:pt x="3227" y="16225"/>
                    </a:cubicBezTo>
                    <a:cubicBezTo>
                      <a:pt x="3196" y="16256"/>
                      <a:pt x="3165" y="16256"/>
                      <a:pt x="3134" y="16256"/>
                    </a:cubicBezTo>
                    <a:cubicBezTo>
                      <a:pt x="3041" y="16256"/>
                      <a:pt x="2979" y="16225"/>
                      <a:pt x="2917" y="16132"/>
                    </a:cubicBezTo>
                    <a:cubicBezTo>
                      <a:pt x="2606" y="15605"/>
                      <a:pt x="2420" y="15046"/>
                      <a:pt x="2358" y="14426"/>
                    </a:cubicBezTo>
                    <a:cubicBezTo>
                      <a:pt x="1366" y="13712"/>
                      <a:pt x="590" y="12968"/>
                      <a:pt x="1" y="12347"/>
                    </a:cubicBezTo>
                    <a:lnTo>
                      <a:pt x="1" y="12347"/>
                    </a:lnTo>
                    <a:cubicBezTo>
                      <a:pt x="32" y="12534"/>
                      <a:pt x="63" y="12720"/>
                      <a:pt x="94" y="12875"/>
                    </a:cubicBezTo>
                    <a:cubicBezTo>
                      <a:pt x="621" y="15046"/>
                      <a:pt x="1862" y="16566"/>
                      <a:pt x="3537" y="17621"/>
                    </a:cubicBezTo>
                    <a:cubicBezTo>
                      <a:pt x="4126" y="17993"/>
                      <a:pt x="4747" y="18304"/>
                      <a:pt x="5429" y="18583"/>
                    </a:cubicBezTo>
                    <a:cubicBezTo>
                      <a:pt x="6453" y="18986"/>
                      <a:pt x="7570" y="19265"/>
                      <a:pt x="8718" y="19420"/>
                    </a:cubicBezTo>
                    <a:cubicBezTo>
                      <a:pt x="9524" y="19575"/>
                      <a:pt x="10362" y="19637"/>
                      <a:pt x="11199" y="19669"/>
                    </a:cubicBezTo>
                    <a:lnTo>
                      <a:pt x="12037" y="19669"/>
                    </a:lnTo>
                    <a:cubicBezTo>
                      <a:pt x="12440" y="19669"/>
                      <a:pt x="12843" y="19669"/>
                      <a:pt x="13247" y="19637"/>
                    </a:cubicBezTo>
                    <a:cubicBezTo>
                      <a:pt x="14146" y="19606"/>
                      <a:pt x="15077" y="19513"/>
                      <a:pt x="15977" y="19327"/>
                    </a:cubicBezTo>
                    <a:cubicBezTo>
                      <a:pt x="16039" y="18583"/>
                      <a:pt x="16194" y="17745"/>
                      <a:pt x="16442" y="17156"/>
                    </a:cubicBezTo>
                    <a:cubicBezTo>
                      <a:pt x="16597" y="16784"/>
                      <a:pt x="16938" y="16659"/>
                      <a:pt x="17342" y="16659"/>
                    </a:cubicBezTo>
                    <a:cubicBezTo>
                      <a:pt x="18303" y="16659"/>
                      <a:pt x="19637" y="17435"/>
                      <a:pt x="19637" y="17435"/>
                    </a:cubicBezTo>
                    <a:cubicBezTo>
                      <a:pt x="19637" y="17435"/>
                      <a:pt x="19513" y="17776"/>
                      <a:pt x="19358" y="18273"/>
                    </a:cubicBezTo>
                    <a:cubicBezTo>
                      <a:pt x="19916" y="18024"/>
                      <a:pt x="20475" y="17745"/>
                      <a:pt x="21002" y="17435"/>
                    </a:cubicBezTo>
                    <a:cubicBezTo>
                      <a:pt x="22026" y="16846"/>
                      <a:pt x="22987" y="16101"/>
                      <a:pt x="23794" y="15232"/>
                    </a:cubicBezTo>
                    <a:cubicBezTo>
                      <a:pt x="25655" y="13309"/>
                      <a:pt x="26958" y="10641"/>
                      <a:pt x="27268" y="7167"/>
                    </a:cubicBezTo>
                    <a:cubicBezTo>
                      <a:pt x="26586" y="6857"/>
                      <a:pt x="25966" y="6422"/>
                      <a:pt x="25407" y="5833"/>
                    </a:cubicBezTo>
                    <a:cubicBezTo>
                      <a:pt x="24383" y="4685"/>
                      <a:pt x="24042" y="3320"/>
                      <a:pt x="23794" y="1924"/>
                    </a:cubicBezTo>
                    <a:lnTo>
                      <a:pt x="23732" y="1924"/>
                    </a:lnTo>
                    <a:cubicBezTo>
                      <a:pt x="23701" y="1924"/>
                      <a:pt x="23639" y="1893"/>
                      <a:pt x="23608" y="1862"/>
                    </a:cubicBezTo>
                    <a:cubicBezTo>
                      <a:pt x="23422" y="1366"/>
                      <a:pt x="22987" y="994"/>
                      <a:pt x="22553" y="652"/>
                    </a:cubicBezTo>
                    <a:cubicBezTo>
                      <a:pt x="22274" y="466"/>
                      <a:pt x="21964" y="249"/>
                      <a:pt x="21685" y="1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4" name="Google Shape;4904;p57"/>
              <p:cNvSpPr/>
              <p:nvPr/>
            </p:nvSpPr>
            <p:spPr>
              <a:xfrm>
                <a:off x="1588450" y="3360425"/>
                <a:ext cx="91550" cy="66725"/>
              </a:xfrm>
              <a:custGeom>
                <a:avLst/>
                <a:gdLst/>
                <a:ahLst/>
                <a:cxnLst/>
                <a:rect l="l" t="t" r="r" b="b"/>
                <a:pathLst>
                  <a:path w="3662" h="2669" extrusionOk="0">
                    <a:moveTo>
                      <a:pt x="1366" y="0"/>
                    </a:moveTo>
                    <a:cubicBezTo>
                      <a:pt x="962" y="0"/>
                      <a:pt x="621" y="125"/>
                      <a:pt x="466" y="497"/>
                    </a:cubicBezTo>
                    <a:cubicBezTo>
                      <a:pt x="218" y="1086"/>
                      <a:pt x="63" y="1924"/>
                      <a:pt x="1" y="2668"/>
                    </a:cubicBezTo>
                    <a:cubicBezTo>
                      <a:pt x="1148" y="2420"/>
                      <a:pt x="2296" y="2079"/>
                      <a:pt x="3382" y="1614"/>
                    </a:cubicBezTo>
                    <a:cubicBezTo>
                      <a:pt x="3537" y="1117"/>
                      <a:pt x="3661" y="776"/>
                      <a:pt x="3661" y="776"/>
                    </a:cubicBezTo>
                    <a:cubicBezTo>
                      <a:pt x="3661" y="776"/>
                      <a:pt x="2327" y="0"/>
                      <a:pt x="1366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5" name="Google Shape;4905;p57"/>
              <p:cNvSpPr/>
              <p:nvPr/>
            </p:nvSpPr>
            <p:spPr>
              <a:xfrm>
                <a:off x="1699350" y="2803600"/>
                <a:ext cx="17100" cy="667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2668" extrusionOk="0">
                    <a:moveTo>
                      <a:pt x="683" y="0"/>
                    </a:moveTo>
                    <a:cubicBezTo>
                      <a:pt x="683" y="82"/>
                      <a:pt x="611" y="980"/>
                      <a:pt x="193" y="2165"/>
                    </a:cubicBezTo>
                    <a:lnTo>
                      <a:pt x="193" y="2165"/>
                    </a:lnTo>
                    <a:cubicBezTo>
                      <a:pt x="415" y="1545"/>
                      <a:pt x="547" y="1014"/>
                      <a:pt x="621" y="620"/>
                    </a:cubicBezTo>
                    <a:cubicBezTo>
                      <a:pt x="683" y="279"/>
                      <a:pt x="683" y="31"/>
                      <a:pt x="683" y="0"/>
                    </a:cubicBezTo>
                    <a:close/>
                    <a:moveTo>
                      <a:pt x="193" y="2165"/>
                    </a:moveTo>
                    <a:lnTo>
                      <a:pt x="193" y="2165"/>
                    </a:lnTo>
                    <a:cubicBezTo>
                      <a:pt x="135" y="2327"/>
                      <a:pt x="71" y="2495"/>
                      <a:pt x="1" y="2668"/>
                    </a:cubicBezTo>
                    <a:cubicBezTo>
                      <a:pt x="72" y="2496"/>
                      <a:pt x="136" y="2328"/>
                      <a:pt x="193" y="2165"/>
                    </a:cubicBezTo>
                    <a:close/>
                  </a:path>
                </a:pathLst>
              </a:custGeom>
              <a:solidFill>
                <a:srgbClr val="1E29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6" name="Google Shape;4906;p57"/>
              <p:cNvSpPr/>
              <p:nvPr/>
            </p:nvSpPr>
            <p:spPr>
              <a:xfrm>
                <a:off x="1714875" y="2803600"/>
                <a:ext cx="65925" cy="16907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6763" extrusionOk="0">
                    <a:moveTo>
                      <a:pt x="62" y="0"/>
                    </a:moveTo>
                    <a:cubicBezTo>
                      <a:pt x="62" y="31"/>
                      <a:pt x="62" y="279"/>
                      <a:pt x="0" y="620"/>
                    </a:cubicBezTo>
                    <a:cubicBezTo>
                      <a:pt x="248" y="745"/>
                      <a:pt x="434" y="962"/>
                      <a:pt x="527" y="1241"/>
                    </a:cubicBezTo>
                    <a:cubicBezTo>
                      <a:pt x="527" y="1303"/>
                      <a:pt x="527" y="1396"/>
                      <a:pt x="527" y="1458"/>
                    </a:cubicBezTo>
                    <a:cubicBezTo>
                      <a:pt x="559" y="2575"/>
                      <a:pt x="559" y="3630"/>
                      <a:pt x="1024" y="4498"/>
                    </a:cubicBezTo>
                    <a:cubicBezTo>
                      <a:pt x="1241" y="4932"/>
                      <a:pt x="1613" y="5367"/>
                      <a:pt x="1985" y="5801"/>
                    </a:cubicBezTo>
                    <a:cubicBezTo>
                      <a:pt x="2234" y="6080"/>
                      <a:pt x="2482" y="6421"/>
                      <a:pt x="2637" y="6763"/>
                    </a:cubicBezTo>
                    <a:cubicBezTo>
                      <a:pt x="2482" y="5677"/>
                      <a:pt x="2296" y="4591"/>
                      <a:pt x="1861" y="3567"/>
                    </a:cubicBezTo>
                    <a:cubicBezTo>
                      <a:pt x="1365" y="2358"/>
                      <a:pt x="621" y="1210"/>
                      <a:pt x="62" y="0"/>
                    </a:cubicBezTo>
                    <a:close/>
                  </a:path>
                </a:pathLst>
              </a:custGeom>
              <a:solidFill>
                <a:srgbClr val="E0E0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7" name="Google Shape;4907;p57"/>
              <p:cNvSpPr/>
              <p:nvPr/>
            </p:nvSpPr>
            <p:spPr>
              <a:xfrm>
                <a:off x="1248000" y="3304575"/>
                <a:ext cx="26375" cy="45800"/>
              </a:xfrm>
              <a:custGeom>
                <a:avLst/>
                <a:gdLst/>
                <a:ahLst/>
                <a:cxnLst/>
                <a:rect l="l" t="t" r="r" b="b"/>
                <a:pathLst>
                  <a:path w="1055" h="18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2" y="621"/>
                      <a:pt x="248" y="1180"/>
                      <a:pt x="559" y="1707"/>
                    </a:cubicBezTo>
                    <a:cubicBezTo>
                      <a:pt x="621" y="1800"/>
                      <a:pt x="683" y="1831"/>
                      <a:pt x="776" y="1831"/>
                    </a:cubicBezTo>
                    <a:cubicBezTo>
                      <a:pt x="807" y="1831"/>
                      <a:pt x="838" y="1831"/>
                      <a:pt x="869" y="1800"/>
                    </a:cubicBezTo>
                    <a:cubicBezTo>
                      <a:pt x="993" y="1769"/>
                      <a:pt x="1055" y="1614"/>
                      <a:pt x="993" y="1490"/>
                    </a:cubicBezTo>
                    <a:cubicBezTo>
                      <a:pt x="869" y="1180"/>
                      <a:pt x="745" y="838"/>
                      <a:pt x="683" y="497"/>
                    </a:cubicBezTo>
                    <a:cubicBezTo>
                      <a:pt x="435" y="342"/>
                      <a:pt x="217" y="187"/>
                      <a:pt x="0" y="1"/>
                    </a:cubicBezTo>
                    <a:close/>
                  </a:path>
                </a:pathLst>
              </a:custGeom>
              <a:solidFill>
                <a:srgbClr val="2B36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8" name="Google Shape;4908;p57"/>
              <p:cNvSpPr/>
              <p:nvPr/>
            </p:nvSpPr>
            <p:spPr>
              <a:xfrm>
                <a:off x="1365875" y="3361975"/>
                <a:ext cx="13200" cy="11650"/>
              </a:xfrm>
              <a:custGeom>
                <a:avLst/>
                <a:gdLst/>
                <a:ahLst/>
                <a:cxnLst/>
                <a:rect l="l" t="t" r="r" b="b"/>
                <a:pathLst>
                  <a:path w="528" h="466" extrusionOk="0">
                    <a:moveTo>
                      <a:pt x="0" y="0"/>
                    </a:moveTo>
                    <a:cubicBezTo>
                      <a:pt x="31" y="125"/>
                      <a:pt x="63" y="218"/>
                      <a:pt x="94" y="342"/>
                    </a:cubicBezTo>
                    <a:cubicBezTo>
                      <a:pt x="125" y="435"/>
                      <a:pt x="218" y="466"/>
                      <a:pt x="311" y="466"/>
                    </a:cubicBezTo>
                    <a:lnTo>
                      <a:pt x="342" y="466"/>
                    </a:lnTo>
                    <a:cubicBezTo>
                      <a:pt x="466" y="435"/>
                      <a:pt x="528" y="342"/>
                      <a:pt x="497" y="218"/>
                    </a:cubicBezTo>
                    <a:cubicBezTo>
                      <a:pt x="497" y="187"/>
                      <a:pt x="466" y="156"/>
                      <a:pt x="466" y="125"/>
                    </a:cubicBezTo>
                    <a:cubicBezTo>
                      <a:pt x="311" y="94"/>
                      <a:pt x="156" y="63"/>
                      <a:pt x="0" y="0"/>
                    </a:cubicBezTo>
                    <a:close/>
                  </a:path>
                </a:pathLst>
              </a:custGeom>
              <a:solidFill>
                <a:srgbClr val="2B36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9" name="Google Shape;4909;p57"/>
              <p:cNvSpPr/>
              <p:nvPr/>
            </p:nvSpPr>
            <p:spPr>
              <a:xfrm>
                <a:off x="1699350" y="2819100"/>
                <a:ext cx="84575" cy="172975"/>
              </a:xfrm>
              <a:custGeom>
                <a:avLst/>
                <a:gdLst/>
                <a:ahLst/>
                <a:cxnLst/>
                <a:rect l="l" t="t" r="r" b="b"/>
                <a:pathLst>
                  <a:path w="3383" h="6919" extrusionOk="0">
                    <a:moveTo>
                      <a:pt x="621" y="0"/>
                    </a:moveTo>
                    <a:cubicBezTo>
                      <a:pt x="528" y="497"/>
                      <a:pt x="342" y="1210"/>
                      <a:pt x="1" y="2048"/>
                    </a:cubicBezTo>
                    <a:cubicBezTo>
                      <a:pt x="280" y="2637"/>
                      <a:pt x="807" y="3754"/>
                      <a:pt x="1273" y="4995"/>
                    </a:cubicBezTo>
                    <a:cubicBezTo>
                      <a:pt x="1552" y="5243"/>
                      <a:pt x="1862" y="5460"/>
                      <a:pt x="2141" y="5646"/>
                    </a:cubicBezTo>
                    <a:cubicBezTo>
                      <a:pt x="2575" y="5988"/>
                      <a:pt x="3010" y="6360"/>
                      <a:pt x="3196" y="6856"/>
                    </a:cubicBezTo>
                    <a:cubicBezTo>
                      <a:pt x="3227" y="6887"/>
                      <a:pt x="3289" y="6918"/>
                      <a:pt x="3320" y="6918"/>
                    </a:cubicBezTo>
                    <a:lnTo>
                      <a:pt x="3382" y="6918"/>
                    </a:lnTo>
                    <a:cubicBezTo>
                      <a:pt x="3351" y="6670"/>
                      <a:pt x="3289" y="6422"/>
                      <a:pt x="3258" y="6143"/>
                    </a:cubicBezTo>
                    <a:cubicBezTo>
                      <a:pt x="3103" y="5801"/>
                      <a:pt x="2855" y="5460"/>
                      <a:pt x="2606" y="5181"/>
                    </a:cubicBezTo>
                    <a:cubicBezTo>
                      <a:pt x="2234" y="4747"/>
                      <a:pt x="1862" y="4312"/>
                      <a:pt x="1645" y="3878"/>
                    </a:cubicBezTo>
                    <a:cubicBezTo>
                      <a:pt x="1180" y="3010"/>
                      <a:pt x="1180" y="1955"/>
                      <a:pt x="1148" y="838"/>
                    </a:cubicBezTo>
                    <a:cubicBezTo>
                      <a:pt x="1148" y="776"/>
                      <a:pt x="1148" y="683"/>
                      <a:pt x="1148" y="621"/>
                    </a:cubicBezTo>
                    <a:cubicBezTo>
                      <a:pt x="1055" y="342"/>
                      <a:pt x="869" y="125"/>
                      <a:pt x="6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0" name="Google Shape;4910;p57"/>
              <p:cNvSpPr/>
              <p:nvPr/>
            </p:nvSpPr>
            <p:spPr>
              <a:xfrm>
                <a:off x="1869975" y="2456700"/>
                <a:ext cx="143450" cy="161500"/>
              </a:xfrm>
              <a:custGeom>
                <a:avLst/>
                <a:gdLst/>
                <a:ahLst/>
                <a:cxnLst/>
                <a:rect l="l" t="t" r="r" b="b"/>
                <a:pathLst>
                  <a:path w="5738" h="6460" extrusionOk="0">
                    <a:moveTo>
                      <a:pt x="3155" y="0"/>
                    </a:moveTo>
                    <a:cubicBezTo>
                      <a:pt x="3030" y="0"/>
                      <a:pt x="2899" y="13"/>
                      <a:pt x="2761" y="40"/>
                    </a:cubicBezTo>
                    <a:cubicBezTo>
                      <a:pt x="1241" y="320"/>
                      <a:pt x="342" y="1560"/>
                      <a:pt x="156" y="3018"/>
                    </a:cubicBezTo>
                    <a:cubicBezTo>
                      <a:pt x="62" y="3639"/>
                      <a:pt x="0" y="4725"/>
                      <a:pt x="311" y="5314"/>
                    </a:cubicBezTo>
                    <a:cubicBezTo>
                      <a:pt x="311" y="5314"/>
                      <a:pt x="959" y="6459"/>
                      <a:pt x="2346" y="6459"/>
                    </a:cubicBezTo>
                    <a:cubicBezTo>
                      <a:pt x="2621" y="6459"/>
                      <a:pt x="2924" y="6414"/>
                      <a:pt x="3258" y="6307"/>
                    </a:cubicBezTo>
                    <a:cubicBezTo>
                      <a:pt x="5359" y="5596"/>
                      <a:pt x="5738" y="0"/>
                      <a:pt x="3155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1" name="Google Shape;4911;p57"/>
              <p:cNvSpPr/>
              <p:nvPr/>
            </p:nvSpPr>
            <p:spPr>
              <a:xfrm>
                <a:off x="1549825" y="2604625"/>
                <a:ext cx="209275" cy="131650"/>
              </a:xfrm>
              <a:custGeom>
                <a:avLst/>
                <a:gdLst/>
                <a:ahLst/>
                <a:cxnLst/>
                <a:rect l="l" t="t" r="r" b="b"/>
                <a:pathLst>
                  <a:path w="8371" h="5266" extrusionOk="0">
                    <a:moveTo>
                      <a:pt x="3999" y="0"/>
                    </a:moveTo>
                    <a:cubicBezTo>
                      <a:pt x="3270" y="0"/>
                      <a:pt x="2554" y="239"/>
                      <a:pt x="1949" y="762"/>
                    </a:cubicBezTo>
                    <a:cubicBezTo>
                      <a:pt x="0" y="2500"/>
                      <a:pt x="3349" y="5266"/>
                      <a:pt x="5582" y="5266"/>
                    </a:cubicBezTo>
                    <a:cubicBezTo>
                      <a:pt x="5980" y="5266"/>
                      <a:pt x="6342" y="5178"/>
                      <a:pt x="6633" y="4981"/>
                    </a:cubicBezTo>
                    <a:cubicBezTo>
                      <a:pt x="8370" y="3802"/>
                      <a:pt x="7626" y="2065"/>
                      <a:pt x="7626" y="2065"/>
                    </a:cubicBezTo>
                    <a:cubicBezTo>
                      <a:pt x="7378" y="1445"/>
                      <a:pt x="6447" y="855"/>
                      <a:pt x="5920" y="545"/>
                    </a:cubicBezTo>
                    <a:cubicBezTo>
                      <a:pt x="5318" y="193"/>
                      <a:pt x="4654" y="0"/>
                      <a:pt x="3999" y="0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2" name="Google Shape;4912;p57"/>
              <p:cNvSpPr/>
              <p:nvPr/>
            </p:nvSpPr>
            <p:spPr>
              <a:xfrm>
                <a:off x="1899450" y="2505775"/>
                <a:ext cx="65950" cy="103525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4141" extrusionOk="0">
                    <a:moveTo>
                      <a:pt x="1520" y="1"/>
                    </a:moveTo>
                    <a:cubicBezTo>
                      <a:pt x="466" y="1"/>
                      <a:pt x="0" y="2979"/>
                      <a:pt x="0" y="2979"/>
                    </a:cubicBezTo>
                    <a:cubicBezTo>
                      <a:pt x="43" y="3685"/>
                      <a:pt x="648" y="4141"/>
                      <a:pt x="1242" y="4141"/>
                    </a:cubicBezTo>
                    <a:cubicBezTo>
                      <a:pt x="1509" y="4141"/>
                      <a:pt x="1774" y="4049"/>
                      <a:pt x="1986" y="3847"/>
                    </a:cubicBezTo>
                    <a:cubicBezTo>
                      <a:pt x="2637" y="3165"/>
                      <a:pt x="2513" y="32"/>
                      <a:pt x="1520" y="1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3" name="Google Shape;4913;p57"/>
              <p:cNvSpPr/>
              <p:nvPr/>
            </p:nvSpPr>
            <p:spPr>
              <a:xfrm>
                <a:off x="1617800" y="2645450"/>
                <a:ext cx="11647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659" h="2773" extrusionOk="0">
                    <a:moveTo>
                      <a:pt x="1370" y="0"/>
                    </a:moveTo>
                    <a:cubicBezTo>
                      <a:pt x="981" y="0"/>
                      <a:pt x="656" y="90"/>
                      <a:pt x="502" y="339"/>
                    </a:cubicBezTo>
                    <a:cubicBezTo>
                      <a:pt x="0" y="1135"/>
                      <a:pt x="2358" y="2772"/>
                      <a:pt x="3365" y="2772"/>
                    </a:cubicBezTo>
                    <a:cubicBezTo>
                      <a:pt x="3418" y="2772"/>
                      <a:pt x="3466" y="2768"/>
                      <a:pt x="3511" y="2759"/>
                    </a:cubicBezTo>
                    <a:cubicBezTo>
                      <a:pt x="4410" y="2541"/>
                      <a:pt x="4659" y="1207"/>
                      <a:pt x="3852" y="618"/>
                    </a:cubicBezTo>
                    <a:cubicBezTo>
                      <a:pt x="3852" y="618"/>
                      <a:pt x="2389" y="0"/>
                      <a:pt x="1370" y="0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4" name="Google Shape;4914;p57"/>
              <p:cNvSpPr/>
              <p:nvPr/>
            </p:nvSpPr>
            <p:spPr>
              <a:xfrm>
                <a:off x="1698575" y="2579725"/>
                <a:ext cx="514200" cy="556850"/>
              </a:xfrm>
              <a:custGeom>
                <a:avLst/>
                <a:gdLst/>
                <a:ahLst/>
                <a:cxnLst/>
                <a:rect l="l" t="t" r="r" b="b"/>
                <a:pathLst>
                  <a:path w="20568" h="22274" extrusionOk="0">
                    <a:moveTo>
                      <a:pt x="7263" y="1"/>
                    </a:moveTo>
                    <a:cubicBezTo>
                      <a:pt x="6603" y="1"/>
                      <a:pt x="5941" y="85"/>
                      <a:pt x="5305" y="238"/>
                    </a:cubicBezTo>
                    <a:cubicBezTo>
                      <a:pt x="4716" y="362"/>
                      <a:pt x="4127" y="548"/>
                      <a:pt x="3599" y="796"/>
                    </a:cubicBezTo>
                    <a:cubicBezTo>
                      <a:pt x="3320" y="889"/>
                      <a:pt x="3041" y="1045"/>
                      <a:pt x="2762" y="1200"/>
                    </a:cubicBezTo>
                    <a:cubicBezTo>
                      <a:pt x="1831" y="1789"/>
                      <a:pt x="993" y="2658"/>
                      <a:pt x="559" y="3588"/>
                    </a:cubicBezTo>
                    <a:cubicBezTo>
                      <a:pt x="156" y="4395"/>
                      <a:pt x="1" y="5294"/>
                      <a:pt x="1" y="6194"/>
                    </a:cubicBezTo>
                    <a:cubicBezTo>
                      <a:pt x="94" y="8552"/>
                      <a:pt x="1614" y="10413"/>
                      <a:pt x="2513" y="12522"/>
                    </a:cubicBezTo>
                    <a:cubicBezTo>
                      <a:pt x="3630" y="15066"/>
                      <a:pt x="3010" y="18168"/>
                      <a:pt x="5026" y="20402"/>
                    </a:cubicBezTo>
                    <a:cubicBezTo>
                      <a:pt x="6264" y="21750"/>
                      <a:pt x="7886" y="22274"/>
                      <a:pt x="9566" y="22274"/>
                    </a:cubicBezTo>
                    <a:cubicBezTo>
                      <a:pt x="10707" y="22274"/>
                      <a:pt x="11876" y="22032"/>
                      <a:pt x="12968" y="21643"/>
                    </a:cubicBezTo>
                    <a:cubicBezTo>
                      <a:pt x="17342" y="20123"/>
                      <a:pt x="20568" y="14973"/>
                      <a:pt x="17621" y="10630"/>
                    </a:cubicBezTo>
                    <a:cubicBezTo>
                      <a:pt x="16907" y="9606"/>
                      <a:pt x="15884" y="8924"/>
                      <a:pt x="15170" y="7900"/>
                    </a:cubicBezTo>
                    <a:cubicBezTo>
                      <a:pt x="14612" y="7063"/>
                      <a:pt x="14177" y="6101"/>
                      <a:pt x="13712" y="5201"/>
                    </a:cubicBezTo>
                    <a:cubicBezTo>
                      <a:pt x="12844" y="3433"/>
                      <a:pt x="11913" y="1448"/>
                      <a:pt x="10021" y="579"/>
                    </a:cubicBezTo>
                    <a:cubicBezTo>
                      <a:pt x="9160" y="176"/>
                      <a:pt x="8213" y="1"/>
                      <a:pt x="7263" y="1"/>
                    </a:cubicBez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5" name="Google Shape;4915;p57"/>
              <p:cNvSpPr/>
              <p:nvPr/>
            </p:nvSpPr>
            <p:spPr>
              <a:xfrm>
                <a:off x="1783125" y="2826525"/>
                <a:ext cx="429650" cy="310050"/>
              </a:xfrm>
              <a:custGeom>
                <a:avLst/>
                <a:gdLst/>
                <a:ahLst/>
                <a:cxnLst/>
                <a:rect l="l" t="t" r="r" b="b"/>
                <a:pathLst>
                  <a:path w="17186" h="12402" extrusionOk="0">
                    <a:moveTo>
                      <a:pt x="12111" y="1"/>
                    </a:moveTo>
                    <a:cubicBezTo>
                      <a:pt x="10568" y="1"/>
                      <a:pt x="8515" y="279"/>
                      <a:pt x="5987" y="1255"/>
                    </a:cubicBezTo>
                    <a:cubicBezTo>
                      <a:pt x="2327" y="2713"/>
                      <a:pt x="713" y="4946"/>
                      <a:pt x="0" y="6466"/>
                    </a:cubicBezTo>
                    <a:cubicBezTo>
                      <a:pt x="248" y="7924"/>
                      <a:pt x="558" y="9351"/>
                      <a:pt x="1644" y="10530"/>
                    </a:cubicBezTo>
                    <a:cubicBezTo>
                      <a:pt x="2882" y="11878"/>
                      <a:pt x="4504" y="12402"/>
                      <a:pt x="6184" y="12402"/>
                    </a:cubicBezTo>
                    <a:cubicBezTo>
                      <a:pt x="7325" y="12402"/>
                      <a:pt x="8494" y="12160"/>
                      <a:pt x="9586" y="11771"/>
                    </a:cubicBezTo>
                    <a:cubicBezTo>
                      <a:pt x="13960" y="10251"/>
                      <a:pt x="17186" y="5101"/>
                      <a:pt x="14239" y="758"/>
                    </a:cubicBezTo>
                    <a:cubicBezTo>
                      <a:pt x="14084" y="541"/>
                      <a:pt x="13898" y="324"/>
                      <a:pt x="13711" y="107"/>
                    </a:cubicBezTo>
                    <a:cubicBezTo>
                      <a:pt x="13260" y="45"/>
                      <a:pt x="12726" y="1"/>
                      <a:pt x="12111" y="1"/>
                    </a:cubicBezTo>
                    <a:close/>
                  </a:path>
                </a:pathLst>
              </a:custGeom>
              <a:solidFill>
                <a:srgbClr val="E6C2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6" name="Google Shape;4916;p57"/>
              <p:cNvSpPr/>
              <p:nvPr/>
            </p:nvSpPr>
            <p:spPr>
              <a:xfrm>
                <a:off x="1869975" y="2950900"/>
                <a:ext cx="48100" cy="4665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866" extrusionOk="0">
                    <a:moveTo>
                      <a:pt x="967" y="0"/>
                    </a:moveTo>
                    <a:cubicBezTo>
                      <a:pt x="466" y="0"/>
                      <a:pt x="61" y="393"/>
                      <a:pt x="31" y="902"/>
                    </a:cubicBezTo>
                    <a:cubicBezTo>
                      <a:pt x="0" y="1398"/>
                      <a:pt x="404" y="1832"/>
                      <a:pt x="931" y="1863"/>
                    </a:cubicBezTo>
                    <a:cubicBezTo>
                      <a:pt x="949" y="1865"/>
                      <a:pt x="967" y="1865"/>
                      <a:pt x="985" y="1865"/>
                    </a:cubicBezTo>
                    <a:cubicBezTo>
                      <a:pt x="1458" y="1865"/>
                      <a:pt x="1863" y="1473"/>
                      <a:pt x="1893" y="995"/>
                    </a:cubicBezTo>
                    <a:cubicBezTo>
                      <a:pt x="1924" y="467"/>
                      <a:pt x="1520" y="33"/>
                      <a:pt x="1024" y="2"/>
                    </a:cubicBezTo>
                    <a:cubicBezTo>
                      <a:pt x="1005" y="1"/>
                      <a:pt x="986" y="0"/>
                      <a:pt x="967" y="0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7" name="Google Shape;4917;p57"/>
              <p:cNvSpPr/>
              <p:nvPr/>
            </p:nvSpPr>
            <p:spPr>
              <a:xfrm>
                <a:off x="1913400" y="2653625"/>
                <a:ext cx="78350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788" extrusionOk="0">
                    <a:moveTo>
                      <a:pt x="1566" y="0"/>
                    </a:moveTo>
                    <a:cubicBezTo>
                      <a:pt x="1418" y="0"/>
                      <a:pt x="1267" y="24"/>
                      <a:pt x="1117" y="74"/>
                    </a:cubicBezTo>
                    <a:cubicBezTo>
                      <a:pt x="404" y="322"/>
                      <a:pt x="1" y="1129"/>
                      <a:pt x="249" y="1842"/>
                    </a:cubicBezTo>
                    <a:cubicBezTo>
                      <a:pt x="445" y="2431"/>
                      <a:pt x="991" y="2787"/>
                      <a:pt x="1564" y="2787"/>
                    </a:cubicBezTo>
                    <a:cubicBezTo>
                      <a:pt x="1715" y="2787"/>
                      <a:pt x="1868" y="2763"/>
                      <a:pt x="2017" y="2711"/>
                    </a:cubicBezTo>
                    <a:cubicBezTo>
                      <a:pt x="2762" y="2463"/>
                      <a:pt x="3134" y="1687"/>
                      <a:pt x="2886" y="943"/>
                    </a:cubicBezTo>
                    <a:cubicBezTo>
                      <a:pt x="2687" y="372"/>
                      <a:pt x="2152" y="0"/>
                      <a:pt x="1566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8" name="Google Shape;4918;p57"/>
              <p:cNvSpPr/>
              <p:nvPr/>
            </p:nvSpPr>
            <p:spPr>
              <a:xfrm>
                <a:off x="1945200" y="2657400"/>
                <a:ext cx="27175" cy="24350"/>
              </a:xfrm>
              <a:custGeom>
                <a:avLst/>
                <a:gdLst/>
                <a:ahLst/>
                <a:cxnLst/>
                <a:rect l="l" t="t" r="r" b="b"/>
                <a:pathLst>
                  <a:path w="1087" h="974" extrusionOk="0">
                    <a:moveTo>
                      <a:pt x="533" y="0"/>
                    </a:moveTo>
                    <a:cubicBezTo>
                      <a:pt x="490" y="0"/>
                      <a:pt x="446" y="5"/>
                      <a:pt x="404" y="16"/>
                    </a:cubicBezTo>
                    <a:cubicBezTo>
                      <a:pt x="156" y="109"/>
                      <a:pt x="0" y="388"/>
                      <a:pt x="94" y="636"/>
                    </a:cubicBezTo>
                    <a:cubicBezTo>
                      <a:pt x="168" y="835"/>
                      <a:pt x="362" y="974"/>
                      <a:pt x="563" y="974"/>
                    </a:cubicBezTo>
                    <a:cubicBezTo>
                      <a:pt x="613" y="974"/>
                      <a:pt x="664" y="965"/>
                      <a:pt x="714" y="947"/>
                    </a:cubicBezTo>
                    <a:cubicBezTo>
                      <a:pt x="962" y="854"/>
                      <a:pt x="1086" y="574"/>
                      <a:pt x="1024" y="326"/>
                    </a:cubicBezTo>
                    <a:cubicBezTo>
                      <a:pt x="947" y="121"/>
                      <a:pt x="742" y="0"/>
                      <a:pt x="5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9" name="Google Shape;4919;p57"/>
              <p:cNvSpPr/>
              <p:nvPr/>
            </p:nvSpPr>
            <p:spPr>
              <a:xfrm>
                <a:off x="1758300" y="2719550"/>
                <a:ext cx="78350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3134" h="2788" extrusionOk="0">
                    <a:moveTo>
                      <a:pt x="1553" y="0"/>
                    </a:moveTo>
                    <a:cubicBezTo>
                      <a:pt x="1408" y="0"/>
                      <a:pt x="1261" y="24"/>
                      <a:pt x="1117" y="74"/>
                    </a:cubicBezTo>
                    <a:cubicBezTo>
                      <a:pt x="373" y="322"/>
                      <a:pt x="0" y="1128"/>
                      <a:pt x="248" y="1842"/>
                    </a:cubicBezTo>
                    <a:cubicBezTo>
                      <a:pt x="445" y="2431"/>
                      <a:pt x="971" y="2787"/>
                      <a:pt x="1552" y="2787"/>
                    </a:cubicBezTo>
                    <a:cubicBezTo>
                      <a:pt x="1705" y="2787"/>
                      <a:pt x="1861" y="2762"/>
                      <a:pt x="2017" y="2711"/>
                    </a:cubicBezTo>
                    <a:cubicBezTo>
                      <a:pt x="2730" y="2462"/>
                      <a:pt x="3133" y="1687"/>
                      <a:pt x="2885" y="942"/>
                    </a:cubicBezTo>
                    <a:cubicBezTo>
                      <a:pt x="2687" y="372"/>
                      <a:pt x="2132" y="0"/>
                      <a:pt x="1553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0" name="Google Shape;4920;p57"/>
              <p:cNvSpPr/>
              <p:nvPr/>
            </p:nvSpPr>
            <p:spPr>
              <a:xfrm>
                <a:off x="1790100" y="2723300"/>
                <a:ext cx="27150" cy="24375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975" extrusionOk="0">
                    <a:moveTo>
                      <a:pt x="502" y="1"/>
                    </a:moveTo>
                    <a:cubicBezTo>
                      <a:pt x="459" y="1"/>
                      <a:pt x="415" y="6"/>
                      <a:pt x="372" y="17"/>
                    </a:cubicBezTo>
                    <a:cubicBezTo>
                      <a:pt x="124" y="110"/>
                      <a:pt x="0" y="389"/>
                      <a:pt x="93" y="637"/>
                    </a:cubicBezTo>
                    <a:cubicBezTo>
                      <a:pt x="143" y="836"/>
                      <a:pt x="332" y="975"/>
                      <a:pt x="532" y="975"/>
                    </a:cubicBezTo>
                    <a:cubicBezTo>
                      <a:pt x="582" y="975"/>
                      <a:pt x="633" y="966"/>
                      <a:pt x="683" y="947"/>
                    </a:cubicBezTo>
                    <a:cubicBezTo>
                      <a:pt x="931" y="854"/>
                      <a:pt x="1086" y="575"/>
                      <a:pt x="993" y="327"/>
                    </a:cubicBezTo>
                    <a:cubicBezTo>
                      <a:pt x="916" y="121"/>
                      <a:pt x="711" y="1"/>
                      <a:pt x="5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1" name="Google Shape;4921;p57"/>
              <p:cNvSpPr/>
              <p:nvPr/>
            </p:nvSpPr>
            <p:spPr>
              <a:xfrm>
                <a:off x="1938225" y="3119225"/>
                <a:ext cx="88425" cy="1710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684" extrusionOk="0">
                    <a:moveTo>
                      <a:pt x="0" y="683"/>
                    </a:moveTo>
                    <a:lnTo>
                      <a:pt x="0" y="683"/>
                    </a:lnTo>
                    <a:lnTo>
                      <a:pt x="0" y="683"/>
                    </a:lnTo>
                    <a:lnTo>
                      <a:pt x="0" y="683"/>
                    </a:lnTo>
                    <a:lnTo>
                      <a:pt x="0" y="683"/>
                    </a:lnTo>
                    <a:close/>
                    <a:moveTo>
                      <a:pt x="3382" y="63"/>
                    </a:moveTo>
                    <a:cubicBezTo>
                      <a:pt x="3382" y="63"/>
                      <a:pt x="3413" y="63"/>
                      <a:pt x="3413" y="63"/>
                    </a:cubicBezTo>
                    <a:lnTo>
                      <a:pt x="3413" y="63"/>
                    </a:lnTo>
                    <a:cubicBezTo>
                      <a:pt x="3413" y="63"/>
                      <a:pt x="3382" y="63"/>
                      <a:pt x="3382" y="63"/>
                    </a:cubicBezTo>
                    <a:close/>
                    <a:moveTo>
                      <a:pt x="3413" y="63"/>
                    </a:move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moveTo>
                      <a:pt x="3413" y="63"/>
                    </a:moveTo>
                    <a:cubicBezTo>
                      <a:pt x="3413" y="63"/>
                      <a:pt x="3413" y="63"/>
                      <a:pt x="3413" y="63"/>
                    </a:cubicBezTo>
                    <a:lnTo>
                      <a:pt x="3413" y="63"/>
                    </a:lnTo>
                    <a:cubicBezTo>
                      <a:pt x="3413" y="63"/>
                      <a:pt x="3413" y="63"/>
                      <a:pt x="3413" y="63"/>
                    </a:cubicBezTo>
                    <a:cubicBezTo>
                      <a:pt x="3413" y="63"/>
                      <a:pt x="3413" y="63"/>
                      <a:pt x="3413" y="63"/>
                    </a:cubicBezTo>
                    <a:close/>
                    <a:moveTo>
                      <a:pt x="3444" y="63"/>
                    </a:moveTo>
                    <a:cubicBezTo>
                      <a:pt x="3444" y="63"/>
                      <a:pt x="3444" y="63"/>
                      <a:pt x="3444" y="63"/>
                    </a:cubicBezTo>
                    <a:lnTo>
                      <a:pt x="3444" y="63"/>
                    </a:lnTo>
                    <a:cubicBezTo>
                      <a:pt x="3444" y="63"/>
                      <a:pt x="3444" y="63"/>
                      <a:pt x="3444" y="63"/>
                    </a:cubicBezTo>
                    <a:lnTo>
                      <a:pt x="3444" y="63"/>
                    </a:lnTo>
                    <a:moveTo>
                      <a:pt x="3444" y="32"/>
                    </a:move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lose/>
                    <a:moveTo>
                      <a:pt x="3444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44" y="32"/>
                    </a:cubicBezTo>
                    <a:cubicBezTo>
                      <a:pt x="3444" y="32"/>
                      <a:pt x="3444" y="32"/>
                      <a:pt x="3444" y="32"/>
                    </a:cubicBezTo>
                    <a:close/>
                    <a:moveTo>
                      <a:pt x="3475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lose/>
                    <a:moveTo>
                      <a:pt x="3475" y="32"/>
                    </a:moveTo>
                    <a:cubicBezTo>
                      <a:pt x="3475" y="32"/>
                      <a:pt x="3475" y="32"/>
                      <a:pt x="3475" y="32"/>
                    </a:cubicBezTo>
                    <a:cubicBezTo>
                      <a:pt x="3475" y="32"/>
                      <a:pt x="3475" y="32"/>
                      <a:pt x="3475" y="32"/>
                    </a:cubicBezTo>
                    <a:close/>
                    <a:moveTo>
                      <a:pt x="3537" y="32"/>
                    </a:moveTo>
                    <a:cubicBezTo>
                      <a:pt x="3537" y="32"/>
                      <a:pt x="3537" y="32"/>
                      <a:pt x="3537" y="32"/>
                    </a:cubicBezTo>
                    <a:cubicBezTo>
                      <a:pt x="3537" y="32"/>
                      <a:pt x="3537" y="32"/>
                      <a:pt x="3537" y="32"/>
                    </a:cubicBezTo>
                    <a:close/>
                    <a:moveTo>
                      <a:pt x="3537" y="1"/>
                    </a:moveTo>
                    <a:lnTo>
                      <a:pt x="3537" y="1"/>
                    </a:lnTo>
                    <a:lnTo>
                      <a:pt x="3537" y="1"/>
                    </a:lnTo>
                    <a:close/>
                  </a:path>
                </a:pathLst>
              </a:custGeom>
              <a:solidFill>
                <a:srgbClr val="E7D0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2" name="Google Shape;4922;p57"/>
              <p:cNvSpPr/>
              <p:nvPr/>
            </p:nvSpPr>
            <p:spPr>
              <a:xfrm>
                <a:off x="1786225" y="3005225"/>
                <a:ext cx="354425" cy="131100"/>
              </a:xfrm>
              <a:custGeom>
                <a:avLst/>
                <a:gdLst/>
                <a:ahLst/>
                <a:cxnLst/>
                <a:rect l="l" t="t" r="r" b="b"/>
                <a:pathLst>
                  <a:path w="14177" h="5244" extrusionOk="0">
                    <a:moveTo>
                      <a:pt x="0" y="1"/>
                    </a:moveTo>
                    <a:cubicBezTo>
                      <a:pt x="248" y="1210"/>
                      <a:pt x="621" y="2389"/>
                      <a:pt x="1520" y="3382"/>
                    </a:cubicBezTo>
                    <a:cubicBezTo>
                      <a:pt x="2761" y="4716"/>
                      <a:pt x="4374" y="5243"/>
                      <a:pt x="6080" y="5243"/>
                    </a:cubicBezTo>
                    <a:cubicBezTo>
                      <a:pt x="7197" y="5243"/>
                      <a:pt x="8345" y="5026"/>
                      <a:pt x="9431" y="4654"/>
                    </a:cubicBezTo>
                    <a:cubicBezTo>
                      <a:pt x="9431" y="4623"/>
                      <a:pt x="9462" y="4623"/>
                      <a:pt x="9462" y="4623"/>
                    </a:cubicBezTo>
                    <a:lnTo>
                      <a:pt x="9524" y="4623"/>
                    </a:lnTo>
                    <a:cubicBezTo>
                      <a:pt x="9524" y="4623"/>
                      <a:pt x="9524" y="4623"/>
                      <a:pt x="9524" y="4592"/>
                    </a:cubicBezTo>
                    <a:lnTo>
                      <a:pt x="9617" y="4592"/>
                    </a:lnTo>
                    <a:cubicBezTo>
                      <a:pt x="9617" y="4561"/>
                      <a:pt x="9617" y="4561"/>
                      <a:pt x="9617" y="4561"/>
                    </a:cubicBezTo>
                    <a:cubicBezTo>
                      <a:pt x="11509" y="3878"/>
                      <a:pt x="13153" y="2482"/>
                      <a:pt x="14177" y="807"/>
                    </a:cubicBezTo>
                    <a:lnTo>
                      <a:pt x="14177" y="807"/>
                    </a:lnTo>
                    <a:cubicBezTo>
                      <a:pt x="12533" y="2575"/>
                      <a:pt x="9679" y="4002"/>
                      <a:pt x="6763" y="4002"/>
                    </a:cubicBezTo>
                    <a:cubicBezTo>
                      <a:pt x="6266" y="4002"/>
                      <a:pt x="5770" y="3971"/>
                      <a:pt x="5274" y="3878"/>
                    </a:cubicBezTo>
                    <a:cubicBezTo>
                      <a:pt x="2110" y="3320"/>
                      <a:pt x="589" y="1086"/>
                      <a:pt x="0" y="1"/>
                    </a:cubicBezTo>
                    <a:close/>
                  </a:path>
                </a:pathLst>
              </a:custGeom>
              <a:solidFill>
                <a:srgbClr val="C38C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3" name="Google Shape;4923;p57"/>
              <p:cNvSpPr/>
              <p:nvPr/>
            </p:nvSpPr>
            <p:spPr>
              <a:xfrm>
                <a:off x="1879275" y="3034000"/>
                <a:ext cx="149250" cy="73825"/>
              </a:xfrm>
              <a:custGeom>
                <a:avLst/>
                <a:gdLst/>
                <a:ahLst/>
                <a:cxnLst/>
                <a:rect l="l" t="t" r="r" b="b"/>
                <a:pathLst>
                  <a:path w="5970" h="2953" extrusionOk="0">
                    <a:moveTo>
                      <a:pt x="4949" y="1"/>
                    </a:moveTo>
                    <a:cubicBezTo>
                      <a:pt x="4725" y="1"/>
                      <a:pt x="4491" y="69"/>
                      <a:pt x="4282" y="215"/>
                    </a:cubicBezTo>
                    <a:cubicBezTo>
                      <a:pt x="3971" y="463"/>
                      <a:pt x="3630" y="587"/>
                      <a:pt x="3227" y="649"/>
                    </a:cubicBezTo>
                    <a:cubicBezTo>
                      <a:pt x="3058" y="688"/>
                      <a:pt x="2884" y="705"/>
                      <a:pt x="2708" y="705"/>
                    </a:cubicBezTo>
                    <a:cubicBezTo>
                      <a:pt x="2465" y="705"/>
                      <a:pt x="2220" y="672"/>
                      <a:pt x="1986" y="618"/>
                    </a:cubicBezTo>
                    <a:cubicBezTo>
                      <a:pt x="1777" y="583"/>
                      <a:pt x="1528" y="519"/>
                      <a:pt x="1296" y="519"/>
                    </a:cubicBezTo>
                    <a:cubicBezTo>
                      <a:pt x="1115" y="519"/>
                      <a:pt x="943" y="558"/>
                      <a:pt x="807" y="680"/>
                    </a:cubicBezTo>
                    <a:cubicBezTo>
                      <a:pt x="1" y="1331"/>
                      <a:pt x="683" y="2510"/>
                      <a:pt x="1459" y="2789"/>
                    </a:cubicBezTo>
                    <a:cubicBezTo>
                      <a:pt x="1798" y="2907"/>
                      <a:pt x="2160" y="2953"/>
                      <a:pt x="2525" y="2953"/>
                    </a:cubicBezTo>
                    <a:cubicBezTo>
                      <a:pt x="3027" y="2953"/>
                      <a:pt x="3536" y="2866"/>
                      <a:pt x="4002" y="2758"/>
                    </a:cubicBezTo>
                    <a:cubicBezTo>
                      <a:pt x="4840" y="2572"/>
                      <a:pt x="5895" y="2014"/>
                      <a:pt x="5926" y="1052"/>
                    </a:cubicBezTo>
                    <a:cubicBezTo>
                      <a:pt x="5970" y="395"/>
                      <a:pt x="5487" y="1"/>
                      <a:pt x="4949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4" name="Google Shape;4924;p57"/>
              <p:cNvSpPr/>
              <p:nvPr/>
            </p:nvSpPr>
            <p:spPr>
              <a:xfrm>
                <a:off x="1890900" y="3068825"/>
                <a:ext cx="98525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1560" extrusionOk="0">
                    <a:moveTo>
                      <a:pt x="1287" y="0"/>
                    </a:moveTo>
                    <a:cubicBezTo>
                      <a:pt x="757" y="0"/>
                      <a:pt x="289" y="86"/>
                      <a:pt x="1" y="155"/>
                    </a:cubicBezTo>
                    <a:cubicBezTo>
                      <a:pt x="63" y="683"/>
                      <a:pt x="497" y="1210"/>
                      <a:pt x="994" y="1396"/>
                    </a:cubicBezTo>
                    <a:cubicBezTo>
                      <a:pt x="1333" y="1514"/>
                      <a:pt x="1695" y="1560"/>
                      <a:pt x="2060" y="1560"/>
                    </a:cubicBezTo>
                    <a:cubicBezTo>
                      <a:pt x="2562" y="1560"/>
                      <a:pt x="3071" y="1473"/>
                      <a:pt x="3537" y="1365"/>
                    </a:cubicBezTo>
                    <a:cubicBezTo>
                      <a:pt x="3662" y="1334"/>
                      <a:pt x="3786" y="1303"/>
                      <a:pt x="3941" y="1241"/>
                    </a:cubicBezTo>
                    <a:cubicBezTo>
                      <a:pt x="3258" y="247"/>
                      <a:pt x="2184" y="0"/>
                      <a:pt x="1287" y="0"/>
                    </a:cubicBez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5" name="Google Shape;4925;p57"/>
              <p:cNvSpPr/>
              <p:nvPr/>
            </p:nvSpPr>
            <p:spPr>
              <a:xfrm>
                <a:off x="1734250" y="2619000"/>
                <a:ext cx="53550" cy="59750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2390" extrusionOk="0">
                    <a:moveTo>
                      <a:pt x="838" y="1"/>
                    </a:moveTo>
                    <a:cubicBezTo>
                      <a:pt x="528" y="218"/>
                      <a:pt x="249" y="497"/>
                      <a:pt x="1" y="776"/>
                    </a:cubicBezTo>
                    <a:cubicBezTo>
                      <a:pt x="466" y="963"/>
                      <a:pt x="1304" y="1459"/>
                      <a:pt x="2141" y="2390"/>
                    </a:cubicBezTo>
                    <a:cubicBezTo>
                      <a:pt x="2141" y="2390"/>
                      <a:pt x="1521" y="838"/>
                      <a:pt x="8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6" name="Google Shape;4926;p57"/>
              <p:cNvSpPr/>
              <p:nvPr/>
            </p:nvSpPr>
            <p:spPr>
              <a:xfrm>
                <a:off x="1840500" y="2580225"/>
                <a:ext cx="28725" cy="65950"/>
              </a:xfrm>
              <a:custGeom>
                <a:avLst/>
                <a:gdLst/>
                <a:ahLst/>
                <a:cxnLst/>
                <a:rect l="l" t="t" r="r" b="b"/>
                <a:pathLst>
                  <a:path w="1149" h="2638" extrusionOk="0">
                    <a:moveTo>
                      <a:pt x="1148" y="1"/>
                    </a:moveTo>
                    <a:lnTo>
                      <a:pt x="1148" y="1"/>
                    </a:lnTo>
                    <a:cubicBezTo>
                      <a:pt x="776" y="32"/>
                      <a:pt x="373" y="63"/>
                      <a:pt x="1" y="125"/>
                    </a:cubicBezTo>
                    <a:cubicBezTo>
                      <a:pt x="218" y="1211"/>
                      <a:pt x="962" y="2638"/>
                      <a:pt x="962" y="2638"/>
                    </a:cubicBezTo>
                    <a:cubicBezTo>
                      <a:pt x="807" y="1428"/>
                      <a:pt x="993" y="466"/>
                      <a:pt x="114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7" name="Google Shape;4927;p57"/>
              <p:cNvSpPr/>
              <p:nvPr/>
            </p:nvSpPr>
            <p:spPr>
              <a:xfrm>
                <a:off x="1766050" y="2587225"/>
                <a:ext cx="90775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4085" extrusionOk="0">
                    <a:moveTo>
                      <a:pt x="2420" y="0"/>
                    </a:moveTo>
                    <a:cubicBezTo>
                      <a:pt x="1893" y="124"/>
                      <a:pt x="1396" y="279"/>
                      <a:pt x="900" y="496"/>
                    </a:cubicBezTo>
                    <a:cubicBezTo>
                      <a:pt x="621" y="589"/>
                      <a:pt x="342" y="745"/>
                      <a:pt x="63" y="900"/>
                    </a:cubicBezTo>
                    <a:lnTo>
                      <a:pt x="1" y="962"/>
                    </a:lnTo>
                    <a:cubicBezTo>
                      <a:pt x="501" y="1727"/>
                      <a:pt x="2063" y="4085"/>
                      <a:pt x="2831" y="4085"/>
                    </a:cubicBezTo>
                    <a:cubicBezTo>
                      <a:pt x="2872" y="4085"/>
                      <a:pt x="2911" y="4078"/>
                      <a:pt x="2948" y="4064"/>
                    </a:cubicBezTo>
                    <a:cubicBezTo>
                      <a:pt x="3630" y="3785"/>
                      <a:pt x="2792" y="1055"/>
                      <a:pt x="24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928" name="Google Shape;4928;p57"/>
            <p:cNvSpPr/>
            <p:nvPr/>
          </p:nvSpPr>
          <p:spPr>
            <a:xfrm>
              <a:off x="2291534" y="3427490"/>
              <a:ext cx="62684" cy="60794"/>
            </a:xfrm>
            <a:custGeom>
              <a:avLst/>
              <a:gdLst/>
              <a:ahLst/>
              <a:cxnLst/>
              <a:rect l="l" t="t" r="r" b="b"/>
              <a:pathLst>
                <a:path w="1924" h="1866" extrusionOk="0">
                  <a:moveTo>
                    <a:pt x="967" y="0"/>
                  </a:moveTo>
                  <a:cubicBezTo>
                    <a:pt x="466" y="0"/>
                    <a:pt x="61" y="393"/>
                    <a:pt x="31" y="902"/>
                  </a:cubicBezTo>
                  <a:cubicBezTo>
                    <a:pt x="0" y="1398"/>
                    <a:pt x="404" y="1832"/>
                    <a:pt x="931" y="1863"/>
                  </a:cubicBezTo>
                  <a:cubicBezTo>
                    <a:pt x="949" y="1865"/>
                    <a:pt x="967" y="1865"/>
                    <a:pt x="985" y="1865"/>
                  </a:cubicBezTo>
                  <a:cubicBezTo>
                    <a:pt x="1458" y="1865"/>
                    <a:pt x="1863" y="1473"/>
                    <a:pt x="1893" y="995"/>
                  </a:cubicBezTo>
                  <a:cubicBezTo>
                    <a:pt x="1924" y="467"/>
                    <a:pt x="1520" y="33"/>
                    <a:pt x="1024" y="2"/>
                  </a:cubicBezTo>
                  <a:cubicBezTo>
                    <a:pt x="1005" y="1"/>
                    <a:pt x="986" y="0"/>
                    <a:pt x="967" y="0"/>
                  </a:cubicBezTo>
                  <a:close/>
                </a:path>
              </a:pathLst>
            </a:custGeom>
            <a:solidFill>
              <a:srgbClr val="C38C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5" name="Google Shape;4294;p53">
            <a:extLst>
              <a:ext uri="{FF2B5EF4-FFF2-40B4-BE49-F238E27FC236}">
                <a16:creationId xmlns:a16="http://schemas.microsoft.com/office/drawing/2014/main" id="{95614619-EBFE-44F5-AD14-6564914898C4}"/>
              </a:ext>
            </a:extLst>
          </p:cNvPr>
          <p:cNvGrpSpPr/>
          <p:nvPr/>
        </p:nvGrpSpPr>
        <p:grpSpPr>
          <a:xfrm>
            <a:off x="7945817" y="1051849"/>
            <a:ext cx="1474558" cy="3565945"/>
            <a:chOff x="7945817" y="1051849"/>
            <a:chExt cx="1474558" cy="3565945"/>
          </a:xfrm>
        </p:grpSpPr>
        <p:sp>
          <p:nvSpPr>
            <p:cNvPr id="226" name="Google Shape;4295;p53">
              <a:extLst>
                <a:ext uri="{FF2B5EF4-FFF2-40B4-BE49-F238E27FC236}">
                  <a16:creationId xmlns:a16="http://schemas.microsoft.com/office/drawing/2014/main" id="{E2BBF41E-1E38-4EB4-913E-9A1CB103E0A8}"/>
                </a:ext>
              </a:extLst>
            </p:cNvPr>
            <p:cNvSpPr/>
            <p:nvPr/>
          </p:nvSpPr>
          <p:spPr>
            <a:xfrm>
              <a:off x="8074000" y="3469234"/>
              <a:ext cx="8872" cy="8902"/>
            </a:xfrm>
            <a:custGeom>
              <a:avLst/>
              <a:gdLst/>
              <a:ahLst/>
              <a:cxnLst/>
              <a:rect l="l" t="t" r="r" b="b"/>
              <a:pathLst>
                <a:path w="297" h="298" extrusionOk="0">
                  <a:moveTo>
                    <a:pt x="297" y="1"/>
                  </a:moveTo>
                  <a:lnTo>
                    <a:pt x="297" y="1"/>
                  </a:lnTo>
                  <a:cubicBezTo>
                    <a:pt x="206" y="24"/>
                    <a:pt x="92" y="69"/>
                    <a:pt x="0" y="92"/>
                  </a:cubicBezTo>
                  <a:cubicBezTo>
                    <a:pt x="69" y="160"/>
                    <a:pt x="137" y="229"/>
                    <a:pt x="206" y="297"/>
                  </a:cubicBezTo>
                  <a:cubicBezTo>
                    <a:pt x="251" y="206"/>
                    <a:pt x="274" y="92"/>
                    <a:pt x="297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4296;p53">
              <a:extLst>
                <a:ext uri="{FF2B5EF4-FFF2-40B4-BE49-F238E27FC236}">
                  <a16:creationId xmlns:a16="http://schemas.microsoft.com/office/drawing/2014/main" id="{3AE7D69E-D235-44A9-8FED-C109997354C1}"/>
                </a:ext>
              </a:extLst>
            </p:cNvPr>
            <p:cNvSpPr/>
            <p:nvPr/>
          </p:nvSpPr>
          <p:spPr>
            <a:xfrm>
              <a:off x="8287661" y="1390435"/>
              <a:ext cx="861567" cy="2485419"/>
            </a:xfrm>
            <a:custGeom>
              <a:avLst/>
              <a:gdLst/>
              <a:ahLst/>
              <a:cxnLst/>
              <a:rect l="l" t="t" r="r" b="b"/>
              <a:pathLst>
                <a:path w="22826" h="65852" extrusionOk="0">
                  <a:moveTo>
                    <a:pt x="1119" y="1"/>
                  </a:moveTo>
                  <a:lnTo>
                    <a:pt x="1073" y="183"/>
                  </a:lnTo>
                  <a:cubicBezTo>
                    <a:pt x="1" y="959"/>
                    <a:pt x="160" y="28030"/>
                    <a:pt x="320" y="33713"/>
                  </a:cubicBezTo>
                  <a:cubicBezTo>
                    <a:pt x="822" y="44624"/>
                    <a:pt x="7807" y="61081"/>
                    <a:pt x="22826" y="65851"/>
                  </a:cubicBezTo>
                  <a:lnTo>
                    <a:pt x="22826" y="16480"/>
                  </a:lnTo>
                  <a:cubicBezTo>
                    <a:pt x="16686" y="9564"/>
                    <a:pt x="9176" y="3333"/>
                    <a:pt x="1119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8" name="Google Shape;4297;p53">
              <a:extLst>
                <a:ext uri="{FF2B5EF4-FFF2-40B4-BE49-F238E27FC236}">
                  <a16:creationId xmlns:a16="http://schemas.microsoft.com/office/drawing/2014/main" id="{7ACCA0A5-CB8A-4EC8-8B25-E89BF2809A7C}"/>
                </a:ext>
              </a:extLst>
            </p:cNvPr>
            <p:cNvGrpSpPr/>
            <p:nvPr/>
          </p:nvGrpSpPr>
          <p:grpSpPr>
            <a:xfrm flipH="1">
              <a:off x="8507583" y="1051849"/>
              <a:ext cx="643029" cy="867962"/>
              <a:chOff x="-3277" y="1371514"/>
              <a:chExt cx="584678" cy="789200"/>
            </a:xfrm>
          </p:grpSpPr>
          <p:sp>
            <p:nvSpPr>
              <p:cNvPr id="239" name="Google Shape;4298;p53">
                <a:extLst>
                  <a:ext uri="{FF2B5EF4-FFF2-40B4-BE49-F238E27FC236}">
                    <a16:creationId xmlns:a16="http://schemas.microsoft.com/office/drawing/2014/main" id="{E8E65A66-736F-44E9-A0A8-E6116191CBFD}"/>
                  </a:ext>
                </a:extLst>
              </p:cNvPr>
              <p:cNvSpPr/>
              <p:nvPr/>
            </p:nvSpPr>
            <p:spPr>
              <a:xfrm flipH="1">
                <a:off x="-3266" y="1371514"/>
                <a:ext cx="584667" cy="789200"/>
              </a:xfrm>
              <a:custGeom>
                <a:avLst/>
                <a:gdLst/>
                <a:ahLst/>
                <a:cxnLst/>
                <a:rect l="l" t="t" r="r" b="b"/>
                <a:pathLst>
                  <a:path w="17037" h="22997" extrusionOk="0">
                    <a:moveTo>
                      <a:pt x="14644" y="0"/>
                    </a:moveTo>
                    <a:cubicBezTo>
                      <a:pt x="13751" y="0"/>
                      <a:pt x="13058" y="1050"/>
                      <a:pt x="13179" y="3116"/>
                    </a:cubicBezTo>
                    <a:cubicBezTo>
                      <a:pt x="13385" y="5604"/>
                      <a:pt x="15371" y="9507"/>
                      <a:pt x="15097" y="11927"/>
                    </a:cubicBezTo>
                    <a:cubicBezTo>
                      <a:pt x="13887" y="9393"/>
                      <a:pt x="11924" y="6677"/>
                      <a:pt x="10760" y="4874"/>
                    </a:cubicBezTo>
                    <a:cubicBezTo>
                      <a:pt x="10164" y="4056"/>
                      <a:pt x="8476" y="1436"/>
                      <a:pt x="7363" y="1436"/>
                    </a:cubicBezTo>
                    <a:cubicBezTo>
                      <a:pt x="6984" y="1436"/>
                      <a:pt x="6671" y="1740"/>
                      <a:pt x="6492" y="2523"/>
                    </a:cubicBezTo>
                    <a:cubicBezTo>
                      <a:pt x="5989" y="4303"/>
                      <a:pt x="7542" y="6106"/>
                      <a:pt x="8455" y="7658"/>
                    </a:cubicBezTo>
                    <a:cubicBezTo>
                      <a:pt x="9550" y="9644"/>
                      <a:pt x="11787" y="12338"/>
                      <a:pt x="12609" y="14346"/>
                    </a:cubicBezTo>
                    <a:cubicBezTo>
                      <a:pt x="10783" y="12840"/>
                      <a:pt x="8706" y="11630"/>
                      <a:pt x="6788" y="10215"/>
                    </a:cubicBezTo>
                    <a:cubicBezTo>
                      <a:pt x="5989" y="9607"/>
                      <a:pt x="4186" y="7704"/>
                      <a:pt x="2856" y="7704"/>
                    </a:cubicBezTo>
                    <a:cubicBezTo>
                      <a:pt x="2439" y="7704"/>
                      <a:pt x="2068" y="7891"/>
                      <a:pt x="1790" y="8366"/>
                    </a:cubicBezTo>
                    <a:cubicBezTo>
                      <a:pt x="329" y="10922"/>
                      <a:pt x="9002" y="15054"/>
                      <a:pt x="10783" y="17473"/>
                    </a:cubicBezTo>
                    <a:cubicBezTo>
                      <a:pt x="8044" y="16195"/>
                      <a:pt x="5510" y="15556"/>
                      <a:pt x="3068" y="14711"/>
                    </a:cubicBezTo>
                    <a:cubicBezTo>
                      <a:pt x="2567" y="14589"/>
                      <a:pt x="1715" y="14317"/>
                      <a:pt x="1040" y="14317"/>
                    </a:cubicBezTo>
                    <a:cubicBezTo>
                      <a:pt x="453" y="14317"/>
                      <a:pt x="0" y="14523"/>
                      <a:pt x="32" y="15213"/>
                    </a:cubicBezTo>
                    <a:cubicBezTo>
                      <a:pt x="78" y="16606"/>
                      <a:pt x="2794" y="17519"/>
                      <a:pt x="3753" y="17930"/>
                    </a:cubicBezTo>
                    <a:cubicBezTo>
                      <a:pt x="8112" y="19756"/>
                      <a:pt x="12632" y="21194"/>
                      <a:pt x="17037" y="22997"/>
                    </a:cubicBezTo>
                    <a:lnTo>
                      <a:pt x="17037" y="2454"/>
                    </a:lnTo>
                    <a:cubicBezTo>
                      <a:pt x="16364" y="810"/>
                      <a:pt x="15427" y="0"/>
                      <a:pt x="1464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4299;p53">
                <a:extLst>
                  <a:ext uri="{FF2B5EF4-FFF2-40B4-BE49-F238E27FC236}">
                    <a16:creationId xmlns:a16="http://schemas.microsoft.com/office/drawing/2014/main" id="{AAC216A4-4537-46AC-823F-74F307014B2E}"/>
                  </a:ext>
                </a:extLst>
              </p:cNvPr>
              <p:cNvSpPr/>
              <p:nvPr/>
            </p:nvSpPr>
            <p:spPr>
              <a:xfrm flipH="1">
                <a:off x="-3272" y="1498423"/>
                <a:ext cx="318741" cy="533843"/>
              </a:xfrm>
              <a:custGeom>
                <a:avLst/>
                <a:gdLst/>
                <a:ahLst/>
                <a:cxnLst/>
                <a:rect l="l" t="t" r="r" b="b"/>
                <a:pathLst>
                  <a:path w="9288" h="15556" extrusionOk="0">
                    <a:moveTo>
                      <a:pt x="475" y="1"/>
                    </a:moveTo>
                    <a:cubicBezTo>
                      <a:pt x="233" y="1"/>
                      <a:pt x="0" y="246"/>
                      <a:pt x="158" y="514"/>
                    </a:cubicBezTo>
                    <a:cubicBezTo>
                      <a:pt x="2417" y="4166"/>
                      <a:pt x="4540" y="7863"/>
                      <a:pt x="6891" y="11447"/>
                    </a:cubicBezTo>
                    <a:cubicBezTo>
                      <a:pt x="7736" y="12748"/>
                      <a:pt x="8557" y="14140"/>
                      <a:pt x="9288" y="15556"/>
                    </a:cubicBezTo>
                    <a:lnTo>
                      <a:pt x="9288" y="14049"/>
                    </a:lnTo>
                    <a:cubicBezTo>
                      <a:pt x="8626" y="12885"/>
                      <a:pt x="7918" y="11744"/>
                      <a:pt x="7188" y="10648"/>
                    </a:cubicBezTo>
                    <a:cubicBezTo>
                      <a:pt x="4951" y="7224"/>
                      <a:pt x="2920" y="3664"/>
                      <a:pt x="774" y="171"/>
                    </a:cubicBezTo>
                    <a:cubicBezTo>
                      <a:pt x="696" y="51"/>
                      <a:pt x="585" y="1"/>
                      <a:pt x="47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4300;p53">
                <a:extLst>
                  <a:ext uri="{FF2B5EF4-FFF2-40B4-BE49-F238E27FC236}">
                    <a16:creationId xmlns:a16="http://schemas.microsoft.com/office/drawing/2014/main" id="{9D1F76EF-34C0-4716-9FF5-FB072161AE7F}"/>
                  </a:ext>
                </a:extLst>
              </p:cNvPr>
              <p:cNvSpPr/>
              <p:nvPr/>
            </p:nvSpPr>
            <p:spPr>
              <a:xfrm flipH="1">
                <a:off x="-3269" y="1701724"/>
                <a:ext cx="471385" cy="401034"/>
              </a:xfrm>
              <a:custGeom>
                <a:avLst/>
                <a:gdLst/>
                <a:ahLst/>
                <a:cxnLst/>
                <a:rect l="l" t="t" r="r" b="b"/>
                <a:pathLst>
                  <a:path w="13736" h="11686" extrusionOk="0">
                    <a:moveTo>
                      <a:pt x="518" y="0"/>
                    </a:moveTo>
                    <a:cubicBezTo>
                      <a:pt x="238" y="0"/>
                      <a:pt x="0" y="360"/>
                      <a:pt x="269" y="593"/>
                    </a:cubicBezTo>
                    <a:cubicBezTo>
                      <a:pt x="2894" y="2852"/>
                      <a:pt x="5633" y="4998"/>
                      <a:pt x="8463" y="7007"/>
                    </a:cubicBezTo>
                    <a:cubicBezTo>
                      <a:pt x="10449" y="8422"/>
                      <a:pt x="12115" y="9997"/>
                      <a:pt x="13736" y="11686"/>
                    </a:cubicBezTo>
                    <a:lnTo>
                      <a:pt x="13736" y="10613"/>
                    </a:lnTo>
                    <a:cubicBezTo>
                      <a:pt x="12595" y="9403"/>
                      <a:pt x="11431" y="8285"/>
                      <a:pt x="10061" y="7303"/>
                    </a:cubicBezTo>
                    <a:cubicBezTo>
                      <a:pt x="6888" y="4975"/>
                      <a:pt x="3738" y="2670"/>
                      <a:pt x="748" y="91"/>
                    </a:cubicBezTo>
                    <a:cubicBezTo>
                      <a:pt x="675" y="27"/>
                      <a:pt x="595" y="0"/>
                      <a:pt x="518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4301;p53">
                <a:extLst>
                  <a:ext uri="{FF2B5EF4-FFF2-40B4-BE49-F238E27FC236}">
                    <a16:creationId xmlns:a16="http://schemas.microsoft.com/office/drawing/2014/main" id="{57FFFBAF-50A2-4B0E-9280-A2E969B35CA7}"/>
                  </a:ext>
                </a:extLst>
              </p:cNvPr>
              <p:cNvSpPr/>
              <p:nvPr/>
            </p:nvSpPr>
            <p:spPr>
              <a:xfrm flipH="1">
                <a:off x="-3267" y="1901766"/>
                <a:ext cx="539334" cy="240943"/>
              </a:xfrm>
              <a:custGeom>
                <a:avLst/>
                <a:gdLst/>
                <a:ahLst/>
                <a:cxnLst/>
                <a:rect l="l" t="t" r="r" b="b"/>
                <a:pathLst>
                  <a:path w="15716" h="7021" extrusionOk="0">
                    <a:moveTo>
                      <a:pt x="485" y="0"/>
                    </a:moveTo>
                    <a:cubicBezTo>
                      <a:pt x="124" y="0"/>
                      <a:pt x="1" y="570"/>
                      <a:pt x="400" y="675"/>
                    </a:cubicBezTo>
                    <a:cubicBezTo>
                      <a:pt x="3436" y="1429"/>
                      <a:pt x="6175" y="2912"/>
                      <a:pt x="9074" y="4054"/>
                    </a:cubicBezTo>
                    <a:cubicBezTo>
                      <a:pt x="11379" y="4944"/>
                      <a:pt x="13616" y="5811"/>
                      <a:pt x="15716" y="7021"/>
                    </a:cubicBezTo>
                    <a:lnTo>
                      <a:pt x="15716" y="6222"/>
                    </a:lnTo>
                    <a:cubicBezTo>
                      <a:pt x="13958" y="5218"/>
                      <a:pt x="12087" y="4419"/>
                      <a:pt x="10169" y="3711"/>
                    </a:cubicBezTo>
                    <a:cubicBezTo>
                      <a:pt x="6951" y="2524"/>
                      <a:pt x="3915" y="835"/>
                      <a:pt x="583" y="14"/>
                    </a:cubicBezTo>
                    <a:cubicBezTo>
                      <a:pt x="548" y="5"/>
                      <a:pt x="516" y="0"/>
                      <a:pt x="485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4302;p53">
                <a:extLst>
                  <a:ext uri="{FF2B5EF4-FFF2-40B4-BE49-F238E27FC236}">
                    <a16:creationId xmlns:a16="http://schemas.microsoft.com/office/drawing/2014/main" id="{04C28F80-B554-4209-94CA-F839FAACD050}"/>
                  </a:ext>
                </a:extLst>
              </p:cNvPr>
              <p:cNvSpPr/>
              <p:nvPr/>
            </p:nvSpPr>
            <p:spPr>
              <a:xfrm flipH="1">
                <a:off x="-3277" y="1452471"/>
                <a:ext cx="96569" cy="412153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12010" extrusionOk="0">
                    <a:moveTo>
                      <a:pt x="418" y="1"/>
                    </a:moveTo>
                    <a:cubicBezTo>
                      <a:pt x="206" y="1"/>
                      <a:pt x="1" y="166"/>
                      <a:pt x="98" y="415"/>
                    </a:cubicBezTo>
                    <a:cubicBezTo>
                      <a:pt x="1262" y="3473"/>
                      <a:pt x="1741" y="6897"/>
                      <a:pt x="2426" y="10093"/>
                    </a:cubicBezTo>
                    <a:cubicBezTo>
                      <a:pt x="2563" y="10732"/>
                      <a:pt x="2677" y="11371"/>
                      <a:pt x="2814" y="12010"/>
                    </a:cubicBezTo>
                    <a:lnTo>
                      <a:pt x="2814" y="8677"/>
                    </a:lnTo>
                    <a:cubicBezTo>
                      <a:pt x="2586" y="7650"/>
                      <a:pt x="2335" y="6623"/>
                      <a:pt x="2129" y="5596"/>
                    </a:cubicBezTo>
                    <a:cubicBezTo>
                      <a:pt x="1764" y="3770"/>
                      <a:pt x="1422" y="1967"/>
                      <a:pt x="760" y="232"/>
                    </a:cubicBezTo>
                    <a:cubicBezTo>
                      <a:pt x="697" y="70"/>
                      <a:pt x="556" y="1"/>
                      <a:pt x="418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" name="Google Shape;4303;p53">
              <a:extLst>
                <a:ext uri="{FF2B5EF4-FFF2-40B4-BE49-F238E27FC236}">
                  <a16:creationId xmlns:a16="http://schemas.microsoft.com/office/drawing/2014/main" id="{DB20938F-DD6D-4BCE-A4FA-EA5D9952577F}"/>
                </a:ext>
              </a:extLst>
            </p:cNvPr>
            <p:cNvGrpSpPr/>
            <p:nvPr/>
          </p:nvGrpSpPr>
          <p:grpSpPr>
            <a:xfrm rot="1564070">
              <a:off x="8084715" y="1943399"/>
              <a:ext cx="1196763" cy="909151"/>
              <a:chOff x="5913226" y="4077344"/>
              <a:chExt cx="914289" cy="694967"/>
            </a:xfrm>
          </p:grpSpPr>
          <p:sp>
            <p:nvSpPr>
              <p:cNvPr id="232" name="Google Shape;4304;p53">
                <a:extLst>
                  <a:ext uri="{FF2B5EF4-FFF2-40B4-BE49-F238E27FC236}">
                    <a16:creationId xmlns:a16="http://schemas.microsoft.com/office/drawing/2014/main" id="{770CFB91-AD2E-43ED-B886-D22BF1530B8C}"/>
                  </a:ext>
                </a:extLst>
              </p:cNvPr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4305;p53">
                <a:extLst>
                  <a:ext uri="{FF2B5EF4-FFF2-40B4-BE49-F238E27FC236}">
                    <a16:creationId xmlns:a16="http://schemas.microsoft.com/office/drawing/2014/main" id="{431F459F-C78F-49EC-850E-FDBC907063CD}"/>
                  </a:ext>
                </a:extLst>
              </p:cNvPr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4306;p53">
                <a:extLst>
                  <a:ext uri="{FF2B5EF4-FFF2-40B4-BE49-F238E27FC236}">
                    <a16:creationId xmlns:a16="http://schemas.microsoft.com/office/drawing/2014/main" id="{C1F4BFAA-C96C-44D6-B658-82849BA90FFA}"/>
                  </a:ext>
                </a:extLst>
              </p:cNvPr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4307;p53">
                <a:extLst>
                  <a:ext uri="{FF2B5EF4-FFF2-40B4-BE49-F238E27FC236}">
                    <a16:creationId xmlns:a16="http://schemas.microsoft.com/office/drawing/2014/main" id="{18F8E409-E7BE-40B3-B216-FB10BE4A9026}"/>
                  </a:ext>
                </a:extLst>
              </p:cNvPr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4308;p53">
                <a:extLst>
                  <a:ext uri="{FF2B5EF4-FFF2-40B4-BE49-F238E27FC236}">
                    <a16:creationId xmlns:a16="http://schemas.microsoft.com/office/drawing/2014/main" id="{C4A1A2CB-AD3D-4EA0-92CB-2FA1C55F8BB9}"/>
                  </a:ext>
                </a:extLst>
              </p:cNvPr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4309;p53">
                <a:extLst>
                  <a:ext uri="{FF2B5EF4-FFF2-40B4-BE49-F238E27FC236}">
                    <a16:creationId xmlns:a16="http://schemas.microsoft.com/office/drawing/2014/main" id="{C384B029-B3EB-453F-A733-E1CF46AE98A8}"/>
                  </a:ext>
                </a:extLst>
              </p:cNvPr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4310;p53">
                <a:extLst>
                  <a:ext uri="{FF2B5EF4-FFF2-40B4-BE49-F238E27FC236}">
                    <a16:creationId xmlns:a16="http://schemas.microsoft.com/office/drawing/2014/main" id="{817344EE-B995-4744-B8C9-C5CCF50DA05E}"/>
                  </a:ext>
                </a:extLst>
              </p:cNvPr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0" name="Google Shape;4311;p53">
              <a:extLst>
                <a:ext uri="{FF2B5EF4-FFF2-40B4-BE49-F238E27FC236}">
                  <a16:creationId xmlns:a16="http://schemas.microsoft.com/office/drawing/2014/main" id="{507A6B2C-4B46-4AEE-92E5-764D542588BD}"/>
                </a:ext>
              </a:extLst>
            </p:cNvPr>
            <p:cNvSpPr/>
            <p:nvPr/>
          </p:nvSpPr>
          <p:spPr>
            <a:xfrm flipH="1">
              <a:off x="8219985" y="2733510"/>
              <a:ext cx="926791" cy="1841494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4312;p53">
              <a:extLst>
                <a:ext uri="{FF2B5EF4-FFF2-40B4-BE49-F238E27FC236}">
                  <a16:creationId xmlns:a16="http://schemas.microsoft.com/office/drawing/2014/main" id="{595190E0-4887-4176-A692-A83E1C4F1608}"/>
                </a:ext>
              </a:extLst>
            </p:cNvPr>
            <p:cNvSpPr/>
            <p:nvPr/>
          </p:nvSpPr>
          <p:spPr>
            <a:xfrm flipH="1">
              <a:off x="8512729" y="3410524"/>
              <a:ext cx="633399" cy="1207269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4313;p53">
            <a:extLst>
              <a:ext uri="{FF2B5EF4-FFF2-40B4-BE49-F238E27FC236}">
                <a16:creationId xmlns:a16="http://schemas.microsoft.com/office/drawing/2014/main" id="{A8EBBB8C-AE61-4BF8-9525-4DBBB8AA47EA}"/>
              </a:ext>
            </a:extLst>
          </p:cNvPr>
          <p:cNvGrpSpPr/>
          <p:nvPr/>
        </p:nvGrpSpPr>
        <p:grpSpPr>
          <a:xfrm>
            <a:off x="-101450" y="1041394"/>
            <a:ext cx="1542569" cy="2577093"/>
            <a:chOff x="-124268" y="953038"/>
            <a:chExt cx="2030733" cy="3524064"/>
          </a:xfrm>
        </p:grpSpPr>
        <p:grpSp>
          <p:nvGrpSpPr>
            <p:cNvPr id="245" name="Google Shape;4314;p53">
              <a:extLst>
                <a:ext uri="{FF2B5EF4-FFF2-40B4-BE49-F238E27FC236}">
                  <a16:creationId xmlns:a16="http://schemas.microsoft.com/office/drawing/2014/main" id="{2F304FBE-04EC-48DC-9EC9-A02BEC8CBFDF}"/>
                </a:ext>
              </a:extLst>
            </p:cNvPr>
            <p:cNvGrpSpPr/>
            <p:nvPr/>
          </p:nvGrpSpPr>
          <p:grpSpPr>
            <a:xfrm>
              <a:off x="10" y="953038"/>
              <a:ext cx="784602" cy="2259876"/>
              <a:chOff x="8208885" y="1995091"/>
              <a:chExt cx="784602" cy="2259876"/>
            </a:xfrm>
          </p:grpSpPr>
          <p:sp>
            <p:nvSpPr>
              <p:cNvPr id="295" name="Google Shape;4315;p53">
                <a:extLst>
                  <a:ext uri="{FF2B5EF4-FFF2-40B4-BE49-F238E27FC236}">
                    <a16:creationId xmlns:a16="http://schemas.microsoft.com/office/drawing/2014/main" id="{96211EDD-02A1-45FF-80F1-93A070082179}"/>
                  </a:ext>
                </a:extLst>
              </p:cNvPr>
              <p:cNvSpPr/>
              <p:nvPr/>
            </p:nvSpPr>
            <p:spPr>
              <a:xfrm flipH="1">
                <a:off x="8210156" y="1995091"/>
                <a:ext cx="783331" cy="2259876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65852" extrusionOk="0">
                    <a:moveTo>
                      <a:pt x="1119" y="1"/>
                    </a:moveTo>
                    <a:lnTo>
                      <a:pt x="1073" y="183"/>
                    </a:lnTo>
                    <a:cubicBezTo>
                      <a:pt x="1" y="959"/>
                      <a:pt x="160" y="28030"/>
                      <a:pt x="320" y="33713"/>
                    </a:cubicBezTo>
                    <a:cubicBezTo>
                      <a:pt x="822" y="44624"/>
                      <a:pt x="7807" y="61081"/>
                      <a:pt x="22826" y="65851"/>
                    </a:cubicBezTo>
                    <a:lnTo>
                      <a:pt x="22826" y="16480"/>
                    </a:lnTo>
                    <a:cubicBezTo>
                      <a:pt x="16686" y="9564"/>
                      <a:pt x="9176" y="3333"/>
                      <a:pt x="1119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4316;p53">
                <a:extLst>
                  <a:ext uri="{FF2B5EF4-FFF2-40B4-BE49-F238E27FC236}">
                    <a16:creationId xmlns:a16="http://schemas.microsoft.com/office/drawing/2014/main" id="{2A5D7EC7-71CD-4B4D-B97F-8EB4E0E8C6E8}"/>
                  </a:ext>
                </a:extLst>
              </p:cNvPr>
              <p:cNvSpPr/>
              <p:nvPr/>
            </p:nvSpPr>
            <p:spPr>
              <a:xfrm flipH="1">
                <a:off x="8208885" y="2153744"/>
                <a:ext cx="666240" cy="1622634"/>
              </a:xfrm>
              <a:custGeom>
                <a:avLst/>
                <a:gdLst/>
                <a:ahLst/>
                <a:cxnLst/>
                <a:rect l="l" t="t" r="r" b="b"/>
                <a:pathLst>
                  <a:path w="19414" h="47283" extrusionOk="0">
                    <a:moveTo>
                      <a:pt x="478" y="1"/>
                    </a:moveTo>
                    <a:cubicBezTo>
                      <a:pt x="256" y="1"/>
                      <a:pt x="0" y="252"/>
                      <a:pt x="126" y="536"/>
                    </a:cubicBezTo>
                    <a:cubicBezTo>
                      <a:pt x="2272" y="5444"/>
                      <a:pt x="5559" y="9735"/>
                      <a:pt x="8024" y="14505"/>
                    </a:cubicBezTo>
                    <a:cubicBezTo>
                      <a:pt x="10763" y="19755"/>
                      <a:pt x="12384" y="25644"/>
                      <a:pt x="14278" y="31259"/>
                    </a:cubicBezTo>
                    <a:cubicBezTo>
                      <a:pt x="16081" y="36577"/>
                      <a:pt x="17839" y="41873"/>
                      <a:pt x="19414" y="47282"/>
                    </a:cubicBezTo>
                    <a:lnTo>
                      <a:pt x="19414" y="44863"/>
                    </a:lnTo>
                    <a:cubicBezTo>
                      <a:pt x="17907" y="39887"/>
                      <a:pt x="16264" y="34979"/>
                      <a:pt x="14598" y="30049"/>
                    </a:cubicBezTo>
                    <a:cubicBezTo>
                      <a:pt x="12817" y="24685"/>
                      <a:pt x="11174" y="19207"/>
                      <a:pt x="8617" y="14140"/>
                    </a:cubicBezTo>
                    <a:cubicBezTo>
                      <a:pt x="6221" y="9369"/>
                      <a:pt x="2888" y="5101"/>
                      <a:pt x="720" y="171"/>
                    </a:cubicBezTo>
                    <a:cubicBezTo>
                      <a:pt x="671" y="51"/>
                      <a:pt x="578" y="1"/>
                      <a:pt x="478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4317;p53">
                <a:extLst>
                  <a:ext uri="{FF2B5EF4-FFF2-40B4-BE49-F238E27FC236}">
                    <a16:creationId xmlns:a16="http://schemas.microsoft.com/office/drawing/2014/main" id="{E1BCEB01-5C3C-4DDE-B1B0-C57DC2D8491F}"/>
                  </a:ext>
                </a:extLst>
              </p:cNvPr>
              <p:cNvSpPr/>
              <p:nvPr/>
            </p:nvSpPr>
            <p:spPr>
              <a:xfrm flipH="1">
                <a:off x="8614622" y="2303544"/>
                <a:ext cx="297945" cy="245885"/>
              </a:xfrm>
              <a:custGeom>
                <a:avLst/>
                <a:gdLst/>
                <a:ahLst/>
                <a:cxnLst/>
                <a:rect l="l" t="t" r="r" b="b"/>
                <a:pathLst>
                  <a:path w="8682" h="7165" extrusionOk="0">
                    <a:moveTo>
                      <a:pt x="8339" y="0"/>
                    </a:moveTo>
                    <a:cubicBezTo>
                      <a:pt x="8162" y="0"/>
                      <a:pt x="7974" y="108"/>
                      <a:pt x="7951" y="325"/>
                    </a:cubicBezTo>
                    <a:cubicBezTo>
                      <a:pt x="7791" y="2334"/>
                      <a:pt x="7494" y="4320"/>
                      <a:pt x="7449" y="6328"/>
                    </a:cubicBezTo>
                    <a:cubicBezTo>
                      <a:pt x="7586" y="6374"/>
                      <a:pt x="7723" y="6442"/>
                      <a:pt x="7882" y="6488"/>
                    </a:cubicBezTo>
                    <a:cubicBezTo>
                      <a:pt x="7723" y="6602"/>
                      <a:pt x="7586" y="6694"/>
                      <a:pt x="7426" y="6808"/>
                    </a:cubicBezTo>
                    <a:cubicBezTo>
                      <a:pt x="7426" y="6648"/>
                      <a:pt x="7449" y="6488"/>
                      <a:pt x="7449" y="6328"/>
                    </a:cubicBezTo>
                    <a:cubicBezTo>
                      <a:pt x="5052" y="5484"/>
                      <a:pt x="2747" y="4434"/>
                      <a:pt x="647" y="3041"/>
                    </a:cubicBezTo>
                    <a:cubicBezTo>
                      <a:pt x="585" y="2999"/>
                      <a:pt x="524" y="2981"/>
                      <a:pt x="467" y="2981"/>
                    </a:cubicBezTo>
                    <a:cubicBezTo>
                      <a:pt x="186" y="2981"/>
                      <a:pt x="1" y="3426"/>
                      <a:pt x="304" y="3635"/>
                    </a:cubicBezTo>
                    <a:cubicBezTo>
                      <a:pt x="2587" y="5141"/>
                      <a:pt x="5098" y="6283"/>
                      <a:pt x="7677" y="7150"/>
                    </a:cubicBezTo>
                    <a:cubicBezTo>
                      <a:pt x="7710" y="7160"/>
                      <a:pt x="7743" y="7165"/>
                      <a:pt x="7776" y="7165"/>
                    </a:cubicBezTo>
                    <a:cubicBezTo>
                      <a:pt x="7967" y="7165"/>
                      <a:pt x="8134" y="7003"/>
                      <a:pt x="8134" y="6808"/>
                    </a:cubicBezTo>
                    <a:cubicBezTo>
                      <a:pt x="8134" y="4639"/>
                      <a:pt x="8476" y="2494"/>
                      <a:pt x="8659" y="325"/>
                    </a:cubicBezTo>
                    <a:cubicBezTo>
                      <a:pt x="8681" y="108"/>
                      <a:pt x="8516" y="0"/>
                      <a:pt x="833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4318;p53">
                <a:extLst>
                  <a:ext uri="{FF2B5EF4-FFF2-40B4-BE49-F238E27FC236}">
                    <a16:creationId xmlns:a16="http://schemas.microsoft.com/office/drawing/2014/main" id="{A4005C8F-A12A-4384-8A35-6FA6002A5877}"/>
                  </a:ext>
                </a:extLst>
              </p:cNvPr>
              <p:cNvSpPr/>
              <p:nvPr/>
            </p:nvSpPr>
            <p:spPr>
              <a:xfrm flipH="1">
                <a:off x="8642036" y="2520710"/>
                <a:ext cx="15717" cy="16472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80" extrusionOk="0">
                    <a:moveTo>
                      <a:pt x="24" y="0"/>
                    </a:moveTo>
                    <a:cubicBezTo>
                      <a:pt x="24" y="160"/>
                      <a:pt x="1" y="320"/>
                      <a:pt x="1" y="480"/>
                    </a:cubicBezTo>
                    <a:cubicBezTo>
                      <a:pt x="161" y="366"/>
                      <a:pt x="298" y="274"/>
                      <a:pt x="457" y="160"/>
                    </a:cubicBezTo>
                    <a:cubicBezTo>
                      <a:pt x="298" y="114"/>
                      <a:pt x="161" y="46"/>
                      <a:pt x="2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4319;p53">
                <a:extLst>
                  <a:ext uri="{FF2B5EF4-FFF2-40B4-BE49-F238E27FC236}">
                    <a16:creationId xmlns:a16="http://schemas.microsoft.com/office/drawing/2014/main" id="{678FC836-6573-4A02-98E5-5419AC16C98E}"/>
                  </a:ext>
                </a:extLst>
              </p:cNvPr>
              <p:cNvSpPr/>
              <p:nvPr/>
            </p:nvSpPr>
            <p:spPr>
              <a:xfrm flipH="1">
                <a:off x="8452643" y="2530216"/>
                <a:ext cx="456800" cy="273064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7957" extrusionOk="0">
                    <a:moveTo>
                      <a:pt x="12884" y="0"/>
                    </a:moveTo>
                    <a:cubicBezTo>
                      <a:pt x="12749" y="0"/>
                      <a:pt x="12621" y="75"/>
                      <a:pt x="12585" y="248"/>
                    </a:cubicBezTo>
                    <a:cubicBezTo>
                      <a:pt x="12197" y="2554"/>
                      <a:pt x="11809" y="4859"/>
                      <a:pt x="11261" y="7142"/>
                    </a:cubicBezTo>
                    <a:cubicBezTo>
                      <a:pt x="11421" y="7210"/>
                      <a:pt x="11558" y="7256"/>
                      <a:pt x="11695" y="7324"/>
                    </a:cubicBezTo>
                    <a:cubicBezTo>
                      <a:pt x="11512" y="7393"/>
                      <a:pt x="11352" y="7461"/>
                      <a:pt x="11192" y="7530"/>
                    </a:cubicBezTo>
                    <a:cubicBezTo>
                      <a:pt x="11215" y="7393"/>
                      <a:pt x="11238" y="7278"/>
                      <a:pt x="11261" y="7142"/>
                    </a:cubicBezTo>
                    <a:cubicBezTo>
                      <a:pt x="7700" y="5635"/>
                      <a:pt x="3980" y="4494"/>
                      <a:pt x="670" y="2462"/>
                    </a:cubicBezTo>
                    <a:cubicBezTo>
                      <a:pt x="609" y="2427"/>
                      <a:pt x="550" y="2411"/>
                      <a:pt x="494" y="2411"/>
                    </a:cubicBezTo>
                    <a:cubicBezTo>
                      <a:pt x="193" y="2411"/>
                      <a:pt x="0" y="2863"/>
                      <a:pt x="328" y="3056"/>
                    </a:cubicBezTo>
                    <a:cubicBezTo>
                      <a:pt x="3751" y="5179"/>
                      <a:pt x="7655" y="6343"/>
                      <a:pt x="11352" y="7918"/>
                    </a:cubicBezTo>
                    <a:cubicBezTo>
                      <a:pt x="11404" y="7944"/>
                      <a:pt x="11462" y="7957"/>
                      <a:pt x="11520" y="7957"/>
                    </a:cubicBezTo>
                    <a:cubicBezTo>
                      <a:pt x="11663" y="7957"/>
                      <a:pt x="11805" y="7875"/>
                      <a:pt x="11854" y="7712"/>
                    </a:cubicBezTo>
                    <a:cubicBezTo>
                      <a:pt x="12425" y="5315"/>
                      <a:pt x="12859" y="2873"/>
                      <a:pt x="13270" y="431"/>
                    </a:cubicBezTo>
                    <a:cubicBezTo>
                      <a:pt x="13311" y="170"/>
                      <a:pt x="13088" y="0"/>
                      <a:pt x="1288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4320;p53">
                <a:extLst>
                  <a:ext uri="{FF2B5EF4-FFF2-40B4-BE49-F238E27FC236}">
                    <a16:creationId xmlns:a16="http://schemas.microsoft.com/office/drawing/2014/main" id="{0FDEEAD7-17A5-405E-AC1E-5F9C77C1FAF6}"/>
                  </a:ext>
                </a:extLst>
              </p:cNvPr>
              <p:cNvSpPr/>
              <p:nvPr/>
            </p:nvSpPr>
            <p:spPr>
              <a:xfrm flipH="1">
                <a:off x="8282669" y="2707229"/>
                <a:ext cx="642389" cy="385145"/>
              </a:xfrm>
              <a:custGeom>
                <a:avLst/>
                <a:gdLst/>
                <a:ahLst/>
                <a:cxnLst/>
                <a:rect l="l" t="t" r="r" b="b"/>
                <a:pathLst>
                  <a:path w="18719" h="11223" extrusionOk="0">
                    <a:moveTo>
                      <a:pt x="18297" y="1"/>
                    </a:moveTo>
                    <a:cubicBezTo>
                      <a:pt x="18165" y="1"/>
                      <a:pt x="18043" y="76"/>
                      <a:pt x="18016" y="249"/>
                    </a:cubicBezTo>
                    <a:cubicBezTo>
                      <a:pt x="17377" y="3764"/>
                      <a:pt x="16007" y="7074"/>
                      <a:pt x="14843" y="10452"/>
                    </a:cubicBezTo>
                    <a:cubicBezTo>
                      <a:pt x="14957" y="10474"/>
                      <a:pt x="15048" y="10520"/>
                      <a:pt x="15163" y="10543"/>
                    </a:cubicBezTo>
                    <a:cubicBezTo>
                      <a:pt x="15026" y="10611"/>
                      <a:pt x="14866" y="10703"/>
                      <a:pt x="14729" y="10771"/>
                    </a:cubicBezTo>
                    <a:cubicBezTo>
                      <a:pt x="14775" y="10657"/>
                      <a:pt x="14820" y="10566"/>
                      <a:pt x="14843" y="10452"/>
                    </a:cubicBezTo>
                    <a:cubicBezTo>
                      <a:pt x="9913" y="8922"/>
                      <a:pt x="5553" y="5978"/>
                      <a:pt x="577" y="4517"/>
                    </a:cubicBezTo>
                    <a:cubicBezTo>
                      <a:pt x="538" y="4505"/>
                      <a:pt x="501" y="4499"/>
                      <a:pt x="466" y="4499"/>
                    </a:cubicBezTo>
                    <a:cubicBezTo>
                      <a:pt x="116" y="4499"/>
                      <a:pt x="0" y="5075"/>
                      <a:pt x="395" y="5179"/>
                    </a:cubicBezTo>
                    <a:cubicBezTo>
                      <a:pt x="5462" y="6663"/>
                      <a:pt x="9890" y="9721"/>
                      <a:pt x="14980" y="11205"/>
                    </a:cubicBezTo>
                    <a:cubicBezTo>
                      <a:pt x="15013" y="11217"/>
                      <a:pt x="15046" y="11223"/>
                      <a:pt x="15078" y="11223"/>
                    </a:cubicBezTo>
                    <a:cubicBezTo>
                      <a:pt x="15224" y="11223"/>
                      <a:pt x="15353" y="11107"/>
                      <a:pt x="15391" y="10977"/>
                    </a:cubicBezTo>
                    <a:cubicBezTo>
                      <a:pt x="16578" y="7484"/>
                      <a:pt x="18016" y="4083"/>
                      <a:pt x="18678" y="431"/>
                    </a:cubicBezTo>
                    <a:cubicBezTo>
                      <a:pt x="18719" y="171"/>
                      <a:pt x="18496" y="1"/>
                      <a:pt x="1829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6" name="Google Shape;4321;p53">
              <a:extLst>
                <a:ext uri="{FF2B5EF4-FFF2-40B4-BE49-F238E27FC236}">
                  <a16:creationId xmlns:a16="http://schemas.microsoft.com/office/drawing/2014/main" id="{C3046AD9-5D32-4EB1-9156-C68E3A9801FF}"/>
                </a:ext>
              </a:extLst>
            </p:cNvPr>
            <p:cNvGrpSpPr/>
            <p:nvPr/>
          </p:nvGrpSpPr>
          <p:grpSpPr>
            <a:xfrm>
              <a:off x="-124268" y="2256400"/>
              <a:ext cx="2030733" cy="2220702"/>
              <a:chOff x="-124268" y="2256400"/>
              <a:chExt cx="2030733" cy="2220702"/>
            </a:xfrm>
          </p:grpSpPr>
          <p:grpSp>
            <p:nvGrpSpPr>
              <p:cNvPr id="247" name="Google Shape;4322;p53">
                <a:extLst>
                  <a:ext uri="{FF2B5EF4-FFF2-40B4-BE49-F238E27FC236}">
                    <a16:creationId xmlns:a16="http://schemas.microsoft.com/office/drawing/2014/main" id="{D93FDFAF-6B93-4858-9D54-14A59D845753}"/>
                  </a:ext>
                </a:extLst>
              </p:cNvPr>
              <p:cNvGrpSpPr/>
              <p:nvPr/>
            </p:nvGrpSpPr>
            <p:grpSpPr>
              <a:xfrm rot="-10414439">
                <a:off x="-77693" y="3514405"/>
                <a:ext cx="1179622" cy="899506"/>
                <a:chOff x="5913226" y="4077344"/>
                <a:chExt cx="914289" cy="694967"/>
              </a:xfrm>
            </p:grpSpPr>
            <p:sp>
              <p:nvSpPr>
                <p:cNvPr id="288" name="Google Shape;4323;p53">
                  <a:extLst>
                    <a:ext uri="{FF2B5EF4-FFF2-40B4-BE49-F238E27FC236}">
                      <a16:creationId xmlns:a16="http://schemas.microsoft.com/office/drawing/2014/main" id="{8173CD78-E2C0-4991-A17F-F3980AF83B50}"/>
                    </a:ext>
                  </a:extLst>
                </p:cNvPr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4324;p53">
                  <a:extLst>
                    <a:ext uri="{FF2B5EF4-FFF2-40B4-BE49-F238E27FC236}">
                      <a16:creationId xmlns:a16="http://schemas.microsoft.com/office/drawing/2014/main" id="{80FE8069-2867-41D1-972A-7D16DB135B3A}"/>
                    </a:ext>
                  </a:extLst>
                </p:cNvPr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4325;p53">
                  <a:extLst>
                    <a:ext uri="{FF2B5EF4-FFF2-40B4-BE49-F238E27FC236}">
                      <a16:creationId xmlns:a16="http://schemas.microsoft.com/office/drawing/2014/main" id="{D16D1FF1-F7E2-4943-94B7-93D5F34957ED}"/>
                    </a:ext>
                  </a:extLst>
                </p:cNvPr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4326;p53">
                  <a:extLst>
                    <a:ext uri="{FF2B5EF4-FFF2-40B4-BE49-F238E27FC236}">
                      <a16:creationId xmlns:a16="http://schemas.microsoft.com/office/drawing/2014/main" id="{55650883-D5D1-414C-A3DD-FBDD589782AB}"/>
                    </a:ext>
                  </a:extLst>
                </p:cNvPr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4327;p53">
                  <a:extLst>
                    <a:ext uri="{FF2B5EF4-FFF2-40B4-BE49-F238E27FC236}">
                      <a16:creationId xmlns:a16="http://schemas.microsoft.com/office/drawing/2014/main" id="{103A336B-3C80-44AB-A0C9-E800E73D701E}"/>
                    </a:ext>
                  </a:extLst>
                </p:cNvPr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4328;p53">
                  <a:extLst>
                    <a:ext uri="{FF2B5EF4-FFF2-40B4-BE49-F238E27FC236}">
                      <a16:creationId xmlns:a16="http://schemas.microsoft.com/office/drawing/2014/main" id="{75AD6406-35DD-4F29-84B7-677723184C39}"/>
                    </a:ext>
                  </a:extLst>
                </p:cNvPr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4329;p53">
                  <a:extLst>
                    <a:ext uri="{FF2B5EF4-FFF2-40B4-BE49-F238E27FC236}">
                      <a16:creationId xmlns:a16="http://schemas.microsoft.com/office/drawing/2014/main" id="{B2638A56-FD52-4763-9EE5-B896C3E588DB}"/>
                    </a:ext>
                  </a:extLst>
                </p:cNvPr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8" name="Google Shape;4330;p53">
                <a:extLst>
                  <a:ext uri="{FF2B5EF4-FFF2-40B4-BE49-F238E27FC236}">
                    <a16:creationId xmlns:a16="http://schemas.microsoft.com/office/drawing/2014/main" id="{96DF5151-49A7-4B36-A345-1081C08C3317}"/>
                  </a:ext>
                </a:extLst>
              </p:cNvPr>
              <p:cNvGrpSpPr/>
              <p:nvPr/>
            </p:nvGrpSpPr>
            <p:grpSpPr>
              <a:xfrm>
                <a:off x="4" y="2511167"/>
                <a:ext cx="1766396" cy="973004"/>
                <a:chOff x="80379" y="2974904"/>
                <a:chExt cx="1766396" cy="973004"/>
              </a:xfrm>
            </p:grpSpPr>
            <p:sp>
              <p:nvSpPr>
                <p:cNvPr id="280" name="Google Shape;4331;p53">
                  <a:extLst>
                    <a:ext uri="{FF2B5EF4-FFF2-40B4-BE49-F238E27FC236}">
                      <a16:creationId xmlns:a16="http://schemas.microsoft.com/office/drawing/2014/main" id="{9836313F-623E-408F-B5DE-913EDA536B71}"/>
                    </a:ext>
                  </a:extLst>
                </p:cNvPr>
                <p:cNvSpPr/>
                <p:nvPr/>
              </p:nvSpPr>
              <p:spPr>
                <a:xfrm flipH="1">
                  <a:off x="80385" y="2974904"/>
                  <a:ext cx="1766390" cy="973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2" h="28353" extrusionOk="0">
                      <a:moveTo>
                        <a:pt x="15357" y="1"/>
                      </a:moveTo>
                      <a:cubicBezTo>
                        <a:pt x="9974" y="1"/>
                        <a:pt x="4681" y="665"/>
                        <a:pt x="1" y="2034"/>
                      </a:cubicBezTo>
                      <a:cubicBezTo>
                        <a:pt x="8058" y="10662"/>
                        <a:pt x="11938" y="20385"/>
                        <a:pt x="24173" y="24836"/>
                      </a:cubicBezTo>
                      <a:cubicBezTo>
                        <a:pt x="29410" y="26673"/>
                        <a:pt x="35752" y="28352"/>
                        <a:pt x="42537" y="28352"/>
                      </a:cubicBezTo>
                      <a:cubicBezTo>
                        <a:pt x="45451" y="28352"/>
                        <a:pt x="48447" y="28042"/>
                        <a:pt x="51472" y="27302"/>
                      </a:cubicBezTo>
                      <a:lnTo>
                        <a:pt x="51472" y="14268"/>
                      </a:lnTo>
                      <a:cubicBezTo>
                        <a:pt x="47797" y="10023"/>
                        <a:pt x="43734" y="6508"/>
                        <a:pt x="37526" y="3974"/>
                      </a:cubicBezTo>
                      <a:cubicBezTo>
                        <a:pt x="30977" y="1366"/>
                        <a:pt x="23074" y="1"/>
                        <a:pt x="15357" y="1"/>
                      </a:cubicBezTo>
                      <a:close/>
                    </a:path>
                  </a:pathLst>
                </a:custGeom>
                <a:solidFill>
                  <a:srgbClr val="0B443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4332;p53">
                  <a:extLst>
                    <a:ext uri="{FF2B5EF4-FFF2-40B4-BE49-F238E27FC236}">
                      <a16:creationId xmlns:a16="http://schemas.microsoft.com/office/drawing/2014/main" id="{6C95D4C8-C6B8-46E5-AEFF-9FA07F87CCB7}"/>
                    </a:ext>
                  </a:extLst>
                </p:cNvPr>
                <p:cNvSpPr/>
                <p:nvPr/>
              </p:nvSpPr>
              <p:spPr>
                <a:xfrm flipH="1">
                  <a:off x="80379" y="3137607"/>
                  <a:ext cx="1516319" cy="6324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85" h="18430" extrusionOk="0">
                      <a:moveTo>
                        <a:pt x="508" y="1"/>
                      </a:moveTo>
                      <a:cubicBezTo>
                        <a:pt x="134" y="1"/>
                        <a:pt x="0" y="587"/>
                        <a:pt x="406" y="694"/>
                      </a:cubicBezTo>
                      <a:cubicBezTo>
                        <a:pt x="9308" y="2817"/>
                        <a:pt x="17274" y="7587"/>
                        <a:pt x="25377" y="11650"/>
                      </a:cubicBezTo>
                      <a:cubicBezTo>
                        <a:pt x="31311" y="14640"/>
                        <a:pt x="37588" y="17448"/>
                        <a:pt x="44185" y="18429"/>
                      </a:cubicBezTo>
                      <a:lnTo>
                        <a:pt x="44185" y="17722"/>
                      </a:lnTo>
                      <a:cubicBezTo>
                        <a:pt x="37429" y="16694"/>
                        <a:pt x="31015" y="13727"/>
                        <a:pt x="24943" y="10669"/>
                      </a:cubicBezTo>
                      <a:cubicBezTo>
                        <a:pt x="17046" y="6674"/>
                        <a:pt x="9262" y="2086"/>
                        <a:pt x="589" y="9"/>
                      </a:cubicBezTo>
                      <a:cubicBezTo>
                        <a:pt x="561" y="3"/>
                        <a:pt x="534" y="1"/>
                        <a:pt x="508" y="1"/>
                      </a:cubicBezTo>
                      <a:close/>
                    </a:path>
                  </a:pathLst>
                </a:custGeom>
                <a:solidFill>
                  <a:srgbClr val="459B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4333;p53">
                  <a:extLst>
                    <a:ext uri="{FF2B5EF4-FFF2-40B4-BE49-F238E27FC236}">
                      <a16:creationId xmlns:a16="http://schemas.microsoft.com/office/drawing/2014/main" id="{61101649-6B97-44ED-A387-2B94AB7139E9}"/>
                    </a:ext>
                  </a:extLst>
                </p:cNvPr>
                <p:cNvSpPr/>
                <p:nvPr/>
              </p:nvSpPr>
              <p:spPr>
                <a:xfrm flipH="1">
                  <a:off x="1102584" y="3328245"/>
                  <a:ext cx="21174" cy="18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526" extrusionOk="0">
                      <a:moveTo>
                        <a:pt x="617" y="1"/>
                      </a:moveTo>
                      <a:lnTo>
                        <a:pt x="617" y="1"/>
                      </a:lnTo>
                      <a:cubicBezTo>
                        <a:pt x="411" y="24"/>
                        <a:pt x="206" y="24"/>
                        <a:pt x="1" y="24"/>
                      </a:cubicBezTo>
                      <a:cubicBezTo>
                        <a:pt x="115" y="206"/>
                        <a:pt x="206" y="366"/>
                        <a:pt x="297" y="526"/>
                      </a:cubicBezTo>
                      <a:cubicBezTo>
                        <a:pt x="411" y="366"/>
                        <a:pt x="503" y="183"/>
                        <a:pt x="617" y="1"/>
                      </a:cubicBezTo>
                      <a:close/>
                    </a:path>
                  </a:pathLst>
                </a:custGeom>
                <a:solidFill>
                  <a:srgbClr val="459B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4334;p53">
                  <a:extLst>
                    <a:ext uri="{FF2B5EF4-FFF2-40B4-BE49-F238E27FC236}">
                      <a16:creationId xmlns:a16="http://schemas.microsoft.com/office/drawing/2014/main" id="{A3DD1CCE-D763-40A4-8D74-31DE649C71C7}"/>
                    </a:ext>
                  </a:extLst>
                </p:cNvPr>
                <p:cNvSpPr/>
                <p:nvPr/>
              </p:nvSpPr>
              <p:spPr>
                <a:xfrm flipH="1">
                  <a:off x="1088487" y="3081359"/>
                  <a:ext cx="372894" cy="291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6" h="8495" extrusionOk="0">
                      <a:moveTo>
                        <a:pt x="5735" y="0"/>
                      </a:moveTo>
                      <a:cubicBezTo>
                        <a:pt x="5479" y="0"/>
                        <a:pt x="5232" y="248"/>
                        <a:pt x="5410" y="507"/>
                      </a:cubicBezTo>
                      <a:cubicBezTo>
                        <a:pt x="7031" y="2653"/>
                        <a:pt x="8515" y="4889"/>
                        <a:pt x="9839" y="7218"/>
                      </a:cubicBezTo>
                      <a:cubicBezTo>
                        <a:pt x="10044" y="7218"/>
                        <a:pt x="10249" y="7218"/>
                        <a:pt x="10455" y="7195"/>
                      </a:cubicBezTo>
                      <a:lnTo>
                        <a:pt x="10455" y="7195"/>
                      </a:lnTo>
                      <a:cubicBezTo>
                        <a:pt x="10341" y="7377"/>
                        <a:pt x="10249" y="7560"/>
                        <a:pt x="10135" y="7720"/>
                      </a:cubicBezTo>
                      <a:cubicBezTo>
                        <a:pt x="10044" y="7560"/>
                        <a:pt x="9953" y="7400"/>
                        <a:pt x="9839" y="7218"/>
                      </a:cubicBezTo>
                      <a:cubicBezTo>
                        <a:pt x="7139" y="7316"/>
                        <a:pt x="4440" y="7806"/>
                        <a:pt x="1726" y="7806"/>
                      </a:cubicBezTo>
                      <a:cubicBezTo>
                        <a:pt x="1296" y="7806"/>
                        <a:pt x="865" y="7793"/>
                        <a:pt x="435" y="7765"/>
                      </a:cubicBezTo>
                      <a:cubicBezTo>
                        <a:pt x="427" y="7765"/>
                        <a:pt x="420" y="7765"/>
                        <a:pt x="414" y="7765"/>
                      </a:cubicBezTo>
                      <a:cubicBezTo>
                        <a:pt x="1" y="7765"/>
                        <a:pt x="8" y="8428"/>
                        <a:pt x="435" y="8450"/>
                      </a:cubicBezTo>
                      <a:cubicBezTo>
                        <a:pt x="886" y="8481"/>
                        <a:pt x="1337" y="8494"/>
                        <a:pt x="1787" y="8494"/>
                      </a:cubicBezTo>
                      <a:cubicBezTo>
                        <a:pt x="4681" y="8494"/>
                        <a:pt x="7551" y="7942"/>
                        <a:pt x="10455" y="7902"/>
                      </a:cubicBezTo>
                      <a:cubicBezTo>
                        <a:pt x="10706" y="7902"/>
                        <a:pt x="10866" y="7606"/>
                        <a:pt x="10752" y="7377"/>
                      </a:cubicBezTo>
                      <a:cubicBezTo>
                        <a:pt x="9336" y="4867"/>
                        <a:pt x="7739" y="2470"/>
                        <a:pt x="6027" y="142"/>
                      </a:cubicBezTo>
                      <a:cubicBezTo>
                        <a:pt x="5947" y="42"/>
                        <a:pt x="5840" y="0"/>
                        <a:pt x="5735" y="0"/>
                      </a:cubicBezTo>
                      <a:close/>
                    </a:path>
                  </a:pathLst>
                </a:custGeom>
                <a:solidFill>
                  <a:srgbClr val="459B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4335;p53">
                  <a:extLst>
                    <a:ext uri="{FF2B5EF4-FFF2-40B4-BE49-F238E27FC236}">
                      <a16:creationId xmlns:a16="http://schemas.microsoft.com/office/drawing/2014/main" id="{90511205-5080-4C06-81C6-4CD4FB1C9B60}"/>
                    </a:ext>
                  </a:extLst>
                </p:cNvPr>
                <p:cNvSpPr/>
                <p:nvPr/>
              </p:nvSpPr>
              <p:spPr>
                <a:xfrm flipH="1">
                  <a:off x="859757" y="3166984"/>
                  <a:ext cx="432229" cy="365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5" h="10656" extrusionOk="0">
                      <a:moveTo>
                        <a:pt x="9113" y="1"/>
                      </a:moveTo>
                      <a:cubicBezTo>
                        <a:pt x="8896" y="1"/>
                        <a:pt x="8687" y="171"/>
                        <a:pt x="8783" y="431"/>
                      </a:cubicBezTo>
                      <a:cubicBezTo>
                        <a:pt x="9787" y="3011"/>
                        <a:pt x="10244" y="5773"/>
                        <a:pt x="11636" y="8169"/>
                      </a:cubicBezTo>
                      <a:cubicBezTo>
                        <a:pt x="11796" y="8146"/>
                        <a:pt x="11933" y="8101"/>
                        <a:pt x="12093" y="8055"/>
                      </a:cubicBezTo>
                      <a:lnTo>
                        <a:pt x="12093" y="8055"/>
                      </a:lnTo>
                      <a:cubicBezTo>
                        <a:pt x="12024" y="8238"/>
                        <a:pt x="11956" y="8397"/>
                        <a:pt x="11887" y="8580"/>
                      </a:cubicBezTo>
                      <a:cubicBezTo>
                        <a:pt x="11796" y="8443"/>
                        <a:pt x="11727" y="8306"/>
                        <a:pt x="11636" y="8169"/>
                      </a:cubicBezTo>
                      <a:cubicBezTo>
                        <a:pt x="8846" y="8912"/>
                        <a:pt x="5826" y="9957"/>
                        <a:pt x="2873" y="9957"/>
                      </a:cubicBezTo>
                      <a:cubicBezTo>
                        <a:pt x="2105" y="9957"/>
                        <a:pt x="1342" y="9886"/>
                        <a:pt x="589" y="9721"/>
                      </a:cubicBezTo>
                      <a:cubicBezTo>
                        <a:pt x="561" y="9715"/>
                        <a:pt x="534" y="9713"/>
                        <a:pt x="508" y="9713"/>
                      </a:cubicBezTo>
                      <a:cubicBezTo>
                        <a:pt x="134" y="9713"/>
                        <a:pt x="0" y="10299"/>
                        <a:pt x="406" y="10406"/>
                      </a:cubicBezTo>
                      <a:cubicBezTo>
                        <a:pt x="1203" y="10581"/>
                        <a:pt x="2008" y="10656"/>
                        <a:pt x="2816" y="10656"/>
                      </a:cubicBezTo>
                      <a:cubicBezTo>
                        <a:pt x="6015" y="10656"/>
                        <a:pt x="9269" y="9487"/>
                        <a:pt x="12275" y="8740"/>
                      </a:cubicBezTo>
                      <a:cubicBezTo>
                        <a:pt x="12481" y="8671"/>
                        <a:pt x="12595" y="8397"/>
                        <a:pt x="12481" y="8215"/>
                      </a:cubicBezTo>
                      <a:cubicBezTo>
                        <a:pt x="10928" y="5773"/>
                        <a:pt x="10495" y="2919"/>
                        <a:pt x="9468" y="249"/>
                      </a:cubicBezTo>
                      <a:cubicBezTo>
                        <a:pt x="9404" y="76"/>
                        <a:pt x="9257" y="1"/>
                        <a:pt x="9113" y="1"/>
                      </a:cubicBezTo>
                      <a:close/>
                    </a:path>
                  </a:pathLst>
                </a:custGeom>
                <a:solidFill>
                  <a:srgbClr val="459B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4336;p53">
                  <a:extLst>
                    <a:ext uri="{FF2B5EF4-FFF2-40B4-BE49-F238E27FC236}">
                      <a16:creationId xmlns:a16="http://schemas.microsoft.com/office/drawing/2014/main" id="{5ECFF556-1154-409F-8359-F684C3FE2ECD}"/>
                    </a:ext>
                  </a:extLst>
                </p:cNvPr>
                <p:cNvSpPr/>
                <p:nvPr/>
              </p:nvSpPr>
              <p:spPr>
                <a:xfrm flipH="1">
                  <a:off x="515100" y="3252161"/>
                  <a:ext cx="471660" cy="4530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44" h="13202" extrusionOk="0">
                      <a:moveTo>
                        <a:pt x="7486" y="1"/>
                      </a:moveTo>
                      <a:cubicBezTo>
                        <a:pt x="7259" y="1"/>
                        <a:pt x="7023" y="249"/>
                        <a:pt x="7147" y="529"/>
                      </a:cubicBezTo>
                      <a:cubicBezTo>
                        <a:pt x="8768" y="3930"/>
                        <a:pt x="10799" y="7102"/>
                        <a:pt x="12717" y="10344"/>
                      </a:cubicBezTo>
                      <a:cubicBezTo>
                        <a:pt x="12899" y="10321"/>
                        <a:pt x="13105" y="10298"/>
                        <a:pt x="13287" y="10298"/>
                      </a:cubicBezTo>
                      <a:cubicBezTo>
                        <a:pt x="13196" y="10458"/>
                        <a:pt x="13105" y="10640"/>
                        <a:pt x="12991" y="10823"/>
                      </a:cubicBezTo>
                      <a:cubicBezTo>
                        <a:pt x="12899" y="10663"/>
                        <a:pt x="12808" y="10503"/>
                        <a:pt x="12717" y="10344"/>
                      </a:cubicBezTo>
                      <a:cubicBezTo>
                        <a:pt x="8562" y="10732"/>
                        <a:pt x="4545" y="11941"/>
                        <a:pt x="414" y="12535"/>
                      </a:cubicBezTo>
                      <a:cubicBezTo>
                        <a:pt x="1" y="12578"/>
                        <a:pt x="147" y="13201"/>
                        <a:pt x="536" y="13201"/>
                      </a:cubicBezTo>
                      <a:cubicBezTo>
                        <a:pt x="556" y="13201"/>
                        <a:pt x="576" y="13200"/>
                        <a:pt x="596" y="13197"/>
                      </a:cubicBezTo>
                      <a:cubicBezTo>
                        <a:pt x="4865" y="12603"/>
                        <a:pt x="8996" y="11302"/>
                        <a:pt x="13287" y="10983"/>
                      </a:cubicBezTo>
                      <a:cubicBezTo>
                        <a:pt x="13561" y="10960"/>
                        <a:pt x="13744" y="10709"/>
                        <a:pt x="13584" y="10458"/>
                      </a:cubicBezTo>
                      <a:cubicBezTo>
                        <a:pt x="11598" y="7057"/>
                        <a:pt x="9430" y="3747"/>
                        <a:pt x="7764" y="186"/>
                      </a:cubicBezTo>
                      <a:cubicBezTo>
                        <a:pt x="7698" y="55"/>
                        <a:pt x="7593" y="1"/>
                        <a:pt x="7486" y="1"/>
                      </a:cubicBezTo>
                      <a:close/>
                    </a:path>
                  </a:pathLst>
                </a:custGeom>
                <a:solidFill>
                  <a:srgbClr val="459B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4337;p53">
                  <a:extLst>
                    <a:ext uri="{FF2B5EF4-FFF2-40B4-BE49-F238E27FC236}">
                      <a16:creationId xmlns:a16="http://schemas.microsoft.com/office/drawing/2014/main" id="{6B6AFD2D-8E2D-4834-9CE1-E9726A18A487}"/>
                    </a:ext>
                  </a:extLst>
                </p:cNvPr>
                <p:cNvSpPr/>
                <p:nvPr/>
              </p:nvSpPr>
              <p:spPr>
                <a:xfrm flipH="1">
                  <a:off x="218991" y="3719919"/>
                  <a:ext cx="18840" cy="20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" h="594" extrusionOk="0">
                      <a:moveTo>
                        <a:pt x="549" y="0"/>
                      </a:moveTo>
                      <a:lnTo>
                        <a:pt x="549" y="0"/>
                      </a:lnTo>
                      <a:cubicBezTo>
                        <a:pt x="366" y="69"/>
                        <a:pt x="184" y="114"/>
                        <a:pt x="1" y="183"/>
                      </a:cubicBezTo>
                      <a:cubicBezTo>
                        <a:pt x="138" y="320"/>
                        <a:pt x="252" y="457"/>
                        <a:pt x="389" y="594"/>
                      </a:cubicBezTo>
                      <a:cubicBezTo>
                        <a:pt x="457" y="388"/>
                        <a:pt x="503" y="206"/>
                        <a:pt x="549" y="0"/>
                      </a:cubicBezTo>
                      <a:close/>
                    </a:path>
                  </a:pathLst>
                </a:custGeom>
                <a:solidFill>
                  <a:srgbClr val="459B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4338;p53">
                  <a:extLst>
                    <a:ext uri="{FF2B5EF4-FFF2-40B4-BE49-F238E27FC236}">
                      <a16:creationId xmlns:a16="http://schemas.microsoft.com/office/drawing/2014/main" id="{392E42C9-93F5-4D99-8D0F-64759FB9C8C2}"/>
                    </a:ext>
                  </a:extLst>
                </p:cNvPr>
                <p:cNvSpPr/>
                <p:nvPr/>
              </p:nvSpPr>
              <p:spPr>
                <a:xfrm flipH="1">
                  <a:off x="200984" y="3415310"/>
                  <a:ext cx="459031" cy="4529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6" h="13200" extrusionOk="0">
                      <a:moveTo>
                        <a:pt x="7388" y="1"/>
                      </a:moveTo>
                      <a:cubicBezTo>
                        <a:pt x="7137" y="1"/>
                        <a:pt x="6901" y="245"/>
                        <a:pt x="7076" y="499"/>
                      </a:cubicBezTo>
                      <a:cubicBezTo>
                        <a:pt x="9153" y="3170"/>
                        <a:pt x="9975" y="6594"/>
                        <a:pt x="12303" y="9059"/>
                      </a:cubicBezTo>
                      <a:cubicBezTo>
                        <a:pt x="12486" y="8990"/>
                        <a:pt x="12668" y="8945"/>
                        <a:pt x="12851" y="8876"/>
                      </a:cubicBezTo>
                      <a:lnTo>
                        <a:pt x="12851" y="8876"/>
                      </a:lnTo>
                      <a:cubicBezTo>
                        <a:pt x="12805" y="9082"/>
                        <a:pt x="12759" y="9264"/>
                        <a:pt x="12691" y="9470"/>
                      </a:cubicBezTo>
                      <a:cubicBezTo>
                        <a:pt x="12554" y="9333"/>
                        <a:pt x="12440" y="9196"/>
                        <a:pt x="12303" y="9059"/>
                      </a:cubicBezTo>
                      <a:cubicBezTo>
                        <a:pt x="8546" y="10289"/>
                        <a:pt x="4936" y="12493"/>
                        <a:pt x="905" y="12493"/>
                      </a:cubicBezTo>
                      <a:cubicBezTo>
                        <a:pt x="749" y="12493"/>
                        <a:pt x="592" y="12490"/>
                        <a:pt x="434" y="12483"/>
                      </a:cubicBezTo>
                      <a:cubicBezTo>
                        <a:pt x="427" y="12482"/>
                        <a:pt x="420" y="12482"/>
                        <a:pt x="413" y="12482"/>
                      </a:cubicBezTo>
                      <a:cubicBezTo>
                        <a:pt x="0" y="12482"/>
                        <a:pt x="7" y="13168"/>
                        <a:pt x="434" y="13190"/>
                      </a:cubicBezTo>
                      <a:cubicBezTo>
                        <a:pt x="586" y="13197"/>
                        <a:pt x="738" y="13200"/>
                        <a:pt x="889" y="13200"/>
                      </a:cubicBezTo>
                      <a:cubicBezTo>
                        <a:pt x="5197" y="13200"/>
                        <a:pt x="8998" y="10752"/>
                        <a:pt x="13033" y="9561"/>
                      </a:cubicBezTo>
                      <a:cubicBezTo>
                        <a:pt x="13284" y="9493"/>
                        <a:pt x="13376" y="9150"/>
                        <a:pt x="13193" y="8968"/>
                      </a:cubicBezTo>
                      <a:cubicBezTo>
                        <a:pt x="10591" y="6525"/>
                        <a:pt x="9815" y="2919"/>
                        <a:pt x="7692" y="157"/>
                      </a:cubicBezTo>
                      <a:cubicBezTo>
                        <a:pt x="7609" y="47"/>
                        <a:pt x="7497" y="1"/>
                        <a:pt x="7388" y="1"/>
                      </a:cubicBezTo>
                      <a:close/>
                    </a:path>
                  </a:pathLst>
                </a:custGeom>
                <a:solidFill>
                  <a:srgbClr val="459B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49" name="Google Shape;4339;p53">
                <a:extLst>
                  <a:ext uri="{FF2B5EF4-FFF2-40B4-BE49-F238E27FC236}">
                    <a16:creationId xmlns:a16="http://schemas.microsoft.com/office/drawing/2014/main" id="{85FC5B16-4E1A-4E0F-A3F9-882AC08DF868}"/>
                  </a:ext>
                </a:extLst>
              </p:cNvPr>
              <p:cNvSpPr/>
              <p:nvPr/>
            </p:nvSpPr>
            <p:spPr>
              <a:xfrm flipH="1">
                <a:off x="57600" y="3024026"/>
                <a:ext cx="1848865" cy="970308"/>
              </a:xfrm>
              <a:custGeom>
                <a:avLst/>
                <a:gdLst/>
                <a:ahLst/>
                <a:cxnLst/>
                <a:rect l="l" t="t" r="r" b="b"/>
                <a:pathLst>
                  <a:path w="49511" h="25984" extrusionOk="0">
                    <a:moveTo>
                      <a:pt x="4584" y="0"/>
                    </a:moveTo>
                    <a:cubicBezTo>
                      <a:pt x="4242" y="0"/>
                      <a:pt x="3900" y="118"/>
                      <a:pt x="3630" y="360"/>
                    </a:cubicBezTo>
                    <a:cubicBezTo>
                      <a:pt x="3041" y="887"/>
                      <a:pt x="2979" y="1818"/>
                      <a:pt x="3537" y="2408"/>
                    </a:cubicBezTo>
                    <a:cubicBezTo>
                      <a:pt x="3537" y="2439"/>
                      <a:pt x="5584" y="4734"/>
                      <a:pt x="7942" y="8488"/>
                    </a:cubicBezTo>
                    <a:cubicBezTo>
                      <a:pt x="8686" y="9698"/>
                      <a:pt x="8997" y="10876"/>
                      <a:pt x="9090" y="11869"/>
                    </a:cubicBezTo>
                    <a:cubicBezTo>
                      <a:pt x="6143" y="9387"/>
                      <a:pt x="3909" y="7340"/>
                      <a:pt x="3878" y="7309"/>
                    </a:cubicBezTo>
                    <a:cubicBezTo>
                      <a:pt x="3445" y="6921"/>
                      <a:pt x="2904" y="6726"/>
                      <a:pt x="2369" y="6726"/>
                    </a:cubicBezTo>
                    <a:cubicBezTo>
                      <a:pt x="1794" y="6726"/>
                      <a:pt x="1225" y="6952"/>
                      <a:pt x="807" y="7402"/>
                    </a:cubicBezTo>
                    <a:cubicBezTo>
                      <a:pt x="0" y="8271"/>
                      <a:pt x="62" y="9636"/>
                      <a:pt x="931" y="10473"/>
                    </a:cubicBezTo>
                    <a:cubicBezTo>
                      <a:pt x="1303" y="10845"/>
                      <a:pt x="10672" y="19500"/>
                      <a:pt x="17155" y="23006"/>
                    </a:cubicBezTo>
                    <a:cubicBezTo>
                      <a:pt x="21157" y="25146"/>
                      <a:pt x="28137" y="25984"/>
                      <a:pt x="34806" y="25984"/>
                    </a:cubicBezTo>
                    <a:cubicBezTo>
                      <a:pt x="39646" y="25984"/>
                      <a:pt x="44330" y="25550"/>
                      <a:pt x="47618" y="24805"/>
                    </a:cubicBezTo>
                    <a:cubicBezTo>
                      <a:pt x="48766" y="24557"/>
                      <a:pt x="49511" y="23409"/>
                      <a:pt x="49231" y="22230"/>
                    </a:cubicBezTo>
                    <a:cubicBezTo>
                      <a:pt x="49019" y="21246"/>
                      <a:pt x="48144" y="20558"/>
                      <a:pt x="47156" y="20558"/>
                    </a:cubicBezTo>
                    <a:cubicBezTo>
                      <a:pt x="46992" y="20558"/>
                      <a:pt x="46825" y="20577"/>
                      <a:pt x="46657" y="20617"/>
                    </a:cubicBezTo>
                    <a:cubicBezTo>
                      <a:pt x="43645" y="21278"/>
                      <a:pt x="39261" y="21674"/>
                      <a:pt x="34776" y="21674"/>
                    </a:cubicBezTo>
                    <a:cubicBezTo>
                      <a:pt x="28728" y="21674"/>
                      <a:pt x="22498" y="20954"/>
                      <a:pt x="19203" y="19190"/>
                    </a:cubicBezTo>
                    <a:cubicBezTo>
                      <a:pt x="17000" y="18011"/>
                      <a:pt x="14332" y="16088"/>
                      <a:pt x="11851" y="14134"/>
                    </a:cubicBezTo>
                    <a:cubicBezTo>
                      <a:pt x="12223" y="11559"/>
                      <a:pt x="11727" y="9139"/>
                      <a:pt x="10393" y="6968"/>
                    </a:cubicBezTo>
                    <a:cubicBezTo>
                      <a:pt x="7880" y="2966"/>
                      <a:pt x="5770" y="577"/>
                      <a:pt x="5677" y="484"/>
                    </a:cubicBezTo>
                    <a:cubicBezTo>
                      <a:pt x="5392" y="165"/>
                      <a:pt x="4988" y="0"/>
                      <a:pt x="4584" y="0"/>
                    </a:cubicBezTo>
                    <a:close/>
                  </a:path>
                </a:pathLst>
              </a:custGeom>
              <a:solidFill>
                <a:srgbClr val="6039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4340;p53">
                <a:extLst>
                  <a:ext uri="{FF2B5EF4-FFF2-40B4-BE49-F238E27FC236}">
                    <a16:creationId xmlns:a16="http://schemas.microsoft.com/office/drawing/2014/main" id="{BD087530-FD2A-4C28-89AF-2E322728E56F}"/>
                  </a:ext>
                </a:extLst>
              </p:cNvPr>
              <p:cNvSpPr/>
              <p:nvPr/>
            </p:nvSpPr>
            <p:spPr>
              <a:xfrm flipH="1">
                <a:off x="123621" y="3413964"/>
                <a:ext cx="1749235" cy="580377"/>
              </a:xfrm>
              <a:custGeom>
                <a:avLst/>
                <a:gdLst/>
                <a:ahLst/>
                <a:cxnLst/>
                <a:rect l="l" t="t" r="r" b="b"/>
                <a:pathLst>
                  <a:path w="46843" h="15542" extrusionOk="0">
                    <a:moveTo>
                      <a:pt x="33906" y="15542"/>
                    </a:moveTo>
                    <a:cubicBezTo>
                      <a:pt x="32045" y="15542"/>
                      <a:pt x="30153" y="15480"/>
                      <a:pt x="28323" y="15356"/>
                    </a:cubicBezTo>
                    <a:lnTo>
                      <a:pt x="28323" y="15356"/>
                    </a:lnTo>
                    <a:cubicBezTo>
                      <a:pt x="30153" y="15480"/>
                      <a:pt x="32045" y="15542"/>
                      <a:pt x="33906" y="15542"/>
                    </a:cubicBezTo>
                    <a:cubicBezTo>
                      <a:pt x="38746" y="15542"/>
                      <a:pt x="43430" y="15108"/>
                      <a:pt x="46718" y="14363"/>
                    </a:cubicBezTo>
                    <a:cubicBezTo>
                      <a:pt x="46718" y="14363"/>
                      <a:pt x="46749" y="14363"/>
                      <a:pt x="46780" y="14363"/>
                    </a:cubicBezTo>
                    <a:cubicBezTo>
                      <a:pt x="46749" y="14363"/>
                      <a:pt x="46718" y="14363"/>
                      <a:pt x="46718" y="14363"/>
                    </a:cubicBezTo>
                    <a:cubicBezTo>
                      <a:pt x="43430" y="15108"/>
                      <a:pt x="38746" y="15542"/>
                      <a:pt x="33906" y="15542"/>
                    </a:cubicBezTo>
                    <a:close/>
                    <a:moveTo>
                      <a:pt x="46780" y="14363"/>
                    </a:moveTo>
                    <a:cubicBezTo>
                      <a:pt x="46780" y="14363"/>
                      <a:pt x="46780" y="14363"/>
                      <a:pt x="46780" y="14363"/>
                    </a:cubicBezTo>
                    <a:cubicBezTo>
                      <a:pt x="46780" y="14363"/>
                      <a:pt x="46780" y="14363"/>
                      <a:pt x="46780" y="14363"/>
                    </a:cubicBezTo>
                    <a:close/>
                    <a:moveTo>
                      <a:pt x="46780" y="14363"/>
                    </a:moveTo>
                    <a:cubicBezTo>
                      <a:pt x="46780" y="14363"/>
                      <a:pt x="46780" y="14363"/>
                      <a:pt x="46780" y="14363"/>
                    </a:cubicBezTo>
                    <a:cubicBezTo>
                      <a:pt x="46780" y="14363"/>
                      <a:pt x="46780" y="14363"/>
                      <a:pt x="46780" y="14363"/>
                    </a:cubicBezTo>
                    <a:close/>
                    <a:moveTo>
                      <a:pt x="46780" y="14363"/>
                    </a:moveTo>
                    <a:cubicBezTo>
                      <a:pt x="46780" y="14363"/>
                      <a:pt x="46780" y="14363"/>
                      <a:pt x="46780" y="14363"/>
                    </a:cubicBezTo>
                    <a:cubicBezTo>
                      <a:pt x="46780" y="14363"/>
                      <a:pt x="46780" y="14363"/>
                      <a:pt x="46780" y="14363"/>
                    </a:cubicBezTo>
                    <a:close/>
                    <a:moveTo>
                      <a:pt x="46780" y="14363"/>
                    </a:moveTo>
                    <a:cubicBezTo>
                      <a:pt x="46811" y="14363"/>
                      <a:pt x="46811" y="14363"/>
                      <a:pt x="46811" y="14363"/>
                    </a:cubicBezTo>
                    <a:cubicBezTo>
                      <a:pt x="46811" y="14363"/>
                      <a:pt x="46811" y="14363"/>
                      <a:pt x="46780" y="14363"/>
                    </a:cubicBezTo>
                    <a:close/>
                    <a:moveTo>
                      <a:pt x="46811" y="14363"/>
                    </a:moveTo>
                    <a:cubicBezTo>
                      <a:pt x="46811" y="14363"/>
                      <a:pt x="46811" y="14363"/>
                      <a:pt x="46811" y="14363"/>
                    </a:cubicBezTo>
                    <a:cubicBezTo>
                      <a:pt x="46811" y="14363"/>
                      <a:pt x="46811" y="14363"/>
                      <a:pt x="46811" y="14363"/>
                    </a:cubicBezTo>
                    <a:close/>
                    <a:moveTo>
                      <a:pt x="46811" y="14363"/>
                    </a:moveTo>
                    <a:cubicBezTo>
                      <a:pt x="46811" y="14363"/>
                      <a:pt x="46811" y="14363"/>
                      <a:pt x="46811" y="14363"/>
                    </a:cubicBezTo>
                    <a:cubicBezTo>
                      <a:pt x="46811" y="14363"/>
                      <a:pt x="46811" y="14363"/>
                      <a:pt x="46811" y="14363"/>
                    </a:cubicBezTo>
                    <a:close/>
                    <a:moveTo>
                      <a:pt x="46811" y="14363"/>
                    </a:moveTo>
                    <a:cubicBezTo>
                      <a:pt x="46811" y="14363"/>
                      <a:pt x="46811" y="14363"/>
                      <a:pt x="46811" y="14363"/>
                    </a:cubicBezTo>
                    <a:cubicBezTo>
                      <a:pt x="46811" y="14363"/>
                      <a:pt x="46811" y="14363"/>
                      <a:pt x="46811" y="14363"/>
                    </a:cubicBezTo>
                    <a:close/>
                    <a:moveTo>
                      <a:pt x="46811" y="14363"/>
                    </a:moveTo>
                    <a:cubicBezTo>
                      <a:pt x="46811" y="14363"/>
                      <a:pt x="46811" y="14363"/>
                      <a:pt x="46811" y="14363"/>
                    </a:cubicBezTo>
                    <a:cubicBezTo>
                      <a:pt x="46811" y="14363"/>
                      <a:pt x="46811" y="14363"/>
                      <a:pt x="46811" y="14363"/>
                    </a:cubicBezTo>
                    <a:close/>
                    <a:moveTo>
                      <a:pt x="46842" y="14332"/>
                    </a:moveTo>
                    <a:cubicBezTo>
                      <a:pt x="46842" y="14332"/>
                      <a:pt x="46842" y="14332"/>
                      <a:pt x="46842" y="14332"/>
                    </a:cubicBezTo>
                    <a:lnTo>
                      <a:pt x="46842" y="14332"/>
                    </a:lnTo>
                    <a:close/>
                    <a:moveTo>
                      <a:pt x="0" y="31"/>
                    </a:moveTo>
                    <a:cubicBezTo>
                      <a:pt x="0" y="31"/>
                      <a:pt x="0" y="0"/>
                      <a:pt x="0" y="0"/>
                    </a:cubicBezTo>
                    <a:cubicBezTo>
                      <a:pt x="0" y="0"/>
                      <a:pt x="0" y="31"/>
                      <a:pt x="0" y="31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F9B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4341;p53">
                <a:extLst>
                  <a:ext uri="{FF2B5EF4-FFF2-40B4-BE49-F238E27FC236}">
                    <a16:creationId xmlns:a16="http://schemas.microsoft.com/office/drawing/2014/main" id="{77815CD2-4CBC-4F2F-9C87-7EFFF960BE94}"/>
                  </a:ext>
                </a:extLst>
              </p:cNvPr>
              <p:cNvSpPr/>
              <p:nvPr/>
            </p:nvSpPr>
            <p:spPr>
              <a:xfrm flipH="1">
                <a:off x="59915" y="3350219"/>
                <a:ext cx="1838446" cy="644121"/>
              </a:xfrm>
              <a:custGeom>
                <a:avLst/>
                <a:gdLst/>
                <a:ahLst/>
                <a:cxnLst/>
                <a:rect l="l" t="t" r="r" b="b"/>
                <a:pathLst>
                  <a:path w="49232" h="17249" extrusionOk="0">
                    <a:moveTo>
                      <a:pt x="32" y="1"/>
                    </a:moveTo>
                    <a:lnTo>
                      <a:pt x="32" y="1"/>
                    </a:lnTo>
                    <a:cubicBezTo>
                      <a:pt x="1" y="621"/>
                      <a:pt x="218" y="1242"/>
                      <a:pt x="683" y="1707"/>
                    </a:cubicBezTo>
                    <a:cubicBezTo>
                      <a:pt x="683" y="1707"/>
                      <a:pt x="683" y="1738"/>
                      <a:pt x="683" y="1738"/>
                    </a:cubicBezTo>
                    <a:lnTo>
                      <a:pt x="714" y="1738"/>
                    </a:lnTo>
                    <a:cubicBezTo>
                      <a:pt x="962" y="1986"/>
                      <a:pt x="5150" y="5864"/>
                      <a:pt x="9834" y="9462"/>
                    </a:cubicBezTo>
                    <a:cubicBezTo>
                      <a:pt x="9803" y="9338"/>
                      <a:pt x="9803" y="9245"/>
                      <a:pt x="9803" y="9121"/>
                    </a:cubicBezTo>
                    <a:cubicBezTo>
                      <a:pt x="9834" y="8501"/>
                      <a:pt x="10083" y="8035"/>
                      <a:pt x="10486" y="7663"/>
                    </a:cubicBezTo>
                    <a:cubicBezTo>
                      <a:pt x="3909" y="3941"/>
                      <a:pt x="187" y="156"/>
                      <a:pt x="32" y="1"/>
                    </a:cubicBezTo>
                    <a:close/>
                    <a:moveTo>
                      <a:pt x="15635" y="10238"/>
                    </a:moveTo>
                    <a:cubicBezTo>
                      <a:pt x="15046" y="10610"/>
                      <a:pt x="14426" y="10951"/>
                      <a:pt x="13836" y="11262"/>
                    </a:cubicBezTo>
                    <a:cubicBezTo>
                      <a:pt x="13495" y="11448"/>
                      <a:pt x="13092" y="11541"/>
                      <a:pt x="12688" y="11572"/>
                    </a:cubicBezTo>
                    <a:cubicBezTo>
                      <a:pt x="14146" y="12596"/>
                      <a:pt x="15604" y="13557"/>
                      <a:pt x="16938" y="14271"/>
                    </a:cubicBezTo>
                    <a:cubicBezTo>
                      <a:pt x="17993" y="14829"/>
                      <a:pt x="19265" y="15294"/>
                      <a:pt x="20661" y="15698"/>
                    </a:cubicBezTo>
                    <a:cubicBezTo>
                      <a:pt x="20816" y="14333"/>
                      <a:pt x="22987" y="14271"/>
                      <a:pt x="23422" y="14271"/>
                    </a:cubicBezTo>
                    <a:lnTo>
                      <a:pt x="23515" y="14271"/>
                    </a:lnTo>
                    <a:cubicBezTo>
                      <a:pt x="23515" y="14271"/>
                      <a:pt x="22708" y="13619"/>
                      <a:pt x="21995" y="12627"/>
                    </a:cubicBezTo>
                    <a:cubicBezTo>
                      <a:pt x="19730" y="11913"/>
                      <a:pt x="17590" y="11107"/>
                      <a:pt x="15635" y="10238"/>
                    </a:cubicBezTo>
                    <a:close/>
                    <a:moveTo>
                      <a:pt x="49045" y="13619"/>
                    </a:moveTo>
                    <a:lnTo>
                      <a:pt x="49045" y="13619"/>
                    </a:lnTo>
                    <a:cubicBezTo>
                      <a:pt x="44951" y="14519"/>
                      <a:pt x="41042" y="14891"/>
                      <a:pt x="37381" y="14891"/>
                    </a:cubicBezTo>
                    <a:cubicBezTo>
                      <a:pt x="35613" y="14891"/>
                      <a:pt x="33876" y="14829"/>
                      <a:pt x="32232" y="14643"/>
                    </a:cubicBezTo>
                    <a:cubicBezTo>
                      <a:pt x="31984" y="14674"/>
                      <a:pt x="31704" y="14674"/>
                      <a:pt x="31456" y="14674"/>
                    </a:cubicBezTo>
                    <a:cubicBezTo>
                      <a:pt x="31239" y="14674"/>
                      <a:pt x="30991" y="14674"/>
                      <a:pt x="30774" y="14643"/>
                    </a:cubicBezTo>
                    <a:cubicBezTo>
                      <a:pt x="30495" y="15605"/>
                      <a:pt x="29874" y="16442"/>
                      <a:pt x="29006" y="17063"/>
                    </a:cubicBezTo>
                    <a:cubicBezTo>
                      <a:pt x="30836" y="17187"/>
                      <a:pt x="32728" y="17249"/>
                      <a:pt x="34589" y="17249"/>
                    </a:cubicBezTo>
                    <a:cubicBezTo>
                      <a:pt x="39429" y="17249"/>
                      <a:pt x="44113" y="16815"/>
                      <a:pt x="47401" y="16070"/>
                    </a:cubicBezTo>
                    <a:lnTo>
                      <a:pt x="47494" y="16070"/>
                    </a:lnTo>
                    <a:cubicBezTo>
                      <a:pt x="47494" y="16039"/>
                      <a:pt x="47525" y="16039"/>
                      <a:pt x="47525" y="16039"/>
                    </a:cubicBezTo>
                    <a:cubicBezTo>
                      <a:pt x="48580" y="15760"/>
                      <a:pt x="49232" y="14705"/>
                      <a:pt x="49045" y="13619"/>
                    </a:cubicBezTo>
                    <a:close/>
                  </a:path>
                </a:pathLst>
              </a:custGeom>
              <a:solidFill>
                <a:srgbClr val="42230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4342;p53">
                <a:extLst>
                  <a:ext uri="{FF2B5EF4-FFF2-40B4-BE49-F238E27FC236}">
                    <a16:creationId xmlns:a16="http://schemas.microsoft.com/office/drawing/2014/main" id="{9C73F623-2C0B-40AB-9472-E7BA652B9115}"/>
                  </a:ext>
                </a:extLst>
              </p:cNvPr>
              <p:cNvSpPr/>
              <p:nvPr/>
            </p:nvSpPr>
            <p:spPr>
              <a:xfrm flipH="1">
                <a:off x="979691" y="2256400"/>
                <a:ext cx="550690" cy="445160"/>
              </a:xfrm>
              <a:custGeom>
                <a:avLst/>
                <a:gdLst/>
                <a:ahLst/>
                <a:cxnLst/>
                <a:rect l="l" t="t" r="r" b="b"/>
                <a:pathLst>
                  <a:path w="14747" h="11921" extrusionOk="0">
                    <a:moveTo>
                      <a:pt x="8682" y="1"/>
                    </a:moveTo>
                    <a:cubicBezTo>
                      <a:pt x="4779" y="1"/>
                      <a:pt x="1" y="4260"/>
                      <a:pt x="756" y="7360"/>
                    </a:cubicBezTo>
                    <a:cubicBezTo>
                      <a:pt x="1625" y="11051"/>
                      <a:pt x="4199" y="11610"/>
                      <a:pt x="5999" y="11920"/>
                    </a:cubicBezTo>
                    <a:cubicBezTo>
                      <a:pt x="6004" y="11920"/>
                      <a:pt x="6010" y="11920"/>
                      <a:pt x="6015" y="11920"/>
                    </a:cubicBezTo>
                    <a:cubicBezTo>
                      <a:pt x="7104" y="11920"/>
                      <a:pt x="8969" y="8961"/>
                      <a:pt x="13506" y="6770"/>
                    </a:cubicBezTo>
                    <a:cubicBezTo>
                      <a:pt x="13506" y="6770"/>
                      <a:pt x="14747" y="2675"/>
                      <a:pt x="10776" y="504"/>
                    </a:cubicBezTo>
                    <a:cubicBezTo>
                      <a:pt x="10139" y="156"/>
                      <a:pt x="9426" y="1"/>
                      <a:pt x="8682" y="1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4343;p53">
                <a:extLst>
                  <a:ext uri="{FF2B5EF4-FFF2-40B4-BE49-F238E27FC236}">
                    <a16:creationId xmlns:a16="http://schemas.microsoft.com/office/drawing/2014/main" id="{0BB54997-C64F-4965-BE20-5A9DA7FC61F2}"/>
                  </a:ext>
                </a:extLst>
              </p:cNvPr>
              <p:cNvSpPr/>
              <p:nvPr/>
            </p:nvSpPr>
            <p:spPr>
              <a:xfrm flipH="1">
                <a:off x="1079318" y="2370222"/>
                <a:ext cx="310055" cy="297732"/>
              </a:xfrm>
              <a:custGeom>
                <a:avLst/>
                <a:gdLst/>
                <a:ahLst/>
                <a:cxnLst/>
                <a:rect l="l" t="t" r="r" b="b"/>
                <a:pathLst>
                  <a:path w="8303" h="7973" extrusionOk="0">
                    <a:moveTo>
                      <a:pt x="5179" y="0"/>
                    </a:moveTo>
                    <a:cubicBezTo>
                      <a:pt x="2558" y="0"/>
                      <a:pt x="0" y="3392"/>
                      <a:pt x="206" y="4746"/>
                    </a:cubicBezTo>
                    <a:cubicBezTo>
                      <a:pt x="423" y="5987"/>
                      <a:pt x="1602" y="7507"/>
                      <a:pt x="3712" y="7972"/>
                    </a:cubicBezTo>
                    <a:cubicBezTo>
                      <a:pt x="4704" y="7104"/>
                      <a:pt x="6162" y="5770"/>
                      <a:pt x="8303" y="4498"/>
                    </a:cubicBezTo>
                    <a:cubicBezTo>
                      <a:pt x="8241" y="3381"/>
                      <a:pt x="7837" y="341"/>
                      <a:pt x="5604" y="31"/>
                    </a:cubicBezTo>
                    <a:cubicBezTo>
                      <a:pt x="5462" y="10"/>
                      <a:pt x="5320" y="0"/>
                      <a:pt x="5179" y="0"/>
                    </a:cubicBezTo>
                    <a:close/>
                  </a:path>
                </a:pathLst>
              </a:custGeom>
              <a:solidFill>
                <a:srgbClr val="E3CF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4344;p53">
                <a:extLst>
                  <a:ext uri="{FF2B5EF4-FFF2-40B4-BE49-F238E27FC236}">
                    <a16:creationId xmlns:a16="http://schemas.microsoft.com/office/drawing/2014/main" id="{98A651A2-2B2F-4EC3-80FE-C6193B1010E5}"/>
                  </a:ext>
                </a:extLst>
              </p:cNvPr>
              <p:cNvSpPr/>
              <p:nvPr/>
            </p:nvSpPr>
            <p:spPr>
              <a:xfrm flipH="1">
                <a:off x="1315624" y="2533524"/>
                <a:ext cx="186563" cy="161058"/>
              </a:xfrm>
              <a:custGeom>
                <a:avLst/>
                <a:gdLst/>
                <a:ahLst/>
                <a:cxnLst/>
                <a:rect l="l" t="t" r="r" b="b"/>
                <a:pathLst>
                  <a:path w="4996" h="4313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5" y="3010"/>
                      <a:pt x="2638" y="3909"/>
                      <a:pt x="4282" y="4313"/>
                    </a:cubicBezTo>
                    <a:cubicBezTo>
                      <a:pt x="4499" y="3816"/>
                      <a:pt x="4716" y="3351"/>
                      <a:pt x="4995" y="2886"/>
                    </a:cubicBezTo>
                    <a:cubicBezTo>
                      <a:pt x="4344" y="2451"/>
                      <a:pt x="3879" y="1924"/>
                      <a:pt x="3568" y="1366"/>
                    </a:cubicBezTo>
                    <a:cubicBezTo>
                      <a:pt x="3382" y="1397"/>
                      <a:pt x="3196" y="1397"/>
                      <a:pt x="3010" y="1397"/>
                    </a:cubicBezTo>
                    <a:cubicBezTo>
                      <a:pt x="1831" y="1397"/>
                      <a:pt x="745" y="838"/>
                      <a:pt x="1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4345;p53">
                <a:extLst>
                  <a:ext uri="{FF2B5EF4-FFF2-40B4-BE49-F238E27FC236}">
                    <a16:creationId xmlns:a16="http://schemas.microsoft.com/office/drawing/2014/main" id="{9A310400-FC6E-4520-BBF3-74F82114E9DF}"/>
                  </a:ext>
                </a:extLst>
              </p:cNvPr>
              <p:cNvSpPr/>
              <p:nvPr/>
            </p:nvSpPr>
            <p:spPr>
              <a:xfrm flipH="1">
                <a:off x="1019079" y="2418843"/>
                <a:ext cx="83423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1428" extrusionOk="0">
                    <a:moveTo>
                      <a:pt x="2172" y="1"/>
                    </a:moveTo>
                    <a:cubicBezTo>
                      <a:pt x="1613" y="63"/>
                      <a:pt x="869" y="218"/>
                      <a:pt x="0" y="466"/>
                    </a:cubicBezTo>
                    <a:cubicBezTo>
                      <a:pt x="155" y="776"/>
                      <a:pt x="248" y="1086"/>
                      <a:pt x="342" y="1428"/>
                    </a:cubicBezTo>
                    <a:cubicBezTo>
                      <a:pt x="962" y="1241"/>
                      <a:pt x="1582" y="1117"/>
                      <a:pt x="2234" y="1086"/>
                    </a:cubicBezTo>
                    <a:cubicBezTo>
                      <a:pt x="2234" y="745"/>
                      <a:pt x="2234" y="404"/>
                      <a:pt x="2172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4346;p53">
                <a:extLst>
                  <a:ext uri="{FF2B5EF4-FFF2-40B4-BE49-F238E27FC236}">
                    <a16:creationId xmlns:a16="http://schemas.microsoft.com/office/drawing/2014/main" id="{96705206-103B-489D-B8D7-F3EF78E399AA}"/>
                  </a:ext>
                </a:extLst>
              </p:cNvPr>
              <p:cNvSpPr/>
              <p:nvPr/>
            </p:nvSpPr>
            <p:spPr>
              <a:xfrm flipH="1">
                <a:off x="1089736" y="2436207"/>
                <a:ext cx="279210" cy="205085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5492" extrusionOk="0">
                    <a:moveTo>
                      <a:pt x="7135" y="1"/>
                    </a:moveTo>
                    <a:cubicBezTo>
                      <a:pt x="5615" y="466"/>
                      <a:pt x="3816" y="1304"/>
                      <a:pt x="2451" y="2669"/>
                    </a:cubicBezTo>
                    <a:cubicBezTo>
                      <a:pt x="1676" y="3444"/>
                      <a:pt x="838" y="3848"/>
                      <a:pt x="0" y="3972"/>
                    </a:cubicBezTo>
                    <a:cubicBezTo>
                      <a:pt x="311" y="4530"/>
                      <a:pt x="776" y="5057"/>
                      <a:pt x="1427" y="5492"/>
                    </a:cubicBezTo>
                    <a:cubicBezTo>
                      <a:pt x="2792" y="3289"/>
                      <a:pt x="4933" y="1645"/>
                      <a:pt x="7477" y="963"/>
                    </a:cubicBezTo>
                    <a:cubicBezTo>
                      <a:pt x="7383" y="621"/>
                      <a:pt x="7290" y="311"/>
                      <a:pt x="7135" y="1"/>
                    </a:cubicBezTo>
                    <a:close/>
                  </a:path>
                </a:pathLst>
              </a:custGeom>
              <a:solidFill>
                <a:srgbClr val="AFA3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4347;p53">
                <a:extLst>
                  <a:ext uri="{FF2B5EF4-FFF2-40B4-BE49-F238E27FC236}">
                    <a16:creationId xmlns:a16="http://schemas.microsoft.com/office/drawing/2014/main" id="{D707803B-2B0A-47F3-A001-AF8335277A54}"/>
                  </a:ext>
                </a:extLst>
              </p:cNvPr>
              <p:cNvSpPr/>
              <p:nvPr/>
            </p:nvSpPr>
            <p:spPr>
              <a:xfrm flipH="1">
                <a:off x="281148" y="2435423"/>
                <a:ext cx="481942" cy="486834"/>
              </a:xfrm>
              <a:custGeom>
                <a:avLst/>
                <a:gdLst/>
                <a:ahLst/>
                <a:cxnLst/>
                <a:rect l="l" t="t" r="r" b="b"/>
                <a:pathLst>
                  <a:path w="12906" h="13037" extrusionOk="0">
                    <a:moveTo>
                      <a:pt x="5040" y="0"/>
                    </a:moveTo>
                    <a:cubicBezTo>
                      <a:pt x="1223" y="0"/>
                      <a:pt x="1" y="3558"/>
                      <a:pt x="1" y="3558"/>
                    </a:cubicBezTo>
                    <a:cubicBezTo>
                      <a:pt x="2420" y="7994"/>
                      <a:pt x="2203" y="11500"/>
                      <a:pt x="3072" y="12120"/>
                    </a:cubicBezTo>
                    <a:cubicBezTo>
                      <a:pt x="3959" y="12548"/>
                      <a:pt x="5056" y="13036"/>
                      <a:pt x="6316" y="13036"/>
                    </a:cubicBezTo>
                    <a:cubicBezTo>
                      <a:pt x="7433" y="13036"/>
                      <a:pt x="8679" y="12652"/>
                      <a:pt x="10021" y="11500"/>
                    </a:cubicBezTo>
                    <a:cubicBezTo>
                      <a:pt x="12906" y="9018"/>
                      <a:pt x="10362" y="611"/>
                      <a:pt x="5864" y="53"/>
                    </a:cubicBezTo>
                    <a:cubicBezTo>
                      <a:pt x="5576" y="17"/>
                      <a:pt x="5302" y="0"/>
                      <a:pt x="5040" y="0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4348;p53">
                <a:extLst>
                  <a:ext uri="{FF2B5EF4-FFF2-40B4-BE49-F238E27FC236}">
                    <a16:creationId xmlns:a16="http://schemas.microsoft.com/office/drawing/2014/main" id="{71D802EE-7B08-42CC-A1FC-F8590C48FA44}"/>
                  </a:ext>
                </a:extLst>
              </p:cNvPr>
              <p:cNvSpPr/>
              <p:nvPr/>
            </p:nvSpPr>
            <p:spPr>
              <a:xfrm flipH="1">
                <a:off x="458375" y="2535914"/>
                <a:ext cx="278052" cy="308748"/>
              </a:xfrm>
              <a:custGeom>
                <a:avLst/>
                <a:gdLst/>
                <a:ahLst/>
                <a:cxnLst/>
                <a:rect l="l" t="t" r="r" b="b"/>
                <a:pathLst>
                  <a:path w="7446" h="8268" extrusionOk="0">
                    <a:moveTo>
                      <a:pt x="3695" y="1"/>
                    </a:moveTo>
                    <a:cubicBezTo>
                      <a:pt x="2072" y="1"/>
                      <a:pt x="582" y="1617"/>
                      <a:pt x="0" y="2325"/>
                    </a:cubicBezTo>
                    <a:cubicBezTo>
                      <a:pt x="1024" y="4590"/>
                      <a:pt x="1396" y="6544"/>
                      <a:pt x="1706" y="7847"/>
                    </a:cubicBezTo>
                    <a:cubicBezTo>
                      <a:pt x="2405" y="8142"/>
                      <a:pt x="3084" y="8268"/>
                      <a:pt x="3710" y="8268"/>
                    </a:cubicBezTo>
                    <a:cubicBezTo>
                      <a:pt x="4864" y="8268"/>
                      <a:pt x="5838" y="7841"/>
                      <a:pt x="6422" y="7258"/>
                    </a:cubicBezTo>
                    <a:cubicBezTo>
                      <a:pt x="7445" y="6234"/>
                      <a:pt x="7290" y="1581"/>
                      <a:pt x="4808" y="278"/>
                    </a:cubicBezTo>
                    <a:cubicBezTo>
                      <a:pt x="4436" y="83"/>
                      <a:pt x="4062" y="1"/>
                      <a:pt x="3695" y="1"/>
                    </a:cubicBezTo>
                    <a:close/>
                  </a:path>
                </a:pathLst>
              </a:custGeom>
              <a:solidFill>
                <a:srgbClr val="E3CF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4349;p53">
                <a:extLst>
                  <a:ext uri="{FF2B5EF4-FFF2-40B4-BE49-F238E27FC236}">
                    <a16:creationId xmlns:a16="http://schemas.microsoft.com/office/drawing/2014/main" id="{5C6361CA-928F-4429-AAA9-3E766AFA4A80}"/>
                  </a:ext>
                </a:extLst>
              </p:cNvPr>
              <p:cNvSpPr/>
              <p:nvPr/>
            </p:nvSpPr>
            <p:spPr>
              <a:xfrm flipH="1">
                <a:off x="384246" y="2860202"/>
                <a:ext cx="143694" cy="61428"/>
              </a:xfrm>
              <a:custGeom>
                <a:avLst/>
                <a:gdLst/>
                <a:ahLst/>
                <a:cxnLst/>
                <a:rect l="l" t="t" r="r" b="b"/>
                <a:pathLst>
                  <a:path w="3848" h="1645" extrusionOk="0">
                    <a:moveTo>
                      <a:pt x="1" y="1645"/>
                    </a:moveTo>
                    <a:lnTo>
                      <a:pt x="1" y="1645"/>
                    </a:lnTo>
                    <a:lnTo>
                      <a:pt x="1" y="1645"/>
                    </a:lnTo>
                    <a:lnTo>
                      <a:pt x="1" y="1645"/>
                    </a:lnTo>
                    <a:close/>
                    <a:moveTo>
                      <a:pt x="1" y="1645"/>
                    </a:moveTo>
                    <a:cubicBezTo>
                      <a:pt x="1118" y="1645"/>
                      <a:pt x="2328" y="1273"/>
                      <a:pt x="3661" y="156"/>
                    </a:cubicBezTo>
                    <a:cubicBezTo>
                      <a:pt x="2328" y="1273"/>
                      <a:pt x="1118" y="1645"/>
                      <a:pt x="1" y="1645"/>
                    </a:cubicBezTo>
                    <a:close/>
                    <a:moveTo>
                      <a:pt x="3692" y="125"/>
                    </a:moveTo>
                    <a:cubicBezTo>
                      <a:pt x="3724" y="125"/>
                      <a:pt x="3724" y="125"/>
                      <a:pt x="3724" y="125"/>
                    </a:cubicBezTo>
                    <a:cubicBezTo>
                      <a:pt x="3724" y="125"/>
                      <a:pt x="3724" y="125"/>
                      <a:pt x="3692" y="125"/>
                    </a:cubicBezTo>
                    <a:close/>
                    <a:moveTo>
                      <a:pt x="3724" y="125"/>
                    </a:moveTo>
                    <a:lnTo>
                      <a:pt x="3724" y="125"/>
                    </a:lnTo>
                    <a:cubicBezTo>
                      <a:pt x="3786" y="63"/>
                      <a:pt x="3817" y="32"/>
                      <a:pt x="3848" y="1"/>
                    </a:cubicBezTo>
                    <a:cubicBezTo>
                      <a:pt x="3817" y="32"/>
                      <a:pt x="3786" y="63"/>
                      <a:pt x="3724" y="125"/>
                    </a:cubicBezTo>
                    <a:lnTo>
                      <a:pt x="3724" y="125"/>
                    </a:lnTo>
                    <a:close/>
                  </a:path>
                </a:pathLst>
              </a:custGeom>
              <a:solidFill>
                <a:srgbClr val="C4C8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4350;p53">
                <a:extLst>
                  <a:ext uri="{FF2B5EF4-FFF2-40B4-BE49-F238E27FC236}">
                    <a16:creationId xmlns:a16="http://schemas.microsoft.com/office/drawing/2014/main" id="{487D687D-0CA3-4E53-A3C1-215A174F782A}"/>
                  </a:ext>
                </a:extLst>
              </p:cNvPr>
              <p:cNvSpPr/>
              <p:nvPr/>
            </p:nvSpPr>
            <p:spPr>
              <a:xfrm flipH="1">
                <a:off x="347169" y="2496479"/>
                <a:ext cx="402029" cy="425144"/>
              </a:xfrm>
              <a:custGeom>
                <a:avLst/>
                <a:gdLst/>
                <a:ahLst/>
                <a:cxnLst/>
                <a:rect l="l" t="t" r="r" b="b"/>
                <a:pathLst>
                  <a:path w="10766" h="11385" extrusionOk="0">
                    <a:moveTo>
                      <a:pt x="869" y="0"/>
                    </a:moveTo>
                    <a:cubicBezTo>
                      <a:pt x="466" y="403"/>
                      <a:pt x="187" y="838"/>
                      <a:pt x="1" y="1179"/>
                    </a:cubicBezTo>
                    <a:cubicBezTo>
                      <a:pt x="466" y="1551"/>
                      <a:pt x="900" y="1954"/>
                      <a:pt x="1273" y="2389"/>
                    </a:cubicBezTo>
                    <a:cubicBezTo>
                      <a:pt x="1583" y="2110"/>
                      <a:pt x="1955" y="1830"/>
                      <a:pt x="2327" y="1582"/>
                    </a:cubicBezTo>
                    <a:cubicBezTo>
                      <a:pt x="1769" y="900"/>
                      <a:pt x="1242" y="341"/>
                      <a:pt x="869" y="0"/>
                    </a:cubicBezTo>
                    <a:close/>
                    <a:moveTo>
                      <a:pt x="10765" y="7662"/>
                    </a:moveTo>
                    <a:lnTo>
                      <a:pt x="10765" y="7662"/>
                    </a:lnTo>
                    <a:cubicBezTo>
                      <a:pt x="9959" y="8252"/>
                      <a:pt x="8966" y="8593"/>
                      <a:pt x="8004" y="8593"/>
                    </a:cubicBezTo>
                    <a:cubicBezTo>
                      <a:pt x="7539" y="8593"/>
                      <a:pt x="7105" y="8531"/>
                      <a:pt x="6701" y="8376"/>
                    </a:cubicBezTo>
                    <a:cubicBezTo>
                      <a:pt x="6112" y="8934"/>
                      <a:pt x="5181" y="9307"/>
                      <a:pt x="4065" y="9307"/>
                    </a:cubicBezTo>
                    <a:lnTo>
                      <a:pt x="3910" y="9307"/>
                    </a:lnTo>
                    <a:cubicBezTo>
                      <a:pt x="3910" y="9865"/>
                      <a:pt x="3879" y="10423"/>
                      <a:pt x="3785" y="10951"/>
                    </a:cubicBezTo>
                    <a:cubicBezTo>
                      <a:pt x="4437" y="11199"/>
                      <a:pt x="5150" y="11385"/>
                      <a:pt x="5926" y="11385"/>
                    </a:cubicBezTo>
                    <a:cubicBezTo>
                      <a:pt x="7043" y="11385"/>
                      <a:pt x="8253" y="11013"/>
                      <a:pt x="9586" y="9896"/>
                    </a:cubicBezTo>
                    <a:cubicBezTo>
                      <a:pt x="9617" y="9896"/>
                      <a:pt x="9617" y="9896"/>
                      <a:pt x="9617" y="9865"/>
                    </a:cubicBezTo>
                    <a:lnTo>
                      <a:pt x="9649" y="9865"/>
                    </a:lnTo>
                    <a:cubicBezTo>
                      <a:pt x="9711" y="9803"/>
                      <a:pt x="9742" y="9772"/>
                      <a:pt x="9773" y="9741"/>
                    </a:cubicBezTo>
                    <a:cubicBezTo>
                      <a:pt x="10300" y="9213"/>
                      <a:pt x="10610" y="8500"/>
                      <a:pt x="10765" y="7662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4351;p53">
                <a:extLst>
                  <a:ext uri="{FF2B5EF4-FFF2-40B4-BE49-F238E27FC236}">
                    <a16:creationId xmlns:a16="http://schemas.microsoft.com/office/drawing/2014/main" id="{DC9EB131-E6D9-4516-8743-BBE76D161EBC}"/>
                  </a:ext>
                </a:extLst>
              </p:cNvPr>
              <p:cNvSpPr/>
              <p:nvPr/>
            </p:nvSpPr>
            <p:spPr>
              <a:xfrm flipH="1">
                <a:off x="498928" y="2555556"/>
                <a:ext cx="202770" cy="288471"/>
              </a:xfrm>
              <a:custGeom>
                <a:avLst/>
                <a:gdLst/>
                <a:ahLst/>
                <a:cxnLst/>
                <a:rect l="l" t="t" r="r" b="b"/>
                <a:pathLst>
                  <a:path w="5430" h="7725" extrusionOk="0">
                    <a:moveTo>
                      <a:pt x="1055" y="0"/>
                    </a:moveTo>
                    <a:cubicBezTo>
                      <a:pt x="683" y="248"/>
                      <a:pt x="311" y="528"/>
                      <a:pt x="1" y="807"/>
                    </a:cubicBezTo>
                    <a:cubicBezTo>
                      <a:pt x="1645" y="2637"/>
                      <a:pt x="2638" y="5026"/>
                      <a:pt x="2638" y="7693"/>
                    </a:cubicBezTo>
                    <a:lnTo>
                      <a:pt x="2638" y="7725"/>
                    </a:lnTo>
                    <a:lnTo>
                      <a:pt x="2793" y="7725"/>
                    </a:lnTo>
                    <a:cubicBezTo>
                      <a:pt x="3909" y="7725"/>
                      <a:pt x="4840" y="7352"/>
                      <a:pt x="5429" y="6794"/>
                    </a:cubicBezTo>
                    <a:cubicBezTo>
                      <a:pt x="4530" y="6422"/>
                      <a:pt x="3785" y="5646"/>
                      <a:pt x="3413" y="4343"/>
                    </a:cubicBezTo>
                    <a:cubicBezTo>
                      <a:pt x="2948" y="2637"/>
                      <a:pt x="1986" y="1117"/>
                      <a:pt x="1055" y="0"/>
                    </a:cubicBezTo>
                    <a:close/>
                  </a:path>
                </a:pathLst>
              </a:custGeom>
              <a:solidFill>
                <a:srgbClr val="AFA3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4352;p53">
                <a:extLst>
                  <a:ext uri="{FF2B5EF4-FFF2-40B4-BE49-F238E27FC236}">
                    <a16:creationId xmlns:a16="http://schemas.microsoft.com/office/drawing/2014/main" id="{37EE3C2D-DCDF-463E-BFDA-E01FC5F7F575}"/>
                  </a:ext>
                </a:extLst>
              </p:cNvPr>
              <p:cNvSpPr/>
              <p:nvPr/>
            </p:nvSpPr>
            <p:spPr>
              <a:xfrm flipH="1">
                <a:off x="917143" y="3061369"/>
                <a:ext cx="650208" cy="375890"/>
              </a:xfrm>
              <a:custGeom>
                <a:avLst/>
                <a:gdLst/>
                <a:ahLst/>
                <a:cxnLst/>
                <a:rect l="l" t="t" r="r" b="b"/>
                <a:pathLst>
                  <a:path w="17412" h="10066" extrusionOk="0">
                    <a:moveTo>
                      <a:pt x="3226" y="1"/>
                    </a:moveTo>
                    <a:cubicBezTo>
                      <a:pt x="1628" y="1"/>
                      <a:pt x="1" y="2995"/>
                      <a:pt x="3390" y="4975"/>
                    </a:cubicBezTo>
                    <a:cubicBezTo>
                      <a:pt x="4982" y="6007"/>
                      <a:pt x="8648" y="10066"/>
                      <a:pt x="14761" y="10066"/>
                    </a:cubicBezTo>
                    <a:cubicBezTo>
                      <a:pt x="15079" y="10066"/>
                      <a:pt x="15405" y="10055"/>
                      <a:pt x="15737" y="10031"/>
                    </a:cubicBezTo>
                    <a:cubicBezTo>
                      <a:pt x="16729" y="7984"/>
                      <a:pt x="17412" y="5161"/>
                      <a:pt x="16047" y="4355"/>
                    </a:cubicBezTo>
                    <a:lnTo>
                      <a:pt x="16047" y="4355"/>
                    </a:lnTo>
                    <a:cubicBezTo>
                      <a:pt x="16047" y="4355"/>
                      <a:pt x="14604" y="4665"/>
                      <a:pt x="12571" y="4665"/>
                    </a:cubicBezTo>
                    <a:cubicBezTo>
                      <a:pt x="10442" y="4665"/>
                      <a:pt x="7665" y="4324"/>
                      <a:pt x="5220" y="2928"/>
                    </a:cubicBezTo>
                    <a:cubicBezTo>
                      <a:pt x="5220" y="2928"/>
                      <a:pt x="5065" y="229"/>
                      <a:pt x="3390" y="12"/>
                    </a:cubicBezTo>
                    <a:cubicBezTo>
                      <a:pt x="3336" y="4"/>
                      <a:pt x="3281" y="1"/>
                      <a:pt x="3226" y="1"/>
                    </a:cubicBezTo>
                    <a:close/>
                  </a:path>
                </a:pathLst>
              </a:custGeom>
              <a:solidFill>
                <a:srgbClr val="7E84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4353;p53">
                <a:extLst>
                  <a:ext uri="{FF2B5EF4-FFF2-40B4-BE49-F238E27FC236}">
                    <a16:creationId xmlns:a16="http://schemas.microsoft.com/office/drawing/2014/main" id="{CD4316CF-F77C-4226-8699-67DD75B5FEC8}"/>
                  </a:ext>
                </a:extLst>
              </p:cNvPr>
              <p:cNvSpPr/>
              <p:nvPr/>
            </p:nvSpPr>
            <p:spPr>
              <a:xfrm flipH="1">
                <a:off x="310140" y="3040943"/>
                <a:ext cx="1223863" cy="857757"/>
              </a:xfrm>
              <a:custGeom>
                <a:avLst/>
                <a:gdLst/>
                <a:ahLst/>
                <a:cxnLst/>
                <a:rect l="l" t="t" r="r" b="b"/>
                <a:pathLst>
                  <a:path w="32774" h="22970" extrusionOk="0">
                    <a:moveTo>
                      <a:pt x="21730" y="0"/>
                    </a:moveTo>
                    <a:lnTo>
                      <a:pt x="11400" y="3661"/>
                    </a:lnTo>
                    <a:cubicBezTo>
                      <a:pt x="11400" y="3661"/>
                      <a:pt x="8298" y="12440"/>
                      <a:pt x="4948" y="14518"/>
                    </a:cubicBezTo>
                    <a:cubicBezTo>
                      <a:pt x="3180" y="14766"/>
                      <a:pt x="139" y="15232"/>
                      <a:pt x="46" y="17403"/>
                    </a:cubicBezTo>
                    <a:cubicBezTo>
                      <a:pt x="0" y="18996"/>
                      <a:pt x="1415" y="19851"/>
                      <a:pt x="2768" y="19851"/>
                    </a:cubicBezTo>
                    <a:cubicBezTo>
                      <a:pt x="3233" y="19851"/>
                      <a:pt x="3691" y="19750"/>
                      <a:pt x="4079" y="19544"/>
                    </a:cubicBezTo>
                    <a:cubicBezTo>
                      <a:pt x="6592" y="18210"/>
                      <a:pt x="9074" y="16566"/>
                      <a:pt x="11152" y="14549"/>
                    </a:cubicBezTo>
                    <a:cubicBezTo>
                      <a:pt x="11741" y="17155"/>
                      <a:pt x="13230" y="19451"/>
                      <a:pt x="15526" y="21033"/>
                    </a:cubicBezTo>
                    <a:cubicBezTo>
                      <a:pt x="17392" y="22333"/>
                      <a:pt x="19544" y="22969"/>
                      <a:pt x="21718" y="22969"/>
                    </a:cubicBezTo>
                    <a:cubicBezTo>
                      <a:pt x="23122" y="22969"/>
                      <a:pt x="24536" y="22704"/>
                      <a:pt x="25887" y="22181"/>
                    </a:cubicBezTo>
                    <a:cubicBezTo>
                      <a:pt x="29827" y="20660"/>
                      <a:pt x="32774" y="17155"/>
                      <a:pt x="31719" y="12781"/>
                    </a:cubicBezTo>
                    <a:cubicBezTo>
                      <a:pt x="30820" y="9183"/>
                      <a:pt x="27997" y="5863"/>
                      <a:pt x="24864" y="4002"/>
                    </a:cubicBezTo>
                    <a:cubicBezTo>
                      <a:pt x="21420" y="1924"/>
                      <a:pt x="21730" y="0"/>
                      <a:pt x="21730" y="0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4354;p53">
                <a:extLst>
                  <a:ext uri="{FF2B5EF4-FFF2-40B4-BE49-F238E27FC236}">
                    <a16:creationId xmlns:a16="http://schemas.microsoft.com/office/drawing/2014/main" id="{CC4C53DF-4598-4F53-8FF5-BD5F7002B3E7}"/>
                  </a:ext>
                </a:extLst>
              </p:cNvPr>
              <p:cNvSpPr/>
              <p:nvPr/>
            </p:nvSpPr>
            <p:spPr>
              <a:xfrm flipH="1">
                <a:off x="603201" y="2458240"/>
                <a:ext cx="769218" cy="768061"/>
              </a:xfrm>
              <a:custGeom>
                <a:avLst/>
                <a:gdLst/>
                <a:ahLst/>
                <a:cxnLst/>
                <a:rect l="l" t="t" r="r" b="b"/>
                <a:pathLst>
                  <a:path w="20599" h="20568" extrusionOk="0">
                    <a:moveTo>
                      <a:pt x="10299" y="0"/>
                    </a:moveTo>
                    <a:cubicBezTo>
                      <a:pt x="4623" y="0"/>
                      <a:pt x="0" y="4592"/>
                      <a:pt x="0" y="10299"/>
                    </a:cubicBezTo>
                    <a:cubicBezTo>
                      <a:pt x="0" y="15976"/>
                      <a:pt x="4623" y="20568"/>
                      <a:pt x="10299" y="20568"/>
                    </a:cubicBezTo>
                    <a:cubicBezTo>
                      <a:pt x="16007" y="20568"/>
                      <a:pt x="20599" y="15976"/>
                      <a:pt x="20599" y="10299"/>
                    </a:cubicBezTo>
                    <a:cubicBezTo>
                      <a:pt x="20599" y="4592"/>
                      <a:pt x="16007" y="0"/>
                      <a:pt x="10299" y="0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4355;p53">
                <a:extLst>
                  <a:ext uri="{FF2B5EF4-FFF2-40B4-BE49-F238E27FC236}">
                    <a16:creationId xmlns:a16="http://schemas.microsoft.com/office/drawing/2014/main" id="{7835C3AB-4B1D-45BD-A071-91B1FF414981}"/>
                  </a:ext>
                </a:extLst>
              </p:cNvPr>
              <p:cNvSpPr/>
              <p:nvPr/>
            </p:nvSpPr>
            <p:spPr>
              <a:xfrm flipH="1">
                <a:off x="875424" y="2807921"/>
                <a:ext cx="288471" cy="302736"/>
              </a:xfrm>
              <a:custGeom>
                <a:avLst/>
                <a:gdLst/>
                <a:ahLst/>
                <a:cxnLst/>
                <a:rect l="l" t="t" r="r" b="b"/>
                <a:pathLst>
                  <a:path w="7725" h="8107" extrusionOk="0">
                    <a:moveTo>
                      <a:pt x="4391" y="0"/>
                    </a:moveTo>
                    <a:cubicBezTo>
                      <a:pt x="2933" y="0"/>
                      <a:pt x="1447" y="1154"/>
                      <a:pt x="807" y="2921"/>
                    </a:cubicBezTo>
                    <a:cubicBezTo>
                      <a:pt x="0" y="5061"/>
                      <a:pt x="745" y="7295"/>
                      <a:pt x="2451" y="7946"/>
                    </a:cubicBezTo>
                    <a:cubicBezTo>
                      <a:pt x="2749" y="8055"/>
                      <a:pt x="3056" y="8106"/>
                      <a:pt x="3364" y="8106"/>
                    </a:cubicBezTo>
                    <a:cubicBezTo>
                      <a:pt x="4823" y="8106"/>
                      <a:pt x="6309" y="6952"/>
                      <a:pt x="6949" y="5185"/>
                    </a:cubicBezTo>
                    <a:cubicBezTo>
                      <a:pt x="7725" y="3014"/>
                      <a:pt x="7011" y="780"/>
                      <a:pt x="5305" y="160"/>
                    </a:cubicBezTo>
                    <a:cubicBezTo>
                      <a:pt x="5007" y="52"/>
                      <a:pt x="4700" y="0"/>
                      <a:pt x="4391" y="0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4356;p53">
                <a:extLst>
                  <a:ext uri="{FF2B5EF4-FFF2-40B4-BE49-F238E27FC236}">
                    <a16:creationId xmlns:a16="http://schemas.microsoft.com/office/drawing/2014/main" id="{BFCE4BD5-BDEA-4E16-B496-EF71938ABA6C}"/>
                  </a:ext>
                </a:extLst>
              </p:cNvPr>
              <p:cNvSpPr/>
              <p:nvPr/>
            </p:nvSpPr>
            <p:spPr>
              <a:xfrm flipH="1">
                <a:off x="904400" y="3001546"/>
                <a:ext cx="168004" cy="108928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917" extrusionOk="0">
                    <a:moveTo>
                      <a:pt x="932" y="2916"/>
                    </a:moveTo>
                    <a:lnTo>
                      <a:pt x="932" y="2916"/>
                    </a:lnTo>
                    <a:lnTo>
                      <a:pt x="932" y="2916"/>
                    </a:lnTo>
                    <a:lnTo>
                      <a:pt x="932" y="2916"/>
                    </a:lnTo>
                    <a:close/>
                    <a:moveTo>
                      <a:pt x="932" y="2916"/>
                    </a:moveTo>
                    <a:cubicBezTo>
                      <a:pt x="2359" y="2916"/>
                      <a:pt x="3848" y="1769"/>
                      <a:pt x="4499" y="0"/>
                    </a:cubicBezTo>
                    <a:lnTo>
                      <a:pt x="4499" y="0"/>
                    </a:lnTo>
                    <a:lnTo>
                      <a:pt x="4499" y="0"/>
                    </a:lnTo>
                    <a:cubicBezTo>
                      <a:pt x="3848" y="1769"/>
                      <a:pt x="2359" y="2916"/>
                      <a:pt x="932" y="2916"/>
                    </a:cubicBezTo>
                    <a:close/>
                    <a:moveTo>
                      <a:pt x="32" y="2761"/>
                    </a:moveTo>
                    <a:cubicBezTo>
                      <a:pt x="32" y="2761"/>
                      <a:pt x="32" y="2761"/>
                      <a:pt x="1" y="2761"/>
                    </a:cubicBezTo>
                    <a:cubicBezTo>
                      <a:pt x="32" y="2761"/>
                      <a:pt x="32" y="2761"/>
                      <a:pt x="32" y="2761"/>
                    </a:cubicBezTo>
                    <a:close/>
                    <a:moveTo>
                      <a:pt x="1" y="2761"/>
                    </a:moveTo>
                    <a:cubicBezTo>
                      <a:pt x="1" y="2761"/>
                      <a:pt x="1" y="2761"/>
                      <a:pt x="1" y="2761"/>
                    </a:cubicBezTo>
                    <a:cubicBezTo>
                      <a:pt x="1" y="2730"/>
                      <a:pt x="1" y="2730"/>
                      <a:pt x="1" y="2730"/>
                    </a:cubicBezTo>
                    <a:cubicBezTo>
                      <a:pt x="1" y="2730"/>
                      <a:pt x="1" y="2730"/>
                      <a:pt x="1" y="2761"/>
                    </a:cubicBezTo>
                    <a:cubicBezTo>
                      <a:pt x="1" y="2761"/>
                      <a:pt x="1" y="2761"/>
                      <a:pt x="1" y="2761"/>
                    </a:cubicBezTo>
                    <a:close/>
                    <a:moveTo>
                      <a:pt x="1" y="2730"/>
                    </a:moveTo>
                    <a:cubicBezTo>
                      <a:pt x="1" y="2730"/>
                      <a:pt x="1" y="2730"/>
                      <a:pt x="1" y="2730"/>
                    </a:cubicBezTo>
                    <a:cubicBezTo>
                      <a:pt x="1" y="2730"/>
                      <a:pt x="1" y="2730"/>
                      <a:pt x="1" y="2730"/>
                    </a:cubicBezTo>
                    <a:close/>
                  </a:path>
                </a:pathLst>
              </a:custGeom>
              <a:solidFill>
                <a:srgbClr val="55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4357;p53">
                <a:extLst>
                  <a:ext uri="{FF2B5EF4-FFF2-40B4-BE49-F238E27FC236}">
                    <a16:creationId xmlns:a16="http://schemas.microsoft.com/office/drawing/2014/main" id="{FA37F8FF-5EA5-4C61-9CD8-0B393745CBCC}"/>
                  </a:ext>
                </a:extLst>
              </p:cNvPr>
              <p:cNvSpPr/>
              <p:nvPr/>
            </p:nvSpPr>
            <p:spPr>
              <a:xfrm flipH="1">
                <a:off x="885842" y="2861359"/>
                <a:ext cx="259530" cy="249112"/>
              </a:xfrm>
              <a:custGeom>
                <a:avLst/>
                <a:gdLst/>
                <a:ahLst/>
                <a:cxnLst/>
                <a:rect l="l" t="t" r="r" b="b"/>
                <a:pathLst>
                  <a:path w="6950" h="6671" extrusionOk="0">
                    <a:moveTo>
                      <a:pt x="6267" y="1"/>
                    </a:moveTo>
                    <a:cubicBezTo>
                      <a:pt x="6267" y="590"/>
                      <a:pt x="6205" y="1242"/>
                      <a:pt x="5957" y="1862"/>
                    </a:cubicBezTo>
                    <a:cubicBezTo>
                      <a:pt x="5305" y="3630"/>
                      <a:pt x="3816" y="4778"/>
                      <a:pt x="2389" y="4778"/>
                    </a:cubicBezTo>
                    <a:cubicBezTo>
                      <a:pt x="2079" y="4778"/>
                      <a:pt x="1769" y="4747"/>
                      <a:pt x="1459" y="4623"/>
                    </a:cubicBezTo>
                    <a:cubicBezTo>
                      <a:pt x="838" y="4406"/>
                      <a:pt x="342" y="3941"/>
                      <a:pt x="1" y="3351"/>
                    </a:cubicBezTo>
                    <a:lnTo>
                      <a:pt x="1" y="3351"/>
                    </a:lnTo>
                    <a:cubicBezTo>
                      <a:pt x="63" y="4809"/>
                      <a:pt x="745" y="6050"/>
                      <a:pt x="1955" y="6484"/>
                    </a:cubicBezTo>
                    <a:cubicBezTo>
                      <a:pt x="1955" y="6484"/>
                      <a:pt x="1955" y="6484"/>
                      <a:pt x="1955" y="6515"/>
                    </a:cubicBezTo>
                    <a:lnTo>
                      <a:pt x="1986" y="6515"/>
                    </a:lnTo>
                    <a:cubicBezTo>
                      <a:pt x="2265" y="6608"/>
                      <a:pt x="2575" y="6670"/>
                      <a:pt x="2886" y="6670"/>
                    </a:cubicBezTo>
                    <a:cubicBezTo>
                      <a:pt x="4313" y="6670"/>
                      <a:pt x="5802" y="5523"/>
                      <a:pt x="6453" y="3754"/>
                    </a:cubicBezTo>
                    <a:cubicBezTo>
                      <a:pt x="6949" y="2389"/>
                      <a:pt x="6825" y="994"/>
                      <a:pt x="6267" y="1"/>
                    </a:cubicBezTo>
                    <a:close/>
                  </a:path>
                </a:pathLst>
              </a:custGeom>
              <a:solidFill>
                <a:srgbClr val="2514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4358;p53">
                <a:extLst>
                  <a:ext uri="{FF2B5EF4-FFF2-40B4-BE49-F238E27FC236}">
                    <a16:creationId xmlns:a16="http://schemas.microsoft.com/office/drawing/2014/main" id="{13BACC0C-6133-468B-A877-4402A9038D69}"/>
                  </a:ext>
                </a:extLst>
              </p:cNvPr>
              <p:cNvSpPr/>
              <p:nvPr/>
            </p:nvSpPr>
            <p:spPr>
              <a:xfrm flipH="1">
                <a:off x="759582" y="2787009"/>
                <a:ext cx="135553" cy="119123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3190" extrusionOk="0">
                    <a:moveTo>
                      <a:pt x="1809" y="1"/>
                    </a:moveTo>
                    <a:cubicBezTo>
                      <a:pt x="1293" y="1"/>
                      <a:pt x="780" y="248"/>
                      <a:pt x="465" y="720"/>
                    </a:cubicBezTo>
                    <a:cubicBezTo>
                      <a:pt x="0" y="1464"/>
                      <a:pt x="217" y="2457"/>
                      <a:pt x="962" y="2922"/>
                    </a:cubicBezTo>
                    <a:cubicBezTo>
                      <a:pt x="1222" y="3104"/>
                      <a:pt x="1520" y="3190"/>
                      <a:pt x="1818" y="3190"/>
                    </a:cubicBezTo>
                    <a:cubicBezTo>
                      <a:pt x="2334" y="3190"/>
                      <a:pt x="2849" y="2930"/>
                      <a:pt x="3164" y="2457"/>
                    </a:cubicBezTo>
                    <a:cubicBezTo>
                      <a:pt x="3630" y="1713"/>
                      <a:pt x="3413" y="720"/>
                      <a:pt x="2668" y="255"/>
                    </a:cubicBezTo>
                    <a:cubicBezTo>
                      <a:pt x="2406" y="84"/>
                      <a:pt x="2107" y="1"/>
                      <a:pt x="1809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4359;p53">
                <a:extLst>
                  <a:ext uri="{FF2B5EF4-FFF2-40B4-BE49-F238E27FC236}">
                    <a16:creationId xmlns:a16="http://schemas.microsoft.com/office/drawing/2014/main" id="{0F12B1D6-7783-470B-8D73-F2BF6960B982}"/>
                  </a:ext>
                </a:extLst>
              </p:cNvPr>
              <p:cNvSpPr/>
              <p:nvPr/>
            </p:nvSpPr>
            <p:spPr>
              <a:xfrm flipH="1">
                <a:off x="771157" y="2814195"/>
                <a:ext cx="47537" cy="41114"/>
              </a:xfrm>
              <a:custGeom>
                <a:avLst/>
                <a:gdLst/>
                <a:ahLst/>
                <a:cxnLst/>
                <a:rect l="l" t="t" r="r" b="b"/>
                <a:pathLst>
                  <a:path w="1273" h="1101" extrusionOk="0">
                    <a:moveTo>
                      <a:pt x="633" y="0"/>
                    </a:moveTo>
                    <a:cubicBezTo>
                      <a:pt x="454" y="0"/>
                      <a:pt x="274" y="83"/>
                      <a:pt x="156" y="240"/>
                    </a:cubicBezTo>
                    <a:cubicBezTo>
                      <a:pt x="1" y="519"/>
                      <a:pt x="63" y="861"/>
                      <a:pt x="342" y="1016"/>
                    </a:cubicBezTo>
                    <a:cubicBezTo>
                      <a:pt x="433" y="1073"/>
                      <a:pt x="536" y="1100"/>
                      <a:pt x="639" y="1100"/>
                    </a:cubicBezTo>
                    <a:cubicBezTo>
                      <a:pt x="815" y="1100"/>
                      <a:pt x="988" y="1018"/>
                      <a:pt x="1086" y="861"/>
                    </a:cubicBezTo>
                    <a:cubicBezTo>
                      <a:pt x="1272" y="581"/>
                      <a:pt x="1179" y="240"/>
                      <a:pt x="931" y="85"/>
                    </a:cubicBezTo>
                    <a:cubicBezTo>
                      <a:pt x="840" y="28"/>
                      <a:pt x="737" y="0"/>
                      <a:pt x="6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4360;p53">
                <a:extLst>
                  <a:ext uri="{FF2B5EF4-FFF2-40B4-BE49-F238E27FC236}">
                    <a16:creationId xmlns:a16="http://schemas.microsoft.com/office/drawing/2014/main" id="{F3D6DA4F-F40A-4707-89B5-A61E43727AF8}"/>
                  </a:ext>
                </a:extLst>
              </p:cNvPr>
              <p:cNvSpPr/>
              <p:nvPr/>
            </p:nvSpPr>
            <p:spPr>
              <a:xfrm flipH="1">
                <a:off x="1060755" y="2690066"/>
                <a:ext cx="135591" cy="119123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3190" extrusionOk="0">
                    <a:moveTo>
                      <a:pt x="1847" y="0"/>
                    </a:moveTo>
                    <a:cubicBezTo>
                      <a:pt x="1316" y="0"/>
                      <a:pt x="797" y="261"/>
                      <a:pt x="497" y="741"/>
                    </a:cubicBezTo>
                    <a:cubicBezTo>
                      <a:pt x="1" y="1486"/>
                      <a:pt x="218" y="2447"/>
                      <a:pt x="962" y="2944"/>
                    </a:cubicBezTo>
                    <a:cubicBezTo>
                      <a:pt x="1229" y="3110"/>
                      <a:pt x="1528" y="3190"/>
                      <a:pt x="1823" y="3190"/>
                    </a:cubicBezTo>
                    <a:cubicBezTo>
                      <a:pt x="2351" y="3190"/>
                      <a:pt x="2866" y="2936"/>
                      <a:pt x="3165" y="2478"/>
                    </a:cubicBezTo>
                    <a:cubicBezTo>
                      <a:pt x="3630" y="1734"/>
                      <a:pt x="3444" y="741"/>
                      <a:pt x="2699" y="245"/>
                    </a:cubicBezTo>
                    <a:cubicBezTo>
                      <a:pt x="2435" y="80"/>
                      <a:pt x="2139" y="0"/>
                      <a:pt x="1847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4361;p53">
                <a:extLst>
                  <a:ext uri="{FF2B5EF4-FFF2-40B4-BE49-F238E27FC236}">
                    <a16:creationId xmlns:a16="http://schemas.microsoft.com/office/drawing/2014/main" id="{A48EF0D0-515D-48D7-9DD6-90F35275AD94}"/>
                  </a:ext>
                </a:extLst>
              </p:cNvPr>
              <p:cNvSpPr/>
              <p:nvPr/>
            </p:nvSpPr>
            <p:spPr>
              <a:xfrm flipH="1">
                <a:off x="1072367" y="2716953"/>
                <a:ext cx="47537" cy="41562"/>
              </a:xfrm>
              <a:custGeom>
                <a:avLst/>
                <a:gdLst/>
                <a:ahLst/>
                <a:cxnLst/>
                <a:rect l="l" t="t" r="r" b="b"/>
                <a:pathLst>
                  <a:path w="1273" h="1113" extrusionOk="0">
                    <a:moveTo>
                      <a:pt x="643" y="0"/>
                    </a:moveTo>
                    <a:cubicBezTo>
                      <a:pt x="463" y="0"/>
                      <a:pt x="287" y="90"/>
                      <a:pt x="187" y="269"/>
                    </a:cubicBezTo>
                    <a:cubicBezTo>
                      <a:pt x="1" y="518"/>
                      <a:pt x="94" y="859"/>
                      <a:pt x="342" y="1014"/>
                    </a:cubicBezTo>
                    <a:cubicBezTo>
                      <a:pt x="432" y="1081"/>
                      <a:pt x="534" y="1112"/>
                      <a:pt x="637" y="1112"/>
                    </a:cubicBezTo>
                    <a:cubicBezTo>
                      <a:pt x="817" y="1112"/>
                      <a:pt x="999" y="1017"/>
                      <a:pt x="1118" y="859"/>
                    </a:cubicBezTo>
                    <a:cubicBezTo>
                      <a:pt x="1273" y="611"/>
                      <a:pt x="1211" y="269"/>
                      <a:pt x="932" y="83"/>
                    </a:cubicBezTo>
                    <a:cubicBezTo>
                      <a:pt x="843" y="28"/>
                      <a:pt x="743" y="0"/>
                      <a:pt x="6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4362;p53">
                <a:extLst>
                  <a:ext uri="{FF2B5EF4-FFF2-40B4-BE49-F238E27FC236}">
                    <a16:creationId xmlns:a16="http://schemas.microsoft.com/office/drawing/2014/main" id="{3C2B04C1-511D-4419-8AF4-2AC40BF5B826}"/>
                  </a:ext>
                </a:extLst>
              </p:cNvPr>
              <p:cNvSpPr/>
              <p:nvPr/>
            </p:nvSpPr>
            <p:spPr>
              <a:xfrm flipH="1">
                <a:off x="933341" y="2833576"/>
                <a:ext cx="155270" cy="91526"/>
              </a:xfrm>
              <a:custGeom>
                <a:avLst/>
                <a:gdLst/>
                <a:ahLst/>
                <a:cxnLst/>
                <a:rect l="l" t="t" r="r" b="b"/>
                <a:pathLst>
                  <a:path w="4158" h="2451" extrusionOk="0">
                    <a:moveTo>
                      <a:pt x="2203" y="0"/>
                    </a:moveTo>
                    <a:cubicBezTo>
                      <a:pt x="1955" y="0"/>
                      <a:pt x="1707" y="62"/>
                      <a:pt x="1490" y="124"/>
                    </a:cubicBezTo>
                    <a:cubicBezTo>
                      <a:pt x="1024" y="311"/>
                      <a:pt x="404" y="714"/>
                      <a:pt x="156" y="1241"/>
                    </a:cubicBezTo>
                    <a:cubicBezTo>
                      <a:pt x="94" y="1365"/>
                      <a:pt x="63" y="1489"/>
                      <a:pt x="63" y="1644"/>
                    </a:cubicBezTo>
                    <a:cubicBezTo>
                      <a:pt x="1" y="2265"/>
                      <a:pt x="1366" y="2389"/>
                      <a:pt x="1769" y="2420"/>
                    </a:cubicBezTo>
                    <a:cubicBezTo>
                      <a:pt x="1924" y="2451"/>
                      <a:pt x="2048" y="2451"/>
                      <a:pt x="2203" y="2451"/>
                    </a:cubicBezTo>
                    <a:cubicBezTo>
                      <a:pt x="2761" y="2451"/>
                      <a:pt x="3351" y="2327"/>
                      <a:pt x="3723" y="1955"/>
                    </a:cubicBezTo>
                    <a:cubicBezTo>
                      <a:pt x="4157" y="1520"/>
                      <a:pt x="3971" y="869"/>
                      <a:pt x="3568" y="497"/>
                    </a:cubicBezTo>
                    <a:cubicBezTo>
                      <a:pt x="3196" y="186"/>
                      <a:pt x="2699" y="0"/>
                      <a:pt x="2203" y="0"/>
                    </a:cubicBezTo>
                    <a:close/>
                  </a:path>
                </a:pathLst>
              </a:custGeom>
              <a:solidFill>
                <a:srgbClr val="5C4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4363;p53">
                <a:extLst>
                  <a:ext uri="{FF2B5EF4-FFF2-40B4-BE49-F238E27FC236}">
                    <a16:creationId xmlns:a16="http://schemas.microsoft.com/office/drawing/2014/main" id="{54D062C9-1E86-4BCE-B513-86D9EE38F6BB}"/>
                  </a:ext>
                </a:extLst>
              </p:cNvPr>
              <p:cNvSpPr/>
              <p:nvPr/>
            </p:nvSpPr>
            <p:spPr>
              <a:xfrm flipH="1">
                <a:off x="987784" y="3226277"/>
                <a:ext cx="3510" cy="37"/>
              </a:xfrm>
              <a:custGeom>
                <a:avLst/>
                <a:gdLst/>
                <a:ahLst/>
                <a:cxnLst/>
                <a:rect l="l" t="t" r="r" b="b"/>
                <a:pathLst>
                  <a:path w="94" h="1" extrusionOk="0">
                    <a:moveTo>
                      <a:pt x="93" y="1"/>
                    </a:moveTo>
                    <a:lnTo>
                      <a:pt x="93" y="1"/>
                    </a:lnTo>
                    <a:lnTo>
                      <a:pt x="93" y="1"/>
                    </a:lnTo>
                    <a:close/>
                    <a:moveTo>
                      <a:pt x="62" y="1"/>
                    </a:moveTo>
                    <a:lnTo>
                      <a:pt x="62" y="1"/>
                    </a:lnTo>
                    <a:lnTo>
                      <a:pt x="62" y="1"/>
                    </a:lnTo>
                    <a:close/>
                    <a:moveTo>
                      <a:pt x="62" y="1"/>
                    </a:moveTo>
                    <a:lnTo>
                      <a:pt x="31" y="1"/>
                    </a:lnTo>
                    <a:lnTo>
                      <a:pt x="62" y="1"/>
                    </a:lnTo>
                    <a:close/>
                    <a:moveTo>
                      <a:pt x="31" y="1"/>
                    </a:moveTo>
                    <a:lnTo>
                      <a:pt x="31" y="1"/>
                    </a:lnTo>
                    <a:lnTo>
                      <a:pt x="31" y="1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4364;p53">
                <a:extLst>
                  <a:ext uri="{FF2B5EF4-FFF2-40B4-BE49-F238E27FC236}">
                    <a16:creationId xmlns:a16="http://schemas.microsoft.com/office/drawing/2014/main" id="{C5FD6092-D2A9-4258-9202-7A927301E17F}"/>
                  </a:ext>
                </a:extLst>
              </p:cNvPr>
              <p:cNvSpPr/>
              <p:nvPr/>
            </p:nvSpPr>
            <p:spPr>
              <a:xfrm flipH="1">
                <a:off x="603199" y="2795337"/>
                <a:ext cx="674219" cy="430970"/>
              </a:xfrm>
              <a:custGeom>
                <a:avLst/>
                <a:gdLst/>
                <a:ahLst/>
                <a:cxnLst/>
                <a:rect l="l" t="t" r="r" b="b"/>
                <a:pathLst>
                  <a:path w="18055" h="11541" extrusionOk="0">
                    <a:moveTo>
                      <a:pt x="17993" y="1"/>
                    </a:moveTo>
                    <a:cubicBezTo>
                      <a:pt x="17465" y="3196"/>
                      <a:pt x="15263" y="6515"/>
                      <a:pt x="12347" y="8159"/>
                    </a:cubicBezTo>
                    <a:cubicBezTo>
                      <a:pt x="10361" y="9183"/>
                      <a:pt x="8407" y="9555"/>
                      <a:pt x="6577" y="9555"/>
                    </a:cubicBezTo>
                    <a:cubicBezTo>
                      <a:pt x="3940" y="9555"/>
                      <a:pt x="1644" y="8749"/>
                      <a:pt x="0" y="8004"/>
                    </a:cubicBezTo>
                    <a:lnTo>
                      <a:pt x="0" y="8004"/>
                    </a:lnTo>
                    <a:cubicBezTo>
                      <a:pt x="1861" y="10145"/>
                      <a:pt x="4591" y="11510"/>
                      <a:pt x="7662" y="11541"/>
                    </a:cubicBezTo>
                    <a:lnTo>
                      <a:pt x="7755" y="11541"/>
                    </a:lnTo>
                    <a:cubicBezTo>
                      <a:pt x="12874" y="11541"/>
                      <a:pt x="17124" y="7849"/>
                      <a:pt x="17930" y="2948"/>
                    </a:cubicBezTo>
                    <a:cubicBezTo>
                      <a:pt x="18024" y="2420"/>
                      <a:pt x="18055" y="1862"/>
                      <a:pt x="18055" y="1304"/>
                    </a:cubicBezTo>
                    <a:lnTo>
                      <a:pt x="18055" y="1272"/>
                    </a:lnTo>
                    <a:cubicBezTo>
                      <a:pt x="18055" y="838"/>
                      <a:pt x="18024" y="404"/>
                      <a:pt x="17993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4365;p53">
                <a:extLst>
                  <a:ext uri="{FF2B5EF4-FFF2-40B4-BE49-F238E27FC236}">
                    <a16:creationId xmlns:a16="http://schemas.microsoft.com/office/drawing/2014/main" id="{2EC946CD-63AA-4F71-82BF-C6FFABDBCFA7}"/>
                  </a:ext>
                </a:extLst>
              </p:cNvPr>
              <p:cNvSpPr/>
              <p:nvPr/>
            </p:nvSpPr>
            <p:spPr>
              <a:xfrm flipH="1">
                <a:off x="544110" y="3858795"/>
                <a:ext cx="23190" cy="10456"/>
              </a:xfrm>
              <a:custGeom>
                <a:avLst/>
                <a:gdLst/>
                <a:ahLst/>
                <a:cxnLst/>
                <a:rect l="l" t="t" r="r" b="b"/>
                <a:pathLst>
                  <a:path w="621" h="280" extrusionOk="0">
                    <a:moveTo>
                      <a:pt x="0" y="280"/>
                    </a:moveTo>
                    <a:cubicBezTo>
                      <a:pt x="31" y="280"/>
                      <a:pt x="31" y="280"/>
                      <a:pt x="31" y="280"/>
                    </a:cubicBezTo>
                    <a:cubicBezTo>
                      <a:pt x="31" y="280"/>
                      <a:pt x="31" y="280"/>
                      <a:pt x="0" y="280"/>
                    </a:cubicBezTo>
                    <a:close/>
                    <a:moveTo>
                      <a:pt x="31" y="248"/>
                    </a:moveTo>
                    <a:cubicBezTo>
                      <a:pt x="31" y="248"/>
                      <a:pt x="31" y="248"/>
                      <a:pt x="62" y="248"/>
                    </a:cubicBezTo>
                    <a:cubicBezTo>
                      <a:pt x="62" y="248"/>
                      <a:pt x="31" y="248"/>
                      <a:pt x="31" y="248"/>
                    </a:cubicBezTo>
                    <a:close/>
                    <a:moveTo>
                      <a:pt x="62" y="248"/>
                    </a:moveTo>
                    <a:cubicBezTo>
                      <a:pt x="248" y="186"/>
                      <a:pt x="403" y="124"/>
                      <a:pt x="590" y="31"/>
                    </a:cubicBezTo>
                    <a:cubicBezTo>
                      <a:pt x="403" y="124"/>
                      <a:pt x="248" y="186"/>
                      <a:pt x="62" y="248"/>
                    </a:cubicBezTo>
                    <a:close/>
                    <a:moveTo>
                      <a:pt x="590" y="31"/>
                    </a:moveTo>
                    <a:cubicBezTo>
                      <a:pt x="621" y="31"/>
                      <a:pt x="621" y="31"/>
                      <a:pt x="621" y="31"/>
                    </a:cubicBezTo>
                    <a:cubicBezTo>
                      <a:pt x="621" y="31"/>
                      <a:pt x="621" y="31"/>
                      <a:pt x="590" y="31"/>
                    </a:cubicBezTo>
                    <a:close/>
                    <a:moveTo>
                      <a:pt x="621" y="0"/>
                    </a:moveTo>
                    <a:cubicBezTo>
                      <a:pt x="621" y="0"/>
                      <a:pt x="621" y="0"/>
                      <a:pt x="621" y="0"/>
                    </a:cubicBezTo>
                    <a:cubicBezTo>
                      <a:pt x="621" y="0"/>
                      <a:pt x="621" y="0"/>
                      <a:pt x="621" y="0"/>
                    </a:cubicBezTo>
                    <a:close/>
                  </a:path>
                </a:pathLst>
              </a:custGeom>
              <a:solidFill>
                <a:srgbClr val="4A2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4366;p53">
                <a:extLst>
                  <a:ext uri="{FF2B5EF4-FFF2-40B4-BE49-F238E27FC236}">
                    <a16:creationId xmlns:a16="http://schemas.microsoft.com/office/drawing/2014/main" id="{E8F0B092-3AC1-4A4B-87C4-AC46F784D0D8}"/>
                  </a:ext>
                </a:extLst>
              </p:cNvPr>
              <p:cNvSpPr/>
              <p:nvPr/>
            </p:nvSpPr>
            <p:spPr>
              <a:xfrm flipH="1">
                <a:off x="390045" y="3469568"/>
                <a:ext cx="727507" cy="428655"/>
              </a:xfrm>
              <a:custGeom>
                <a:avLst/>
                <a:gdLst/>
                <a:ahLst/>
                <a:cxnLst/>
                <a:rect l="l" t="t" r="r" b="b"/>
                <a:pathLst>
                  <a:path w="19482" h="11479" extrusionOk="0">
                    <a:moveTo>
                      <a:pt x="2637" y="0"/>
                    </a:moveTo>
                    <a:cubicBezTo>
                      <a:pt x="1396" y="1954"/>
                      <a:pt x="0" y="3071"/>
                      <a:pt x="0" y="3071"/>
                    </a:cubicBezTo>
                    <a:cubicBezTo>
                      <a:pt x="124" y="3630"/>
                      <a:pt x="310" y="4157"/>
                      <a:pt x="496" y="4684"/>
                    </a:cubicBezTo>
                    <a:lnTo>
                      <a:pt x="527" y="4684"/>
                    </a:lnTo>
                    <a:cubicBezTo>
                      <a:pt x="527" y="4622"/>
                      <a:pt x="558" y="4591"/>
                      <a:pt x="589" y="4529"/>
                    </a:cubicBezTo>
                    <a:lnTo>
                      <a:pt x="620" y="4529"/>
                    </a:lnTo>
                    <a:cubicBezTo>
                      <a:pt x="900" y="4064"/>
                      <a:pt x="1303" y="3785"/>
                      <a:pt x="1768" y="3692"/>
                    </a:cubicBezTo>
                    <a:cubicBezTo>
                      <a:pt x="1954" y="3630"/>
                      <a:pt x="2141" y="3599"/>
                      <a:pt x="2327" y="3599"/>
                    </a:cubicBezTo>
                    <a:cubicBezTo>
                      <a:pt x="4343" y="3599"/>
                      <a:pt x="7135" y="5832"/>
                      <a:pt x="8562" y="7321"/>
                    </a:cubicBezTo>
                    <a:cubicBezTo>
                      <a:pt x="8872" y="7662"/>
                      <a:pt x="9120" y="7942"/>
                      <a:pt x="9275" y="8190"/>
                    </a:cubicBezTo>
                    <a:cubicBezTo>
                      <a:pt x="10020" y="9276"/>
                      <a:pt x="10144" y="10423"/>
                      <a:pt x="9865" y="11447"/>
                    </a:cubicBezTo>
                    <a:cubicBezTo>
                      <a:pt x="10082" y="11478"/>
                      <a:pt x="10330" y="11478"/>
                      <a:pt x="10547" y="11478"/>
                    </a:cubicBezTo>
                    <a:cubicBezTo>
                      <a:pt x="11974" y="11478"/>
                      <a:pt x="13370" y="11230"/>
                      <a:pt x="14735" y="10703"/>
                    </a:cubicBezTo>
                    <a:lnTo>
                      <a:pt x="14766" y="10703"/>
                    </a:lnTo>
                    <a:cubicBezTo>
                      <a:pt x="14766" y="10703"/>
                      <a:pt x="14766" y="10671"/>
                      <a:pt x="14766" y="10671"/>
                    </a:cubicBezTo>
                    <a:lnTo>
                      <a:pt x="14797" y="10671"/>
                    </a:lnTo>
                    <a:cubicBezTo>
                      <a:pt x="14983" y="10609"/>
                      <a:pt x="15138" y="10547"/>
                      <a:pt x="15325" y="10454"/>
                    </a:cubicBezTo>
                    <a:lnTo>
                      <a:pt x="15356" y="10454"/>
                    </a:lnTo>
                    <a:cubicBezTo>
                      <a:pt x="15356" y="10454"/>
                      <a:pt x="15356" y="10454"/>
                      <a:pt x="15356" y="10423"/>
                    </a:cubicBezTo>
                    <a:cubicBezTo>
                      <a:pt x="17062" y="9679"/>
                      <a:pt x="18520" y="8531"/>
                      <a:pt x="19481" y="7135"/>
                    </a:cubicBezTo>
                    <a:lnTo>
                      <a:pt x="19481" y="7135"/>
                    </a:lnTo>
                    <a:cubicBezTo>
                      <a:pt x="18334" y="7973"/>
                      <a:pt x="16845" y="8097"/>
                      <a:pt x="15107" y="8128"/>
                    </a:cubicBezTo>
                    <a:lnTo>
                      <a:pt x="15045" y="8128"/>
                    </a:lnTo>
                    <a:cubicBezTo>
                      <a:pt x="12254" y="8128"/>
                      <a:pt x="2699" y="3878"/>
                      <a:pt x="2637" y="0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4367;p53">
                <a:extLst>
                  <a:ext uri="{FF2B5EF4-FFF2-40B4-BE49-F238E27FC236}">
                    <a16:creationId xmlns:a16="http://schemas.microsoft.com/office/drawing/2014/main" id="{7F2E185B-522A-429A-A796-B2D40D15CDE7}"/>
                  </a:ext>
                </a:extLst>
              </p:cNvPr>
              <p:cNvSpPr/>
              <p:nvPr/>
            </p:nvSpPr>
            <p:spPr>
              <a:xfrm flipH="1">
                <a:off x="700512" y="3604414"/>
                <a:ext cx="465698" cy="428879"/>
              </a:xfrm>
              <a:custGeom>
                <a:avLst/>
                <a:gdLst/>
                <a:ahLst/>
                <a:cxnLst/>
                <a:rect l="l" t="t" r="r" b="b"/>
                <a:pathLst>
                  <a:path w="12471" h="11485" extrusionOk="0">
                    <a:moveTo>
                      <a:pt x="3639" y="1"/>
                    </a:moveTo>
                    <a:cubicBezTo>
                      <a:pt x="2891" y="1"/>
                      <a:pt x="2251" y="308"/>
                      <a:pt x="1830" y="1073"/>
                    </a:cubicBezTo>
                    <a:cubicBezTo>
                      <a:pt x="0" y="4300"/>
                      <a:pt x="3909" y="7464"/>
                      <a:pt x="3909" y="7464"/>
                    </a:cubicBezTo>
                    <a:cubicBezTo>
                      <a:pt x="3909" y="7464"/>
                      <a:pt x="3874" y="7462"/>
                      <a:pt x="3812" y="7462"/>
                    </a:cubicBezTo>
                    <a:cubicBezTo>
                      <a:pt x="3259" y="7462"/>
                      <a:pt x="562" y="7563"/>
                      <a:pt x="1148" y="9542"/>
                    </a:cubicBezTo>
                    <a:cubicBezTo>
                      <a:pt x="1564" y="10969"/>
                      <a:pt x="2525" y="11485"/>
                      <a:pt x="4127" y="11485"/>
                    </a:cubicBezTo>
                    <a:cubicBezTo>
                      <a:pt x="5033" y="11485"/>
                      <a:pt x="6143" y="11320"/>
                      <a:pt x="7476" y="11062"/>
                    </a:cubicBezTo>
                    <a:cubicBezTo>
                      <a:pt x="10423" y="10504"/>
                      <a:pt x="12471" y="7340"/>
                      <a:pt x="10578" y="4579"/>
                    </a:cubicBezTo>
                    <a:cubicBezTo>
                      <a:pt x="10423" y="4331"/>
                      <a:pt x="10175" y="4051"/>
                      <a:pt x="9865" y="3710"/>
                    </a:cubicBezTo>
                    <a:cubicBezTo>
                      <a:pt x="8441" y="2218"/>
                      <a:pt x="5649" y="1"/>
                      <a:pt x="3639" y="1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4368;p53">
                <a:extLst>
                  <a:ext uri="{FF2B5EF4-FFF2-40B4-BE49-F238E27FC236}">
                    <a16:creationId xmlns:a16="http://schemas.microsoft.com/office/drawing/2014/main" id="{3F497355-A806-483D-A462-B1BAF7482718}"/>
                  </a:ext>
                </a:extLst>
              </p:cNvPr>
              <p:cNvSpPr/>
              <p:nvPr/>
            </p:nvSpPr>
            <p:spPr>
              <a:xfrm flipH="1">
                <a:off x="1051492" y="3607401"/>
                <a:ext cx="44064" cy="31330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839" extrusionOk="0">
                    <a:moveTo>
                      <a:pt x="0" y="838"/>
                    </a:moveTo>
                    <a:lnTo>
                      <a:pt x="0" y="838"/>
                    </a:lnTo>
                    <a:lnTo>
                      <a:pt x="0" y="838"/>
                    </a:lnTo>
                    <a:close/>
                    <a:moveTo>
                      <a:pt x="0" y="838"/>
                    </a:moveTo>
                    <a:cubicBezTo>
                      <a:pt x="0" y="838"/>
                      <a:pt x="0" y="838"/>
                      <a:pt x="0" y="838"/>
                    </a:cubicBezTo>
                    <a:cubicBezTo>
                      <a:pt x="0" y="838"/>
                      <a:pt x="0" y="838"/>
                      <a:pt x="0" y="838"/>
                    </a:cubicBezTo>
                    <a:close/>
                    <a:moveTo>
                      <a:pt x="0" y="838"/>
                    </a:moveTo>
                    <a:cubicBezTo>
                      <a:pt x="31" y="838"/>
                      <a:pt x="31" y="838"/>
                      <a:pt x="31" y="838"/>
                    </a:cubicBezTo>
                    <a:cubicBezTo>
                      <a:pt x="31" y="838"/>
                      <a:pt x="31" y="838"/>
                      <a:pt x="0" y="838"/>
                    </a:cubicBezTo>
                    <a:close/>
                    <a:moveTo>
                      <a:pt x="31" y="838"/>
                    </a:moveTo>
                    <a:cubicBezTo>
                      <a:pt x="311" y="373"/>
                      <a:pt x="714" y="94"/>
                      <a:pt x="1179" y="1"/>
                    </a:cubicBezTo>
                    <a:cubicBezTo>
                      <a:pt x="714" y="94"/>
                      <a:pt x="311" y="373"/>
                      <a:pt x="31" y="838"/>
                    </a:cubicBezTo>
                    <a:close/>
                    <a:moveTo>
                      <a:pt x="1179" y="1"/>
                    </a:moveTo>
                    <a:lnTo>
                      <a:pt x="1179" y="1"/>
                    </a:lnTo>
                    <a:lnTo>
                      <a:pt x="1179" y="1"/>
                    </a:lnTo>
                    <a:close/>
                  </a:path>
                </a:pathLst>
              </a:custGeom>
              <a:solidFill>
                <a:srgbClr val="515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4369;p53">
                <a:extLst>
                  <a:ext uri="{FF2B5EF4-FFF2-40B4-BE49-F238E27FC236}">
                    <a16:creationId xmlns:a16="http://schemas.microsoft.com/office/drawing/2014/main" id="{00FB490E-B571-491A-ACE1-FCE234F0BD72}"/>
                  </a:ext>
                </a:extLst>
              </p:cNvPr>
              <p:cNvSpPr/>
              <p:nvPr/>
            </p:nvSpPr>
            <p:spPr>
              <a:xfrm flipH="1">
                <a:off x="862689" y="3603928"/>
                <a:ext cx="267634" cy="340601"/>
              </a:xfrm>
              <a:custGeom>
                <a:avLst/>
                <a:gdLst/>
                <a:ahLst/>
                <a:cxnLst/>
                <a:rect l="l" t="t" r="r" b="b"/>
                <a:pathLst>
                  <a:path w="7167" h="9121" extrusionOk="0">
                    <a:moveTo>
                      <a:pt x="2669" y="1"/>
                    </a:moveTo>
                    <a:cubicBezTo>
                      <a:pt x="2483" y="1"/>
                      <a:pt x="2296" y="32"/>
                      <a:pt x="2110" y="94"/>
                    </a:cubicBezTo>
                    <a:cubicBezTo>
                      <a:pt x="1645" y="187"/>
                      <a:pt x="1242" y="466"/>
                      <a:pt x="962" y="931"/>
                    </a:cubicBezTo>
                    <a:lnTo>
                      <a:pt x="931" y="931"/>
                    </a:lnTo>
                    <a:cubicBezTo>
                      <a:pt x="900" y="993"/>
                      <a:pt x="869" y="1024"/>
                      <a:pt x="869" y="1086"/>
                    </a:cubicBezTo>
                    <a:cubicBezTo>
                      <a:pt x="528" y="1676"/>
                      <a:pt x="373" y="2296"/>
                      <a:pt x="373" y="2886"/>
                    </a:cubicBezTo>
                    <a:cubicBezTo>
                      <a:pt x="373" y="5398"/>
                      <a:pt x="2948" y="7477"/>
                      <a:pt x="2948" y="7477"/>
                    </a:cubicBezTo>
                    <a:lnTo>
                      <a:pt x="2855" y="7477"/>
                    </a:lnTo>
                    <a:cubicBezTo>
                      <a:pt x="2389" y="7477"/>
                      <a:pt x="1" y="7539"/>
                      <a:pt x="94" y="9121"/>
                    </a:cubicBezTo>
                    <a:cubicBezTo>
                      <a:pt x="838" y="7973"/>
                      <a:pt x="2948" y="7880"/>
                      <a:pt x="4065" y="7880"/>
                    </a:cubicBezTo>
                    <a:lnTo>
                      <a:pt x="4375" y="7880"/>
                    </a:lnTo>
                    <a:cubicBezTo>
                      <a:pt x="3537" y="7446"/>
                      <a:pt x="3041" y="6639"/>
                      <a:pt x="2514" y="5895"/>
                    </a:cubicBezTo>
                    <a:cubicBezTo>
                      <a:pt x="2110" y="5367"/>
                      <a:pt x="1645" y="4778"/>
                      <a:pt x="1583" y="4095"/>
                    </a:cubicBezTo>
                    <a:cubicBezTo>
                      <a:pt x="1521" y="3382"/>
                      <a:pt x="1862" y="2606"/>
                      <a:pt x="2389" y="2141"/>
                    </a:cubicBezTo>
                    <a:cubicBezTo>
                      <a:pt x="2700" y="1893"/>
                      <a:pt x="3320" y="1800"/>
                      <a:pt x="4034" y="1800"/>
                    </a:cubicBezTo>
                    <a:cubicBezTo>
                      <a:pt x="5430" y="1800"/>
                      <a:pt x="7136" y="2141"/>
                      <a:pt x="7167" y="2141"/>
                    </a:cubicBezTo>
                    <a:cubicBezTo>
                      <a:pt x="5771" y="1024"/>
                      <a:pt x="4034" y="1"/>
                      <a:pt x="2669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A1F99A1-040C-4BC6-AEAF-5575CAD6B715}"/>
              </a:ext>
            </a:extLst>
          </p:cNvPr>
          <p:cNvSpPr txBox="1"/>
          <p:nvPr/>
        </p:nvSpPr>
        <p:spPr>
          <a:xfrm>
            <a:off x="2164270" y="322087"/>
            <a:ext cx="5952869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en-US" sz="6000" b="1" dirty="0" err="1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Chúc</a:t>
            </a:r>
            <a:r>
              <a:rPr lang="en-US" sz="60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các</a:t>
            </a:r>
            <a:r>
              <a:rPr lang="en-US" sz="60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em</a:t>
            </a:r>
            <a:r>
              <a:rPr lang="en-US" sz="60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học</a:t>
            </a:r>
            <a:r>
              <a:rPr lang="en-US" sz="60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tốt</a:t>
            </a:r>
            <a:r>
              <a:rPr lang="en-US" sz="6000" b="1" dirty="0">
                <a:solidFill>
                  <a:srgbClr val="C0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!</a:t>
            </a:r>
          </a:p>
        </p:txBody>
      </p:sp>
      <p:grpSp>
        <p:nvGrpSpPr>
          <p:cNvPr id="304" name="Google Shape;4778;p57">
            <a:extLst>
              <a:ext uri="{FF2B5EF4-FFF2-40B4-BE49-F238E27FC236}">
                <a16:creationId xmlns:a16="http://schemas.microsoft.com/office/drawing/2014/main" id="{F73E9793-B867-44D0-8482-2E5479F5155B}"/>
              </a:ext>
            </a:extLst>
          </p:cNvPr>
          <p:cNvGrpSpPr/>
          <p:nvPr/>
        </p:nvGrpSpPr>
        <p:grpSpPr>
          <a:xfrm>
            <a:off x="6983867" y="3851860"/>
            <a:ext cx="2166733" cy="1274693"/>
            <a:chOff x="3953050" y="2678575"/>
            <a:chExt cx="1662625" cy="978125"/>
          </a:xfrm>
        </p:grpSpPr>
        <p:sp>
          <p:nvSpPr>
            <p:cNvPr id="305" name="Google Shape;4779;p57">
              <a:extLst>
                <a:ext uri="{FF2B5EF4-FFF2-40B4-BE49-F238E27FC236}">
                  <a16:creationId xmlns:a16="http://schemas.microsoft.com/office/drawing/2014/main" id="{3744AA51-0C5F-42E9-8622-565F056BC5E8}"/>
                </a:ext>
              </a:extLst>
            </p:cNvPr>
            <p:cNvSpPr/>
            <p:nvPr/>
          </p:nvSpPr>
          <p:spPr>
            <a:xfrm>
              <a:off x="4470350" y="3216600"/>
              <a:ext cx="185375" cy="440100"/>
            </a:xfrm>
            <a:custGeom>
              <a:avLst/>
              <a:gdLst/>
              <a:ahLst/>
              <a:cxnLst/>
              <a:rect l="l" t="t" r="r" b="b"/>
              <a:pathLst>
                <a:path w="7415" h="17604" extrusionOk="0">
                  <a:moveTo>
                    <a:pt x="3719" y="1"/>
                  </a:moveTo>
                  <a:cubicBezTo>
                    <a:pt x="2809" y="1"/>
                    <a:pt x="1913" y="128"/>
                    <a:pt x="1272" y="511"/>
                  </a:cubicBezTo>
                  <a:lnTo>
                    <a:pt x="1986" y="15339"/>
                  </a:lnTo>
                  <a:cubicBezTo>
                    <a:pt x="2017" y="15742"/>
                    <a:pt x="1799" y="16146"/>
                    <a:pt x="1427" y="16332"/>
                  </a:cubicBezTo>
                  <a:cubicBezTo>
                    <a:pt x="745" y="16735"/>
                    <a:pt x="0" y="17604"/>
                    <a:pt x="0" y="17604"/>
                  </a:cubicBezTo>
                  <a:lnTo>
                    <a:pt x="3878" y="17604"/>
                  </a:lnTo>
                  <a:cubicBezTo>
                    <a:pt x="3785" y="16828"/>
                    <a:pt x="3475" y="16146"/>
                    <a:pt x="3475" y="16146"/>
                  </a:cubicBezTo>
                  <a:lnTo>
                    <a:pt x="7166" y="5164"/>
                  </a:lnTo>
                  <a:lnTo>
                    <a:pt x="7414" y="511"/>
                  </a:lnTo>
                  <a:cubicBezTo>
                    <a:pt x="7414" y="511"/>
                    <a:pt x="5539" y="1"/>
                    <a:pt x="3719" y="1"/>
                  </a:cubicBezTo>
                  <a:close/>
                </a:path>
              </a:pathLst>
            </a:custGeom>
            <a:solidFill>
              <a:srgbClr val="8E7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4780;p57">
              <a:extLst>
                <a:ext uri="{FF2B5EF4-FFF2-40B4-BE49-F238E27FC236}">
                  <a16:creationId xmlns:a16="http://schemas.microsoft.com/office/drawing/2014/main" id="{DC9DA5C2-761C-4D5B-83BC-25778CD08DD6}"/>
                </a:ext>
              </a:extLst>
            </p:cNvPr>
            <p:cNvSpPr/>
            <p:nvPr/>
          </p:nvSpPr>
          <p:spPr>
            <a:xfrm>
              <a:off x="5069050" y="3239450"/>
              <a:ext cx="162125" cy="417250"/>
            </a:xfrm>
            <a:custGeom>
              <a:avLst/>
              <a:gdLst/>
              <a:ahLst/>
              <a:cxnLst/>
              <a:rect l="l" t="t" r="r" b="b"/>
              <a:pathLst>
                <a:path w="6485" h="16690" extrusionOk="0">
                  <a:moveTo>
                    <a:pt x="6484" y="0"/>
                  </a:moveTo>
                  <a:cubicBezTo>
                    <a:pt x="6484" y="0"/>
                    <a:pt x="1" y="1489"/>
                    <a:pt x="156" y="4436"/>
                  </a:cubicBezTo>
                  <a:cubicBezTo>
                    <a:pt x="1211" y="7476"/>
                    <a:pt x="2172" y="12812"/>
                    <a:pt x="2514" y="14611"/>
                  </a:cubicBezTo>
                  <a:cubicBezTo>
                    <a:pt x="2576" y="14983"/>
                    <a:pt x="2389" y="15356"/>
                    <a:pt x="2079" y="15573"/>
                  </a:cubicBezTo>
                  <a:lnTo>
                    <a:pt x="373" y="16690"/>
                  </a:lnTo>
                  <a:lnTo>
                    <a:pt x="4716" y="16690"/>
                  </a:lnTo>
                  <a:cubicBezTo>
                    <a:pt x="4623" y="15914"/>
                    <a:pt x="4282" y="15232"/>
                    <a:pt x="4282" y="15232"/>
                  </a:cubicBezTo>
                  <a:cubicBezTo>
                    <a:pt x="4251" y="15139"/>
                    <a:pt x="4189" y="15045"/>
                    <a:pt x="4158" y="14983"/>
                  </a:cubicBezTo>
                  <a:cubicBezTo>
                    <a:pt x="5988" y="11819"/>
                    <a:pt x="6484" y="0"/>
                    <a:pt x="6484" y="0"/>
                  </a:cubicBezTo>
                  <a:close/>
                </a:path>
              </a:pathLst>
            </a:custGeom>
            <a:solidFill>
              <a:srgbClr val="8E7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4781;p57">
              <a:extLst>
                <a:ext uri="{FF2B5EF4-FFF2-40B4-BE49-F238E27FC236}">
                  <a16:creationId xmlns:a16="http://schemas.microsoft.com/office/drawing/2014/main" id="{24CD608F-E5AB-4D00-8127-F745961259AB}"/>
                </a:ext>
              </a:extLst>
            </p:cNvPr>
            <p:cNvSpPr/>
            <p:nvPr/>
          </p:nvSpPr>
          <p:spPr>
            <a:xfrm>
              <a:off x="4250875" y="2689825"/>
              <a:ext cx="138100" cy="171175"/>
            </a:xfrm>
            <a:custGeom>
              <a:avLst/>
              <a:gdLst/>
              <a:ahLst/>
              <a:cxnLst/>
              <a:rect l="l" t="t" r="r" b="b"/>
              <a:pathLst>
                <a:path w="5524" h="6847" extrusionOk="0">
                  <a:moveTo>
                    <a:pt x="2997" y="1"/>
                  </a:moveTo>
                  <a:cubicBezTo>
                    <a:pt x="2699" y="1"/>
                    <a:pt x="2381" y="166"/>
                    <a:pt x="2048" y="549"/>
                  </a:cubicBezTo>
                  <a:cubicBezTo>
                    <a:pt x="0" y="2907"/>
                    <a:pt x="3816" y="6847"/>
                    <a:pt x="3816" y="6847"/>
                  </a:cubicBezTo>
                  <a:cubicBezTo>
                    <a:pt x="3816" y="6847"/>
                    <a:pt x="5150" y="6847"/>
                    <a:pt x="5212" y="5885"/>
                  </a:cubicBezTo>
                  <a:cubicBezTo>
                    <a:pt x="5523" y="4378"/>
                    <a:pt x="4530" y="1"/>
                    <a:pt x="2997" y="1"/>
                  </a:cubicBezTo>
                  <a:close/>
                </a:path>
              </a:pathLst>
            </a:custGeom>
            <a:solidFill>
              <a:srgbClr val="8E7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4782;p57">
              <a:extLst>
                <a:ext uri="{FF2B5EF4-FFF2-40B4-BE49-F238E27FC236}">
                  <a16:creationId xmlns:a16="http://schemas.microsoft.com/office/drawing/2014/main" id="{672CEA78-9D01-40F1-9E6A-B0B2320FD8E9}"/>
                </a:ext>
              </a:extLst>
            </p:cNvPr>
            <p:cNvSpPr/>
            <p:nvPr/>
          </p:nvSpPr>
          <p:spPr>
            <a:xfrm>
              <a:off x="4371850" y="2678575"/>
              <a:ext cx="161275" cy="174800"/>
            </a:xfrm>
            <a:custGeom>
              <a:avLst/>
              <a:gdLst/>
              <a:ahLst/>
              <a:cxnLst/>
              <a:rect l="l" t="t" r="r" b="b"/>
              <a:pathLst>
                <a:path w="6451" h="6992" extrusionOk="0">
                  <a:moveTo>
                    <a:pt x="3761" y="1"/>
                  </a:moveTo>
                  <a:cubicBezTo>
                    <a:pt x="3636" y="1"/>
                    <a:pt x="3499" y="13"/>
                    <a:pt x="3351" y="38"/>
                  </a:cubicBezTo>
                  <a:cubicBezTo>
                    <a:pt x="1" y="596"/>
                    <a:pt x="435" y="6552"/>
                    <a:pt x="435" y="6552"/>
                  </a:cubicBezTo>
                  <a:cubicBezTo>
                    <a:pt x="435" y="6552"/>
                    <a:pt x="980" y="6991"/>
                    <a:pt x="1552" y="6991"/>
                  </a:cubicBezTo>
                  <a:cubicBezTo>
                    <a:pt x="1799" y="6991"/>
                    <a:pt x="2050" y="6910"/>
                    <a:pt x="2265" y="6676"/>
                  </a:cubicBezTo>
                  <a:cubicBezTo>
                    <a:pt x="3777" y="5520"/>
                    <a:pt x="6450" y="1"/>
                    <a:pt x="3761" y="1"/>
                  </a:cubicBezTo>
                  <a:close/>
                </a:path>
              </a:pathLst>
            </a:custGeom>
            <a:solidFill>
              <a:srgbClr val="A999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4783;p57">
              <a:extLst>
                <a:ext uri="{FF2B5EF4-FFF2-40B4-BE49-F238E27FC236}">
                  <a16:creationId xmlns:a16="http://schemas.microsoft.com/office/drawing/2014/main" id="{22189B7B-7EB3-43CB-98DC-38B37EC6483A}"/>
                </a:ext>
              </a:extLst>
            </p:cNvPr>
            <p:cNvSpPr/>
            <p:nvPr/>
          </p:nvSpPr>
          <p:spPr>
            <a:xfrm>
              <a:off x="4387350" y="2751925"/>
              <a:ext cx="93525" cy="102250"/>
            </a:xfrm>
            <a:custGeom>
              <a:avLst/>
              <a:gdLst/>
              <a:ahLst/>
              <a:cxnLst/>
              <a:rect l="l" t="t" r="r" b="b"/>
              <a:pathLst>
                <a:path w="3741" h="4090" extrusionOk="0">
                  <a:moveTo>
                    <a:pt x="2182" y="0"/>
                  </a:moveTo>
                  <a:cubicBezTo>
                    <a:pt x="2113" y="0"/>
                    <a:pt x="2037" y="6"/>
                    <a:pt x="1955" y="20"/>
                  </a:cubicBezTo>
                  <a:cubicBezTo>
                    <a:pt x="1" y="361"/>
                    <a:pt x="249" y="3835"/>
                    <a:pt x="249" y="3835"/>
                  </a:cubicBezTo>
                  <a:cubicBezTo>
                    <a:pt x="249" y="3835"/>
                    <a:pt x="548" y="4089"/>
                    <a:pt x="876" y="4089"/>
                  </a:cubicBezTo>
                  <a:cubicBezTo>
                    <a:pt x="1021" y="4089"/>
                    <a:pt x="1171" y="4040"/>
                    <a:pt x="1304" y="3897"/>
                  </a:cubicBezTo>
                  <a:cubicBezTo>
                    <a:pt x="2195" y="3214"/>
                    <a:pt x="3740" y="0"/>
                    <a:pt x="2182" y="0"/>
                  </a:cubicBezTo>
                  <a:close/>
                </a:path>
              </a:pathLst>
            </a:custGeom>
            <a:solidFill>
              <a:srgbClr val="E5C9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4784;p57">
              <a:extLst>
                <a:ext uri="{FF2B5EF4-FFF2-40B4-BE49-F238E27FC236}">
                  <a16:creationId xmlns:a16="http://schemas.microsoft.com/office/drawing/2014/main" id="{4C1AA92C-B10C-426A-A0D4-DCD0AA5F1296}"/>
                </a:ext>
              </a:extLst>
            </p:cNvPr>
            <p:cNvSpPr/>
            <p:nvPr/>
          </p:nvSpPr>
          <p:spPr>
            <a:xfrm>
              <a:off x="5286200" y="2995950"/>
              <a:ext cx="295500" cy="345225"/>
            </a:xfrm>
            <a:custGeom>
              <a:avLst/>
              <a:gdLst/>
              <a:ahLst/>
              <a:cxnLst/>
              <a:rect l="l" t="t" r="r" b="b"/>
              <a:pathLst>
                <a:path w="11820" h="13809" extrusionOk="0">
                  <a:moveTo>
                    <a:pt x="2585" y="0"/>
                  </a:moveTo>
                  <a:cubicBezTo>
                    <a:pt x="1740" y="0"/>
                    <a:pt x="919" y="427"/>
                    <a:pt x="466" y="1209"/>
                  </a:cubicBezTo>
                  <a:cubicBezTo>
                    <a:pt x="1" y="1985"/>
                    <a:pt x="1" y="2946"/>
                    <a:pt x="435" y="3691"/>
                  </a:cubicBezTo>
                  <a:cubicBezTo>
                    <a:pt x="869" y="4435"/>
                    <a:pt x="1738" y="4746"/>
                    <a:pt x="2358" y="5304"/>
                  </a:cubicBezTo>
                  <a:cubicBezTo>
                    <a:pt x="3692" y="6545"/>
                    <a:pt x="4654" y="8158"/>
                    <a:pt x="5523" y="9740"/>
                  </a:cubicBezTo>
                  <a:cubicBezTo>
                    <a:pt x="5802" y="10267"/>
                    <a:pt x="6081" y="10919"/>
                    <a:pt x="6453" y="11601"/>
                  </a:cubicBezTo>
                  <a:cubicBezTo>
                    <a:pt x="6826" y="12284"/>
                    <a:pt x="7353" y="12997"/>
                    <a:pt x="8159" y="13463"/>
                  </a:cubicBezTo>
                  <a:cubicBezTo>
                    <a:pt x="8522" y="13686"/>
                    <a:pt x="8960" y="13809"/>
                    <a:pt x="9383" y="13809"/>
                  </a:cubicBezTo>
                  <a:cubicBezTo>
                    <a:pt x="9430" y="13809"/>
                    <a:pt x="9477" y="13807"/>
                    <a:pt x="9524" y="13804"/>
                  </a:cubicBezTo>
                  <a:cubicBezTo>
                    <a:pt x="10021" y="13773"/>
                    <a:pt x="10455" y="13587"/>
                    <a:pt x="10796" y="13308"/>
                  </a:cubicBezTo>
                  <a:cubicBezTo>
                    <a:pt x="11448" y="12780"/>
                    <a:pt x="11758" y="11974"/>
                    <a:pt x="11789" y="11260"/>
                  </a:cubicBezTo>
                  <a:cubicBezTo>
                    <a:pt x="11820" y="11136"/>
                    <a:pt x="11758" y="11043"/>
                    <a:pt x="11634" y="11012"/>
                  </a:cubicBezTo>
                  <a:cubicBezTo>
                    <a:pt x="11607" y="10998"/>
                    <a:pt x="11578" y="10992"/>
                    <a:pt x="11549" y="10992"/>
                  </a:cubicBezTo>
                  <a:cubicBezTo>
                    <a:pt x="11448" y="10992"/>
                    <a:pt x="11348" y="11070"/>
                    <a:pt x="11324" y="11167"/>
                  </a:cubicBezTo>
                  <a:cubicBezTo>
                    <a:pt x="11137" y="11756"/>
                    <a:pt x="10703" y="12253"/>
                    <a:pt x="10238" y="12439"/>
                  </a:cubicBezTo>
                  <a:cubicBezTo>
                    <a:pt x="10091" y="12494"/>
                    <a:pt x="9954" y="12519"/>
                    <a:pt x="9828" y="12519"/>
                  </a:cubicBezTo>
                  <a:cubicBezTo>
                    <a:pt x="9529" y="12519"/>
                    <a:pt x="9286" y="12378"/>
                    <a:pt x="9090" y="12160"/>
                  </a:cubicBezTo>
                  <a:cubicBezTo>
                    <a:pt x="8780" y="11819"/>
                    <a:pt x="8563" y="11353"/>
                    <a:pt x="8439" y="10795"/>
                  </a:cubicBezTo>
                  <a:cubicBezTo>
                    <a:pt x="8315" y="10205"/>
                    <a:pt x="8221" y="9585"/>
                    <a:pt x="8066" y="8809"/>
                  </a:cubicBezTo>
                  <a:cubicBezTo>
                    <a:pt x="7725" y="7413"/>
                    <a:pt x="7322" y="6017"/>
                    <a:pt x="6701" y="4653"/>
                  </a:cubicBezTo>
                  <a:lnTo>
                    <a:pt x="6236" y="3660"/>
                  </a:lnTo>
                  <a:cubicBezTo>
                    <a:pt x="6112" y="3350"/>
                    <a:pt x="5957" y="3039"/>
                    <a:pt x="5771" y="2667"/>
                  </a:cubicBezTo>
                  <a:cubicBezTo>
                    <a:pt x="5554" y="2326"/>
                    <a:pt x="5368" y="1954"/>
                    <a:pt x="5057" y="1581"/>
                  </a:cubicBezTo>
                  <a:cubicBezTo>
                    <a:pt x="4778" y="1178"/>
                    <a:pt x="4406" y="775"/>
                    <a:pt x="3847" y="341"/>
                  </a:cubicBezTo>
                  <a:cubicBezTo>
                    <a:pt x="3450" y="111"/>
                    <a:pt x="3014" y="0"/>
                    <a:pt x="2585" y="0"/>
                  </a:cubicBezTo>
                  <a:close/>
                </a:path>
              </a:pathLst>
            </a:custGeom>
            <a:solidFill>
              <a:srgbClr val="A999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4785;p57">
              <a:extLst>
                <a:ext uri="{FF2B5EF4-FFF2-40B4-BE49-F238E27FC236}">
                  <a16:creationId xmlns:a16="http://schemas.microsoft.com/office/drawing/2014/main" id="{CAB85784-CADE-433C-9079-5C6F8B811797}"/>
                </a:ext>
              </a:extLst>
            </p:cNvPr>
            <p:cNvSpPr/>
            <p:nvPr/>
          </p:nvSpPr>
          <p:spPr>
            <a:xfrm>
              <a:off x="5543675" y="3216175"/>
              <a:ext cx="72000" cy="89450"/>
            </a:xfrm>
            <a:custGeom>
              <a:avLst/>
              <a:gdLst/>
              <a:ahLst/>
              <a:cxnLst/>
              <a:rect l="l" t="t" r="r" b="b"/>
              <a:pathLst>
                <a:path w="2880" h="3578" extrusionOk="0">
                  <a:moveTo>
                    <a:pt x="2203" y="0"/>
                  </a:moveTo>
                  <a:lnTo>
                    <a:pt x="2203" y="0"/>
                  </a:lnTo>
                  <a:cubicBezTo>
                    <a:pt x="2203" y="2"/>
                    <a:pt x="2203" y="3"/>
                    <a:pt x="2202" y="5"/>
                  </a:cubicBezTo>
                  <a:lnTo>
                    <a:pt x="2202" y="5"/>
                  </a:lnTo>
                  <a:cubicBezTo>
                    <a:pt x="2203" y="3"/>
                    <a:pt x="2203" y="1"/>
                    <a:pt x="2203" y="0"/>
                  </a:cubicBezTo>
                  <a:close/>
                  <a:moveTo>
                    <a:pt x="2202" y="5"/>
                  </a:moveTo>
                  <a:cubicBezTo>
                    <a:pt x="2180" y="68"/>
                    <a:pt x="1824" y="607"/>
                    <a:pt x="714" y="1117"/>
                  </a:cubicBezTo>
                  <a:cubicBezTo>
                    <a:pt x="1" y="1458"/>
                    <a:pt x="32" y="2296"/>
                    <a:pt x="404" y="2885"/>
                  </a:cubicBezTo>
                  <a:cubicBezTo>
                    <a:pt x="528" y="3134"/>
                    <a:pt x="745" y="3320"/>
                    <a:pt x="994" y="3444"/>
                  </a:cubicBezTo>
                  <a:cubicBezTo>
                    <a:pt x="1184" y="3536"/>
                    <a:pt x="1379" y="3578"/>
                    <a:pt x="1567" y="3578"/>
                  </a:cubicBezTo>
                  <a:cubicBezTo>
                    <a:pt x="2268" y="3578"/>
                    <a:pt x="2879" y="2998"/>
                    <a:pt x="2855" y="2265"/>
                  </a:cubicBezTo>
                  <a:cubicBezTo>
                    <a:pt x="2855" y="1831"/>
                    <a:pt x="2731" y="1396"/>
                    <a:pt x="2607" y="962"/>
                  </a:cubicBezTo>
                  <a:cubicBezTo>
                    <a:pt x="2576" y="870"/>
                    <a:pt x="2185" y="117"/>
                    <a:pt x="2202" y="5"/>
                  </a:cubicBezTo>
                  <a:close/>
                </a:path>
              </a:pathLst>
            </a:custGeom>
            <a:solidFill>
              <a:srgbClr val="594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4786;p57">
              <a:extLst>
                <a:ext uri="{FF2B5EF4-FFF2-40B4-BE49-F238E27FC236}">
                  <a16:creationId xmlns:a16="http://schemas.microsoft.com/office/drawing/2014/main" id="{8569883F-269D-4210-9F27-41B1D126AA24}"/>
                </a:ext>
              </a:extLst>
            </p:cNvPr>
            <p:cNvSpPr/>
            <p:nvPr/>
          </p:nvSpPr>
          <p:spPr>
            <a:xfrm>
              <a:off x="4074050" y="2809400"/>
              <a:ext cx="1371175" cy="847300"/>
            </a:xfrm>
            <a:custGeom>
              <a:avLst/>
              <a:gdLst/>
              <a:ahLst/>
              <a:cxnLst/>
              <a:rect l="l" t="t" r="r" b="b"/>
              <a:pathLst>
                <a:path w="54847" h="33892" extrusionOk="0">
                  <a:moveTo>
                    <a:pt x="25276" y="1"/>
                  </a:moveTo>
                  <a:cubicBezTo>
                    <a:pt x="24747" y="1"/>
                    <a:pt x="24203" y="54"/>
                    <a:pt x="23639" y="171"/>
                  </a:cubicBezTo>
                  <a:cubicBezTo>
                    <a:pt x="22677" y="357"/>
                    <a:pt x="21746" y="699"/>
                    <a:pt x="20909" y="1195"/>
                  </a:cubicBezTo>
                  <a:cubicBezTo>
                    <a:pt x="20474" y="1443"/>
                    <a:pt x="20071" y="1753"/>
                    <a:pt x="19668" y="2064"/>
                  </a:cubicBezTo>
                  <a:cubicBezTo>
                    <a:pt x="19451" y="2250"/>
                    <a:pt x="18830" y="3056"/>
                    <a:pt x="18613" y="3087"/>
                  </a:cubicBezTo>
                  <a:cubicBezTo>
                    <a:pt x="18602" y="3089"/>
                    <a:pt x="18591" y="3090"/>
                    <a:pt x="18579" y="3090"/>
                  </a:cubicBezTo>
                  <a:cubicBezTo>
                    <a:pt x="18135" y="3090"/>
                    <a:pt x="17302" y="1964"/>
                    <a:pt x="16969" y="1722"/>
                  </a:cubicBezTo>
                  <a:cubicBezTo>
                    <a:pt x="16100" y="1164"/>
                    <a:pt x="15139" y="885"/>
                    <a:pt x="14115" y="792"/>
                  </a:cubicBezTo>
                  <a:cubicBezTo>
                    <a:pt x="13866" y="765"/>
                    <a:pt x="13622" y="753"/>
                    <a:pt x="13384" y="753"/>
                  </a:cubicBezTo>
                  <a:cubicBezTo>
                    <a:pt x="11932" y="753"/>
                    <a:pt x="10679" y="1224"/>
                    <a:pt x="9586" y="1971"/>
                  </a:cubicBezTo>
                  <a:cubicBezTo>
                    <a:pt x="7725" y="3273"/>
                    <a:pt x="6329" y="5414"/>
                    <a:pt x="5274" y="7492"/>
                  </a:cubicBezTo>
                  <a:cubicBezTo>
                    <a:pt x="4095" y="9788"/>
                    <a:pt x="3599" y="15124"/>
                    <a:pt x="0" y="17140"/>
                  </a:cubicBezTo>
                  <a:cubicBezTo>
                    <a:pt x="31" y="17140"/>
                    <a:pt x="745" y="17854"/>
                    <a:pt x="776" y="17885"/>
                  </a:cubicBezTo>
                  <a:cubicBezTo>
                    <a:pt x="1458" y="18474"/>
                    <a:pt x="2203" y="18970"/>
                    <a:pt x="3009" y="19374"/>
                  </a:cubicBezTo>
                  <a:cubicBezTo>
                    <a:pt x="3816" y="19777"/>
                    <a:pt x="4529" y="20211"/>
                    <a:pt x="5429" y="20397"/>
                  </a:cubicBezTo>
                  <a:cubicBezTo>
                    <a:pt x="6267" y="20569"/>
                    <a:pt x="7121" y="20697"/>
                    <a:pt x="7968" y="20697"/>
                  </a:cubicBezTo>
                  <a:cubicBezTo>
                    <a:pt x="8344" y="20697"/>
                    <a:pt x="8718" y="20672"/>
                    <a:pt x="9090" y="20614"/>
                  </a:cubicBezTo>
                  <a:cubicBezTo>
                    <a:pt x="11664" y="20211"/>
                    <a:pt x="13743" y="18412"/>
                    <a:pt x="15480" y="16458"/>
                  </a:cubicBezTo>
                  <a:cubicBezTo>
                    <a:pt x="16318" y="19063"/>
                    <a:pt x="18613" y="20397"/>
                    <a:pt x="19110" y="20832"/>
                  </a:cubicBezTo>
                  <a:cubicBezTo>
                    <a:pt x="20723" y="22166"/>
                    <a:pt x="22584" y="23189"/>
                    <a:pt x="24538" y="23934"/>
                  </a:cubicBezTo>
                  <a:lnTo>
                    <a:pt x="25717" y="31534"/>
                  </a:lnTo>
                  <a:cubicBezTo>
                    <a:pt x="25779" y="31999"/>
                    <a:pt x="25531" y="32434"/>
                    <a:pt x="25128" y="32651"/>
                  </a:cubicBezTo>
                  <a:cubicBezTo>
                    <a:pt x="24383" y="33054"/>
                    <a:pt x="23577" y="33892"/>
                    <a:pt x="23577" y="33892"/>
                  </a:cubicBezTo>
                  <a:lnTo>
                    <a:pt x="27920" y="33892"/>
                  </a:lnTo>
                  <a:cubicBezTo>
                    <a:pt x="27827" y="33116"/>
                    <a:pt x="27485" y="32434"/>
                    <a:pt x="27485" y="32434"/>
                  </a:cubicBezTo>
                  <a:lnTo>
                    <a:pt x="27454" y="32403"/>
                  </a:lnTo>
                  <a:lnTo>
                    <a:pt x="29222" y="25299"/>
                  </a:lnTo>
                  <a:cubicBezTo>
                    <a:pt x="31185" y="25699"/>
                    <a:pt x="33168" y="25906"/>
                    <a:pt x="35153" y="25906"/>
                  </a:cubicBezTo>
                  <a:cubicBezTo>
                    <a:pt x="37938" y="25906"/>
                    <a:pt x="40726" y="25499"/>
                    <a:pt x="43461" y="24647"/>
                  </a:cubicBezTo>
                  <a:cubicBezTo>
                    <a:pt x="44609" y="24275"/>
                    <a:pt x="45943" y="23841"/>
                    <a:pt x="47246" y="23282"/>
                  </a:cubicBezTo>
                  <a:cubicBezTo>
                    <a:pt x="48177" y="26136"/>
                    <a:pt x="48983" y="29766"/>
                    <a:pt x="49324" y="31472"/>
                  </a:cubicBezTo>
                  <a:cubicBezTo>
                    <a:pt x="49417" y="31937"/>
                    <a:pt x="49200" y="32434"/>
                    <a:pt x="48797" y="32651"/>
                  </a:cubicBezTo>
                  <a:cubicBezTo>
                    <a:pt x="48021" y="33054"/>
                    <a:pt x="47246" y="33892"/>
                    <a:pt x="47246" y="33892"/>
                  </a:cubicBezTo>
                  <a:lnTo>
                    <a:pt x="51589" y="33892"/>
                  </a:lnTo>
                  <a:cubicBezTo>
                    <a:pt x="51496" y="33116"/>
                    <a:pt x="51124" y="32434"/>
                    <a:pt x="51124" y="32434"/>
                  </a:cubicBezTo>
                  <a:cubicBezTo>
                    <a:pt x="53202" y="29890"/>
                    <a:pt x="53885" y="19467"/>
                    <a:pt x="53978" y="17512"/>
                  </a:cubicBezTo>
                  <a:cubicBezTo>
                    <a:pt x="54846" y="15155"/>
                    <a:pt x="54381" y="12425"/>
                    <a:pt x="53636" y="10098"/>
                  </a:cubicBezTo>
                  <a:cubicBezTo>
                    <a:pt x="51670" y="4077"/>
                    <a:pt x="48791" y="412"/>
                    <a:pt x="43825" y="412"/>
                  </a:cubicBezTo>
                  <a:cubicBezTo>
                    <a:pt x="42446" y="412"/>
                    <a:pt x="40906" y="695"/>
                    <a:pt x="39180" y="1288"/>
                  </a:cubicBezTo>
                  <a:cubicBezTo>
                    <a:pt x="37350" y="1815"/>
                    <a:pt x="35551" y="2188"/>
                    <a:pt x="34341" y="2405"/>
                  </a:cubicBezTo>
                  <a:cubicBezTo>
                    <a:pt x="34102" y="2445"/>
                    <a:pt x="33863" y="2464"/>
                    <a:pt x="33626" y="2464"/>
                  </a:cubicBezTo>
                  <a:cubicBezTo>
                    <a:pt x="32939" y="2464"/>
                    <a:pt x="32265" y="2301"/>
                    <a:pt x="31642" y="2002"/>
                  </a:cubicBezTo>
                  <a:cubicBezTo>
                    <a:pt x="29530" y="971"/>
                    <a:pt x="27540" y="1"/>
                    <a:pt x="25276" y="1"/>
                  </a:cubicBezTo>
                  <a:close/>
                </a:path>
              </a:pathLst>
            </a:custGeom>
            <a:solidFill>
              <a:srgbClr val="A999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4787;p57">
              <a:extLst>
                <a:ext uri="{FF2B5EF4-FFF2-40B4-BE49-F238E27FC236}">
                  <a16:creationId xmlns:a16="http://schemas.microsoft.com/office/drawing/2014/main" id="{4CEFC783-87CD-445B-8FC3-F886E23193A7}"/>
                </a:ext>
              </a:extLst>
            </p:cNvPr>
            <p:cNvSpPr/>
            <p:nvPr/>
          </p:nvSpPr>
          <p:spPr>
            <a:xfrm>
              <a:off x="4305925" y="3047025"/>
              <a:ext cx="68275" cy="61450"/>
            </a:xfrm>
            <a:custGeom>
              <a:avLst/>
              <a:gdLst/>
              <a:ahLst/>
              <a:cxnLst/>
              <a:rect l="l" t="t" r="r" b="b"/>
              <a:pathLst>
                <a:path w="2731" h="2458" extrusionOk="0">
                  <a:moveTo>
                    <a:pt x="1360" y="1"/>
                  </a:moveTo>
                  <a:cubicBezTo>
                    <a:pt x="1229" y="1"/>
                    <a:pt x="1095" y="22"/>
                    <a:pt x="962" y="66"/>
                  </a:cubicBezTo>
                  <a:cubicBezTo>
                    <a:pt x="342" y="283"/>
                    <a:pt x="1" y="996"/>
                    <a:pt x="218" y="1617"/>
                  </a:cubicBezTo>
                  <a:cubicBezTo>
                    <a:pt x="391" y="2136"/>
                    <a:pt x="859" y="2458"/>
                    <a:pt x="1371" y="2458"/>
                  </a:cubicBezTo>
                  <a:cubicBezTo>
                    <a:pt x="1502" y="2458"/>
                    <a:pt x="1636" y="2437"/>
                    <a:pt x="1769" y="2392"/>
                  </a:cubicBezTo>
                  <a:cubicBezTo>
                    <a:pt x="2389" y="2144"/>
                    <a:pt x="2731" y="1462"/>
                    <a:pt x="2513" y="841"/>
                  </a:cubicBezTo>
                  <a:cubicBezTo>
                    <a:pt x="2341" y="323"/>
                    <a:pt x="1873" y="1"/>
                    <a:pt x="1360" y="1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4788;p57">
              <a:extLst>
                <a:ext uri="{FF2B5EF4-FFF2-40B4-BE49-F238E27FC236}">
                  <a16:creationId xmlns:a16="http://schemas.microsoft.com/office/drawing/2014/main" id="{C439E9EF-453D-4E13-B059-7B9700859F9C}"/>
                </a:ext>
              </a:extLst>
            </p:cNvPr>
            <p:cNvSpPr/>
            <p:nvPr/>
          </p:nvSpPr>
          <p:spPr>
            <a:xfrm>
              <a:off x="4333850" y="3050500"/>
              <a:ext cx="23300" cy="21075"/>
            </a:xfrm>
            <a:custGeom>
              <a:avLst/>
              <a:gdLst/>
              <a:ahLst/>
              <a:cxnLst/>
              <a:rect l="l" t="t" r="r" b="b"/>
              <a:pathLst>
                <a:path w="932" h="843" extrusionOk="0">
                  <a:moveTo>
                    <a:pt x="458" y="1"/>
                  </a:moveTo>
                  <a:cubicBezTo>
                    <a:pt x="411" y="1"/>
                    <a:pt x="361" y="7"/>
                    <a:pt x="311" y="20"/>
                  </a:cubicBezTo>
                  <a:cubicBezTo>
                    <a:pt x="94" y="82"/>
                    <a:pt x="0" y="330"/>
                    <a:pt x="63" y="547"/>
                  </a:cubicBezTo>
                  <a:cubicBezTo>
                    <a:pt x="114" y="727"/>
                    <a:pt x="292" y="842"/>
                    <a:pt x="475" y="842"/>
                  </a:cubicBezTo>
                  <a:cubicBezTo>
                    <a:pt x="513" y="842"/>
                    <a:pt x="552" y="837"/>
                    <a:pt x="590" y="826"/>
                  </a:cubicBezTo>
                  <a:cubicBezTo>
                    <a:pt x="807" y="733"/>
                    <a:pt x="931" y="516"/>
                    <a:pt x="869" y="268"/>
                  </a:cubicBezTo>
                  <a:cubicBezTo>
                    <a:pt x="795" y="95"/>
                    <a:pt x="642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4789;p57">
              <a:extLst>
                <a:ext uri="{FF2B5EF4-FFF2-40B4-BE49-F238E27FC236}">
                  <a16:creationId xmlns:a16="http://schemas.microsoft.com/office/drawing/2014/main" id="{674E6578-F4A0-414D-8AF9-7F76E376D48D}"/>
                </a:ext>
              </a:extLst>
            </p:cNvPr>
            <p:cNvSpPr/>
            <p:nvPr/>
          </p:nvSpPr>
          <p:spPr>
            <a:xfrm>
              <a:off x="4282675" y="3199100"/>
              <a:ext cx="122550" cy="87025"/>
            </a:xfrm>
            <a:custGeom>
              <a:avLst/>
              <a:gdLst/>
              <a:ahLst/>
              <a:cxnLst/>
              <a:rect l="l" t="t" r="r" b="b"/>
              <a:pathLst>
                <a:path w="4902" h="3481" extrusionOk="0">
                  <a:moveTo>
                    <a:pt x="3816" y="1"/>
                  </a:moveTo>
                  <a:cubicBezTo>
                    <a:pt x="3474" y="1"/>
                    <a:pt x="3226" y="373"/>
                    <a:pt x="3009" y="621"/>
                  </a:cubicBezTo>
                  <a:cubicBezTo>
                    <a:pt x="2761" y="901"/>
                    <a:pt x="2482" y="1149"/>
                    <a:pt x="2172" y="1335"/>
                  </a:cubicBezTo>
                  <a:cubicBezTo>
                    <a:pt x="1861" y="1490"/>
                    <a:pt x="1551" y="1583"/>
                    <a:pt x="1210" y="1614"/>
                  </a:cubicBezTo>
                  <a:cubicBezTo>
                    <a:pt x="434" y="1645"/>
                    <a:pt x="0" y="2452"/>
                    <a:pt x="527" y="3072"/>
                  </a:cubicBezTo>
                  <a:cubicBezTo>
                    <a:pt x="793" y="3368"/>
                    <a:pt x="1165" y="3480"/>
                    <a:pt x="1555" y="3480"/>
                  </a:cubicBezTo>
                  <a:cubicBezTo>
                    <a:pt x="1983" y="3480"/>
                    <a:pt x="2435" y="3344"/>
                    <a:pt x="2792" y="3165"/>
                  </a:cubicBezTo>
                  <a:cubicBezTo>
                    <a:pt x="3443" y="2855"/>
                    <a:pt x="4157" y="2421"/>
                    <a:pt x="4529" y="1800"/>
                  </a:cubicBezTo>
                  <a:cubicBezTo>
                    <a:pt x="4901" y="1180"/>
                    <a:pt x="4715" y="32"/>
                    <a:pt x="3816" y="1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4790;p57">
              <a:extLst>
                <a:ext uri="{FF2B5EF4-FFF2-40B4-BE49-F238E27FC236}">
                  <a16:creationId xmlns:a16="http://schemas.microsoft.com/office/drawing/2014/main" id="{4676DE73-F98F-4EE5-9C5E-3FEEA024186E}"/>
                </a:ext>
              </a:extLst>
            </p:cNvPr>
            <p:cNvSpPr/>
            <p:nvPr/>
          </p:nvSpPr>
          <p:spPr>
            <a:xfrm>
              <a:off x="4340825" y="3209200"/>
              <a:ext cx="61300" cy="72925"/>
            </a:xfrm>
            <a:custGeom>
              <a:avLst/>
              <a:gdLst/>
              <a:ahLst/>
              <a:cxnLst/>
              <a:rect l="l" t="t" r="r" b="b"/>
              <a:pathLst>
                <a:path w="2452" h="2917" extrusionOk="0">
                  <a:moveTo>
                    <a:pt x="2203" y="0"/>
                  </a:moveTo>
                  <a:cubicBezTo>
                    <a:pt x="1583" y="310"/>
                    <a:pt x="1" y="1241"/>
                    <a:pt x="125" y="2916"/>
                  </a:cubicBezTo>
                  <a:cubicBezTo>
                    <a:pt x="249" y="2854"/>
                    <a:pt x="342" y="2823"/>
                    <a:pt x="466" y="2761"/>
                  </a:cubicBezTo>
                  <a:cubicBezTo>
                    <a:pt x="1117" y="2451"/>
                    <a:pt x="1831" y="2017"/>
                    <a:pt x="2203" y="1396"/>
                  </a:cubicBezTo>
                  <a:cubicBezTo>
                    <a:pt x="2451" y="1024"/>
                    <a:pt x="2451" y="404"/>
                    <a:pt x="2203" y="0"/>
                  </a:cubicBezTo>
                  <a:close/>
                </a:path>
              </a:pathLst>
            </a:custGeom>
            <a:solidFill>
              <a:srgbClr val="BE1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4791;p57">
              <a:extLst>
                <a:ext uri="{FF2B5EF4-FFF2-40B4-BE49-F238E27FC236}">
                  <a16:creationId xmlns:a16="http://schemas.microsoft.com/office/drawing/2014/main" id="{1439763F-2273-4632-9493-ADE0271F3B74}"/>
                </a:ext>
              </a:extLst>
            </p:cNvPr>
            <p:cNvSpPr/>
            <p:nvPr/>
          </p:nvSpPr>
          <p:spPr>
            <a:xfrm>
              <a:off x="3953050" y="2962625"/>
              <a:ext cx="245875" cy="275300"/>
            </a:xfrm>
            <a:custGeom>
              <a:avLst/>
              <a:gdLst/>
              <a:ahLst/>
              <a:cxnLst/>
              <a:rect l="l" t="t" r="r" b="b"/>
              <a:pathLst>
                <a:path w="9835" h="11012" extrusionOk="0">
                  <a:moveTo>
                    <a:pt x="382" y="1"/>
                  </a:moveTo>
                  <a:cubicBezTo>
                    <a:pt x="191" y="1"/>
                    <a:pt x="1" y="145"/>
                    <a:pt x="1" y="371"/>
                  </a:cubicBezTo>
                  <a:cubicBezTo>
                    <a:pt x="187" y="6823"/>
                    <a:pt x="4840" y="11011"/>
                    <a:pt x="4840" y="11011"/>
                  </a:cubicBezTo>
                  <a:cubicBezTo>
                    <a:pt x="9835" y="10856"/>
                    <a:pt x="8470" y="6048"/>
                    <a:pt x="8470" y="6048"/>
                  </a:cubicBezTo>
                  <a:lnTo>
                    <a:pt x="8470" y="6048"/>
                  </a:lnTo>
                  <a:cubicBezTo>
                    <a:pt x="8446" y="6048"/>
                    <a:pt x="8422" y="6048"/>
                    <a:pt x="8397" y="6048"/>
                  </a:cubicBezTo>
                  <a:cubicBezTo>
                    <a:pt x="5353" y="6048"/>
                    <a:pt x="2468" y="2185"/>
                    <a:pt x="652" y="122"/>
                  </a:cubicBezTo>
                  <a:cubicBezTo>
                    <a:pt x="579" y="38"/>
                    <a:pt x="480" y="1"/>
                    <a:pt x="382" y="1"/>
                  </a:cubicBezTo>
                  <a:close/>
                </a:path>
              </a:pathLst>
            </a:custGeom>
            <a:solidFill>
              <a:srgbClr val="FDCF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4792;p57">
              <a:extLst>
                <a:ext uri="{FF2B5EF4-FFF2-40B4-BE49-F238E27FC236}">
                  <a16:creationId xmlns:a16="http://schemas.microsoft.com/office/drawing/2014/main" id="{59C2EAF2-6D86-4840-833E-89B0FC3D58B4}"/>
                </a:ext>
              </a:extLst>
            </p:cNvPr>
            <p:cNvSpPr/>
            <p:nvPr/>
          </p:nvSpPr>
          <p:spPr>
            <a:xfrm>
              <a:off x="4114325" y="2987125"/>
              <a:ext cx="122300" cy="106625"/>
            </a:xfrm>
            <a:custGeom>
              <a:avLst/>
              <a:gdLst/>
              <a:ahLst/>
              <a:cxnLst/>
              <a:rect l="l" t="t" r="r" b="b"/>
              <a:pathLst>
                <a:path w="4892" h="4265" extrusionOk="0">
                  <a:moveTo>
                    <a:pt x="449" y="1"/>
                  </a:moveTo>
                  <a:cubicBezTo>
                    <a:pt x="217" y="1"/>
                    <a:pt x="0" y="245"/>
                    <a:pt x="95" y="507"/>
                  </a:cubicBezTo>
                  <a:cubicBezTo>
                    <a:pt x="716" y="2152"/>
                    <a:pt x="1957" y="4168"/>
                    <a:pt x="3136" y="4261"/>
                  </a:cubicBezTo>
                  <a:cubicBezTo>
                    <a:pt x="3171" y="4263"/>
                    <a:pt x="3206" y="4265"/>
                    <a:pt x="3240" y="4265"/>
                  </a:cubicBezTo>
                  <a:cubicBezTo>
                    <a:pt x="4550" y="4265"/>
                    <a:pt x="4892" y="2557"/>
                    <a:pt x="4438" y="1469"/>
                  </a:cubicBezTo>
                  <a:cubicBezTo>
                    <a:pt x="4345" y="1252"/>
                    <a:pt x="4097" y="1097"/>
                    <a:pt x="3818" y="1097"/>
                  </a:cubicBezTo>
                  <a:cubicBezTo>
                    <a:pt x="3167" y="1097"/>
                    <a:pt x="1833" y="942"/>
                    <a:pt x="654" y="73"/>
                  </a:cubicBezTo>
                  <a:cubicBezTo>
                    <a:pt x="589" y="23"/>
                    <a:pt x="518" y="1"/>
                    <a:pt x="449" y="1"/>
                  </a:cubicBezTo>
                  <a:close/>
                </a:path>
              </a:pathLst>
            </a:custGeom>
            <a:solidFill>
              <a:srgbClr val="FDCF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4793;p57">
              <a:extLst>
                <a:ext uri="{FF2B5EF4-FFF2-40B4-BE49-F238E27FC236}">
                  <a16:creationId xmlns:a16="http://schemas.microsoft.com/office/drawing/2014/main" id="{218D22E1-A7FA-498A-B7D9-68D4F2AB27AA}"/>
                </a:ext>
              </a:extLst>
            </p:cNvPr>
            <p:cNvSpPr/>
            <p:nvPr/>
          </p:nvSpPr>
          <p:spPr>
            <a:xfrm>
              <a:off x="4148500" y="3242550"/>
              <a:ext cx="17850" cy="18625"/>
            </a:xfrm>
            <a:custGeom>
              <a:avLst/>
              <a:gdLst/>
              <a:ahLst/>
              <a:cxnLst/>
              <a:rect l="l" t="t" r="r" b="b"/>
              <a:pathLst>
                <a:path w="714" h="745" extrusionOk="0">
                  <a:moveTo>
                    <a:pt x="373" y="0"/>
                  </a:moveTo>
                  <a:cubicBezTo>
                    <a:pt x="155" y="0"/>
                    <a:pt x="0" y="155"/>
                    <a:pt x="0" y="372"/>
                  </a:cubicBezTo>
                  <a:cubicBezTo>
                    <a:pt x="0" y="590"/>
                    <a:pt x="155" y="745"/>
                    <a:pt x="373" y="745"/>
                  </a:cubicBezTo>
                  <a:cubicBezTo>
                    <a:pt x="559" y="745"/>
                    <a:pt x="714" y="590"/>
                    <a:pt x="714" y="372"/>
                  </a:cubicBezTo>
                  <a:cubicBezTo>
                    <a:pt x="714" y="155"/>
                    <a:pt x="559" y="0"/>
                    <a:pt x="373" y="0"/>
                  </a:cubicBezTo>
                  <a:close/>
                </a:path>
              </a:pathLst>
            </a:custGeom>
            <a:solidFill>
              <a:srgbClr val="3C24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4794;p57">
              <a:extLst>
                <a:ext uri="{FF2B5EF4-FFF2-40B4-BE49-F238E27FC236}">
                  <a16:creationId xmlns:a16="http://schemas.microsoft.com/office/drawing/2014/main" id="{782305D9-076E-478B-8A71-2F226A2197F4}"/>
                </a:ext>
              </a:extLst>
            </p:cNvPr>
            <p:cNvSpPr/>
            <p:nvPr/>
          </p:nvSpPr>
          <p:spPr>
            <a:xfrm>
              <a:off x="5053550" y="2840050"/>
              <a:ext cx="5450" cy="1575"/>
            </a:xfrm>
            <a:custGeom>
              <a:avLst/>
              <a:gdLst/>
              <a:ahLst/>
              <a:cxnLst/>
              <a:rect l="l" t="t" r="r" b="b"/>
              <a:pathLst>
                <a:path w="218" h="63" extrusionOk="0">
                  <a:moveTo>
                    <a:pt x="0" y="62"/>
                  </a:moveTo>
                  <a:cubicBezTo>
                    <a:pt x="62" y="31"/>
                    <a:pt x="155" y="31"/>
                    <a:pt x="218" y="0"/>
                  </a:cubicBezTo>
                  <a:cubicBezTo>
                    <a:pt x="155" y="31"/>
                    <a:pt x="62" y="31"/>
                    <a:pt x="0" y="62"/>
                  </a:cubicBezTo>
                  <a:close/>
                </a:path>
              </a:pathLst>
            </a:custGeom>
            <a:solidFill>
              <a:srgbClr val="D4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4795;p57">
              <a:extLst>
                <a:ext uri="{FF2B5EF4-FFF2-40B4-BE49-F238E27FC236}">
                  <a16:creationId xmlns:a16="http://schemas.microsoft.com/office/drawing/2014/main" id="{B2FAEE56-D50D-47F6-BE37-E11293647299}"/>
                </a:ext>
              </a:extLst>
            </p:cNvPr>
            <p:cNvSpPr/>
            <p:nvPr/>
          </p:nvSpPr>
          <p:spPr>
            <a:xfrm>
              <a:off x="4681300" y="2809800"/>
              <a:ext cx="518850" cy="323425"/>
            </a:xfrm>
            <a:custGeom>
              <a:avLst/>
              <a:gdLst/>
              <a:ahLst/>
              <a:cxnLst/>
              <a:rect l="l" t="t" r="r" b="b"/>
              <a:pathLst>
                <a:path w="20754" h="12937" extrusionOk="0">
                  <a:moveTo>
                    <a:pt x="931" y="0"/>
                  </a:moveTo>
                  <a:cubicBezTo>
                    <a:pt x="621" y="0"/>
                    <a:pt x="310" y="0"/>
                    <a:pt x="0" y="31"/>
                  </a:cubicBezTo>
                  <a:cubicBezTo>
                    <a:pt x="0" y="62"/>
                    <a:pt x="4715" y="1427"/>
                    <a:pt x="6422" y="4591"/>
                  </a:cubicBezTo>
                  <a:cubicBezTo>
                    <a:pt x="7290" y="6980"/>
                    <a:pt x="8097" y="10175"/>
                    <a:pt x="7755" y="12936"/>
                  </a:cubicBezTo>
                  <a:cubicBezTo>
                    <a:pt x="8841" y="9927"/>
                    <a:pt x="9710" y="4405"/>
                    <a:pt x="13029" y="3506"/>
                  </a:cubicBezTo>
                  <a:cubicBezTo>
                    <a:pt x="13401" y="3413"/>
                    <a:pt x="13743" y="3382"/>
                    <a:pt x="14084" y="3382"/>
                  </a:cubicBezTo>
                  <a:cubicBezTo>
                    <a:pt x="17434" y="3382"/>
                    <a:pt x="19544" y="7849"/>
                    <a:pt x="20753" y="11354"/>
                  </a:cubicBezTo>
                  <a:cubicBezTo>
                    <a:pt x="20381" y="8469"/>
                    <a:pt x="17558" y="1055"/>
                    <a:pt x="20753" y="466"/>
                  </a:cubicBezTo>
                  <a:cubicBezTo>
                    <a:pt x="20381" y="403"/>
                    <a:pt x="19978" y="403"/>
                    <a:pt x="19544" y="403"/>
                  </a:cubicBezTo>
                  <a:cubicBezTo>
                    <a:pt x="18210" y="403"/>
                    <a:pt x="16752" y="652"/>
                    <a:pt x="15108" y="1210"/>
                  </a:cubicBezTo>
                  <a:cubicBezTo>
                    <a:pt x="15045" y="1241"/>
                    <a:pt x="14952" y="1241"/>
                    <a:pt x="14890" y="1272"/>
                  </a:cubicBezTo>
                  <a:cubicBezTo>
                    <a:pt x="13060" y="1799"/>
                    <a:pt x="11261" y="2172"/>
                    <a:pt x="10051" y="2389"/>
                  </a:cubicBezTo>
                  <a:cubicBezTo>
                    <a:pt x="9803" y="2420"/>
                    <a:pt x="9555" y="2451"/>
                    <a:pt x="9275" y="2451"/>
                  </a:cubicBezTo>
                  <a:cubicBezTo>
                    <a:pt x="8624" y="2451"/>
                    <a:pt x="7973" y="2296"/>
                    <a:pt x="7352" y="1986"/>
                  </a:cubicBezTo>
                  <a:cubicBezTo>
                    <a:pt x="6515" y="1582"/>
                    <a:pt x="5677" y="1179"/>
                    <a:pt x="4870" y="838"/>
                  </a:cubicBezTo>
                  <a:lnTo>
                    <a:pt x="4839" y="838"/>
                  </a:lnTo>
                  <a:cubicBezTo>
                    <a:pt x="3568" y="341"/>
                    <a:pt x="2296" y="0"/>
                    <a:pt x="931" y="0"/>
                  </a:cubicBezTo>
                  <a:close/>
                </a:path>
              </a:pathLst>
            </a:custGeom>
            <a:solidFill>
              <a:srgbClr val="8C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4796;p57">
              <a:extLst>
                <a:ext uri="{FF2B5EF4-FFF2-40B4-BE49-F238E27FC236}">
                  <a16:creationId xmlns:a16="http://schemas.microsoft.com/office/drawing/2014/main" id="{4DDB1F1B-3E40-425C-8F0D-25BA2A60487B}"/>
                </a:ext>
              </a:extLst>
            </p:cNvPr>
            <p:cNvSpPr/>
            <p:nvPr/>
          </p:nvSpPr>
          <p:spPr>
            <a:xfrm>
              <a:off x="4153150" y="3113025"/>
              <a:ext cx="10875" cy="800"/>
            </a:xfrm>
            <a:custGeom>
              <a:avLst/>
              <a:gdLst/>
              <a:ahLst/>
              <a:cxnLst/>
              <a:rect l="l" t="t" r="r" b="b"/>
              <a:pathLst>
                <a:path w="435" h="32" extrusionOk="0">
                  <a:moveTo>
                    <a:pt x="0" y="1"/>
                  </a:moveTo>
                  <a:cubicBezTo>
                    <a:pt x="125" y="32"/>
                    <a:pt x="280" y="32"/>
                    <a:pt x="404" y="32"/>
                  </a:cubicBezTo>
                  <a:lnTo>
                    <a:pt x="435" y="32"/>
                  </a:lnTo>
                  <a:cubicBezTo>
                    <a:pt x="280" y="32"/>
                    <a:pt x="156" y="32"/>
                    <a:pt x="0" y="1"/>
                  </a:cubicBezTo>
                  <a:close/>
                </a:path>
              </a:pathLst>
            </a:custGeom>
            <a:solidFill>
              <a:srgbClr val="FEE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4797;p57">
              <a:extLst>
                <a:ext uri="{FF2B5EF4-FFF2-40B4-BE49-F238E27FC236}">
                  <a16:creationId xmlns:a16="http://schemas.microsoft.com/office/drawing/2014/main" id="{FA3C95D6-1BAC-4B7B-AC66-0B0C5DB58952}"/>
                </a:ext>
              </a:extLst>
            </p:cNvPr>
            <p:cNvSpPr/>
            <p:nvPr/>
          </p:nvSpPr>
          <p:spPr>
            <a:xfrm>
              <a:off x="3985625" y="3110700"/>
              <a:ext cx="183825" cy="127225"/>
            </a:xfrm>
            <a:custGeom>
              <a:avLst/>
              <a:gdLst/>
              <a:ahLst/>
              <a:cxnLst/>
              <a:rect l="l" t="t" r="r" b="b"/>
              <a:pathLst>
                <a:path w="7353" h="5089" extrusionOk="0">
                  <a:moveTo>
                    <a:pt x="1" y="1"/>
                  </a:moveTo>
                  <a:lnTo>
                    <a:pt x="1" y="1"/>
                  </a:lnTo>
                  <a:cubicBezTo>
                    <a:pt x="1428" y="3196"/>
                    <a:pt x="3537" y="5088"/>
                    <a:pt x="3537" y="5088"/>
                  </a:cubicBezTo>
                  <a:cubicBezTo>
                    <a:pt x="6764" y="4995"/>
                    <a:pt x="7353" y="2948"/>
                    <a:pt x="7353" y="1521"/>
                  </a:cubicBezTo>
                  <a:cubicBezTo>
                    <a:pt x="7353" y="714"/>
                    <a:pt x="7167" y="125"/>
                    <a:pt x="7167" y="125"/>
                  </a:cubicBezTo>
                  <a:lnTo>
                    <a:pt x="7105" y="125"/>
                  </a:lnTo>
                  <a:cubicBezTo>
                    <a:pt x="6981" y="125"/>
                    <a:pt x="6826" y="125"/>
                    <a:pt x="6701" y="94"/>
                  </a:cubicBezTo>
                  <a:cubicBezTo>
                    <a:pt x="6298" y="776"/>
                    <a:pt x="5492" y="1645"/>
                    <a:pt x="3972" y="1862"/>
                  </a:cubicBezTo>
                  <a:cubicBezTo>
                    <a:pt x="3848" y="1893"/>
                    <a:pt x="3723" y="1893"/>
                    <a:pt x="3599" y="1893"/>
                  </a:cubicBezTo>
                  <a:cubicBezTo>
                    <a:pt x="2265" y="1893"/>
                    <a:pt x="932" y="900"/>
                    <a:pt x="1" y="1"/>
                  </a:cubicBezTo>
                  <a:close/>
                </a:path>
              </a:pathLst>
            </a:custGeom>
            <a:solidFill>
              <a:srgbClr val="FCB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4798;p57">
              <a:extLst>
                <a:ext uri="{FF2B5EF4-FFF2-40B4-BE49-F238E27FC236}">
                  <a16:creationId xmlns:a16="http://schemas.microsoft.com/office/drawing/2014/main" id="{92CD2D5B-4A4C-4B6E-ABAE-EC1BE7CCC8A2}"/>
                </a:ext>
              </a:extLst>
            </p:cNvPr>
            <p:cNvSpPr/>
            <p:nvPr/>
          </p:nvSpPr>
          <p:spPr>
            <a:xfrm>
              <a:off x="4185725" y="3013750"/>
              <a:ext cx="44225" cy="79925"/>
            </a:xfrm>
            <a:custGeom>
              <a:avLst/>
              <a:gdLst/>
              <a:ahLst/>
              <a:cxnLst/>
              <a:rect l="l" t="t" r="r" b="b"/>
              <a:pathLst>
                <a:path w="1769" h="3197" extrusionOk="0">
                  <a:moveTo>
                    <a:pt x="404" y="3196"/>
                  </a:moveTo>
                  <a:cubicBezTo>
                    <a:pt x="373" y="3196"/>
                    <a:pt x="311" y="3196"/>
                    <a:pt x="280" y="3196"/>
                  </a:cubicBezTo>
                  <a:cubicBezTo>
                    <a:pt x="280" y="3165"/>
                    <a:pt x="280" y="3165"/>
                    <a:pt x="280" y="3165"/>
                  </a:cubicBezTo>
                  <a:cubicBezTo>
                    <a:pt x="280" y="3165"/>
                    <a:pt x="280" y="3165"/>
                    <a:pt x="280" y="3196"/>
                  </a:cubicBezTo>
                  <a:cubicBezTo>
                    <a:pt x="311" y="3196"/>
                    <a:pt x="373" y="3196"/>
                    <a:pt x="404" y="3196"/>
                  </a:cubicBezTo>
                  <a:cubicBezTo>
                    <a:pt x="1334" y="3196"/>
                    <a:pt x="1769" y="2296"/>
                    <a:pt x="1769" y="1397"/>
                  </a:cubicBezTo>
                  <a:cubicBezTo>
                    <a:pt x="1769" y="2296"/>
                    <a:pt x="1334" y="3196"/>
                    <a:pt x="404" y="3196"/>
                  </a:cubicBezTo>
                  <a:close/>
                  <a:moveTo>
                    <a:pt x="280" y="3165"/>
                  </a:moveTo>
                  <a:cubicBezTo>
                    <a:pt x="187" y="3165"/>
                    <a:pt x="124" y="3165"/>
                    <a:pt x="31" y="3134"/>
                  </a:cubicBezTo>
                  <a:cubicBezTo>
                    <a:pt x="124" y="3165"/>
                    <a:pt x="187" y="3165"/>
                    <a:pt x="280" y="3165"/>
                  </a:cubicBezTo>
                  <a:close/>
                  <a:moveTo>
                    <a:pt x="31" y="3134"/>
                  </a:moveTo>
                  <a:cubicBezTo>
                    <a:pt x="31" y="3134"/>
                    <a:pt x="31" y="3134"/>
                    <a:pt x="31" y="3134"/>
                  </a:cubicBezTo>
                  <a:cubicBezTo>
                    <a:pt x="31" y="3134"/>
                    <a:pt x="31" y="3134"/>
                    <a:pt x="31" y="3134"/>
                  </a:cubicBezTo>
                  <a:close/>
                  <a:moveTo>
                    <a:pt x="31" y="3134"/>
                  </a:moveTo>
                  <a:cubicBezTo>
                    <a:pt x="31" y="3134"/>
                    <a:pt x="31" y="3134"/>
                    <a:pt x="31" y="3134"/>
                  </a:cubicBezTo>
                  <a:cubicBezTo>
                    <a:pt x="31" y="3134"/>
                    <a:pt x="31" y="3134"/>
                    <a:pt x="31" y="3134"/>
                  </a:cubicBezTo>
                  <a:close/>
                  <a:moveTo>
                    <a:pt x="31" y="3134"/>
                  </a:moveTo>
                  <a:cubicBezTo>
                    <a:pt x="31" y="3134"/>
                    <a:pt x="31" y="3134"/>
                    <a:pt x="31" y="3134"/>
                  </a:cubicBezTo>
                  <a:cubicBezTo>
                    <a:pt x="31" y="3134"/>
                    <a:pt x="31" y="3134"/>
                    <a:pt x="31" y="3134"/>
                  </a:cubicBezTo>
                  <a:close/>
                  <a:moveTo>
                    <a:pt x="31" y="3134"/>
                  </a:moveTo>
                  <a:cubicBezTo>
                    <a:pt x="31" y="3134"/>
                    <a:pt x="31" y="3134"/>
                    <a:pt x="31" y="3134"/>
                  </a:cubicBezTo>
                  <a:cubicBezTo>
                    <a:pt x="31" y="3134"/>
                    <a:pt x="31" y="3134"/>
                    <a:pt x="31" y="3134"/>
                  </a:cubicBezTo>
                  <a:close/>
                  <a:moveTo>
                    <a:pt x="0" y="3134"/>
                  </a:moveTo>
                  <a:cubicBezTo>
                    <a:pt x="0" y="3134"/>
                    <a:pt x="0" y="3134"/>
                    <a:pt x="0" y="3134"/>
                  </a:cubicBezTo>
                  <a:cubicBezTo>
                    <a:pt x="0" y="3134"/>
                    <a:pt x="0" y="3134"/>
                    <a:pt x="0" y="3134"/>
                  </a:cubicBezTo>
                  <a:close/>
                  <a:moveTo>
                    <a:pt x="962" y="32"/>
                  </a:moveTo>
                  <a:cubicBezTo>
                    <a:pt x="869" y="32"/>
                    <a:pt x="745" y="32"/>
                    <a:pt x="590" y="1"/>
                  </a:cubicBezTo>
                  <a:cubicBezTo>
                    <a:pt x="590" y="1"/>
                    <a:pt x="590" y="1"/>
                    <a:pt x="590" y="1"/>
                  </a:cubicBezTo>
                  <a:cubicBezTo>
                    <a:pt x="745" y="32"/>
                    <a:pt x="869" y="32"/>
                    <a:pt x="962" y="32"/>
                  </a:cubicBezTo>
                  <a:close/>
                </a:path>
              </a:pathLst>
            </a:custGeom>
            <a:solidFill>
              <a:srgbClr val="A88A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4799;p57">
              <a:extLst>
                <a:ext uri="{FF2B5EF4-FFF2-40B4-BE49-F238E27FC236}">
                  <a16:creationId xmlns:a16="http://schemas.microsoft.com/office/drawing/2014/main" id="{27281CDA-65EA-4935-AC1C-28164E96BADF}"/>
                </a:ext>
              </a:extLst>
            </p:cNvPr>
            <p:cNvSpPr/>
            <p:nvPr/>
          </p:nvSpPr>
          <p:spPr>
            <a:xfrm>
              <a:off x="4139200" y="3013750"/>
              <a:ext cx="90750" cy="79925"/>
            </a:xfrm>
            <a:custGeom>
              <a:avLst/>
              <a:gdLst/>
              <a:ahLst/>
              <a:cxnLst/>
              <a:rect l="l" t="t" r="r" b="b"/>
              <a:pathLst>
                <a:path w="3630" h="3197" extrusionOk="0">
                  <a:moveTo>
                    <a:pt x="2451" y="1"/>
                  </a:moveTo>
                  <a:cubicBezTo>
                    <a:pt x="2048" y="1087"/>
                    <a:pt x="1241" y="1335"/>
                    <a:pt x="496" y="1335"/>
                  </a:cubicBezTo>
                  <a:cubicBezTo>
                    <a:pt x="341" y="1335"/>
                    <a:pt x="155" y="1335"/>
                    <a:pt x="0" y="1304"/>
                  </a:cubicBezTo>
                  <a:lnTo>
                    <a:pt x="0" y="1304"/>
                  </a:lnTo>
                  <a:cubicBezTo>
                    <a:pt x="558" y="2203"/>
                    <a:pt x="1210" y="2917"/>
                    <a:pt x="1861" y="3134"/>
                  </a:cubicBezTo>
                  <a:lnTo>
                    <a:pt x="1892" y="3134"/>
                  </a:lnTo>
                  <a:cubicBezTo>
                    <a:pt x="1985" y="3165"/>
                    <a:pt x="2048" y="3165"/>
                    <a:pt x="2141" y="3165"/>
                  </a:cubicBezTo>
                  <a:cubicBezTo>
                    <a:pt x="2141" y="3165"/>
                    <a:pt x="2141" y="3165"/>
                    <a:pt x="2141" y="3196"/>
                  </a:cubicBezTo>
                  <a:lnTo>
                    <a:pt x="2265" y="3196"/>
                  </a:lnTo>
                  <a:cubicBezTo>
                    <a:pt x="3195" y="3196"/>
                    <a:pt x="3630" y="2296"/>
                    <a:pt x="3630" y="1397"/>
                  </a:cubicBezTo>
                  <a:cubicBezTo>
                    <a:pt x="3630" y="1056"/>
                    <a:pt x="3568" y="714"/>
                    <a:pt x="3443" y="404"/>
                  </a:cubicBezTo>
                  <a:cubicBezTo>
                    <a:pt x="3350" y="187"/>
                    <a:pt x="3102" y="32"/>
                    <a:pt x="2823" y="32"/>
                  </a:cubicBezTo>
                  <a:cubicBezTo>
                    <a:pt x="2730" y="32"/>
                    <a:pt x="2606" y="32"/>
                    <a:pt x="2451" y="1"/>
                  </a:cubicBezTo>
                  <a:close/>
                </a:path>
              </a:pathLst>
            </a:custGeom>
            <a:solidFill>
              <a:srgbClr val="FCBB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4800;p57">
              <a:extLst>
                <a:ext uri="{FF2B5EF4-FFF2-40B4-BE49-F238E27FC236}">
                  <a16:creationId xmlns:a16="http://schemas.microsoft.com/office/drawing/2014/main" id="{8481E545-796A-48EF-8998-544463041B7D}"/>
                </a:ext>
              </a:extLst>
            </p:cNvPr>
            <p:cNvSpPr/>
            <p:nvPr/>
          </p:nvSpPr>
          <p:spPr>
            <a:xfrm>
              <a:off x="4636300" y="3385250"/>
              <a:ext cx="653025" cy="129525"/>
            </a:xfrm>
            <a:custGeom>
              <a:avLst/>
              <a:gdLst/>
              <a:ahLst/>
              <a:cxnLst/>
              <a:rect l="l" t="t" r="r" b="b"/>
              <a:pathLst>
                <a:path w="26121" h="5181" extrusionOk="0">
                  <a:moveTo>
                    <a:pt x="26121" y="5181"/>
                  </a:moveTo>
                  <a:cubicBezTo>
                    <a:pt x="25842" y="4033"/>
                    <a:pt x="25500" y="2761"/>
                    <a:pt x="25159" y="1582"/>
                  </a:cubicBezTo>
                  <a:cubicBezTo>
                    <a:pt x="25500" y="2761"/>
                    <a:pt x="25842" y="4033"/>
                    <a:pt x="26121" y="5181"/>
                  </a:cubicBezTo>
                  <a:lnTo>
                    <a:pt x="26121" y="5181"/>
                  </a:lnTo>
                  <a:close/>
                  <a:moveTo>
                    <a:pt x="2514" y="3878"/>
                  </a:moveTo>
                  <a:lnTo>
                    <a:pt x="2048" y="900"/>
                  </a:lnTo>
                  <a:cubicBezTo>
                    <a:pt x="1366" y="652"/>
                    <a:pt x="652" y="341"/>
                    <a:pt x="1" y="0"/>
                  </a:cubicBezTo>
                  <a:lnTo>
                    <a:pt x="1" y="0"/>
                  </a:lnTo>
                  <a:cubicBezTo>
                    <a:pt x="652" y="341"/>
                    <a:pt x="1366" y="652"/>
                    <a:pt x="2048" y="900"/>
                  </a:cubicBezTo>
                  <a:lnTo>
                    <a:pt x="2514" y="3878"/>
                  </a:lnTo>
                  <a:lnTo>
                    <a:pt x="2514" y="3878"/>
                  </a:lnTo>
                  <a:close/>
                  <a:moveTo>
                    <a:pt x="25159" y="1551"/>
                  </a:moveTo>
                  <a:cubicBezTo>
                    <a:pt x="25159" y="1551"/>
                    <a:pt x="25159" y="1551"/>
                    <a:pt x="25159" y="1551"/>
                  </a:cubicBezTo>
                  <a:cubicBezTo>
                    <a:pt x="25159" y="1551"/>
                    <a:pt x="25159" y="1551"/>
                    <a:pt x="25159" y="1551"/>
                  </a:cubicBezTo>
                  <a:close/>
                </a:path>
              </a:pathLst>
            </a:custGeom>
            <a:solidFill>
              <a:srgbClr val="D4CC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4801;p57">
              <a:extLst>
                <a:ext uri="{FF2B5EF4-FFF2-40B4-BE49-F238E27FC236}">
                  <a16:creationId xmlns:a16="http://schemas.microsoft.com/office/drawing/2014/main" id="{2FEA2CAA-50E0-4AB7-813A-E58CBD4F5C05}"/>
                </a:ext>
              </a:extLst>
            </p:cNvPr>
            <p:cNvSpPr/>
            <p:nvPr/>
          </p:nvSpPr>
          <p:spPr>
            <a:xfrm>
              <a:off x="4461025" y="3047100"/>
              <a:ext cx="964025" cy="467675"/>
            </a:xfrm>
            <a:custGeom>
              <a:avLst/>
              <a:gdLst/>
              <a:ahLst/>
              <a:cxnLst/>
              <a:rect l="l" t="t" r="r" b="b"/>
              <a:pathLst>
                <a:path w="38561" h="18707" extrusionOk="0">
                  <a:moveTo>
                    <a:pt x="2390" y="1"/>
                  </a:moveTo>
                  <a:cubicBezTo>
                    <a:pt x="1552" y="5150"/>
                    <a:pt x="1" y="6950"/>
                    <a:pt x="1" y="6950"/>
                  </a:cubicBezTo>
                  <a:cubicBezTo>
                    <a:pt x="373" y="8159"/>
                    <a:pt x="1087" y="9090"/>
                    <a:pt x="1769" y="9773"/>
                  </a:cubicBezTo>
                  <a:cubicBezTo>
                    <a:pt x="2576" y="10579"/>
                    <a:pt x="3351" y="11075"/>
                    <a:pt x="3631" y="11324"/>
                  </a:cubicBezTo>
                  <a:cubicBezTo>
                    <a:pt x="4654" y="12161"/>
                    <a:pt x="5802" y="12906"/>
                    <a:pt x="7012" y="13526"/>
                  </a:cubicBezTo>
                  <a:cubicBezTo>
                    <a:pt x="7663" y="13867"/>
                    <a:pt x="8377" y="14178"/>
                    <a:pt x="9059" y="14426"/>
                  </a:cubicBezTo>
                  <a:lnTo>
                    <a:pt x="9525" y="17404"/>
                  </a:lnTo>
                  <a:cubicBezTo>
                    <a:pt x="10952" y="16659"/>
                    <a:pt x="13743" y="15791"/>
                    <a:pt x="13743" y="15791"/>
                  </a:cubicBezTo>
                  <a:cubicBezTo>
                    <a:pt x="15698" y="16194"/>
                    <a:pt x="17683" y="16411"/>
                    <a:pt x="19669" y="16411"/>
                  </a:cubicBezTo>
                  <a:cubicBezTo>
                    <a:pt x="21623" y="16411"/>
                    <a:pt x="23577" y="16194"/>
                    <a:pt x="25501" y="15791"/>
                  </a:cubicBezTo>
                  <a:cubicBezTo>
                    <a:pt x="26338" y="15605"/>
                    <a:pt x="27145" y="15387"/>
                    <a:pt x="27982" y="15139"/>
                  </a:cubicBezTo>
                  <a:cubicBezTo>
                    <a:pt x="28696" y="14922"/>
                    <a:pt x="29471" y="14643"/>
                    <a:pt x="30278" y="14364"/>
                  </a:cubicBezTo>
                  <a:cubicBezTo>
                    <a:pt x="30774" y="14178"/>
                    <a:pt x="31271" y="13991"/>
                    <a:pt x="31767" y="13774"/>
                  </a:cubicBezTo>
                  <a:cubicBezTo>
                    <a:pt x="31891" y="14178"/>
                    <a:pt x="32046" y="14643"/>
                    <a:pt x="32170" y="15077"/>
                  </a:cubicBezTo>
                  <a:cubicBezTo>
                    <a:pt x="32170" y="15077"/>
                    <a:pt x="32170" y="15077"/>
                    <a:pt x="32170" y="15108"/>
                  </a:cubicBezTo>
                  <a:cubicBezTo>
                    <a:pt x="32511" y="16287"/>
                    <a:pt x="32853" y="17559"/>
                    <a:pt x="33132" y="18707"/>
                  </a:cubicBezTo>
                  <a:cubicBezTo>
                    <a:pt x="33132" y="18676"/>
                    <a:pt x="33690" y="16318"/>
                    <a:pt x="34466" y="15574"/>
                  </a:cubicBezTo>
                  <a:cubicBezTo>
                    <a:pt x="35055" y="15015"/>
                    <a:pt x="36792" y="14364"/>
                    <a:pt x="38002" y="13681"/>
                  </a:cubicBezTo>
                  <a:cubicBezTo>
                    <a:pt x="38312" y="11106"/>
                    <a:pt x="38468" y="8842"/>
                    <a:pt x="38499" y="8004"/>
                  </a:cubicBezTo>
                  <a:cubicBezTo>
                    <a:pt x="38530" y="7942"/>
                    <a:pt x="38530" y="7911"/>
                    <a:pt x="38561" y="7849"/>
                  </a:cubicBezTo>
                  <a:cubicBezTo>
                    <a:pt x="38530" y="7756"/>
                    <a:pt x="38530" y="7694"/>
                    <a:pt x="38530" y="7694"/>
                  </a:cubicBezTo>
                  <a:cubicBezTo>
                    <a:pt x="37878" y="9214"/>
                    <a:pt x="36327" y="9804"/>
                    <a:pt x="34838" y="9804"/>
                  </a:cubicBezTo>
                  <a:cubicBezTo>
                    <a:pt x="33628" y="9804"/>
                    <a:pt x="32449" y="9431"/>
                    <a:pt x="31736" y="8904"/>
                  </a:cubicBezTo>
                  <a:cubicBezTo>
                    <a:pt x="30216" y="10982"/>
                    <a:pt x="26990" y="13030"/>
                    <a:pt x="21096" y="13030"/>
                  </a:cubicBezTo>
                  <a:lnTo>
                    <a:pt x="20537" y="13030"/>
                  </a:lnTo>
                  <a:cubicBezTo>
                    <a:pt x="18490" y="12937"/>
                    <a:pt x="16628" y="11634"/>
                    <a:pt x="16132" y="9648"/>
                  </a:cubicBezTo>
                  <a:cubicBezTo>
                    <a:pt x="16039" y="9307"/>
                    <a:pt x="15977" y="8935"/>
                    <a:pt x="15977" y="8563"/>
                  </a:cubicBezTo>
                  <a:cubicBezTo>
                    <a:pt x="14767" y="10176"/>
                    <a:pt x="13247" y="10486"/>
                    <a:pt x="12223" y="10486"/>
                  </a:cubicBezTo>
                  <a:cubicBezTo>
                    <a:pt x="11510" y="10486"/>
                    <a:pt x="11045" y="10331"/>
                    <a:pt x="11045" y="10331"/>
                  </a:cubicBezTo>
                  <a:cubicBezTo>
                    <a:pt x="6329" y="7911"/>
                    <a:pt x="2483" y="4127"/>
                    <a:pt x="2390" y="1"/>
                  </a:cubicBezTo>
                  <a:close/>
                </a:path>
              </a:pathLst>
            </a:custGeom>
            <a:solidFill>
              <a:srgbClr val="8C7A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4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4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48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500" fill="hold"/>
                                        <p:tgtEl>
                                          <p:spTgt spid="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4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4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1690;p34">
            <a:extLst>
              <a:ext uri="{FF2B5EF4-FFF2-40B4-BE49-F238E27FC236}">
                <a16:creationId xmlns:a16="http://schemas.microsoft.com/office/drawing/2014/main" id="{D1040275-3E63-4DB6-B9B8-6CA3DB62D226}"/>
              </a:ext>
            </a:extLst>
          </p:cNvPr>
          <p:cNvSpPr/>
          <p:nvPr/>
        </p:nvSpPr>
        <p:spPr>
          <a:xfrm>
            <a:off x="1805098" y="2839403"/>
            <a:ext cx="5698647" cy="19889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93" name="Google Shape;1693;p34"/>
          <p:cNvGrpSpPr/>
          <p:nvPr/>
        </p:nvGrpSpPr>
        <p:grpSpPr>
          <a:xfrm>
            <a:off x="6525279" y="1038262"/>
            <a:ext cx="2618712" cy="3677588"/>
            <a:chOff x="6525279" y="1038262"/>
            <a:chExt cx="2618712" cy="3677588"/>
          </a:xfrm>
        </p:grpSpPr>
        <p:grpSp>
          <p:nvGrpSpPr>
            <p:cNvPr id="1694" name="Google Shape;1694;p34"/>
            <p:cNvGrpSpPr/>
            <p:nvPr/>
          </p:nvGrpSpPr>
          <p:grpSpPr>
            <a:xfrm flipH="1">
              <a:off x="8554650" y="2477284"/>
              <a:ext cx="151241" cy="137891"/>
              <a:chOff x="1474943" y="3859420"/>
              <a:chExt cx="118956" cy="108456"/>
            </a:xfrm>
          </p:grpSpPr>
          <p:sp>
            <p:nvSpPr>
              <p:cNvPr id="1695" name="Google Shape;1695;p34"/>
              <p:cNvSpPr/>
              <p:nvPr/>
            </p:nvSpPr>
            <p:spPr>
              <a:xfrm>
                <a:off x="1474943" y="3931517"/>
                <a:ext cx="46859" cy="36359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347" extrusionOk="0">
                    <a:moveTo>
                      <a:pt x="868" y="0"/>
                    </a:moveTo>
                    <a:cubicBezTo>
                      <a:pt x="1" y="0"/>
                      <a:pt x="1" y="1347"/>
                      <a:pt x="868" y="1347"/>
                    </a:cubicBezTo>
                    <a:cubicBezTo>
                      <a:pt x="1736" y="1347"/>
                      <a:pt x="1736" y="0"/>
                      <a:pt x="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34"/>
              <p:cNvSpPr/>
              <p:nvPr/>
            </p:nvSpPr>
            <p:spPr>
              <a:xfrm>
                <a:off x="1511302" y="3859420"/>
                <a:ext cx="46238" cy="35765"/>
              </a:xfrm>
              <a:custGeom>
                <a:avLst/>
                <a:gdLst/>
                <a:ahLst/>
                <a:cxnLst/>
                <a:rect l="l" t="t" r="r" b="b"/>
                <a:pathLst>
                  <a:path w="1713" h="1325" extrusionOk="0">
                    <a:moveTo>
                      <a:pt x="868" y="1"/>
                    </a:moveTo>
                    <a:cubicBezTo>
                      <a:pt x="0" y="1"/>
                      <a:pt x="0" y="1324"/>
                      <a:pt x="868" y="1324"/>
                    </a:cubicBezTo>
                    <a:cubicBezTo>
                      <a:pt x="1712" y="1324"/>
                      <a:pt x="1712" y="1"/>
                      <a:pt x="8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34"/>
              <p:cNvSpPr/>
              <p:nvPr/>
            </p:nvSpPr>
            <p:spPr>
              <a:xfrm>
                <a:off x="1547040" y="3931517"/>
                <a:ext cx="46859" cy="36359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347" extrusionOk="0">
                    <a:moveTo>
                      <a:pt x="868" y="0"/>
                    </a:moveTo>
                    <a:cubicBezTo>
                      <a:pt x="0" y="0"/>
                      <a:pt x="0" y="1347"/>
                      <a:pt x="868" y="1347"/>
                    </a:cubicBezTo>
                    <a:cubicBezTo>
                      <a:pt x="1735" y="1347"/>
                      <a:pt x="1735" y="0"/>
                      <a:pt x="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98" name="Google Shape;1698;p34"/>
            <p:cNvSpPr/>
            <p:nvPr/>
          </p:nvSpPr>
          <p:spPr>
            <a:xfrm flipH="1">
              <a:off x="8746540" y="1839356"/>
              <a:ext cx="72718" cy="56711"/>
            </a:xfrm>
            <a:custGeom>
              <a:avLst/>
              <a:gdLst/>
              <a:ahLst/>
              <a:cxnLst/>
              <a:rect l="l" t="t" r="r" b="b"/>
              <a:pathLst>
                <a:path w="2694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93" y="2100"/>
                    <a:pt x="2693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34"/>
            <p:cNvSpPr/>
            <p:nvPr/>
          </p:nvSpPr>
          <p:spPr>
            <a:xfrm flipH="1">
              <a:off x="8690476" y="1727229"/>
              <a:ext cx="72718" cy="56090"/>
            </a:xfrm>
            <a:custGeom>
              <a:avLst/>
              <a:gdLst/>
              <a:ahLst/>
              <a:cxnLst/>
              <a:rect l="l" t="t" r="r" b="b"/>
              <a:pathLst>
                <a:path w="2694" h="2078" extrusionOk="0">
                  <a:moveTo>
                    <a:pt x="1347" y="0"/>
                  </a:moveTo>
                  <a:cubicBezTo>
                    <a:pt x="0" y="0"/>
                    <a:pt x="0" y="2077"/>
                    <a:pt x="1347" y="2077"/>
                  </a:cubicBezTo>
                  <a:cubicBezTo>
                    <a:pt x="2694" y="2077"/>
                    <a:pt x="2694" y="0"/>
                    <a:pt x="13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34"/>
            <p:cNvSpPr/>
            <p:nvPr/>
          </p:nvSpPr>
          <p:spPr>
            <a:xfrm flipH="1">
              <a:off x="8634413" y="1839356"/>
              <a:ext cx="72097" cy="56711"/>
            </a:xfrm>
            <a:custGeom>
              <a:avLst/>
              <a:gdLst/>
              <a:ahLst/>
              <a:cxnLst/>
              <a:rect l="l" t="t" r="r" b="b"/>
              <a:pathLst>
                <a:path w="2671" h="2101" extrusionOk="0">
                  <a:moveTo>
                    <a:pt x="1347" y="1"/>
                  </a:moveTo>
                  <a:cubicBezTo>
                    <a:pt x="0" y="1"/>
                    <a:pt x="0" y="2100"/>
                    <a:pt x="1347" y="2100"/>
                  </a:cubicBezTo>
                  <a:cubicBezTo>
                    <a:pt x="2671" y="2100"/>
                    <a:pt x="2671" y="1"/>
                    <a:pt x="1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34"/>
            <p:cNvSpPr/>
            <p:nvPr/>
          </p:nvSpPr>
          <p:spPr>
            <a:xfrm flipH="1">
              <a:off x="8293912" y="2647182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34"/>
            <p:cNvSpPr/>
            <p:nvPr/>
          </p:nvSpPr>
          <p:spPr>
            <a:xfrm flipH="1">
              <a:off x="9051608" y="3093384"/>
              <a:ext cx="84936" cy="437377"/>
            </a:xfrm>
            <a:custGeom>
              <a:avLst/>
              <a:gdLst/>
              <a:ahLst/>
              <a:cxnLst/>
              <a:rect l="l" t="t" r="r" b="b"/>
              <a:pathLst>
                <a:path w="2475" h="12745" extrusionOk="0">
                  <a:moveTo>
                    <a:pt x="2048" y="1"/>
                  </a:moveTo>
                  <a:cubicBezTo>
                    <a:pt x="1911" y="1"/>
                    <a:pt x="1780" y="78"/>
                    <a:pt x="1735" y="259"/>
                  </a:cubicBezTo>
                  <a:cubicBezTo>
                    <a:pt x="1096" y="3043"/>
                    <a:pt x="525" y="5874"/>
                    <a:pt x="0" y="8704"/>
                  </a:cubicBezTo>
                  <a:lnTo>
                    <a:pt x="0" y="12744"/>
                  </a:lnTo>
                  <a:cubicBezTo>
                    <a:pt x="662" y="8613"/>
                    <a:pt x="1461" y="4504"/>
                    <a:pt x="2419" y="441"/>
                  </a:cubicBezTo>
                  <a:cubicBezTo>
                    <a:pt x="2475" y="179"/>
                    <a:pt x="2255" y="1"/>
                    <a:pt x="2048" y="1"/>
                  </a:cubicBezTo>
                  <a:close/>
                </a:path>
              </a:pathLst>
            </a:custGeom>
            <a:solidFill>
              <a:srgbClr val="A551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34"/>
            <p:cNvSpPr/>
            <p:nvPr/>
          </p:nvSpPr>
          <p:spPr>
            <a:xfrm flipH="1">
              <a:off x="8560662" y="335433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34"/>
            <p:cNvSpPr/>
            <p:nvPr/>
          </p:nvSpPr>
          <p:spPr>
            <a:xfrm flipH="1">
              <a:off x="7792772" y="1465016"/>
              <a:ext cx="1265458" cy="1080212"/>
            </a:xfrm>
            <a:custGeom>
              <a:avLst/>
              <a:gdLst/>
              <a:ahLst/>
              <a:cxnLst/>
              <a:rect l="l" t="t" r="r" b="b"/>
              <a:pathLst>
                <a:path w="36875" h="31477" extrusionOk="0">
                  <a:moveTo>
                    <a:pt x="31851" y="0"/>
                  </a:moveTo>
                  <a:cubicBezTo>
                    <a:pt x="31796" y="0"/>
                    <a:pt x="31740" y="1"/>
                    <a:pt x="31682" y="3"/>
                  </a:cubicBezTo>
                  <a:cubicBezTo>
                    <a:pt x="27414" y="208"/>
                    <a:pt x="22598" y="5572"/>
                    <a:pt x="18900" y="8357"/>
                  </a:cubicBezTo>
                  <a:cubicBezTo>
                    <a:pt x="18749" y="6204"/>
                    <a:pt x="20363" y="255"/>
                    <a:pt x="18301" y="255"/>
                  </a:cubicBezTo>
                  <a:cubicBezTo>
                    <a:pt x="17871" y="255"/>
                    <a:pt x="17281" y="514"/>
                    <a:pt x="16480" y="1121"/>
                  </a:cubicBezTo>
                  <a:cubicBezTo>
                    <a:pt x="13513" y="3358"/>
                    <a:pt x="12783" y="10023"/>
                    <a:pt x="9998" y="12055"/>
                  </a:cubicBezTo>
                  <a:cubicBezTo>
                    <a:pt x="9998" y="10936"/>
                    <a:pt x="10546" y="6120"/>
                    <a:pt x="9268" y="5572"/>
                  </a:cubicBezTo>
                  <a:cubicBezTo>
                    <a:pt x="9087" y="5482"/>
                    <a:pt x="8908" y="5440"/>
                    <a:pt x="8730" y="5440"/>
                  </a:cubicBezTo>
                  <a:cubicBezTo>
                    <a:pt x="6713" y="5440"/>
                    <a:pt x="4970" y="10874"/>
                    <a:pt x="4634" y="12237"/>
                  </a:cubicBezTo>
                  <a:cubicBezTo>
                    <a:pt x="3150" y="17053"/>
                    <a:pt x="1667" y="25590"/>
                    <a:pt x="1" y="31319"/>
                  </a:cubicBezTo>
                  <a:cubicBezTo>
                    <a:pt x="1667" y="31045"/>
                    <a:pt x="3613" y="30954"/>
                    <a:pt x="5581" y="30954"/>
                  </a:cubicBezTo>
                  <a:cubicBezTo>
                    <a:pt x="7550" y="30954"/>
                    <a:pt x="9542" y="31045"/>
                    <a:pt x="11299" y="31137"/>
                  </a:cubicBezTo>
                  <a:cubicBezTo>
                    <a:pt x="12365" y="31242"/>
                    <a:pt x="14609" y="31476"/>
                    <a:pt x="16636" y="31476"/>
                  </a:cubicBezTo>
                  <a:cubicBezTo>
                    <a:pt x="18124" y="31476"/>
                    <a:pt x="19496" y="31350"/>
                    <a:pt x="20201" y="30954"/>
                  </a:cubicBezTo>
                  <a:cubicBezTo>
                    <a:pt x="23533" y="28923"/>
                    <a:pt x="18717" y="27256"/>
                    <a:pt x="17599" y="25407"/>
                  </a:cubicBezTo>
                  <a:cubicBezTo>
                    <a:pt x="21867" y="24837"/>
                    <a:pt x="24264" y="24654"/>
                    <a:pt x="27414" y="23353"/>
                  </a:cubicBezTo>
                  <a:cubicBezTo>
                    <a:pt x="34284" y="20957"/>
                    <a:pt x="24629" y="19473"/>
                    <a:pt x="21867" y="18354"/>
                  </a:cubicBezTo>
                  <a:cubicBezTo>
                    <a:pt x="26318" y="16688"/>
                    <a:pt x="32618" y="15387"/>
                    <a:pt x="34079" y="11872"/>
                  </a:cubicBezTo>
                  <a:cubicBezTo>
                    <a:pt x="34881" y="10206"/>
                    <a:pt x="33985" y="9698"/>
                    <a:pt x="32474" y="9698"/>
                  </a:cubicBezTo>
                  <a:cubicBezTo>
                    <a:pt x="30115" y="9698"/>
                    <a:pt x="26255" y="10936"/>
                    <a:pt x="25017" y="10936"/>
                  </a:cubicBezTo>
                  <a:cubicBezTo>
                    <a:pt x="29036" y="8204"/>
                    <a:pt x="36875" y="0"/>
                    <a:pt x="31851" y="0"/>
                  </a:cubicBezTo>
                  <a:close/>
                </a:path>
              </a:pathLst>
            </a:custGeom>
            <a:solidFill>
              <a:srgbClr val="CFD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34"/>
            <p:cNvSpPr/>
            <p:nvPr/>
          </p:nvSpPr>
          <p:spPr>
            <a:xfrm flipH="1">
              <a:off x="8056400" y="1606065"/>
              <a:ext cx="1031412" cy="952276"/>
            </a:xfrm>
            <a:custGeom>
              <a:avLst/>
              <a:gdLst/>
              <a:ahLst/>
              <a:cxnLst/>
              <a:rect l="l" t="t" r="r" b="b"/>
              <a:pathLst>
                <a:path w="30055" h="27749" extrusionOk="0">
                  <a:moveTo>
                    <a:pt x="29567" y="1"/>
                  </a:moveTo>
                  <a:cubicBezTo>
                    <a:pt x="29486" y="1"/>
                    <a:pt x="29401" y="35"/>
                    <a:pt x="29326" y="116"/>
                  </a:cubicBezTo>
                  <a:cubicBezTo>
                    <a:pt x="20310" y="9839"/>
                    <a:pt x="9627" y="17805"/>
                    <a:pt x="246" y="27164"/>
                  </a:cubicBezTo>
                  <a:cubicBezTo>
                    <a:pt x="1" y="27409"/>
                    <a:pt x="226" y="27748"/>
                    <a:pt x="489" y="27748"/>
                  </a:cubicBezTo>
                  <a:cubicBezTo>
                    <a:pt x="568" y="27748"/>
                    <a:pt x="651" y="27717"/>
                    <a:pt x="726" y="27643"/>
                  </a:cubicBezTo>
                  <a:cubicBezTo>
                    <a:pt x="10107" y="18307"/>
                    <a:pt x="20812" y="10319"/>
                    <a:pt x="29828" y="595"/>
                  </a:cubicBezTo>
                  <a:cubicBezTo>
                    <a:pt x="30054" y="351"/>
                    <a:pt x="29829" y="1"/>
                    <a:pt x="29567" y="1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34"/>
            <p:cNvSpPr/>
            <p:nvPr/>
          </p:nvSpPr>
          <p:spPr>
            <a:xfrm flipH="1">
              <a:off x="8521630" y="2042421"/>
              <a:ext cx="18806" cy="17262"/>
            </a:xfrm>
            <a:custGeom>
              <a:avLst/>
              <a:gdLst/>
              <a:ahLst/>
              <a:cxnLst/>
              <a:rect l="l" t="t" r="r" b="b"/>
              <a:pathLst>
                <a:path w="548" h="503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23"/>
                    <a:pt x="183" y="69"/>
                    <a:pt x="0" y="91"/>
                  </a:cubicBezTo>
                  <a:cubicBezTo>
                    <a:pt x="160" y="228"/>
                    <a:pt x="297" y="365"/>
                    <a:pt x="434" y="502"/>
                  </a:cubicBezTo>
                  <a:cubicBezTo>
                    <a:pt x="479" y="343"/>
                    <a:pt x="502" y="160"/>
                    <a:pt x="548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34"/>
            <p:cNvSpPr/>
            <p:nvPr/>
          </p:nvSpPr>
          <p:spPr>
            <a:xfrm flipH="1">
              <a:off x="8056147" y="1651056"/>
              <a:ext cx="494241" cy="417472"/>
            </a:xfrm>
            <a:custGeom>
              <a:avLst/>
              <a:gdLst/>
              <a:ahLst/>
              <a:cxnLst/>
              <a:rect l="l" t="t" r="r" b="b"/>
              <a:pathLst>
                <a:path w="14402" h="12165" extrusionOk="0">
                  <a:moveTo>
                    <a:pt x="838" y="11404"/>
                  </a:moveTo>
                  <a:lnTo>
                    <a:pt x="838" y="11404"/>
                  </a:lnTo>
                  <a:cubicBezTo>
                    <a:pt x="792" y="11564"/>
                    <a:pt x="769" y="11747"/>
                    <a:pt x="724" y="11906"/>
                  </a:cubicBezTo>
                  <a:cubicBezTo>
                    <a:pt x="587" y="11769"/>
                    <a:pt x="450" y="11632"/>
                    <a:pt x="290" y="11495"/>
                  </a:cubicBezTo>
                  <a:cubicBezTo>
                    <a:pt x="473" y="11473"/>
                    <a:pt x="655" y="11427"/>
                    <a:pt x="838" y="11404"/>
                  </a:cubicBezTo>
                  <a:close/>
                  <a:moveTo>
                    <a:pt x="1667" y="0"/>
                  </a:moveTo>
                  <a:cubicBezTo>
                    <a:pt x="1495" y="0"/>
                    <a:pt x="1329" y="109"/>
                    <a:pt x="1340" y="334"/>
                  </a:cubicBezTo>
                  <a:cubicBezTo>
                    <a:pt x="1500" y="4169"/>
                    <a:pt x="838" y="7980"/>
                    <a:pt x="62" y="11724"/>
                  </a:cubicBezTo>
                  <a:cubicBezTo>
                    <a:pt x="0" y="11990"/>
                    <a:pt x="178" y="12164"/>
                    <a:pt x="396" y="12164"/>
                  </a:cubicBezTo>
                  <a:cubicBezTo>
                    <a:pt x="421" y="12164"/>
                    <a:pt x="447" y="12162"/>
                    <a:pt x="473" y="12157"/>
                  </a:cubicBezTo>
                  <a:cubicBezTo>
                    <a:pt x="2664" y="11838"/>
                    <a:pt x="4764" y="11016"/>
                    <a:pt x="6818" y="10286"/>
                  </a:cubicBezTo>
                  <a:cubicBezTo>
                    <a:pt x="9238" y="9441"/>
                    <a:pt x="11611" y="8528"/>
                    <a:pt x="14008" y="7707"/>
                  </a:cubicBezTo>
                  <a:cubicBezTo>
                    <a:pt x="14401" y="7582"/>
                    <a:pt x="14288" y="7026"/>
                    <a:pt x="13939" y="7026"/>
                  </a:cubicBezTo>
                  <a:cubicBezTo>
                    <a:pt x="13904" y="7026"/>
                    <a:pt x="13866" y="7032"/>
                    <a:pt x="13825" y="7045"/>
                  </a:cubicBezTo>
                  <a:cubicBezTo>
                    <a:pt x="11406" y="7843"/>
                    <a:pt x="9032" y="8756"/>
                    <a:pt x="6635" y="9624"/>
                  </a:cubicBezTo>
                  <a:cubicBezTo>
                    <a:pt x="4764" y="10286"/>
                    <a:pt x="2824" y="11016"/>
                    <a:pt x="838" y="11404"/>
                  </a:cubicBezTo>
                  <a:cubicBezTo>
                    <a:pt x="1568" y="7752"/>
                    <a:pt x="2185" y="4054"/>
                    <a:pt x="2025" y="334"/>
                  </a:cubicBezTo>
                  <a:cubicBezTo>
                    <a:pt x="2025" y="114"/>
                    <a:pt x="1843" y="0"/>
                    <a:pt x="1667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34"/>
            <p:cNvSpPr/>
            <p:nvPr/>
          </p:nvSpPr>
          <p:spPr>
            <a:xfrm flipH="1">
              <a:off x="8267032" y="1911600"/>
              <a:ext cx="447329" cy="323031"/>
            </a:xfrm>
            <a:custGeom>
              <a:avLst/>
              <a:gdLst/>
              <a:ahLst/>
              <a:cxnLst/>
              <a:rect l="l" t="t" r="r" b="b"/>
              <a:pathLst>
                <a:path w="13035" h="9413" extrusionOk="0">
                  <a:moveTo>
                    <a:pt x="1470" y="0"/>
                  </a:moveTo>
                  <a:cubicBezTo>
                    <a:pt x="1296" y="0"/>
                    <a:pt x="1119" y="115"/>
                    <a:pt x="1119" y="343"/>
                  </a:cubicBezTo>
                  <a:cubicBezTo>
                    <a:pt x="1051" y="3150"/>
                    <a:pt x="229" y="5889"/>
                    <a:pt x="1" y="8674"/>
                  </a:cubicBezTo>
                  <a:cubicBezTo>
                    <a:pt x="1" y="8834"/>
                    <a:pt x="115" y="8994"/>
                    <a:pt x="252" y="9016"/>
                  </a:cubicBezTo>
                  <a:cubicBezTo>
                    <a:pt x="1627" y="9313"/>
                    <a:pt x="3028" y="9412"/>
                    <a:pt x="4440" y="9412"/>
                  </a:cubicBezTo>
                  <a:cubicBezTo>
                    <a:pt x="7154" y="9412"/>
                    <a:pt x="9905" y="9046"/>
                    <a:pt x="12578" y="9016"/>
                  </a:cubicBezTo>
                  <a:cubicBezTo>
                    <a:pt x="13034" y="9016"/>
                    <a:pt x="13034" y="8332"/>
                    <a:pt x="12578" y="8332"/>
                  </a:cubicBezTo>
                  <a:cubicBezTo>
                    <a:pt x="9697" y="8352"/>
                    <a:pt x="6797" y="8660"/>
                    <a:pt x="3913" y="8660"/>
                  </a:cubicBezTo>
                  <a:cubicBezTo>
                    <a:pt x="3644" y="8660"/>
                    <a:pt x="3374" y="8657"/>
                    <a:pt x="3105" y="8651"/>
                  </a:cubicBezTo>
                  <a:cubicBezTo>
                    <a:pt x="2329" y="8628"/>
                    <a:pt x="1553" y="8560"/>
                    <a:pt x="800" y="8423"/>
                  </a:cubicBezTo>
                  <a:cubicBezTo>
                    <a:pt x="571" y="8377"/>
                    <a:pt x="1051" y="5981"/>
                    <a:pt x="1119" y="5638"/>
                  </a:cubicBezTo>
                  <a:cubicBezTo>
                    <a:pt x="1439" y="3881"/>
                    <a:pt x="1781" y="2146"/>
                    <a:pt x="1804" y="343"/>
                  </a:cubicBezTo>
                  <a:cubicBezTo>
                    <a:pt x="1815" y="115"/>
                    <a:pt x="1644" y="0"/>
                    <a:pt x="1470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34"/>
            <p:cNvSpPr/>
            <p:nvPr/>
          </p:nvSpPr>
          <p:spPr>
            <a:xfrm flipH="1">
              <a:off x="8502833" y="2038612"/>
              <a:ext cx="434768" cy="392421"/>
            </a:xfrm>
            <a:custGeom>
              <a:avLst/>
              <a:gdLst/>
              <a:ahLst/>
              <a:cxnLst/>
              <a:rect l="l" t="t" r="r" b="b"/>
              <a:pathLst>
                <a:path w="12669" h="11435" extrusionOk="0">
                  <a:moveTo>
                    <a:pt x="2382" y="0"/>
                  </a:moveTo>
                  <a:cubicBezTo>
                    <a:pt x="2245" y="0"/>
                    <a:pt x="2114" y="75"/>
                    <a:pt x="2078" y="248"/>
                  </a:cubicBezTo>
                  <a:cubicBezTo>
                    <a:pt x="1324" y="3444"/>
                    <a:pt x="617" y="6662"/>
                    <a:pt x="46" y="9880"/>
                  </a:cubicBezTo>
                  <a:cubicBezTo>
                    <a:pt x="1" y="10109"/>
                    <a:pt x="138" y="10314"/>
                    <a:pt x="366" y="10337"/>
                  </a:cubicBezTo>
                  <a:cubicBezTo>
                    <a:pt x="4337" y="10519"/>
                    <a:pt x="8263" y="11067"/>
                    <a:pt x="12235" y="11432"/>
                  </a:cubicBezTo>
                  <a:cubicBezTo>
                    <a:pt x="12249" y="11434"/>
                    <a:pt x="12262" y="11435"/>
                    <a:pt x="12276" y="11435"/>
                  </a:cubicBezTo>
                  <a:cubicBezTo>
                    <a:pt x="12668" y="11435"/>
                    <a:pt x="12655" y="10792"/>
                    <a:pt x="12235" y="10748"/>
                  </a:cubicBezTo>
                  <a:cubicBezTo>
                    <a:pt x="8400" y="10383"/>
                    <a:pt x="4611" y="9858"/>
                    <a:pt x="777" y="9652"/>
                  </a:cubicBezTo>
                  <a:cubicBezTo>
                    <a:pt x="754" y="9789"/>
                    <a:pt x="731" y="9926"/>
                    <a:pt x="708" y="10086"/>
                  </a:cubicBezTo>
                  <a:cubicBezTo>
                    <a:pt x="594" y="9926"/>
                    <a:pt x="480" y="9789"/>
                    <a:pt x="366" y="9629"/>
                  </a:cubicBezTo>
                  <a:lnTo>
                    <a:pt x="366" y="9629"/>
                  </a:lnTo>
                  <a:cubicBezTo>
                    <a:pt x="503" y="9652"/>
                    <a:pt x="640" y="9652"/>
                    <a:pt x="777" y="9652"/>
                  </a:cubicBezTo>
                  <a:cubicBezTo>
                    <a:pt x="1347" y="6571"/>
                    <a:pt x="2032" y="3489"/>
                    <a:pt x="2740" y="431"/>
                  </a:cubicBezTo>
                  <a:cubicBezTo>
                    <a:pt x="2808" y="170"/>
                    <a:pt x="2588" y="0"/>
                    <a:pt x="2382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34"/>
            <p:cNvSpPr/>
            <p:nvPr/>
          </p:nvSpPr>
          <p:spPr>
            <a:xfrm flipH="1">
              <a:off x="8910936" y="2369062"/>
              <a:ext cx="14139" cy="15683"/>
            </a:xfrm>
            <a:custGeom>
              <a:avLst/>
              <a:gdLst/>
              <a:ahLst/>
              <a:cxnLst/>
              <a:rect l="l" t="t" r="r" b="b"/>
              <a:pathLst>
                <a:path w="412" h="457" extrusionOk="0">
                  <a:moveTo>
                    <a:pt x="1" y="0"/>
                  </a:moveTo>
                  <a:cubicBezTo>
                    <a:pt x="115" y="160"/>
                    <a:pt x="229" y="297"/>
                    <a:pt x="343" y="457"/>
                  </a:cubicBezTo>
                  <a:cubicBezTo>
                    <a:pt x="366" y="297"/>
                    <a:pt x="389" y="160"/>
                    <a:pt x="412" y="23"/>
                  </a:cubicBezTo>
                  <a:cubicBezTo>
                    <a:pt x="275" y="23"/>
                    <a:pt x="138" y="23"/>
                    <a:pt x="1" y="0"/>
                  </a:cubicBezTo>
                  <a:close/>
                </a:path>
              </a:pathLst>
            </a:custGeom>
            <a:solidFill>
              <a:srgbClr val="0E51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34"/>
            <p:cNvSpPr/>
            <p:nvPr/>
          </p:nvSpPr>
          <p:spPr>
            <a:xfrm flipH="1">
              <a:off x="7471219" y="1038262"/>
              <a:ext cx="1665325" cy="1843536"/>
            </a:xfrm>
            <a:custGeom>
              <a:avLst/>
              <a:gdLst/>
              <a:ahLst/>
              <a:cxnLst/>
              <a:rect l="l" t="t" r="r" b="b"/>
              <a:pathLst>
                <a:path w="48527" h="53720" extrusionOk="0">
                  <a:moveTo>
                    <a:pt x="25863" y="1"/>
                  </a:moveTo>
                  <a:cubicBezTo>
                    <a:pt x="20047" y="1"/>
                    <a:pt x="14276" y="3555"/>
                    <a:pt x="12919" y="9493"/>
                  </a:cubicBezTo>
                  <a:cubicBezTo>
                    <a:pt x="9833" y="7156"/>
                    <a:pt x="6192" y="5344"/>
                    <a:pt x="2639" y="5344"/>
                  </a:cubicBezTo>
                  <a:cubicBezTo>
                    <a:pt x="1750" y="5344"/>
                    <a:pt x="867" y="5457"/>
                    <a:pt x="0" y="5704"/>
                  </a:cubicBezTo>
                  <a:lnTo>
                    <a:pt x="0" y="25197"/>
                  </a:lnTo>
                  <a:cubicBezTo>
                    <a:pt x="205" y="25379"/>
                    <a:pt x="411" y="25585"/>
                    <a:pt x="593" y="25790"/>
                  </a:cubicBezTo>
                  <a:cubicBezTo>
                    <a:pt x="411" y="25859"/>
                    <a:pt x="205" y="25927"/>
                    <a:pt x="0" y="26018"/>
                  </a:cubicBezTo>
                  <a:lnTo>
                    <a:pt x="0" y="46127"/>
                  </a:lnTo>
                  <a:cubicBezTo>
                    <a:pt x="478" y="46174"/>
                    <a:pt x="959" y="46197"/>
                    <a:pt x="1442" y="46197"/>
                  </a:cubicBezTo>
                  <a:cubicBezTo>
                    <a:pt x="3999" y="46197"/>
                    <a:pt x="6576" y="45552"/>
                    <a:pt x="8765" y="44438"/>
                  </a:cubicBezTo>
                  <a:lnTo>
                    <a:pt x="9267" y="44918"/>
                  </a:lnTo>
                  <a:cubicBezTo>
                    <a:pt x="11535" y="49328"/>
                    <a:pt x="16571" y="53720"/>
                    <a:pt x="21990" y="53720"/>
                  </a:cubicBezTo>
                  <a:cubicBezTo>
                    <a:pt x="22517" y="53720"/>
                    <a:pt x="23047" y="53678"/>
                    <a:pt x="23579" y="53591"/>
                  </a:cubicBezTo>
                  <a:cubicBezTo>
                    <a:pt x="26569" y="53249"/>
                    <a:pt x="29901" y="51240"/>
                    <a:pt x="31385" y="48433"/>
                  </a:cubicBezTo>
                  <a:cubicBezTo>
                    <a:pt x="33051" y="45260"/>
                    <a:pt x="32229" y="42589"/>
                    <a:pt x="32047" y="38276"/>
                  </a:cubicBezTo>
                  <a:cubicBezTo>
                    <a:pt x="38871" y="38276"/>
                    <a:pt x="45696" y="36450"/>
                    <a:pt x="47203" y="28620"/>
                  </a:cubicBezTo>
                  <a:cubicBezTo>
                    <a:pt x="48527" y="20791"/>
                    <a:pt x="40880" y="18965"/>
                    <a:pt x="35060" y="18303"/>
                  </a:cubicBezTo>
                  <a:cubicBezTo>
                    <a:pt x="38552" y="12483"/>
                    <a:pt x="38712" y="4814"/>
                    <a:pt x="31727" y="1322"/>
                  </a:cubicBezTo>
                  <a:cubicBezTo>
                    <a:pt x="29887" y="425"/>
                    <a:pt x="27872" y="1"/>
                    <a:pt x="25863" y="1"/>
                  </a:cubicBezTo>
                  <a:close/>
                </a:path>
              </a:pathLst>
            </a:custGeom>
            <a:solidFill>
              <a:srgbClr val="459B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34"/>
            <p:cNvSpPr/>
            <p:nvPr/>
          </p:nvSpPr>
          <p:spPr>
            <a:xfrm flipH="1">
              <a:off x="8127644" y="1597204"/>
              <a:ext cx="1008900" cy="2878929"/>
            </a:xfrm>
            <a:custGeom>
              <a:avLst/>
              <a:gdLst/>
              <a:ahLst/>
              <a:cxnLst/>
              <a:rect l="l" t="t" r="r" b="b"/>
              <a:pathLst>
                <a:path w="29399" h="83891" extrusionOk="0">
                  <a:moveTo>
                    <a:pt x="15689" y="0"/>
                  </a:moveTo>
                  <a:cubicBezTo>
                    <a:pt x="14399" y="0"/>
                    <a:pt x="13558" y="9917"/>
                    <a:pt x="12075" y="14502"/>
                  </a:cubicBezTo>
                  <a:cubicBezTo>
                    <a:pt x="11253" y="17583"/>
                    <a:pt x="5227" y="28745"/>
                    <a:pt x="0" y="45909"/>
                  </a:cubicBezTo>
                  <a:lnTo>
                    <a:pt x="0" y="83891"/>
                  </a:lnTo>
                  <a:lnTo>
                    <a:pt x="2693" y="83891"/>
                  </a:lnTo>
                  <a:lnTo>
                    <a:pt x="4451" y="83868"/>
                  </a:lnTo>
                  <a:cubicBezTo>
                    <a:pt x="2442" y="76883"/>
                    <a:pt x="3538" y="60654"/>
                    <a:pt x="5432" y="50611"/>
                  </a:cubicBezTo>
                  <a:cubicBezTo>
                    <a:pt x="7099" y="41778"/>
                    <a:pt x="9587" y="26143"/>
                    <a:pt x="16252" y="19980"/>
                  </a:cubicBezTo>
                  <a:cubicBezTo>
                    <a:pt x="21228" y="14502"/>
                    <a:pt x="29399" y="11169"/>
                    <a:pt x="29399" y="9846"/>
                  </a:cubicBezTo>
                  <a:cubicBezTo>
                    <a:pt x="29260" y="9610"/>
                    <a:pt x="28911" y="9476"/>
                    <a:pt x="28373" y="9476"/>
                  </a:cubicBezTo>
                  <a:cubicBezTo>
                    <a:pt x="26250" y="9476"/>
                    <a:pt x="21180" y="11553"/>
                    <a:pt x="14426" y="17652"/>
                  </a:cubicBezTo>
                  <a:cubicBezTo>
                    <a:pt x="16252" y="11512"/>
                    <a:pt x="17575" y="1012"/>
                    <a:pt x="15749" y="8"/>
                  </a:cubicBezTo>
                  <a:cubicBezTo>
                    <a:pt x="15729" y="3"/>
                    <a:pt x="15709" y="0"/>
                    <a:pt x="15689" y="0"/>
                  </a:cubicBezTo>
                  <a:close/>
                </a:path>
              </a:pathLst>
            </a:custGeom>
            <a:solidFill>
              <a:srgbClr val="7241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34"/>
            <p:cNvSpPr/>
            <p:nvPr/>
          </p:nvSpPr>
          <p:spPr>
            <a:xfrm flipH="1">
              <a:off x="8747766" y="2366461"/>
              <a:ext cx="201684" cy="376840"/>
            </a:xfrm>
            <a:custGeom>
              <a:avLst/>
              <a:gdLst/>
              <a:ahLst/>
              <a:cxnLst/>
              <a:rect l="l" t="t" r="r" b="b"/>
              <a:pathLst>
                <a:path w="5877" h="10981" extrusionOk="0">
                  <a:moveTo>
                    <a:pt x="5411" y="0"/>
                  </a:moveTo>
                  <a:cubicBezTo>
                    <a:pt x="5308" y="0"/>
                    <a:pt x="5206" y="53"/>
                    <a:pt x="5142" y="181"/>
                  </a:cubicBezTo>
                  <a:cubicBezTo>
                    <a:pt x="3270" y="3559"/>
                    <a:pt x="1490" y="6960"/>
                    <a:pt x="97" y="10567"/>
                  </a:cubicBezTo>
                  <a:cubicBezTo>
                    <a:pt x="0" y="10816"/>
                    <a:pt x="214" y="10981"/>
                    <a:pt x="433" y="10981"/>
                  </a:cubicBezTo>
                  <a:cubicBezTo>
                    <a:pt x="575" y="10981"/>
                    <a:pt x="719" y="10911"/>
                    <a:pt x="782" y="10749"/>
                  </a:cubicBezTo>
                  <a:cubicBezTo>
                    <a:pt x="2152" y="7211"/>
                    <a:pt x="3909" y="3856"/>
                    <a:pt x="5735" y="524"/>
                  </a:cubicBezTo>
                  <a:cubicBezTo>
                    <a:pt x="5876" y="257"/>
                    <a:pt x="5640" y="0"/>
                    <a:pt x="541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34"/>
            <p:cNvSpPr/>
            <p:nvPr/>
          </p:nvSpPr>
          <p:spPr>
            <a:xfrm flipH="1">
              <a:off x="8835551" y="2670649"/>
              <a:ext cx="50207" cy="97462"/>
            </a:xfrm>
            <a:custGeom>
              <a:avLst/>
              <a:gdLst/>
              <a:ahLst/>
              <a:cxnLst/>
              <a:rect l="l" t="t" r="r" b="b"/>
              <a:pathLst>
                <a:path w="1463" h="2840" extrusionOk="0">
                  <a:moveTo>
                    <a:pt x="1047" y="0"/>
                  </a:moveTo>
                  <a:cubicBezTo>
                    <a:pt x="911" y="0"/>
                    <a:pt x="778" y="75"/>
                    <a:pt x="732" y="248"/>
                  </a:cubicBezTo>
                  <a:cubicBezTo>
                    <a:pt x="550" y="979"/>
                    <a:pt x="253" y="1664"/>
                    <a:pt x="71" y="2394"/>
                  </a:cubicBezTo>
                  <a:cubicBezTo>
                    <a:pt x="1" y="2660"/>
                    <a:pt x="222" y="2840"/>
                    <a:pt x="430" y="2840"/>
                  </a:cubicBezTo>
                  <a:cubicBezTo>
                    <a:pt x="562" y="2840"/>
                    <a:pt x="688" y="2767"/>
                    <a:pt x="732" y="2599"/>
                  </a:cubicBezTo>
                  <a:cubicBezTo>
                    <a:pt x="938" y="1869"/>
                    <a:pt x="1212" y="1161"/>
                    <a:pt x="1394" y="431"/>
                  </a:cubicBezTo>
                  <a:cubicBezTo>
                    <a:pt x="1463" y="170"/>
                    <a:pt x="1251" y="0"/>
                    <a:pt x="1047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34"/>
            <p:cNvSpPr/>
            <p:nvPr/>
          </p:nvSpPr>
          <p:spPr>
            <a:xfrm flipH="1">
              <a:off x="8937158" y="2837471"/>
              <a:ext cx="91388" cy="228555"/>
            </a:xfrm>
            <a:custGeom>
              <a:avLst/>
              <a:gdLst/>
              <a:ahLst/>
              <a:cxnLst/>
              <a:rect l="l" t="t" r="r" b="b"/>
              <a:pathLst>
                <a:path w="2663" h="6660" extrusionOk="0">
                  <a:moveTo>
                    <a:pt x="2241" y="0"/>
                  </a:moveTo>
                  <a:cubicBezTo>
                    <a:pt x="2102" y="0"/>
                    <a:pt x="1964" y="75"/>
                    <a:pt x="1909" y="248"/>
                  </a:cubicBezTo>
                  <a:cubicBezTo>
                    <a:pt x="1316" y="2234"/>
                    <a:pt x="768" y="4243"/>
                    <a:pt x="83" y="6229"/>
                  </a:cubicBezTo>
                  <a:cubicBezTo>
                    <a:pt x="1" y="6489"/>
                    <a:pt x="207" y="6659"/>
                    <a:pt x="419" y="6659"/>
                  </a:cubicBezTo>
                  <a:cubicBezTo>
                    <a:pt x="560" y="6659"/>
                    <a:pt x="704" y="6584"/>
                    <a:pt x="768" y="6411"/>
                  </a:cubicBezTo>
                  <a:cubicBezTo>
                    <a:pt x="1430" y="4425"/>
                    <a:pt x="2000" y="2417"/>
                    <a:pt x="2594" y="431"/>
                  </a:cubicBezTo>
                  <a:cubicBezTo>
                    <a:pt x="2662" y="170"/>
                    <a:pt x="2451" y="0"/>
                    <a:pt x="2241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34"/>
            <p:cNvSpPr/>
            <p:nvPr/>
          </p:nvSpPr>
          <p:spPr>
            <a:xfrm flipH="1">
              <a:off x="8917597" y="3011361"/>
              <a:ext cx="109988" cy="374232"/>
            </a:xfrm>
            <a:custGeom>
              <a:avLst/>
              <a:gdLst/>
              <a:ahLst/>
              <a:cxnLst/>
              <a:rect l="l" t="t" r="r" b="b"/>
              <a:pathLst>
                <a:path w="3205" h="10905" extrusionOk="0">
                  <a:moveTo>
                    <a:pt x="2789" y="1"/>
                  </a:moveTo>
                  <a:cubicBezTo>
                    <a:pt x="2653" y="1"/>
                    <a:pt x="2520" y="76"/>
                    <a:pt x="2474" y="249"/>
                  </a:cubicBezTo>
                  <a:cubicBezTo>
                    <a:pt x="1584" y="3627"/>
                    <a:pt x="808" y="7051"/>
                    <a:pt x="55" y="10474"/>
                  </a:cubicBezTo>
                  <a:cubicBezTo>
                    <a:pt x="0" y="10735"/>
                    <a:pt x="217" y="10905"/>
                    <a:pt x="424" y="10905"/>
                  </a:cubicBezTo>
                  <a:cubicBezTo>
                    <a:pt x="561" y="10905"/>
                    <a:pt x="694" y="10830"/>
                    <a:pt x="740" y="10657"/>
                  </a:cubicBezTo>
                  <a:cubicBezTo>
                    <a:pt x="1493" y="7233"/>
                    <a:pt x="2246" y="3832"/>
                    <a:pt x="3136" y="431"/>
                  </a:cubicBezTo>
                  <a:cubicBezTo>
                    <a:pt x="3205" y="171"/>
                    <a:pt x="2993" y="1"/>
                    <a:pt x="2789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34"/>
            <p:cNvSpPr/>
            <p:nvPr/>
          </p:nvSpPr>
          <p:spPr>
            <a:xfrm flipH="1">
              <a:off x="9040559" y="3122587"/>
              <a:ext cx="95162" cy="271966"/>
            </a:xfrm>
            <a:custGeom>
              <a:avLst/>
              <a:gdLst/>
              <a:ahLst/>
              <a:cxnLst/>
              <a:rect l="l" t="t" r="r" b="b"/>
              <a:pathLst>
                <a:path w="2773" h="7925" extrusionOk="0">
                  <a:moveTo>
                    <a:pt x="2356" y="1"/>
                  </a:moveTo>
                  <a:cubicBezTo>
                    <a:pt x="2220" y="1"/>
                    <a:pt x="2087" y="76"/>
                    <a:pt x="2042" y="249"/>
                  </a:cubicBezTo>
                  <a:cubicBezTo>
                    <a:pt x="1426" y="2668"/>
                    <a:pt x="535" y="5042"/>
                    <a:pt x="56" y="7484"/>
                  </a:cubicBezTo>
                  <a:cubicBezTo>
                    <a:pt x="1" y="7746"/>
                    <a:pt x="220" y="7925"/>
                    <a:pt x="423" y="7925"/>
                  </a:cubicBezTo>
                  <a:cubicBezTo>
                    <a:pt x="556" y="7925"/>
                    <a:pt x="682" y="7848"/>
                    <a:pt x="718" y="7667"/>
                  </a:cubicBezTo>
                  <a:cubicBezTo>
                    <a:pt x="1197" y="5225"/>
                    <a:pt x="2088" y="2851"/>
                    <a:pt x="2704" y="431"/>
                  </a:cubicBezTo>
                  <a:cubicBezTo>
                    <a:pt x="2772" y="171"/>
                    <a:pt x="2561" y="1"/>
                    <a:pt x="2356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34"/>
            <p:cNvSpPr/>
            <p:nvPr/>
          </p:nvSpPr>
          <p:spPr>
            <a:xfrm flipH="1">
              <a:off x="9069214" y="3430902"/>
              <a:ext cx="61017" cy="195129"/>
            </a:xfrm>
            <a:custGeom>
              <a:avLst/>
              <a:gdLst/>
              <a:ahLst/>
              <a:cxnLst/>
              <a:rect l="l" t="t" r="r" b="b"/>
              <a:pathLst>
                <a:path w="1778" h="5686" extrusionOk="0">
                  <a:moveTo>
                    <a:pt x="1355" y="0"/>
                  </a:moveTo>
                  <a:cubicBezTo>
                    <a:pt x="1222" y="0"/>
                    <a:pt x="1096" y="77"/>
                    <a:pt x="1060" y="258"/>
                  </a:cubicBezTo>
                  <a:cubicBezTo>
                    <a:pt x="718" y="1924"/>
                    <a:pt x="398" y="3590"/>
                    <a:pt x="56" y="5234"/>
                  </a:cubicBezTo>
                  <a:cubicBezTo>
                    <a:pt x="1" y="5510"/>
                    <a:pt x="221" y="5686"/>
                    <a:pt x="424" y="5686"/>
                  </a:cubicBezTo>
                  <a:cubicBezTo>
                    <a:pt x="556" y="5686"/>
                    <a:pt x="682" y="5611"/>
                    <a:pt x="718" y="5439"/>
                  </a:cubicBezTo>
                  <a:cubicBezTo>
                    <a:pt x="1060" y="3773"/>
                    <a:pt x="1380" y="2107"/>
                    <a:pt x="1722" y="441"/>
                  </a:cubicBezTo>
                  <a:cubicBezTo>
                    <a:pt x="1777" y="179"/>
                    <a:pt x="1558" y="0"/>
                    <a:pt x="1355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34"/>
            <p:cNvSpPr/>
            <p:nvPr/>
          </p:nvSpPr>
          <p:spPr>
            <a:xfrm flipH="1">
              <a:off x="9078171" y="3682558"/>
              <a:ext cx="65821" cy="385420"/>
            </a:xfrm>
            <a:custGeom>
              <a:avLst/>
              <a:gdLst/>
              <a:ahLst/>
              <a:cxnLst/>
              <a:rect l="l" t="t" r="r" b="b"/>
              <a:pathLst>
                <a:path w="1918" h="11231" extrusionOk="0">
                  <a:moveTo>
                    <a:pt x="1584" y="1"/>
                  </a:moveTo>
                  <a:cubicBezTo>
                    <a:pt x="1410" y="1"/>
                    <a:pt x="1221" y="115"/>
                    <a:pt x="1187" y="343"/>
                  </a:cubicBezTo>
                  <a:cubicBezTo>
                    <a:pt x="754" y="3858"/>
                    <a:pt x="366" y="7373"/>
                    <a:pt x="23" y="10888"/>
                  </a:cubicBezTo>
                  <a:cubicBezTo>
                    <a:pt x="0" y="11117"/>
                    <a:pt x="166" y="11231"/>
                    <a:pt x="343" y="11231"/>
                  </a:cubicBezTo>
                  <a:cubicBezTo>
                    <a:pt x="520" y="11231"/>
                    <a:pt x="708" y="11117"/>
                    <a:pt x="731" y="10888"/>
                  </a:cubicBezTo>
                  <a:cubicBezTo>
                    <a:pt x="1073" y="7373"/>
                    <a:pt x="1438" y="3858"/>
                    <a:pt x="1895" y="343"/>
                  </a:cubicBezTo>
                  <a:cubicBezTo>
                    <a:pt x="1918" y="115"/>
                    <a:pt x="1758" y="1"/>
                    <a:pt x="1584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34"/>
            <p:cNvSpPr/>
            <p:nvPr/>
          </p:nvSpPr>
          <p:spPr>
            <a:xfrm flipH="1">
              <a:off x="8617736" y="1868079"/>
              <a:ext cx="61463" cy="183907"/>
            </a:xfrm>
            <a:custGeom>
              <a:avLst/>
              <a:gdLst/>
              <a:ahLst/>
              <a:cxnLst/>
              <a:rect l="l" t="t" r="r" b="b"/>
              <a:pathLst>
                <a:path w="1791" h="5359" extrusionOk="0">
                  <a:moveTo>
                    <a:pt x="1364" y="0"/>
                  </a:moveTo>
                  <a:cubicBezTo>
                    <a:pt x="1228" y="0"/>
                    <a:pt x="1097" y="75"/>
                    <a:pt x="1060" y="248"/>
                  </a:cubicBezTo>
                  <a:cubicBezTo>
                    <a:pt x="718" y="1800"/>
                    <a:pt x="398" y="3375"/>
                    <a:pt x="56" y="4928"/>
                  </a:cubicBezTo>
                  <a:cubicBezTo>
                    <a:pt x="1" y="5188"/>
                    <a:pt x="218" y="5358"/>
                    <a:pt x="425" y="5358"/>
                  </a:cubicBezTo>
                  <a:cubicBezTo>
                    <a:pt x="562" y="5358"/>
                    <a:pt x="695" y="5283"/>
                    <a:pt x="741" y="5110"/>
                  </a:cubicBezTo>
                  <a:cubicBezTo>
                    <a:pt x="1083" y="3558"/>
                    <a:pt x="1380" y="1983"/>
                    <a:pt x="1722" y="431"/>
                  </a:cubicBezTo>
                  <a:cubicBezTo>
                    <a:pt x="1791" y="170"/>
                    <a:pt x="1571" y="0"/>
                    <a:pt x="1364" y="0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34"/>
            <p:cNvSpPr/>
            <p:nvPr/>
          </p:nvSpPr>
          <p:spPr>
            <a:xfrm flipH="1">
              <a:off x="8389552" y="2063651"/>
              <a:ext cx="138059" cy="103570"/>
            </a:xfrm>
            <a:custGeom>
              <a:avLst/>
              <a:gdLst/>
              <a:ahLst/>
              <a:cxnLst/>
              <a:rect l="l" t="t" r="r" b="b"/>
              <a:pathLst>
                <a:path w="4023" h="3018" extrusionOk="0">
                  <a:moveTo>
                    <a:pt x="3522" y="1"/>
                  </a:moveTo>
                  <a:cubicBezTo>
                    <a:pt x="3468" y="1"/>
                    <a:pt x="3410" y="16"/>
                    <a:pt x="3351" y="51"/>
                  </a:cubicBezTo>
                  <a:cubicBezTo>
                    <a:pt x="2209" y="713"/>
                    <a:pt x="1274" y="1603"/>
                    <a:pt x="269" y="2447"/>
                  </a:cubicBezTo>
                  <a:cubicBezTo>
                    <a:pt x="1" y="2662"/>
                    <a:pt x="252" y="3017"/>
                    <a:pt x="538" y="3017"/>
                  </a:cubicBezTo>
                  <a:cubicBezTo>
                    <a:pt x="616" y="3017"/>
                    <a:pt x="698" y="2991"/>
                    <a:pt x="771" y="2927"/>
                  </a:cubicBezTo>
                  <a:cubicBezTo>
                    <a:pt x="1730" y="2128"/>
                    <a:pt x="2620" y="1283"/>
                    <a:pt x="3693" y="667"/>
                  </a:cubicBezTo>
                  <a:cubicBezTo>
                    <a:pt x="4022" y="473"/>
                    <a:pt x="3826" y="1"/>
                    <a:pt x="3522" y="1"/>
                  </a:cubicBezTo>
                  <a:close/>
                </a:path>
              </a:pathLst>
            </a:custGeom>
            <a:solidFill>
              <a:srgbClr val="BC86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34"/>
            <p:cNvSpPr/>
            <p:nvPr/>
          </p:nvSpPr>
          <p:spPr>
            <a:xfrm flipH="1">
              <a:off x="8230233" y="2530427"/>
              <a:ext cx="21174" cy="17262"/>
            </a:xfrm>
            <a:custGeom>
              <a:avLst/>
              <a:gdLst/>
              <a:ahLst/>
              <a:cxnLst/>
              <a:rect l="l" t="t" r="r" b="b"/>
              <a:pathLst>
                <a:path w="617" h="503" extrusionOk="0">
                  <a:moveTo>
                    <a:pt x="434" y="0"/>
                  </a:moveTo>
                  <a:cubicBezTo>
                    <a:pt x="297" y="137"/>
                    <a:pt x="160" y="274"/>
                    <a:pt x="1" y="411"/>
                  </a:cubicBezTo>
                  <a:cubicBezTo>
                    <a:pt x="206" y="457"/>
                    <a:pt x="411" y="502"/>
                    <a:pt x="617" y="502"/>
                  </a:cubicBezTo>
                  <a:cubicBezTo>
                    <a:pt x="571" y="343"/>
                    <a:pt x="503" y="160"/>
                    <a:pt x="43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34"/>
            <p:cNvSpPr/>
            <p:nvPr/>
          </p:nvSpPr>
          <p:spPr>
            <a:xfrm flipH="1">
              <a:off x="7972517" y="2281311"/>
              <a:ext cx="627461" cy="633741"/>
            </a:xfrm>
            <a:custGeom>
              <a:avLst/>
              <a:gdLst/>
              <a:ahLst/>
              <a:cxnLst/>
              <a:rect l="l" t="t" r="r" b="b"/>
              <a:pathLst>
                <a:path w="18284" h="18467" extrusionOk="0">
                  <a:moveTo>
                    <a:pt x="10591" y="7259"/>
                  </a:moveTo>
                  <a:cubicBezTo>
                    <a:pt x="10660" y="7419"/>
                    <a:pt x="10728" y="7602"/>
                    <a:pt x="10774" y="7761"/>
                  </a:cubicBezTo>
                  <a:cubicBezTo>
                    <a:pt x="10568" y="7761"/>
                    <a:pt x="10363" y="7716"/>
                    <a:pt x="10158" y="7670"/>
                  </a:cubicBezTo>
                  <a:cubicBezTo>
                    <a:pt x="10317" y="7533"/>
                    <a:pt x="10454" y="7396"/>
                    <a:pt x="10591" y="7259"/>
                  </a:cubicBezTo>
                  <a:close/>
                  <a:moveTo>
                    <a:pt x="14928" y="1"/>
                  </a:moveTo>
                  <a:cubicBezTo>
                    <a:pt x="14677" y="1"/>
                    <a:pt x="14426" y="343"/>
                    <a:pt x="14677" y="594"/>
                  </a:cubicBezTo>
                  <a:cubicBezTo>
                    <a:pt x="17348" y="3356"/>
                    <a:pt x="14472" y="7100"/>
                    <a:pt x="11230" y="7100"/>
                  </a:cubicBezTo>
                  <a:cubicBezTo>
                    <a:pt x="10934" y="7100"/>
                    <a:pt x="10637" y="7077"/>
                    <a:pt x="10363" y="7008"/>
                  </a:cubicBezTo>
                  <a:lnTo>
                    <a:pt x="10272" y="7008"/>
                  </a:lnTo>
                  <a:cubicBezTo>
                    <a:pt x="10066" y="7008"/>
                    <a:pt x="9838" y="7191"/>
                    <a:pt x="9929" y="7442"/>
                  </a:cubicBezTo>
                  <a:cubicBezTo>
                    <a:pt x="10888" y="10021"/>
                    <a:pt x="11322" y="13240"/>
                    <a:pt x="9884" y="15727"/>
                  </a:cubicBezTo>
                  <a:cubicBezTo>
                    <a:pt x="9039" y="17211"/>
                    <a:pt x="7761" y="17805"/>
                    <a:pt x="6414" y="17805"/>
                  </a:cubicBezTo>
                  <a:cubicBezTo>
                    <a:pt x="4291" y="17805"/>
                    <a:pt x="1963" y="16389"/>
                    <a:pt x="685" y="14746"/>
                  </a:cubicBezTo>
                  <a:cubicBezTo>
                    <a:pt x="617" y="14677"/>
                    <a:pt x="548" y="14632"/>
                    <a:pt x="457" y="14632"/>
                  </a:cubicBezTo>
                  <a:cubicBezTo>
                    <a:pt x="229" y="14632"/>
                    <a:pt x="0" y="14974"/>
                    <a:pt x="206" y="15248"/>
                  </a:cubicBezTo>
                  <a:cubicBezTo>
                    <a:pt x="1644" y="17097"/>
                    <a:pt x="3949" y="18466"/>
                    <a:pt x="6186" y="18466"/>
                  </a:cubicBezTo>
                  <a:cubicBezTo>
                    <a:pt x="7487" y="18466"/>
                    <a:pt x="8765" y="18010"/>
                    <a:pt x="9861" y="16914"/>
                  </a:cubicBezTo>
                  <a:cubicBezTo>
                    <a:pt x="12121" y="14632"/>
                    <a:pt x="11733" y="10615"/>
                    <a:pt x="10774" y="7761"/>
                  </a:cubicBezTo>
                  <a:lnTo>
                    <a:pt x="10774" y="7761"/>
                  </a:lnTo>
                  <a:cubicBezTo>
                    <a:pt x="10911" y="7784"/>
                    <a:pt x="11071" y="7784"/>
                    <a:pt x="11208" y="7784"/>
                  </a:cubicBezTo>
                  <a:cubicBezTo>
                    <a:pt x="15042" y="7784"/>
                    <a:pt x="18283" y="3333"/>
                    <a:pt x="15156" y="115"/>
                  </a:cubicBezTo>
                  <a:cubicBezTo>
                    <a:pt x="15088" y="47"/>
                    <a:pt x="15019" y="1"/>
                    <a:pt x="14928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34"/>
            <p:cNvSpPr/>
            <p:nvPr/>
          </p:nvSpPr>
          <p:spPr>
            <a:xfrm flipH="1">
              <a:off x="8360269" y="2516322"/>
              <a:ext cx="196639" cy="177044"/>
            </a:xfrm>
            <a:custGeom>
              <a:avLst/>
              <a:gdLst/>
              <a:ahLst/>
              <a:cxnLst/>
              <a:rect l="l" t="t" r="r" b="b"/>
              <a:pathLst>
                <a:path w="5730" h="5159" extrusionOk="0">
                  <a:moveTo>
                    <a:pt x="5045" y="0"/>
                  </a:moveTo>
                  <a:cubicBezTo>
                    <a:pt x="4840" y="0"/>
                    <a:pt x="4611" y="160"/>
                    <a:pt x="4680" y="434"/>
                  </a:cubicBezTo>
                  <a:cubicBezTo>
                    <a:pt x="5136" y="2306"/>
                    <a:pt x="4064" y="4429"/>
                    <a:pt x="2420" y="4429"/>
                  </a:cubicBezTo>
                  <a:cubicBezTo>
                    <a:pt x="1918" y="4429"/>
                    <a:pt x="1347" y="4223"/>
                    <a:pt x="754" y="3744"/>
                  </a:cubicBezTo>
                  <a:cubicBezTo>
                    <a:pt x="685" y="3675"/>
                    <a:pt x="617" y="3652"/>
                    <a:pt x="526" y="3652"/>
                  </a:cubicBezTo>
                  <a:cubicBezTo>
                    <a:pt x="252" y="3652"/>
                    <a:pt x="1" y="4018"/>
                    <a:pt x="275" y="4246"/>
                  </a:cubicBezTo>
                  <a:cubicBezTo>
                    <a:pt x="937" y="4771"/>
                    <a:pt x="1758" y="5159"/>
                    <a:pt x="2557" y="5159"/>
                  </a:cubicBezTo>
                  <a:cubicBezTo>
                    <a:pt x="3105" y="5159"/>
                    <a:pt x="3653" y="4976"/>
                    <a:pt x="4155" y="4543"/>
                  </a:cubicBezTo>
                  <a:cubicBezTo>
                    <a:pt x="5410" y="3470"/>
                    <a:pt x="5730" y="1781"/>
                    <a:pt x="5342" y="229"/>
                  </a:cubicBezTo>
                  <a:cubicBezTo>
                    <a:pt x="5296" y="69"/>
                    <a:pt x="5182" y="0"/>
                    <a:pt x="504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34"/>
            <p:cNvSpPr/>
            <p:nvPr/>
          </p:nvSpPr>
          <p:spPr>
            <a:xfrm flipH="1">
              <a:off x="8042238" y="2016545"/>
              <a:ext cx="17262" cy="16507"/>
            </a:xfrm>
            <a:custGeom>
              <a:avLst/>
              <a:gdLst/>
              <a:ahLst/>
              <a:cxnLst/>
              <a:rect l="l" t="t" r="r" b="b"/>
              <a:pathLst>
                <a:path w="503" h="481" extrusionOk="0">
                  <a:moveTo>
                    <a:pt x="389" y="1"/>
                  </a:moveTo>
                  <a:cubicBezTo>
                    <a:pt x="252" y="92"/>
                    <a:pt x="115" y="184"/>
                    <a:pt x="1" y="275"/>
                  </a:cubicBezTo>
                  <a:cubicBezTo>
                    <a:pt x="161" y="343"/>
                    <a:pt x="343" y="412"/>
                    <a:pt x="503" y="480"/>
                  </a:cubicBezTo>
                  <a:cubicBezTo>
                    <a:pt x="480" y="321"/>
                    <a:pt x="434" y="161"/>
                    <a:pt x="389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34"/>
            <p:cNvSpPr/>
            <p:nvPr/>
          </p:nvSpPr>
          <p:spPr>
            <a:xfrm flipH="1">
              <a:off x="7597296" y="1770958"/>
              <a:ext cx="710510" cy="539711"/>
            </a:xfrm>
            <a:custGeom>
              <a:avLst/>
              <a:gdLst/>
              <a:ahLst/>
              <a:cxnLst/>
              <a:rect l="l" t="t" r="r" b="b"/>
              <a:pathLst>
                <a:path w="20704" h="15727" extrusionOk="0">
                  <a:moveTo>
                    <a:pt x="5045" y="0"/>
                  </a:moveTo>
                  <a:cubicBezTo>
                    <a:pt x="2489" y="0"/>
                    <a:pt x="503" y="2032"/>
                    <a:pt x="46" y="4474"/>
                  </a:cubicBezTo>
                  <a:cubicBezTo>
                    <a:pt x="1" y="4725"/>
                    <a:pt x="229" y="4908"/>
                    <a:pt x="434" y="4908"/>
                  </a:cubicBezTo>
                  <a:cubicBezTo>
                    <a:pt x="571" y="4908"/>
                    <a:pt x="686" y="4816"/>
                    <a:pt x="731" y="4656"/>
                  </a:cubicBezTo>
                  <a:cubicBezTo>
                    <a:pt x="1188" y="2123"/>
                    <a:pt x="3174" y="799"/>
                    <a:pt x="5137" y="799"/>
                  </a:cubicBezTo>
                  <a:cubicBezTo>
                    <a:pt x="7008" y="799"/>
                    <a:pt x="8880" y="2009"/>
                    <a:pt x="9382" y="4474"/>
                  </a:cubicBezTo>
                  <a:cubicBezTo>
                    <a:pt x="9405" y="4634"/>
                    <a:pt x="9565" y="4748"/>
                    <a:pt x="9724" y="4748"/>
                  </a:cubicBezTo>
                  <a:cubicBezTo>
                    <a:pt x="9793" y="4748"/>
                    <a:pt x="9839" y="4725"/>
                    <a:pt x="9884" y="4702"/>
                  </a:cubicBezTo>
                  <a:cubicBezTo>
                    <a:pt x="11140" y="3743"/>
                    <a:pt x="12555" y="3059"/>
                    <a:pt x="14061" y="3059"/>
                  </a:cubicBezTo>
                  <a:cubicBezTo>
                    <a:pt x="14541" y="3059"/>
                    <a:pt x="15020" y="3127"/>
                    <a:pt x="15522" y="3264"/>
                  </a:cubicBezTo>
                  <a:cubicBezTo>
                    <a:pt x="17257" y="3812"/>
                    <a:pt x="18535" y="5387"/>
                    <a:pt x="19197" y="7007"/>
                  </a:cubicBezTo>
                  <a:cubicBezTo>
                    <a:pt x="19859" y="8628"/>
                    <a:pt x="19973" y="10523"/>
                    <a:pt x="19265" y="12143"/>
                  </a:cubicBezTo>
                  <a:cubicBezTo>
                    <a:pt x="18352" y="14129"/>
                    <a:pt x="16252" y="14905"/>
                    <a:pt x="14198" y="15019"/>
                  </a:cubicBezTo>
                  <a:cubicBezTo>
                    <a:pt x="13764" y="15065"/>
                    <a:pt x="13764" y="15727"/>
                    <a:pt x="14175" y="15727"/>
                  </a:cubicBezTo>
                  <a:lnTo>
                    <a:pt x="14198" y="15727"/>
                  </a:lnTo>
                  <a:cubicBezTo>
                    <a:pt x="16412" y="15590"/>
                    <a:pt x="18512" y="14814"/>
                    <a:pt x="19676" y="12828"/>
                  </a:cubicBezTo>
                  <a:cubicBezTo>
                    <a:pt x="20703" y="11093"/>
                    <a:pt x="20589" y="8856"/>
                    <a:pt x="19950" y="7007"/>
                  </a:cubicBezTo>
                  <a:cubicBezTo>
                    <a:pt x="19288" y="5181"/>
                    <a:pt x="17919" y="3470"/>
                    <a:pt x="16070" y="2739"/>
                  </a:cubicBezTo>
                  <a:cubicBezTo>
                    <a:pt x="15408" y="2465"/>
                    <a:pt x="14723" y="2351"/>
                    <a:pt x="14084" y="2351"/>
                  </a:cubicBezTo>
                  <a:cubicBezTo>
                    <a:pt x="12600" y="2351"/>
                    <a:pt x="11185" y="2945"/>
                    <a:pt x="9930" y="3812"/>
                  </a:cubicBezTo>
                  <a:cubicBezTo>
                    <a:pt x="9975" y="3972"/>
                    <a:pt x="10021" y="4132"/>
                    <a:pt x="10044" y="4291"/>
                  </a:cubicBezTo>
                  <a:cubicBezTo>
                    <a:pt x="9884" y="4223"/>
                    <a:pt x="9702" y="4154"/>
                    <a:pt x="9542" y="4086"/>
                  </a:cubicBezTo>
                  <a:cubicBezTo>
                    <a:pt x="9656" y="3995"/>
                    <a:pt x="9793" y="3903"/>
                    <a:pt x="9930" y="3812"/>
                  </a:cubicBezTo>
                  <a:cubicBezTo>
                    <a:pt x="9291" y="1575"/>
                    <a:pt x="7533" y="23"/>
                    <a:pt x="5114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34"/>
            <p:cNvSpPr/>
            <p:nvPr/>
          </p:nvSpPr>
          <p:spPr>
            <a:xfrm flipH="1">
              <a:off x="7845596" y="2109788"/>
              <a:ext cx="98731" cy="150414"/>
            </a:xfrm>
            <a:custGeom>
              <a:avLst/>
              <a:gdLst/>
              <a:ahLst/>
              <a:cxnLst/>
              <a:rect l="l" t="t" r="r" b="b"/>
              <a:pathLst>
                <a:path w="2877" h="4383" extrusionOk="0">
                  <a:moveTo>
                    <a:pt x="479" y="0"/>
                  </a:moveTo>
                  <a:cubicBezTo>
                    <a:pt x="183" y="0"/>
                    <a:pt x="0" y="457"/>
                    <a:pt x="297" y="662"/>
                  </a:cubicBezTo>
                  <a:cubicBezTo>
                    <a:pt x="1301" y="1324"/>
                    <a:pt x="2100" y="2671"/>
                    <a:pt x="1233" y="3766"/>
                  </a:cubicBezTo>
                  <a:cubicBezTo>
                    <a:pt x="1027" y="4040"/>
                    <a:pt x="1256" y="4383"/>
                    <a:pt x="1484" y="4383"/>
                  </a:cubicBezTo>
                  <a:cubicBezTo>
                    <a:pt x="1575" y="4383"/>
                    <a:pt x="1644" y="4360"/>
                    <a:pt x="1712" y="4268"/>
                  </a:cubicBezTo>
                  <a:cubicBezTo>
                    <a:pt x="2876" y="2785"/>
                    <a:pt x="2077" y="1004"/>
                    <a:pt x="639" y="69"/>
                  </a:cubicBezTo>
                  <a:cubicBezTo>
                    <a:pt x="594" y="23"/>
                    <a:pt x="525" y="0"/>
                    <a:pt x="479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34"/>
            <p:cNvSpPr/>
            <p:nvPr/>
          </p:nvSpPr>
          <p:spPr>
            <a:xfrm flipH="1">
              <a:off x="8220041" y="1702465"/>
              <a:ext cx="21174" cy="14104"/>
            </a:xfrm>
            <a:custGeom>
              <a:avLst/>
              <a:gdLst/>
              <a:ahLst/>
              <a:cxnLst/>
              <a:rect l="l" t="t" r="r" b="b"/>
              <a:pathLst>
                <a:path w="617" h="411" extrusionOk="0">
                  <a:moveTo>
                    <a:pt x="343" y="0"/>
                  </a:moveTo>
                  <a:cubicBezTo>
                    <a:pt x="229" y="137"/>
                    <a:pt x="114" y="274"/>
                    <a:pt x="0" y="411"/>
                  </a:cubicBezTo>
                  <a:lnTo>
                    <a:pt x="617" y="411"/>
                  </a:lnTo>
                  <a:cubicBezTo>
                    <a:pt x="525" y="274"/>
                    <a:pt x="434" y="137"/>
                    <a:pt x="343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34"/>
            <p:cNvSpPr/>
            <p:nvPr/>
          </p:nvSpPr>
          <p:spPr>
            <a:xfrm flipH="1">
              <a:off x="8029311" y="1278642"/>
              <a:ext cx="513870" cy="150448"/>
            </a:xfrm>
            <a:custGeom>
              <a:avLst/>
              <a:gdLst/>
              <a:ahLst/>
              <a:cxnLst/>
              <a:rect l="l" t="t" r="r" b="b"/>
              <a:pathLst>
                <a:path w="14974" h="4384" extrusionOk="0">
                  <a:moveTo>
                    <a:pt x="3652" y="1"/>
                  </a:moveTo>
                  <a:cubicBezTo>
                    <a:pt x="2100" y="1"/>
                    <a:pt x="913" y="1256"/>
                    <a:pt x="160" y="2535"/>
                  </a:cubicBezTo>
                  <a:cubicBezTo>
                    <a:pt x="0" y="2808"/>
                    <a:pt x="229" y="3060"/>
                    <a:pt x="480" y="3060"/>
                  </a:cubicBezTo>
                  <a:cubicBezTo>
                    <a:pt x="571" y="3060"/>
                    <a:pt x="685" y="3014"/>
                    <a:pt x="754" y="2877"/>
                  </a:cubicBezTo>
                  <a:cubicBezTo>
                    <a:pt x="1484" y="1667"/>
                    <a:pt x="2443" y="731"/>
                    <a:pt x="3744" y="731"/>
                  </a:cubicBezTo>
                  <a:cubicBezTo>
                    <a:pt x="4040" y="731"/>
                    <a:pt x="4337" y="777"/>
                    <a:pt x="4679" y="891"/>
                  </a:cubicBezTo>
                  <a:cubicBezTo>
                    <a:pt x="6095" y="1325"/>
                    <a:pt x="7190" y="2694"/>
                    <a:pt x="7966" y="3881"/>
                  </a:cubicBezTo>
                  <a:cubicBezTo>
                    <a:pt x="8058" y="3995"/>
                    <a:pt x="8149" y="4041"/>
                    <a:pt x="8263" y="4041"/>
                  </a:cubicBezTo>
                  <a:cubicBezTo>
                    <a:pt x="8377" y="4041"/>
                    <a:pt x="8491" y="3995"/>
                    <a:pt x="8583" y="3881"/>
                  </a:cubicBezTo>
                  <a:cubicBezTo>
                    <a:pt x="9359" y="2831"/>
                    <a:pt x="10888" y="1941"/>
                    <a:pt x="12166" y="1941"/>
                  </a:cubicBezTo>
                  <a:cubicBezTo>
                    <a:pt x="13193" y="1941"/>
                    <a:pt x="14061" y="2512"/>
                    <a:pt x="14243" y="4041"/>
                  </a:cubicBezTo>
                  <a:cubicBezTo>
                    <a:pt x="14266" y="4269"/>
                    <a:pt x="14472" y="4383"/>
                    <a:pt x="14631" y="4383"/>
                  </a:cubicBezTo>
                  <a:cubicBezTo>
                    <a:pt x="14814" y="4383"/>
                    <a:pt x="14974" y="4269"/>
                    <a:pt x="14951" y="4041"/>
                  </a:cubicBezTo>
                  <a:cubicBezTo>
                    <a:pt x="14700" y="2055"/>
                    <a:pt x="13536" y="1279"/>
                    <a:pt x="12166" y="1279"/>
                  </a:cubicBezTo>
                  <a:cubicBezTo>
                    <a:pt x="10819" y="1279"/>
                    <a:pt x="9313" y="2032"/>
                    <a:pt x="8309" y="3128"/>
                  </a:cubicBezTo>
                  <a:cubicBezTo>
                    <a:pt x="8400" y="3265"/>
                    <a:pt x="8491" y="3402"/>
                    <a:pt x="8583" y="3539"/>
                  </a:cubicBezTo>
                  <a:lnTo>
                    <a:pt x="7966" y="3539"/>
                  </a:lnTo>
                  <a:cubicBezTo>
                    <a:pt x="8080" y="3402"/>
                    <a:pt x="8195" y="3265"/>
                    <a:pt x="8309" y="3128"/>
                  </a:cubicBezTo>
                  <a:cubicBezTo>
                    <a:pt x="7304" y="1736"/>
                    <a:pt x="6026" y="457"/>
                    <a:pt x="4291" y="69"/>
                  </a:cubicBezTo>
                  <a:cubicBezTo>
                    <a:pt x="4063" y="24"/>
                    <a:pt x="3858" y="1"/>
                    <a:pt x="365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34"/>
            <p:cNvSpPr/>
            <p:nvPr/>
          </p:nvSpPr>
          <p:spPr>
            <a:xfrm flipH="1">
              <a:off x="8116870" y="1145682"/>
              <a:ext cx="177044" cy="61119"/>
            </a:xfrm>
            <a:custGeom>
              <a:avLst/>
              <a:gdLst/>
              <a:ahLst/>
              <a:cxnLst/>
              <a:rect l="l" t="t" r="r" b="b"/>
              <a:pathLst>
                <a:path w="5159" h="1781" extrusionOk="0">
                  <a:moveTo>
                    <a:pt x="2785" y="0"/>
                  </a:moveTo>
                  <a:cubicBezTo>
                    <a:pt x="1940" y="0"/>
                    <a:pt x="1027" y="388"/>
                    <a:pt x="274" y="1028"/>
                  </a:cubicBezTo>
                  <a:cubicBezTo>
                    <a:pt x="0" y="1256"/>
                    <a:pt x="251" y="1598"/>
                    <a:pt x="548" y="1598"/>
                  </a:cubicBezTo>
                  <a:cubicBezTo>
                    <a:pt x="617" y="1598"/>
                    <a:pt x="685" y="1575"/>
                    <a:pt x="776" y="1507"/>
                  </a:cubicBezTo>
                  <a:cubicBezTo>
                    <a:pt x="1370" y="1005"/>
                    <a:pt x="2077" y="685"/>
                    <a:pt x="2762" y="685"/>
                  </a:cubicBezTo>
                  <a:cubicBezTo>
                    <a:pt x="3378" y="685"/>
                    <a:pt x="3949" y="936"/>
                    <a:pt x="4383" y="1621"/>
                  </a:cubicBezTo>
                  <a:cubicBezTo>
                    <a:pt x="4451" y="1735"/>
                    <a:pt x="4565" y="1781"/>
                    <a:pt x="4657" y="1781"/>
                  </a:cubicBezTo>
                  <a:cubicBezTo>
                    <a:pt x="4908" y="1781"/>
                    <a:pt x="5159" y="1530"/>
                    <a:pt x="4976" y="1256"/>
                  </a:cubicBezTo>
                  <a:cubicBezTo>
                    <a:pt x="4406" y="366"/>
                    <a:pt x="3607" y="0"/>
                    <a:pt x="2785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34"/>
            <p:cNvSpPr/>
            <p:nvPr/>
          </p:nvSpPr>
          <p:spPr>
            <a:xfrm flipH="1">
              <a:off x="8847487" y="1407398"/>
              <a:ext cx="277320" cy="172342"/>
            </a:xfrm>
            <a:custGeom>
              <a:avLst/>
              <a:gdLst/>
              <a:ahLst/>
              <a:cxnLst/>
              <a:rect l="l" t="t" r="r" b="b"/>
              <a:pathLst>
                <a:path w="8081" h="5022" extrusionOk="0">
                  <a:moveTo>
                    <a:pt x="4086" y="3721"/>
                  </a:moveTo>
                  <a:cubicBezTo>
                    <a:pt x="4268" y="3766"/>
                    <a:pt x="4474" y="3835"/>
                    <a:pt x="4679" y="3926"/>
                  </a:cubicBezTo>
                  <a:cubicBezTo>
                    <a:pt x="4542" y="4063"/>
                    <a:pt x="4405" y="4200"/>
                    <a:pt x="4268" y="4337"/>
                  </a:cubicBezTo>
                  <a:cubicBezTo>
                    <a:pt x="4177" y="4131"/>
                    <a:pt x="4109" y="3926"/>
                    <a:pt x="4086" y="3721"/>
                  </a:cubicBezTo>
                  <a:close/>
                  <a:moveTo>
                    <a:pt x="6962" y="0"/>
                  </a:moveTo>
                  <a:cubicBezTo>
                    <a:pt x="5044" y="0"/>
                    <a:pt x="3698" y="1826"/>
                    <a:pt x="4086" y="3721"/>
                  </a:cubicBezTo>
                  <a:cubicBezTo>
                    <a:pt x="3538" y="3561"/>
                    <a:pt x="3013" y="3492"/>
                    <a:pt x="2511" y="3492"/>
                  </a:cubicBezTo>
                  <a:cubicBezTo>
                    <a:pt x="1575" y="3492"/>
                    <a:pt x="730" y="3743"/>
                    <a:pt x="0" y="4177"/>
                  </a:cubicBezTo>
                  <a:lnTo>
                    <a:pt x="0" y="5022"/>
                  </a:lnTo>
                  <a:cubicBezTo>
                    <a:pt x="685" y="4497"/>
                    <a:pt x="1552" y="4200"/>
                    <a:pt x="2534" y="4200"/>
                  </a:cubicBezTo>
                  <a:cubicBezTo>
                    <a:pt x="3150" y="4200"/>
                    <a:pt x="3812" y="4314"/>
                    <a:pt x="4497" y="4588"/>
                  </a:cubicBezTo>
                  <a:cubicBezTo>
                    <a:pt x="4542" y="4611"/>
                    <a:pt x="4565" y="4611"/>
                    <a:pt x="4588" y="4611"/>
                  </a:cubicBezTo>
                  <a:cubicBezTo>
                    <a:pt x="4816" y="4611"/>
                    <a:pt x="5022" y="4360"/>
                    <a:pt x="4930" y="4154"/>
                  </a:cubicBezTo>
                  <a:cubicBezTo>
                    <a:pt x="4268" y="2557"/>
                    <a:pt x="5227" y="685"/>
                    <a:pt x="6916" y="685"/>
                  </a:cubicBezTo>
                  <a:cubicBezTo>
                    <a:pt x="7099" y="685"/>
                    <a:pt x="7304" y="708"/>
                    <a:pt x="7510" y="753"/>
                  </a:cubicBezTo>
                  <a:cubicBezTo>
                    <a:pt x="7532" y="776"/>
                    <a:pt x="7555" y="776"/>
                    <a:pt x="7578" y="776"/>
                  </a:cubicBezTo>
                  <a:cubicBezTo>
                    <a:pt x="7966" y="776"/>
                    <a:pt x="8080" y="183"/>
                    <a:pt x="7692" y="91"/>
                  </a:cubicBezTo>
                  <a:cubicBezTo>
                    <a:pt x="7441" y="46"/>
                    <a:pt x="7190" y="0"/>
                    <a:pt x="6962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34"/>
            <p:cNvSpPr/>
            <p:nvPr/>
          </p:nvSpPr>
          <p:spPr>
            <a:xfrm flipH="1">
              <a:off x="8975935" y="1664062"/>
              <a:ext cx="20419" cy="21174"/>
            </a:xfrm>
            <a:custGeom>
              <a:avLst/>
              <a:gdLst/>
              <a:ahLst/>
              <a:cxnLst/>
              <a:rect l="l" t="t" r="r" b="b"/>
              <a:pathLst>
                <a:path w="595" h="617" extrusionOk="0">
                  <a:moveTo>
                    <a:pt x="1" y="1"/>
                  </a:moveTo>
                  <a:cubicBezTo>
                    <a:pt x="24" y="206"/>
                    <a:pt x="92" y="411"/>
                    <a:pt x="183" y="617"/>
                  </a:cubicBezTo>
                  <a:cubicBezTo>
                    <a:pt x="320" y="480"/>
                    <a:pt x="457" y="343"/>
                    <a:pt x="594" y="206"/>
                  </a:cubicBezTo>
                  <a:cubicBezTo>
                    <a:pt x="389" y="115"/>
                    <a:pt x="183" y="46"/>
                    <a:pt x="1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34"/>
            <p:cNvSpPr/>
            <p:nvPr/>
          </p:nvSpPr>
          <p:spPr>
            <a:xfrm flipH="1">
              <a:off x="8832615" y="1622222"/>
              <a:ext cx="170798" cy="171588"/>
            </a:xfrm>
            <a:custGeom>
              <a:avLst/>
              <a:gdLst/>
              <a:ahLst/>
              <a:cxnLst/>
              <a:rect l="l" t="t" r="r" b="b"/>
              <a:pathLst>
                <a:path w="4977" h="5000" extrusionOk="0">
                  <a:moveTo>
                    <a:pt x="4314" y="1"/>
                  </a:moveTo>
                  <a:cubicBezTo>
                    <a:pt x="1598" y="1"/>
                    <a:pt x="46" y="2009"/>
                    <a:pt x="0" y="4680"/>
                  </a:cubicBezTo>
                  <a:cubicBezTo>
                    <a:pt x="0" y="4885"/>
                    <a:pt x="183" y="4999"/>
                    <a:pt x="343" y="4999"/>
                  </a:cubicBezTo>
                  <a:cubicBezTo>
                    <a:pt x="525" y="4999"/>
                    <a:pt x="708" y="4885"/>
                    <a:pt x="708" y="4680"/>
                  </a:cubicBezTo>
                  <a:cubicBezTo>
                    <a:pt x="754" y="2375"/>
                    <a:pt x="1986" y="686"/>
                    <a:pt x="4337" y="686"/>
                  </a:cubicBezTo>
                  <a:lnTo>
                    <a:pt x="4543" y="686"/>
                  </a:lnTo>
                  <a:cubicBezTo>
                    <a:pt x="4976" y="686"/>
                    <a:pt x="4953" y="24"/>
                    <a:pt x="4520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34"/>
            <p:cNvSpPr/>
            <p:nvPr/>
          </p:nvSpPr>
          <p:spPr>
            <a:xfrm flipH="1">
              <a:off x="8809120" y="2036141"/>
              <a:ext cx="278864" cy="600831"/>
            </a:xfrm>
            <a:custGeom>
              <a:avLst/>
              <a:gdLst/>
              <a:ahLst/>
              <a:cxnLst/>
              <a:rect l="l" t="t" r="r" b="b"/>
              <a:pathLst>
                <a:path w="8126" h="17508" extrusionOk="0">
                  <a:moveTo>
                    <a:pt x="7669" y="1"/>
                  </a:moveTo>
                  <a:cubicBezTo>
                    <a:pt x="5592" y="115"/>
                    <a:pt x="3949" y="1324"/>
                    <a:pt x="3287" y="3287"/>
                  </a:cubicBezTo>
                  <a:cubicBezTo>
                    <a:pt x="2716" y="4999"/>
                    <a:pt x="4109" y="6346"/>
                    <a:pt x="5273" y="7442"/>
                  </a:cubicBezTo>
                  <a:cubicBezTo>
                    <a:pt x="5524" y="7396"/>
                    <a:pt x="5752" y="7350"/>
                    <a:pt x="6003" y="7327"/>
                  </a:cubicBezTo>
                  <a:lnTo>
                    <a:pt x="6003" y="7327"/>
                  </a:lnTo>
                  <a:cubicBezTo>
                    <a:pt x="5935" y="7510"/>
                    <a:pt x="5843" y="7716"/>
                    <a:pt x="5775" y="7921"/>
                  </a:cubicBezTo>
                  <a:cubicBezTo>
                    <a:pt x="5615" y="7761"/>
                    <a:pt x="5455" y="7601"/>
                    <a:pt x="5273" y="7442"/>
                  </a:cubicBezTo>
                  <a:cubicBezTo>
                    <a:pt x="890" y="8514"/>
                    <a:pt x="0" y="14791"/>
                    <a:pt x="3675" y="17462"/>
                  </a:cubicBezTo>
                  <a:cubicBezTo>
                    <a:pt x="3744" y="17508"/>
                    <a:pt x="3789" y="17508"/>
                    <a:pt x="3858" y="17508"/>
                  </a:cubicBezTo>
                  <a:cubicBezTo>
                    <a:pt x="4132" y="17508"/>
                    <a:pt x="4314" y="17074"/>
                    <a:pt x="4017" y="16846"/>
                  </a:cubicBezTo>
                  <a:cubicBezTo>
                    <a:pt x="731" y="14449"/>
                    <a:pt x="1689" y="8469"/>
                    <a:pt x="6003" y="8012"/>
                  </a:cubicBezTo>
                  <a:cubicBezTo>
                    <a:pt x="6300" y="7989"/>
                    <a:pt x="6483" y="7647"/>
                    <a:pt x="6254" y="7419"/>
                  </a:cubicBezTo>
                  <a:cubicBezTo>
                    <a:pt x="5410" y="6574"/>
                    <a:pt x="4337" y="5798"/>
                    <a:pt x="3949" y="4634"/>
                  </a:cubicBezTo>
                  <a:cubicBezTo>
                    <a:pt x="3196" y="2489"/>
                    <a:pt x="5935" y="799"/>
                    <a:pt x="7669" y="685"/>
                  </a:cubicBezTo>
                  <a:cubicBezTo>
                    <a:pt x="8103" y="663"/>
                    <a:pt x="8126" y="1"/>
                    <a:pt x="7692" y="1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34"/>
            <p:cNvSpPr/>
            <p:nvPr/>
          </p:nvSpPr>
          <p:spPr>
            <a:xfrm flipH="1">
              <a:off x="8881937" y="2287591"/>
              <a:ext cx="25120" cy="20385"/>
            </a:xfrm>
            <a:custGeom>
              <a:avLst/>
              <a:gdLst/>
              <a:ahLst/>
              <a:cxnLst/>
              <a:rect l="l" t="t" r="r" b="b"/>
              <a:pathLst>
                <a:path w="732" h="594" extrusionOk="0">
                  <a:moveTo>
                    <a:pt x="731" y="0"/>
                  </a:moveTo>
                  <a:cubicBezTo>
                    <a:pt x="480" y="23"/>
                    <a:pt x="252" y="69"/>
                    <a:pt x="1" y="115"/>
                  </a:cubicBezTo>
                  <a:cubicBezTo>
                    <a:pt x="183" y="274"/>
                    <a:pt x="343" y="434"/>
                    <a:pt x="503" y="594"/>
                  </a:cubicBezTo>
                  <a:cubicBezTo>
                    <a:pt x="571" y="389"/>
                    <a:pt x="663" y="183"/>
                    <a:pt x="731" y="0"/>
                  </a:cubicBezTo>
                  <a:close/>
                </a:path>
              </a:pathLst>
            </a:custGeom>
            <a:solidFill>
              <a:srgbClr val="246F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6" name="Google Shape;1736;p34"/>
            <p:cNvGrpSpPr/>
            <p:nvPr/>
          </p:nvGrpSpPr>
          <p:grpSpPr>
            <a:xfrm>
              <a:off x="6525279" y="2126218"/>
              <a:ext cx="806084" cy="1268203"/>
              <a:chOff x="6572342" y="1937643"/>
              <a:chExt cx="806084" cy="1268203"/>
            </a:xfrm>
          </p:grpSpPr>
          <p:sp>
            <p:nvSpPr>
              <p:cNvPr id="1737" name="Google Shape;1737;p34"/>
              <p:cNvSpPr/>
              <p:nvPr/>
            </p:nvSpPr>
            <p:spPr>
              <a:xfrm flipH="1">
                <a:off x="6572342" y="1937643"/>
                <a:ext cx="806084" cy="1268203"/>
              </a:xfrm>
              <a:custGeom>
                <a:avLst/>
                <a:gdLst/>
                <a:ahLst/>
                <a:cxnLst/>
                <a:rect l="l" t="t" r="r" b="b"/>
                <a:pathLst>
                  <a:path w="23489" h="36955" extrusionOk="0">
                    <a:moveTo>
                      <a:pt x="17622" y="1"/>
                    </a:moveTo>
                    <a:lnTo>
                      <a:pt x="17622" y="1"/>
                    </a:lnTo>
                    <a:cubicBezTo>
                      <a:pt x="15180" y="2329"/>
                      <a:pt x="13103" y="5022"/>
                      <a:pt x="10660" y="7350"/>
                    </a:cubicBezTo>
                    <a:cubicBezTo>
                      <a:pt x="7602" y="10158"/>
                      <a:pt x="4406" y="13353"/>
                      <a:pt x="2580" y="17256"/>
                    </a:cubicBezTo>
                    <a:cubicBezTo>
                      <a:pt x="1" y="22894"/>
                      <a:pt x="868" y="31088"/>
                      <a:pt x="1850" y="36955"/>
                    </a:cubicBezTo>
                    <a:cubicBezTo>
                      <a:pt x="17508" y="32686"/>
                      <a:pt x="23488" y="13467"/>
                      <a:pt x="17622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34"/>
              <p:cNvSpPr/>
              <p:nvPr/>
            </p:nvSpPr>
            <p:spPr>
              <a:xfrm flipH="1">
                <a:off x="6809165" y="2149078"/>
                <a:ext cx="501688" cy="1055366"/>
              </a:xfrm>
              <a:custGeom>
                <a:avLst/>
                <a:gdLst/>
                <a:ahLst/>
                <a:cxnLst/>
                <a:rect l="l" t="t" r="r" b="b"/>
                <a:pathLst>
                  <a:path w="14619" h="30753" extrusionOk="0">
                    <a:moveTo>
                      <a:pt x="14189" y="0"/>
                    </a:moveTo>
                    <a:cubicBezTo>
                      <a:pt x="14051" y="0"/>
                      <a:pt x="13912" y="70"/>
                      <a:pt x="13850" y="231"/>
                    </a:cubicBezTo>
                    <a:cubicBezTo>
                      <a:pt x="11955" y="5686"/>
                      <a:pt x="9079" y="10685"/>
                      <a:pt x="6934" y="16003"/>
                    </a:cubicBezTo>
                    <a:cubicBezTo>
                      <a:pt x="4994" y="20887"/>
                      <a:pt x="3350" y="26000"/>
                      <a:pt x="178" y="30269"/>
                    </a:cubicBezTo>
                    <a:cubicBezTo>
                      <a:pt x="0" y="30511"/>
                      <a:pt x="245" y="30753"/>
                      <a:pt x="500" y="30753"/>
                    </a:cubicBezTo>
                    <a:cubicBezTo>
                      <a:pt x="606" y="30753"/>
                      <a:pt x="714" y="30711"/>
                      <a:pt x="794" y="30611"/>
                    </a:cubicBezTo>
                    <a:cubicBezTo>
                      <a:pt x="3807" y="26548"/>
                      <a:pt x="5473" y="21663"/>
                      <a:pt x="7299" y="17007"/>
                    </a:cubicBezTo>
                    <a:cubicBezTo>
                      <a:pt x="9490" y="11369"/>
                      <a:pt x="12526" y="6119"/>
                      <a:pt x="14535" y="436"/>
                    </a:cubicBezTo>
                    <a:cubicBezTo>
                      <a:pt x="14618" y="171"/>
                      <a:pt x="14405" y="0"/>
                      <a:pt x="1418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34"/>
              <p:cNvSpPr/>
              <p:nvPr/>
            </p:nvSpPr>
            <p:spPr>
              <a:xfrm flipH="1">
                <a:off x="7164520" y="2955179"/>
                <a:ext cx="14928" cy="15683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57" extrusionOk="0">
                    <a:moveTo>
                      <a:pt x="411" y="0"/>
                    </a:moveTo>
                    <a:cubicBezTo>
                      <a:pt x="275" y="46"/>
                      <a:pt x="138" y="92"/>
                      <a:pt x="1" y="115"/>
                    </a:cubicBezTo>
                    <a:cubicBezTo>
                      <a:pt x="138" y="229"/>
                      <a:pt x="275" y="343"/>
                      <a:pt x="434" y="457"/>
                    </a:cubicBezTo>
                    <a:cubicBezTo>
                      <a:pt x="411" y="320"/>
                      <a:pt x="411" y="160"/>
                      <a:pt x="411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0" name="Google Shape;1740;p34"/>
              <p:cNvSpPr/>
              <p:nvPr/>
            </p:nvSpPr>
            <p:spPr>
              <a:xfrm flipH="1">
                <a:off x="6953949" y="2677991"/>
                <a:ext cx="283154" cy="304911"/>
              </a:xfrm>
              <a:custGeom>
                <a:avLst/>
                <a:gdLst/>
                <a:ahLst/>
                <a:cxnLst/>
                <a:rect l="l" t="t" r="r" b="b"/>
                <a:pathLst>
                  <a:path w="8251" h="8885" extrusionOk="0">
                    <a:moveTo>
                      <a:pt x="414" y="0"/>
                    </a:moveTo>
                    <a:cubicBezTo>
                      <a:pt x="207" y="0"/>
                      <a:pt x="1" y="170"/>
                      <a:pt x="83" y="431"/>
                    </a:cubicBezTo>
                    <a:cubicBezTo>
                      <a:pt x="927" y="3056"/>
                      <a:pt x="1270" y="5795"/>
                      <a:pt x="1407" y="8534"/>
                    </a:cubicBezTo>
                    <a:cubicBezTo>
                      <a:pt x="1427" y="8736"/>
                      <a:pt x="1590" y="8884"/>
                      <a:pt x="1785" y="8884"/>
                    </a:cubicBezTo>
                    <a:cubicBezTo>
                      <a:pt x="1811" y="8884"/>
                      <a:pt x="1837" y="8882"/>
                      <a:pt x="1863" y="8876"/>
                    </a:cubicBezTo>
                    <a:cubicBezTo>
                      <a:pt x="4077" y="8329"/>
                      <a:pt x="6337" y="7164"/>
                      <a:pt x="8003" y="5612"/>
                    </a:cubicBezTo>
                    <a:cubicBezTo>
                      <a:pt x="8251" y="5365"/>
                      <a:pt x="8019" y="5008"/>
                      <a:pt x="7743" y="5008"/>
                    </a:cubicBezTo>
                    <a:cubicBezTo>
                      <a:pt x="7662" y="5008"/>
                      <a:pt x="7578" y="5038"/>
                      <a:pt x="7501" y="5110"/>
                    </a:cubicBezTo>
                    <a:cubicBezTo>
                      <a:pt x="6040" y="6503"/>
                      <a:pt x="4054" y="7552"/>
                      <a:pt x="2091" y="8077"/>
                    </a:cubicBezTo>
                    <a:cubicBezTo>
                      <a:pt x="2091" y="8237"/>
                      <a:pt x="2091" y="8397"/>
                      <a:pt x="2114" y="8534"/>
                    </a:cubicBezTo>
                    <a:cubicBezTo>
                      <a:pt x="1955" y="8420"/>
                      <a:pt x="1818" y="8306"/>
                      <a:pt x="1681" y="8192"/>
                    </a:cubicBezTo>
                    <a:cubicBezTo>
                      <a:pt x="1818" y="8169"/>
                      <a:pt x="1955" y="8123"/>
                      <a:pt x="2091" y="8077"/>
                    </a:cubicBezTo>
                    <a:cubicBezTo>
                      <a:pt x="1932" y="5430"/>
                      <a:pt x="1566" y="2782"/>
                      <a:pt x="745" y="248"/>
                    </a:cubicBezTo>
                    <a:cubicBezTo>
                      <a:pt x="690" y="75"/>
                      <a:pt x="552" y="0"/>
                      <a:pt x="41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1" name="Google Shape;1741;p34"/>
              <p:cNvSpPr/>
              <p:nvPr/>
            </p:nvSpPr>
            <p:spPr>
              <a:xfrm flipH="1">
                <a:off x="6844269" y="2526819"/>
                <a:ext cx="309029" cy="22550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6571" extrusionOk="0">
                    <a:moveTo>
                      <a:pt x="429" y="0"/>
                    </a:moveTo>
                    <a:cubicBezTo>
                      <a:pt x="215" y="0"/>
                      <a:pt x="1" y="170"/>
                      <a:pt x="83" y="431"/>
                    </a:cubicBezTo>
                    <a:cubicBezTo>
                      <a:pt x="699" y="2371"/>
                      <a:pt x="1293" y="4334"/>
                      <a:pt x="1795" y="6297"/>
                    </a:cubicBezTo>
                    <a:cubicBezTo>
                      <a:pt x="1841" y="6434"/>
                      <a:pt x="1978" y="6571"/>
                      <a:pt x="2137" y="6571"/>
                    </a:cubicBezTo>
                    <a:cubicBezTo>
                      <a:pt x="4443" y="6297"/>
                      <a:pt x="6999" y="4882"/>
                      <a:pt x="8734" y="3398"/>
                    </a:cubicBezTo>
                    <a:cubicBezTo>
                      <a:pt x="9005" y="3163"/>
                      <a:pt x="8761" y="2814"/>
                      <a:pt x="8478" y="2814"/>
                    </a:cubicBezTo>
                    <a:cubicBezTo>
                      <a:pt x="8404" y="2814"/>
                      <a:pt x="8326" y="2839"/>
                      <a:pt x="8255" y="2896"/>
                    </a:cubicBezTo>
                    <a:cubicBezTo>
                      <a:pt x="6862" y="4083"/>
                      <a:pt x="5082" y="4950"/>
                      <a:pt x="3370" y="5566"/>
                    </a:cubicBezTo>
                    <a:cubicBezTo>
                      <a:pt x="3096" y="5658"/>
                      <a:pt x="2822" y="5726"/>
                      <a:pt x="2525" y="5795"/>
                    </a:cubicBezTo>
                    <a:cubicBezTo>
                      <a:pt x="2520" y="5796"/>
                      <a:pt x="2515" y="5797"/>
                      <a:pt x="2510" y="5797"/>
                    </a:cubicBezTo>
                    <a:cubicBezTo>
                      <a:pt x="2284" y="5797"/>
                      <a:pt x="1999" y="4330"/>
                      <a:pt x="1955" y="4151"/>
                    </a:cubicBezTo>
                    <a:cubicBezTo>
                      <a:pt x="1567" y="2850"/>
                      <a:pt x="1156" y="1549"/>
                      <a:pt x="768" y="248"/>
                    </a:cubicBezTo>
                    <a:cubicBezTo>
                      <a:pt x="713" y="75"/>
                      <a:pt x="571" y="0"/>
                      <a:pt x="42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34"/>
              <p:cNvSpPr/>
              <p:nvPr/>
            </p:nvSpPr>
            <p:spPr>
              <a:xfrm flipH="1">
                <a:off x="6984349" y="2549400"/>
                <a:ext cx="14928" cy="11016"/>
              </a:xfrm>
              <a:custGeom>
                <a:avLst/>
                <a:gdLst/>
                <a:ahLst/>
                <a:cxnLst/>
                <a:rect l="l" t="t" r="r" b="b"/>
                <a:pathLst>
                  <a:path w="435" h="321" extrusionOk="0">
                    <a:moveTo>
                      <a:pt x="343" y="1"/>
                    </a:moveTo>
                    <a:cubicBezTo>
                      <a:pt x="229" y="24"/>
                      <a:pt x="115" y="47"/>
                      <a:pt x="0" y="69"/>
                    </a:cubicBezTo>
                    <a:cubicBezTo>
                      <a:pt x="137" y="161"/>
                      <a:pt x="297" y="252"/>
                      <a:pt x="434" y="321"/>
                    </a:cubicBezTo>
                    <a:cubicBezTo>
                      <a:pt x="411" y="206"/>
                      <a:pt x="366" y="92"/>
                      <a:pt x="34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34"/>
              <p:cNvSpPr/>
              <p:nvPr/>
            </p:nvSpPr>
            <p:spPr>
              <a:xfrm flipH="1">
                <a:off x="6815543" y="2366999"/>
                <a:ext cx="244855" cy="208685"/>
              </a:xfrm>
              <a:custGeom>
                <a:avLst/>
                <a:gdLst/>
                <a:ahLst/>
                <a:cxnLst/>
                <a:rect l="l" t="t" r="r" b="b"/>
                <a:pathLst>
                  <a:path w="7135" h="6081" extrusionOk="0">
                    <a:moveTo>
                      <a:pt x="417" y="1"/>
                    </a:moveTo>
                    <a:cubicBezTo>
                      <a:pt x="213" y="1"/>
                      <a:pt x="1" y="171"/>
                      <a:pt x="70" y="431"/>
                    </a:cubicBezTo>
                    <a:cubicBezTo>
                      <a:pt x="572" y="2235"/>
                      <a:pt x="1142" y="3992"/>
                      <a:pt x="1530" y="5818"/>
                    </a:cubicBezTo>
                    <a:cubicBezTo>
                      <a:pt x="1568" y="5989"/>
                      <a:pt x="1717" y="6081"/>
                      <a:pt x="1870" y="6081"/>
                    </a:cubicBezTo>
                    <a:cubicBezTo>
                      <a:pt x="1902" y="6081"/>
                      <a:pt x="1933" y="6077"/>
                      <a:pt x="1964" y="6069"/>
                    </a:cubicBezTo>
                    <a:cubicBezTo>
                      <a:pt x="3585" y="5681"/>
                      <a:pt x="5160" y="5202"/>
                      <a:pt x="6735" y="4723"/>
                    </a:cubicBezTo>
                    <a:cubicBezTo>
                      <a:pt x="7134" y="4596"/>
                      <a:pt x="7011" y="4025"/>
                      <a:pt x="6649" y="4025"/>
                    </a:cubicBezTo>
                    <a:cubicBezTo>
                      <a:pt x="6619" y="4025"/>
                      <a:pt x="6586" y="4029"/>
                      <a:pt x="6552" y="4038"/>
                    </a:cubicBezTo>
                    <a:cubicBezTo>
                      <a:pt x="5091" y="4494"/>
                      <a:pt x="3630" y="4951"/>
                      <a:pt x="2124" y="5316"/>
                    </a:cubicBezTo>
                    <a:cubicBezTo>
                      <a:pt x="2147" y="5407"/>
                      <a:pt x="2192" y="5521"/>
                      <a:pt x="2215" y="5636"/>
                    </a:cubicBezTo>
                    <a:cubicBezTo>
                      <a:pt x="2078" y="5567"/>
                      <a:pt x="1918" y="5476"/>
                      <a:pt x="1781" y="5384"/>
                    </a:cubicBezTo>
                    <a:cubicBezTo>
                      <a:pt x="1896" y="5362"/>
                      <a:pt x="2010" y="5339"/>
                      <a:pt x="2124" y="5316"/>
                    </a:cubicBezTo>
                    <a:cubicBezTo>
                      <a:pt x="1736" y="3604"/>
                      <a:pt x="1211" y="1938"/>
                      <a:pt x="731" y="249"/>
                    </a:cubicBezTo>
                    <a:cubicBezTo>
                      <a:pt x="686" y="76"/>
                      <a:pt x="553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34"/>
              <p:cNvSpPr/>
              <p:nvPr/>
            </p:nvSpPr>
            <p:spPr>
              <a:xfrm flipH="1">
                <a:off x="6895843" y="2344177"/>
                <a:ext cx="11805" cy="13350"/>
              </a:xfrm>
              <a:custGeom>
                <a:avLst/>
                <a:gdLst/>
                <a:ahLst/>
                <a:cxnLst/>
                <a:rect l="l" t="t" r="r" b="b"/>
                <a:pathLst>
                  <a:path w="344" h="389" extrusionOk="0">
                    <a:moveTo>
                      <a:pt x="275" y="1"/>
                    </a:moveTo>
                    <a:cubicBezTo>
                      <a:pt x="184" y="24"/>
                      <a:pt x="92" y="46"/>
                      <a:pt x="1" y="46"/>
                    </a:cubicBezTo>
                    <a:cubicBezTo>
                      <a:pt x="115" y="161"/>
                      <a:pt x="229" y="275"/>
                      <a:pt x="343" y="389"/>
                    </a:cubicBezTo>
                    <a:cubicBezTo>
                      <a:pt x="321" y="252"/>
                      <a:pt x="298" y="138"/>
                      <a:pt x="27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5" name="Google Shape;1745;p34"/>
              <p:cNvSpPr/>
              <p:nvPr/>
            </p:nvSpPr>
            <p:spPr>
              <a:xfrm flipH="1">
                <a:off x="6740488" y="2212464"/>
                <a:ext cx="215891" cy="157655"/>
              </a:xfrm>
              <a:custGeom>
                <a:avLst/>
                <a:gdLst/>
                <a:ahLst/>
                <a:cxnLst/>
                <a:rect l="l" t="t" r="r" b="b"/>
                <a:pathLst>
                  <a:path w="6291" h="4594" extrusionOk="0">
                    <a:moveTo>
                      <a:pt x="417" y="1"/>
                    </a:moveTo>
                    <a:cubicBezTo>
                      <a:pt x="205" y="1"/>
                      <a:pt x="0" y="166"/>
                      <a:pt x="97" y="415"/>
                    </a:cubicBezTo>
                    <a:cubicBezTo>
                      <a:pt x="576" y="1648"/>
                      <a:pt x="919" y="2903"/>
                      <a:pt x="1056" y="4227"/>
                    </a:cubicBezTo>
                    <a:cubicBezTo>
                      <a:pt x="1077" y="4400"/>
                      <a:pt x="1202" y="4594"/>
                      <a:pt x="1390" y="4594"/>
                    </a:cubicBezTo>
                    <a:cubicBezTo>
                      <a:pt x="1400" y="4594"/>
                      <a:pt x="1410" y="4593"/>
                      <a:pt x="1421" y="4592"/>
                    </a:cubicBezTo>
                    <a:cubicBezTo>
                      <a:pt x="3087" y="4364"/>
                      <a:pt x="4365" y="3314"/>
                      <a:pt x="5918" y="2743"/>
                    </a:cubicBezTo>
                    <a:cubicBezTo>
                      <a:pt x="6290" y="2598"/>
                      <a:pt x="6175" y="2040"/>
                      <a:pt x="5843" y="2040"/>
                    </a:cubicBezTo>
                    <a:cubicBezTo>
                      <a:pt x="5809" y="2040"/>
                      <a:pt x="5773" y="2046"/>
                      <a:pt x="5735" y="2058"/>
                    </a:cubicBezTo>
                    <a:cubicBezTo>
                      <a:pt x="4365" y="2583"/>
                      <a:pt x="3156" y="3542"/>
                      <a:pt x="1695" y="3839"/>
                    </a:cubicBezTo>
                    <a:cubicBezTo>
                      <a:pt x="1718" y="3976"/>
                      <a:pt x="1741" y="4090"/>
                      <a:pt x="1763" y="4227"/>
                    </a:cubicBezTo>
                    <a:cubicBezTo>
                      <a:pt x="1649" y="4113"/>
                      <a:pt x="1535" y="3999"/>
                      <a:pt x="1421" y="3884"/>
                    </a:cubicBezTo>
                    <a:cubicBezTo>
                      <a:pt x="1512" y="3884"/>
                      <a:pt x="1604" y="3862"/>
                      <a:pt x="1695" y="3839"/>
                    </a:cubicBezTo>
                    <a:cubicBezTo>
                      <a:pt x="1535" y="2583"/>
                      <a:pt x="1216" y="1396"/>
                      <a:pt x="759" y="232"/>
                    </a:cubicBezTo>
                    <a:cubicBezTo>
                      <a:pt x="696" y="71"/>
                      <a:pt x="555" y="1"/>
                      <a:pt x="41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34"/>
              <p:cNvSpPr/>
              <p:nvPr/>
            </p:nvSpPr>
            <p:spPr>
              <a:xfrm flipH="1">
                <a:off x="6796355" y="2432718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34"/>
              <p:cNvSpPr/>
              <p:nvPr/>
            </p:nvSpPr>
            <p:spPr>
              <a:xfrm flipH="1">
                <a:off x="6771302" y="238179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3" y="0"/>
                    </a:moveTo>
                    <a:cubicBezTo>
                      <a:pt x="1" y="0"/>
                      <a:pt x="1" y="1050"/>
                      <a:pt x="663" y="1050"/>
                    </a:cubicBezTo>
                    <a:cubicBezTo>
                      <a:pt x="1348" y="1050"/>
                      <a:pt x="1348" y="0"/>
                      <a:pt x="663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34"/>
              <p:cNvSpPr/>
              <p:nvPr/>
            </p:nvSpPr>
            <p:spPr>
              <a:xfrm flipH="1">
                <a:off x="6746216" y="2428017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34"/>
              <p:cNvSpPr/>
              <p:nvPr/>
            </p:nvSpPr>
            <p:spPr>
              <a:xfrm flipH="1">
                <a:off x="7137101" y="2445244"/>
                <a:ext cx="45471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24" y="1027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34"/>
              <p:cNvSpPr/>
              <p:nvPr/>
            </p:nvSpPr>
            <p:spPr>
              <a:xfrm flipH="1">
                <a:off x="7115961" y="2390404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34"/>
              <p:cNvSpPr/>
              <p:nvPr/>
            </p:nvSpPr>
            <p:spPr>
              <a:xfrm flipH="1">
                <a:off x="7082294" y="2445244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85" y="0"/>
                    </a:moveTo>
                    <a:cubicBezTo>
                      <a:pt x="0" y="0"/>
                      <a:pt x="0" y="1027"/>
                      <a:pt x="685" y="1027"/>
                    </a:cubicBezTo>
                    <a:cubicBezTo>
                      <a:pt x="1347" y="1027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34"/>
              <p:cNvSpPr/>
              <p:nvPr/>
            </p:nvSpPr>
            <p:spPr>
              <a:xfrm flipH="1">
                <a:off x="6801056" y="2276062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85" y="1"/>
                    </a:moveTo>
                    <a:cubicBezTo>
                      <a:pt x="1" y="1"/>
                      <a:pt x="1" y="1028"/>
                      <a:pt x="685" y="1028"/>
                    </a:cubicBezTo>
                    <a:cubicBezTo>
                      <a:pt x="1347" y="1028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34"/>
              <p:cNvSpPr/>
              <p:nvPr/>
            </p:nvSpPr>
            <p:spPr>
              <a:xfrm flipH="1">
                <a:off x="6767390" y="229644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34"/>
              <p:cNvSpPr/>
              <p:nvPr/>
            </p:nvSpPr>
            <p:spPr>
              <a:xfrm flipH="1">
                <a:off x="6796355" y="2667695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34"/>
              <p:cNvSpPr/>
              <p:nvPr/>
            </p:nvSpPr>
            <p:spPr>
              <a:xfrm flipH="1">
                <a:off x="6776004" y="2621469"/>
                <a:ext cx="45471" cy="3531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29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25" y="1028"/>
                      <a:pt x="1325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34"/>
              <p:cNvSpPr/>
              <p:nvPr/>
            </p:nvSpPr>
            <p:spPr>
              <a:xfrm flipH="1">
                <a:off x="7254606" y="265908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0"/>
                      <a:pt x="685" y="1050"/>
                    </a:cubicBezTo>
                    <a:cubicBezTo>
                      <a:pt x="1347" y="1050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34"/>
              <p:cNvSpPr/>
              <p:nvPr/>
            </p:nvSpPr>
            <p:spPr>
              <a:xfrm flipH="1">
                <a:off x="7249905" y="2608943"/>
                <a:ext cx="46260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28" extrusionOk="0">
                    <a:moveTo>
                      <a:pt x="663" y="1"/>
                    </a:moveTo>
                    <a:cubicBezTo>
                      <a:pt x="1" y="1"/>
                      <a:pt x="1" y="1028"/>
                      <a:pt x="663" y="1028"/>
                    </a:cubicBezTo>
                    <a:cubicBezTo>
                      <a:pt x="1347" y="1028"/>
                      <a:pt x="1347" y="1"/>
                      <a:pt x="663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8" name="Google Shape;1758;p34"/>
            <p:cNvGrpSpPr/>
            <p:nvPr/>
          </p:nvGrpSpPr>
          <p:grpSpPr>
            <a:xfrm>
              <a:off x="6783946" y="1637898"/>
              <a:ext cx="2058395" cy="2804648"/>
              <a:chOff x="2072675" y="629825"/>
              <a:chExt cx="3226325" cy="4396000"/>
            </a:xfrm>
          </p:grpSpPr>
          <p:sp>
            <p:nvSpPr>
              <p:cNvPr id="1759" name="Google Shape;1759;p34"/>
              <p:cNvSpPr/>
              <p:nvPr/>
            </p:nvSpPr>
            <p:spPr>
              <a:xfrm>
                <a:off x="2993025" y="1196400"/>
                <a:ext cx="362250" cy="476300"/>
              </a:xfrm>
              <a:custGeom>
                <a:avLst/>
                <a:gdLst/>
                <a:ahLst/>
                <a:cxnLst/>
                <a:rect l="l" t="t" r="r" b="b"/>
                <a:pathLst>
                  <a:path w="14490" h="19052" extrusionOk="0">
                    <a:moveTo>
                      <a:pt x="8679" y="0"/>
                    </a:moveTo>
                    <a:cubicBezTo>
                      <a:pt x="8345" y="0"/>
                      <a:pt x="8031" y="181"/>
                      <a:pt x="7763" y="628"/>
                    </a:cubicBezTo>
                    <a:cubicBezTo>
                      <a:pt x="7522" y="1014"/>
                      <a:pt x="7450" y="1472"/>
                      <a:pt x="7329" y="1906"/>
                    </a:cubicBezTo>
                    <a:cubicBezTo>
                      <a:pt x="6847" y="3690"/>
                      <a:pt x="5666" y="5185"/>
                      <a:pt x="4460" y="6583"/>
                    </a:cubicBezTo>
                    <a:cubicBezTo>
                      <a:pt x="3255" y="7981"/>
                      <a:pt x="1977" y="9379"/>
                      <a:pt x="1206" y="11043"/>
                    </a:cubicBezTo>
                    <a:cubicBezTo>
                      <a:pt x="1109" y="11284"/>
                      <a:pt x="1013" y="11501"/>
                      <a:pt x="940" y="11742"/>
                    </a:cubicBezTo>
                    <a:cubicBezTo>
                      <a:pt x="0" y="14683"/>
                      <a:pt x="1254" y="18420"/>
                      <a:pt x="4629" y="18975"/>
                    </a:cubicBezTo>
                    <a:cubicBezTo>
                      <a:pt x="4938" y="19027"/>
                      <a:pt x="5249" y="19052"/>
                      <a:pt x="5561" y="19052"/>
                    </a:cubicBezTo>
                    <a:cubicBezTo>
                      <a:pt x="7979" y="19052"/>
                      <a:pt x="10428" y="17554"/>
                      <a:pt x="11837" y="15696"/>
                    </a:cubicBezTo>
                    <a:cubicBezTo>
                      <a:pt x="14489" y="12200"/>
                      <a:pt x="13959" y="6583"/>
                      <a:pt x="11765" y="3039"/>
                    </a:cubicBezTo>
                    <a:cubicBezTo>
                      <a:pt x="11313" y="2323"/>
                      <a:pt x="9873" y="0"/>
                      <a:pt x="8679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34"/>
              <p:cNvSpPr/>
              <p:nvPr/>
            </p:nvSpPr>
            <p:spPr>
              <a:xfrm>
                <a:off x="3178050" y="1303700"/>
                <a:ext cx="133825" cy="267625"/>
              </a:xfrm>
              <a:custGeom>
                <a:avLst/>
                <a:gdLst/>
                <a:ahLst/>
                <a:cxnLst/>
                <a:rect l="l" t="t" r="r" b="b"/>
                <a:pathLst>
                  <a:path w="5353" h="10705" extrusionOk="0">
                    <a:moveTo>
                      <a:pt x="3134" y="1"/>
                    </a:moveTo>
                    <a:cubicBezTo>
                      <a:pt x="2532" y="1158"/>
                      <a:pt x="1760" y="2219"/>
                      <a:pt x="1061" y="3352"/>
                    </a:cubicBezTo>
                    <a:cubicBezTo>
                      <a:pt x="362" y="4533"/>
                      <a:pt x="0" y="5449"/>
                      <a:pt x="73" y="6823"/>
                    </a:cubicBezTo>
                    <a:cubicBezTo>
                      <a:pt x="121" y="7571"/>
                      <a:pt x="531" y="10705"/>
                      <a:pt x="1543" y="10705"/>
                    </a:cubicBezTo>
                    <a:cubicBezTo>
                      <a:pt x="2050" y="10705"/>
                      <a:pt x="3665" y="9017"/>
                      <a:pt x="3954" y="8511"/>
                    </a:cubicBezTo>
                    <a:cubicBezTo>
                      <a:pt x="5352" y="6052"/>
                      <a:pt x="4509" y="2243"/>
                      <a:pt x="3134" y="1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34"/>
              <p:cNvSpPr/>
              <p:nvPr/>
            </p:nvSpPr>
            <p:spPr>
              <a:xfrm>
                <a:off x="2072675" y="790800"/>
                <a:ext cx="896250" cy="879650"/>
              </a:xfrm>
              <a:custGeom>
                <a:avLst/>
                <a:gdLst/>
                <a:ahLst/>
                <a:cxnLst/>
                <a:rect l="l" t="t" r="r" b="b"/>
                <a:pathLst>
                  <a:path w="35850" h="35186" extrusionOk="0">
                    <a:moveTo>
                      <a:pt x="7209" y="0"/>
                    </a:moveTo>
                    <a:cubicBezTo>
                      <a:pt x="6703" y="0"/>
                      <a:pt x="6389" y="531"/>
                      <a:pt x="6245" y="1013"/>
                    </a:cubicBezTo>
                    <a:cubicBezTo>
                      <a:pt x="5521" y="3231"/>
                      <a:pt x="5883" y="5666"/>
                      <a:pt x="6655" y="7860"/>
                    </a:cubicBezTo>
                    <a:cubicBezTo>
                      <a:pt x="7426" y="10054"/>
                      <a:pt x="8607" y="12079"/>
                      <a:pt x="9548" y="14200"/>
                    </a:cubicBezTo>
                    <a:cubicBezTo>
                      <a:pt x="9620" y="14393"/>
                      <a:pt x="9692" y="14586"/>
                      <a:pt x="9596" y="14755"/>
                    </a:cubicBezTo>
                    <a:cubicBezTo>
                      <a:pt x="9523" y="14899"/>
                      <a:pt x="9331" y="14948"/>
                      <a:pt x="9138" y="14972"/>
                    </a:cubicBezTo>
                    <a:cubicBezTo>
                      <a:pt x="8969" y="14989"/>
                      <a:pt x="8804" y="14998"/>
                      <a:pt x="8643" y="14998"/>
                    </a:cubicBezTo>
                    <a:cubicBezTo>
                      <a:pt x="7058" y="14998"/>
                      <a:pt x="5830" y="14191"/>
                      <a:pt x="4364" y="13622"/>
                    </a:cubicBezTo>
                    <a:cubicBezTo>
                      <a:pt x="3643" y="13345"/>
                      <a:pt x="2540" y="12678"/>
                      <a:pt x="1678" y="12678"/>
                    </a:cubicBezTo>
                    <a:cubicBezTo>
                      <a:pt x="1187" y="12678"/>
                      <a:pt x="774" y="12895"/>
                      <a:pt x="555" y="13525"/>
                    </a:cubicBezTo>
                    <a:cubicBezTo>
                      <a:pt x="1" y="15092"/>
                      <a:pt x="1447" y="16659"/>
                      <a:pt x="2918" y="17431"/>
                    </a:cubicBezTo>
                    <a:cubicBezTo>
                      <a:pt x="4171" y="18082"/>
                      <a:pt x="5738" y="18805"/>
                      <a:pt x="7113" y="19094"/>
                    </a:cubicBezTo>
                    <a:cubicBezTo>
                      <a:pt x="8559" y="19359"/>
                      <a:pt x="10078" y="19215"/>
                      <a:pt x="11476" y="19697"/>
                    </a:cubicBezTo>
                    <a:cubicBezTo>
                      <a:pt x="12875" y="20203"/>
                      <a:pt x="13983" y="21312"/>
                      <a:pt x="15044" y="22349"/>
                    </a:cubicBezTo>
                    <a:cubicBezTo>
                      <a:pt x="15117" y="22421"/>
                      <a:pt x="15189" y="22493"/>
                      <a:pt x="15261" y="22566"/>
                    </a:cubicBezTo>
                    <a:cubicBezTo>
                      <a:pt x="20155" y="27339"/>
                      <a:pt x="25724" y="30956"/>
                      <a:pt x="31655" y="34355"/>
                    </a:cubicBezTo>
                    <a:cubicBezTo>
                      <a:pt x="32282" y="34716"/>
                      <a:pt x="32933" y="35078"/>
                      <a:pt x="33656" y="35175"/>
                    </a:cubicBezTo>
                    <a:cubicBezTo>
                      <a:pt x="33728" y="35182"/>
                      <a:pt x="33802" y="35185"/>
                      <a:pt x="33875" y="35185"/>
                    </a:cubicBezTo>
                    <a:cubicBezTo>
                      <a:pt x="34538" y="35185"/>
                      <a:pt x="35233" y="34892"/>
                      <a:pt x="35536" y="34307"/>
                    </a:cubicBezTo>
                    <a:cubicBezTo>
                      <a:pt x="35850" y="33632"/>
                      <a:pt x="35560" y="32812"/>
                      <a:pt x="35030" y="32281"/>
                    </a:cubicBezTo>
                    <a:cubicBezTo>
                      <a:pt x="34500" y="31751"/>
                      <a:pt x="33801" y="31462"/>
                      <a:pt x="33126" y="31148"/>
                    </a:cubicBezTo>
                    <a:cubicBezTo>
                      <a:pt x="30835" y="30112"/>
                      <a:pt x="28617" y="28810"/>
                      <a:pt x="26954" y="26929"/>
                    </a:cubicBezTo>
                    <a:cubicBezTo>
                      <a:pt x="25556" y="25338"/>
                      <a:pt x="24278" y="23024"/>
                      <a:pt x="24398" y="20830"/>
                    </a:cubicBezTo>
                    <a:cubicBezTo>
                      <a:pt x="24495" y="18660"/>
                      <a:pt x="24953" y="16442"/>
                      <a:pt x="24109" y="14321"/>
                    </a:cubicBezTo>
                    <a:cubicBezTo>
                      <a:pt x="24013" y="14080"/>
                      <a:pt x="23892" y="13863"/>
                      <a:pt x="23675" y="13742"/>
                    </a:cubicBezTo>
                    <a:cubicBezTo>
                      <a:pt x="23585" y="13699"/>
                      <a:pt x="23497" y="13680"/>
                      <a:pt x="23412" y="13680"/>
                    </a:cubicBezTo>
                    <a:cubicBezTo>
                      <a:pt x="22922" y="13680"/>
                      <a:pt x="22510" y="14321"/>
                      <a:pt x="22325" y="14875"/>
                    </a:cubicBezTo>
                    <a:cubicBezTo>
                      <a:pt x="21964" y="15957"/>
                      <a:pt x="21556" y="20420"/>
                      <a:pt x="20143" y="20420"/>
                    </a:cubicBezTo>
                    <a:cubicBezTo>
                      <a:pt x="20139" y="20420"/>
                      <a:pt x="20135" y="20420"/>
                      <a:pt x="20131" y="20420"/>
                    </a:cubicBezTo>
                    <a:cubicBezTo>
                      <a:pt x="19649" y="20396"/>
                      <a:pt x="19239" y="20131"/>
                      <a:pt x="18853" y="19842"/>
                    </a:cubicBezTo>
                    <a:cubicBezTo>
                      <a:pt x="14466" y="16418"/>
                      <a:pt x="12079" y="11042"/>
                      <a:pt x="10295" y="5762"/>
                    </a:cubicBezTo>
                    <a:cubicBezTo>
                      <a:pt x="9692" y="4026"/>
                      <a:pt x="9138" y="2242"/>
                      <a:pt x="8149" y="700"/>
                    </a:cubicBezTo>
                    <a:cubicBezTo>
                      <a:pt x="7932" y="362"/>
                      <a:pt x="7619" y="0"/>
                      <a:pt x="7209" y="0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34"/>
              <p:cNvSpPr/>
              <p:nvPr/>
            </p:nvSpPr>
            <p:spPr>
              <a:xfrm>
                <a:off x="2896575" y="629825"/>
                <a:ext cx="371300" cy="949825"/>
              </a:xfrm>
              <a:custGeom>
                <a:avLst/>
                <a:gdLst/>
                <a:ahLst/>
                <a:cxnLst/>
                <a:rect l="l" t="t" r="r" b="b"/>
                <a:pathLst>
                  <a:path w="14852" h="37993" extrusionOk="0">
                    <a:moveTo>
                      <a:pt x="1590" y="1"/>
                    </a:moveTo>
                    <a:cubicBezTo>
                      <a:pt x="1396" y="1"/>
                      <a:pt x="1216" y="54"/>
                      <a:pt x="1086" y="195"/>
                    </a:cubicBezTo>
                    <a:cubicBezTo>
                      <a:pt x="845" y="461"/>
                      <a:pt x="893" y="846"/>
                      <a:pt x="989" y="1184"/>
                    </a:cubicBezTo>
                    <a:cubicBezTo>
                      <a:pt x="1351" y="2727"/>
                      <a:pt x="2146" y="4101"/>
                      <a:pt x="2870" y="5475"/>
                    </a:cubicBezTo>
                    <a:cubicBezTo>
                      <a:pt x="5136" y="9694"/>
                      <a:pt x="7089" y="14323"/>
                      <a:pt x="6655" y="19072"/>
                    </a:cubicBezTo>
                    <a:cubicBezTo>
                      <a:pt x="6631" y="19482"/>
                      <a:pt x="6558" y="19892"/>
                      <a:pt x="6293" y="20205"/>
                    </a:cubicBezTo>
                    <a:cubicBezTo>
                      <a:pt x="6164" y="20346"/>
                      <a:pt x="5979" y="20406"/>
                      <a:pt x="5756" y="20406"/>
                    </a:cubicBezTo>
                    <a:cubicBezTo>
                      <a:pt x="4568" y="20406"/>
                      <a:pt x="2295" y="18690"/>
                      <a:pt x="1544" y="18325"/>
                    </a:cubicBezTo>
                    <a:cubicBezTo>
                      <a:pt x="1291" y="18210"/>
                      <a:pt x="978" y="18122"/>
                      <a:pt x="701" y="18122"/>
                    </a:cubicBezTo>
                    <a:cubicBezTo>
                      <a:pt x="397" y="18122"/>
                      <a:pt x="137" y="18228"/>
                      <a:pt x="49" y="18518"/>
                    </a:cubicBezTo>
                    <a:cubicBezTo>
                      <a:pt x="1" y="18711"/>
                      <a:pt x="73" y="18928"/>
                      <a:pt x="145" y="19120"/>
                    </a:cubicBezTo>
                    <a:cubicBezTo>
                      <a:pt x="989" y="20904"/>
                      <a:pt x="2653" y="21893"/>
                      <a:pt x="4051" y="23098"/>
                    </a:cubicBezTo>
                    <a:cubicBezTo>
                      <a:pt x="5497" y="24328"/>
                      <a:pt x="6197" y="26473"/>
                      <a:pt x="6365" y="28282"/>
                    </a:cubicBezTo>
                    <a:cubicBezTo>
                      <a:pt x="6558" y="30403"/>
                      <a:pt x="6100" y="32573"/>
                      <a:pt x="5401" y="34598"/>
                    </a:cubicBezTo>
                    <a:cubicBezTo>
                      <a:pt x="5184" y="35201"/>
                      <a:pt x="4967" y="35803"/>
                      <a:pt x="4991" y="36454"/>
                    </a:cubicBezTo>
                    <a:cubicBezTo>
                      <a:pt x="5015" y="37081"/>
                      <a:pt x="5353" y="37756"/>
                      <a:pt x="5956" y="37949"/>
                    </a:cubicBezTo>
                    <a:cubicBezTo>
                      <a:pt x="6062" y="37979"/>
                      <a:pt x="6171" y="37993"/>
                      <a:pt x="6279" y="37993"/>
                    </a:cubicBezTo>
                    <a:cubicBezTo>
                      <a:pt x="6781" y="37993"/>
                      <a:pt x="7278" y="37691"/>
                      <a:pt x="7595" y="37274"/>
                    </a:cubicBezTo>
                    <a:cubicBezTo>
                      <a:pt x="7957" y="36792"/>
                      <a:pt x="8125" y="36165"/>
                      <a:pt x="8270" y="35562"/>
                    </a:cubicBezTo>
                    <a:cubicBezTo>
                      <a:pt x="9620" y="29873"/>
                      <a:pt x="10584" y="24280"/>
                      <a:pt x="10488" y="18421"/>
                    </a:cubicBezTo>
                    <a:cubicBezTo>
                      <a:pt x="10464" y="18325"/>
                      <a:pt x="10464" y="18228"/>
                      <a:pt x="10464" y="18156"/>
                    </a:cubicBezTo>
                    <a:cubicBezTo>
                      <a:pt x="10440" y="16878"/>
                      <a:pt x="10391" y="15552"/>
                      <a:pt x="10898" y="14371"/>
                    </a:cubicBezTo>
                    <a:cubicBezTo>
                      <a:pt x="11404" y="13214"/>
                      <a:pt x="12392" y="12370"/>
                      <a:pt x="13068" y="11309"/>
                    </a:cubicBezTo>
                    <a:cubicBezTo>
                      <a:pt x="13694" y="10273"/>
                      <a:pt x="14152" y="8874"/>
                      <a:pt x="14466" y="7717"/>
                    </a:cubicBezTo>
                    <a:cubicBezTo>
                      <a:pt x="14852" y="6343"/>
                      <a:pt x="14731" y="4511"/>
                      <a:pt x="13429" y="3956"/>
                    </a:cubicBezTo>
                    <a:cubicBezTo>
                      <a:pt x="13242" y="3872"/>
                      <a:pt x="13074" y="3834"/>
                      <a:pt x="12921" y="3834"/>
                    </a:cubicBezTo>
                    <a:cubicBezTo>
                      <a:pt x="11895" y="3834"/>
                      <a:pt x="11595" y="5551"/>
                      <a:pt x="11259" y="6391"/>
                    </a:cubicBezTo>
                    <a:cubicBezTo>
                      <a:pt x="10705" y="7765"/>
                      <a:pt x="10488" y="9115"/>
                      <a:pt x="9307" y="10152"/>
                    </a:cubicBezTo>
                    <a:cubicBezTo>
                      <a:pt x="9199" y="10238"/>
                      <a:pt x="9072" y="10325"/>
                      <a:pt x="8943" y="10325"/>
                    </a:cubicBezTo>
                    <a:cubicBezTo>
                      <a:pt x="8927" y="10325"/>
                      <a:pt x="8912" y="10323"/>
                      <a:pt x="8897" y="10321"/>
                    </a:cubicBezTo>
                    <a:cubicBezTo>
                      <a:pt x="8752" y="10273"/>
                      <a:pt x="8656" y="10128"/>
                      <a:pt x="8583" y="9959"/>
                    </a:cubicBezTo>
                    <a:cubicBezTo>
                      <a:pt x="7812" y="8127"/>
                      <a:pt x="7233" y="6198"/>
                      <a:pt x="6317" y="4438"/>
                    </a:cubicBezTo>
                    <a:cubicBezTo>
                      <a:pt x="5401" y="2678"/>
                      <a:pt x="4099" y="1015"/>
                      <a:pt x="2291" y="171"/>
                    </a:cubicBezTo>
                    <a:cubicBezTo>
                      <a:pt x="2080" y="79"/>
                      <a:pt x="1825" y="1"/>
                      <a:pt x="1590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34"/>
              <p:cNvSpPr/>
              <p:nvPr/>
            </p:nvSpPr>
            <p:spPr>
              <a:xfrm>
                <a:off x="2337875" y="3151600"/>
                <a:ext cx="899250" cy="1242350"/>
              </a:xfrm>
              <a:custGeom>
                <a:avLst/>
                <a:gdLst/>
                <a:ahLst/>
                <a:cxnLst/>
                <a:rect l="l" t="t" r="r" b="b"/>
                <a:pathLst>
                  <a:path w="35970" h="49694" extrusionOk="0">
                    <a:moveTo>
                      <a:pt x="22783" y="1"/>
                    </a:moveTo>
                    <a:lnTo>
                      <a:pt x="23843" y="1279"/>
                    </a:lnTo>
                    <a:cubicBezTo>
                      <a:pt x="18130" y="1327"/>
                      <a:pt x="12416" y="1472"/>
                      <a:pt x="6727" y="1761"/>
                    </a:cubicBezTo>
                    <a:cubicBezTo>
                      <a:pt x="5039" y="1833"/>
                      <a:pt x="3231" y="1978"/>
                      <a:pt x="1929" y="3039"/>
                    </a:cubicBezTo>
                    <a:cubicBezTo>
                      <a:pt x="145" y="4533"/>
                      <a:pt x="0" y="7161"/>
                      <a:pt x="97" y="9500"/>
                    </a:cubicBezTo>
                    <a:cubicBezTo>
                      <a:pt x="603" y="21433"/>
                      <a:pt x="3954" y="33126"/>
                      <a:pt x="9137" y="43878"/>
                    </a:cubicBezTo>
                    <a:cubicBezTo>
                      <a:pt x="9909" y="45493"/>
                      <a:pt x="10777" y="47133"/>
                      <a:pt x="12127" y="48290"/>
                    </a:cubicBezTo>
                    <a:cubicBezTo>
                      <a:pt x="12271" y="48435"/>
                      <a:pt x="12416" y="48555"/>
                      <a:pt x="12585" y="48652"/>
                    </a:cubicBezTo>
                    <a:cubicBezTo>
                      <a:pt x="13467" y="49288"/>
                      <a:pt x="14536" y="49693"/>
                      <a:pt x="15592" y="49693"/>
                    </a:cubicBezTo>
                    <a:cubicBezTo>
                      <a:pt x="16095" y="49693"/>
                      <a:pt x="16595" y="49601"/>
                      <a:pt x="17069" y="49399"/>
                    </a:cubicBezTo>
                    <a:cubicBezTo>
                      <a:pt x="18733" y="48700"/>
                      <a:pt x="19625" y="46410"/>
                      <a:pt x="18540" y="44987"/>
                    </a:cubicBezTo>
                    <a:cubicBezTo>
                      <a:pt x="17913" y="44167"/>
                      <a:pt x="16852" y="43830"/>
                      <a:pt x="15912" y="43348"/>
                    </a:cubicBezTo>
                    <a:cubicBezTo>
                      <a:pt x="15815" y="43300"/>
                      <a:pt x="15719" y="43251"/>
                      <a:pt x="15623" y="43203"/>
                    </a:cubicBezTo>
                    <a:cubicBezTo>
                      <a:pt x="13260" y="41829"/>
                      <a:pt x="12271" y="38960"/>
                      <a:pt x="11621" y="36284"/>
                    </a:cubicBezTo>
                    <a:cubicBezTo>
                      <a:pt x="9885" y="28979"/>
                      <a:pt x="9499" y="21361"/>
                      <a:pt x="10512" y="13911"/>
                    </a:cubicBezTo>
                    <a:cubicBezTo>
                      <a:pt x="10608" y="13357"/>
                      <a:pt x="10753" y="12706"/>
                      <a:pt x="11283" y="12489"/>
                    </a:cubicBezTo>
                    <a:cubicBezTo>
                      <a:pt x="11393" y="12442"/>
                      <a:pt x="11508" y="12423"/>
                      <a:pt x="11626" y="12423"/>
                    </a:cubicBezTo>
                    <a:cubicBezTo>
                      <a:pt x="11869" y="12423"/>
                      <a:pt x="12124" y="12504"/>
                      <a:pt x="12368" y="12585"/>
                    </a:cubicBezTo>
                    <a:cubicBezTo>
                      <a:pt x="20830" y="15527"/>
                      <a:pt x="28713" y="20155"/>
                      <a:pt x="35343" y="26183"/>
                    </a:cubicBezTo>
                    <a:cubicBezTo>
                      <a:pt x="35970" y="16105"/>
                      <a:pt x="31052" y="5835"/>
                      <a:pt x="22783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34"/>
              <p:cNvSpPr/>
              <p:nvPr/>
            </p:nvSpPr>
            <p:spPr>
              <a:xfrm>
                <a:off x="4076675" y="3306500"/>
                <a:ext cx="638900" cy="1613025"/>
              </a:xfrm>
              <a:custGeom>
                <a:avLst/>
                <a:gdLst/>
                <a:ahLst/>
                <a:cxnLst/>
                <a:rect l="l" t="t" r="r" b="b"/>
                <a:pathLst>
                  <a:path w="25556" h="64521" extrusionOk="0">
                    <a:moveTo>
                      <a:pt x="4317" y="1"/>
                    </a:moveTo>
                    <a:cubicBezTo>
                      <a:pt x="3619" y="1"/>
                      <a:pt x="2925" y="116"/>
                      <a:pt x="2364" y="507"/>
                    </a:cubicBezTo>
                    <a:cubicBezTo>
                      <a:pt x="1881" y="869"/>
                      <a:pt x="1568" y="1399"/>
                      <a:pt x="1351" y="1978"/>
                    </a:cubicBezTo>
                    <a:cubicBezTo>
                      <a:pt x="1279" y="2195"/>
                      <a:pt x="1206" y="2436"/>
                      <a:pt x="1134" y="2677"/>
                    </a:cubicBezTo>
                    <a:cubicBezTo>
                      <a:pt x="1" y="7016"/>
                      <a:pt x="1279" y="11573"/>
                      <a:pt x="2532" y="15864"/>
                    </a:cubicBezTo>
                    <a:cubicBezTo>
                      <a:pt x="4003" y="20951"/>
                      <a:pt x="6534" y="26472"/>
                      <a:pt x="6703" y="31776"/>
                    </a:cubicBezTo>
                    <a:cubicBezTo>
                      <a:pt x="6848" y="37393"/>
                      <a:pt x="6751" y="42745"/>
                      <a:pt x="5474" y="48266"/>
                    </a:cubicBezTo>
                    <a:cubicBezTo>
                      <a:pt x="4823" y="50966"/>
                      <a:pt x="3810" y="53570"/>
                      <a:pt x="3015" y="56221"/>
                    </a:cubicBezTo>
                    <a:cubicBezTo>
                      <a:pt x="2749" y="57017"/>
                      <a:pt x="2532" y="57837"/>
                      <a:pt x="2315" y="58632"/>
                    </a:cubicBezTo>
                    <a:cubicBezTo>
                      <a:pt x="2026" y="59862"/>
                      <a:pt x="1230" y="62152"/>
                      <a:pt x="2195" y="63237"/>
                    </a:cubicBezTo>
                    <a:cubicBezTo>
                      <a:pt x="2856" y="63943"/>
                      <a:pt x="4507" y="64521"/>
                      <a:pt x="5501" y="64521"/>
                    </a:cubicBezTo>
                    <a:cubicBezTo>
                      <a:pt x="5558" y="64521"/>
                      <a:pt x="5614" y="64519"/>
                      <a:pt x="5666" y="64515"/>
                    </a:cubicBezTo>
                    <a:cubicBezTo>
                      <a:pt x="5956" y="64491"/>
                      <a:pt x="6221" y="64442"/>
                      <a:pt x="6438" y="64274"/>
                    </a:cubicBezTo>
                    <a:cubicBezTo>
                      <a:pt x="6631" y="64129"/>
                      <a:pt x="6800" y="63936"/>
                      <a:pt x="6944" y="63719"/>
                    </a:cubicBezTo>
                    <a:cubicBezTo>
                      <a:pt x="7812" y="62417"/>
                      <a:pt x="8463" y="61091"/>
                      <a:pt x="8993" y="59597"/>
                    </a:cubicBezTo>
                    <a:cubicBezTo>
                      <a:pt x="9138" y="59187"/>
                      <a:pt x="9307" y="58753"/>
                      <a:pt x="9451" y="58295"/>
                    </a:cubicBezTo>
                    <a:cubicBezTo>
                      <a:pt x="12224" y="50556"/>
                      <a:pt x="14659" y="42552"/>
                      <a:pt x="16491" y="34548"/>
                    </a:cubicBezTo>
                    <a:cubicBezTo>
                      <a:pt x="18227" y="26954"/>
                      <a:pt x="22084" y="20276"/>
                      <a:pt x="24543" y="12923"/>
                    </a:cubicBezTo>
                    <a:cubicBezTo>
                      <a:pt x="25074" y="11308"/>
                      <a:pt x="25556" y="9524"/>
                      <a:pt x="24905" y="7957"/>
                    </a:cubicBezTo>
                    <a:cubicBezTo>
                      <a:pt x="24302" y="6534"/>
                      <a:pt x="22904" y="5618"/>
                      <a:pt x="21554" y="4895"/>
                    </a:cubicBezTo>
                    <a:cubicBezTo>
                      <a:pt x="16515" y="2146"/>
                      <a:pt x="10898" y="483"/>
                      <a:pt x="5184" y="49"/>
                    </a:cubicBezTo>
                    <a:cubicBezTo>
                      <a:pt x="4900" y="21"/>
                      <a:pt x="4608" y="1"/>
                      <a:pt x="4317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34"/>
              <p:cNvSpPr/>
              <p:nvPr/>
            </p:nvSpPr>
            <p:spPr>
              <a:xfrm>
                <a:off x="4107425" y="4712025"/>
                <a:ext cx="205550" cy="207500"/>
              </a:xfrm>
              <a:custGeom>
                <a:avLst/>
                <a:gdLst/>
                <a:ahLst/>
                <a:cxnLst/>
                <a:rect l="l" t="t" r="r" b="b"/>
                <a:pathLst>
                  <a:path w="8222" h="8300" extrusionOk="0">
                    <a:moveTo>
                      <a:pt x="1785" y="0"/>
                    </a:moveTo>
                    <a:cubicBezTo>
                      <a:pt x="1519" y="796"/>
                      <a:pt x="1302" y="1616"/>
                      <a:pt x="1085" y="2411"/>
                    </a:cubicBezTo>
                    <a:cubicBezTo>
                      <a:pt x="796" y="3641"/>
                      <a:pt x="0" y="5931"/>
                      <a:pt x="965" y="7016"/>
                    </a:cubicBezTo>
                    <a:cubicBezTo>
                      <a:pt x="1626" y="7722"/>
                      <a:pt x="3277" y="8300"/>
                      <a:pt x="4271" y="8300"/>
                    </a:cubicBezTo>
                    <a:cubicBezTo>
                      <a:pt x="4328" y="8300"/>
                      <a:pt x="4384" y="8298"/>
                      <a:pt x="4436" y="8294"/>
                    </a:cubicBezTo>
                    <a:cubicBezTo>
                      <a:pt x="4726" y="8270"/>
                      <a:pt x="4991" y="8221"/>
                      <a:pt x="5208" y="8053"/>
                    </a:cubicBezTo>
                    <a:cubicBezTo>
                      <a:pt x="5401" y="7908"/>
                      <a:pt x="5570" y="7715"/>
                      <a:pt x="5714" y="7498"/>
                    </a:cubicBezTo>
                    <a:cubicBezTo>
                      <a:pt x="6582" y="6196"/>
                      <a:pt x="7233" y="4870"/>
                      <a:pt x="7763" y="3376"/>
                    </a:cubicBezTo>
                    <a:cubicBezTo>
                      <a:pt x="7908" y="2966"/>
                      <a:pt x="8077" y="2532"/>
                      <a:pt x="8221" y="2074"/>
                    </a:cubicBezTo>
                    <a:cubicBezTo>
                      <a:pt x="6100" y="1302"/>
                      <a:pt x="3954" y="579"/>
                      <a:pt x="178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34"/>
              <p:cNvSpPr/>
              <p:nvPr/>
            </p:nvSpPr>
            <p:spPr>
              <a:xfrm>
                <a:off x="2749525" y="2051075"/>
                <a:ext cx="2340950" cy="1788700"/>
              </a:xfrm>
              <a:custGeom>
                <a:avLst/>
                <a:gdLst/>
                <a:ahLst/>
                <a:cxnLst/>
                <a:rect l="l" t="t" r="r" b="b"/>
                <a:pathLst>
                  <a:path w="93638" h="71548" extrusionOk="0">
                    <a:moveTo>
                      <a:pt x="6782" y="0"/>
                    </a:moveTo>
                    <a:cubicBezTo>
                      <a:pt x="1657" y="0"/>
                      <a:pt x="2027" y="8384"/>
                      <a:pt x="1447" y="12223"/>
                    </a:cubicBezTo>
                    <a:cubicBezTo>
                      <a:pt x="507" y="18443"/>
                      <a:pt x="0" y="24591"/>
                      <a:pt x="531" y="30907"/>
                    </a:cubicBezTo>
                    <a:cubicBezTo>
                      <a:pt x="1591" y="43299"/>
                      <a:pt x="5955" y="55714"/>
                      <a:pt x="14128" y="65213"/>
                    </a:cubicBezTo>
                    <a:cubicBezTo>
                      <a:pt x="15960" y="67359"/>
                      <a:pt x="18033" y="69360"/>
                      <a:pt x="20589" y="70541"/>
                    </a:cubicBezTo>
                    <a:cubicBezTo>
                      <a:pt x="21951" y="71177"/>
                      <a:pt x="23481" y="71547"/>
                      <a:pt x="24986" y="71547"/>
                    </a:cubicBezTo>
                    <a:cubicBezTo>
                      <a:pt x="26279" y="71547"/>
                      <a:pt x="27553" y="71274"/>
                      <a:pt x="28689" y="70662"/>
                    </a:cubicBezTo>
                    <a:cubicBezTo>
                      <a:pt x="30907" y="69480"/>
                      <a:pt x="32306" y="67262"/>
                      <a:pt x="34186" y="65623"/>
                    </a:cubicBezTo>
                    <a:cubicBezTo>
                      <a:pt x="38212" y="62055"/>
                      <a:pt x="43974" y="61332"/>
                      <a:pt x="49350" y="61283"/>
                    </a:cubicBezTo>
                    <a:cubicBezTo>
                      <a:pt x="49674" y="61279"/>
                      <a:pt x="49998" y="61276"/>
                      <a:pt x="50322" y="61276"/>
                    </a:cubicBezTo>
                    <a:cubicBezTo>
                      <a:pt x="53384" y="61276"/>
                      <a:pt x="56478" y="61510"/>
                      <a:pt x="59355" y="62513"/>
                    </a:cubicBezTo>
                    <a:cubicBezTo>
                      <a:pt x="61911" y="63405"/>
                      <a:pt x="64297" y="64900"/>
                      <a:pt x="66973" y="65285"/>
                    </a:cubicBezTo>
                    <a:cubicBezTo>
                      <a:pt x="67659" y="65381"/>
                      <a:pt x="68350" y="65411"/>
                      <a:pt x="69044" y="65411"/>
                    </a:cubicBezTo>
                    <a:cubicBezTo>
                      <a:pt x="70171" y="65411"/>
                      <a:pt x="71304" y="65333"/>
                      <a:pt x="72429" y="65333"/>
                    </a:cubicBezTo>
                    <a:cubicBezTo>
                      <a:pt x="73049" y="65333"/>
                      <a:pt x="73666" y="65357"/>
                      <a:pt x="74278" y="65430"/>
                    </a:cubicBezTo>
                    <a:cubicBezTo>
                      <a:pt x="76414" y="65659"/>
                      <a:pt x="78338" y="66310"/>
                      <a:pt x="80409" y="66310"/>
                    </a:cubicBezTo>
                    <a:cubicBezTo>
                      <a:pt x="80956" y="66310"/>
                      <a:pt x="81514" y="66264"/>
                      <a:pt x="82089" y="66153"/>
                    </a:cubicBezTo>
                    <a:cubicBezTo>
                      <a:pt x="91853" y="64297"/>
                      <a:pt x="93637" y="46336"/>
                      <a:pt x="93083" y="38839"/>
                    </a:cubicBezTo>
                    <a:cubicBezTo>
                      <a:pt x="92221" y="27341"/>
                      <a:pt x="81632" y="17699"/>
                      <a:pt x="70164" y="17699"/>
                    </a:cubicBezTo>
                    <a:cubicBezTo>
                      <a:pt x="69441" y="17699"/>
                      <a:pt x="68714" y="17737"/>
                      <a:pt x="67986" y="17816"/>
                    </a:cubicBezTo>
                    <a:cubicBezTo>
                      <a:pt x="60729" y="18612"/>
                      <a:pt x="54413" y="22903"/>
                      <a:pt x="47976" y="26375"/>
                    </a:cubicBezTo>
                    <a:cubicBezTo>
                      <a:pt x="46650" y="27074"/>
                      <a:pt x="45276" y="27773"/>
                      <a:pt x="43878" y="28400"/>
                    </a:cubicBezTo>
                    <a:cubicBezTo>
                      <a:pt x="40244" y="29982"/>
                      <a:pt x="36394" y="31121"/>
                      <a:pt x="32604" y="31121"/>
                    </a:cubicBezTo>
                    <a:cubicBezTo>
                      <a:pt x="30735" y="31121"/>
                      <a:pt x="28881" y="30845"/>
                      <a:pt x="27074" y="30208"/>
                    </a:cubicBezTo>
                    <a:cubicBezTo>
                      <a:pt x="25435" y="29629"/>
                      <a:pt x="23844" y="28737"/>
                      <a:pt x="22686" y="27435"/>
                    </a:cubicBezTo>
                    <a:cubicBezTo>
                      <a:pt x="16852" y="20902"/>
                      <a:pt x="23120" y="12247"/>
                      <a:pt x="22204" y="4966"/>
                    </a:cubicBezTo>
                    <a:cubicBezTo>
                      <a:pt x="22057" y="3851"/>
                      <a:pt x="21143" y="3710"/>
                      <a:pt x="20102" y="3710"/>
                    </a:cubicBezTo>
                    <a:cubicBezTo>
                      <a:pt x="19746" y="3710"/>
                      <a:pt x="19376" y="3726"/>
                      <a:pt x="19016" y="3726"/>
                    </a:cubicBezTo>
                    <a:cubicBezTo>
                      <a:pt x="18698" y="3726"/>
                      <a:pt x="18389" y="3713"/>
                      <a:pt x="18106" y="3664"/>
                    </a:cubicBezTo>
                    <a:cubicBezTo>
                      <a:pt x="15936" y="3279"/>
                      <a:pt x="13814" y="2628"/>
                      <a:pt x="11862" y="1736"/>
                    </a:cubicBezTo>
                    <a:cubicBezTo>
                      <a:pt x="10632" y="1157"/>
                      <a:pt x="9451" y="482"/>
                      <a:pt x="8125" y="169"/>
                    </a:cubicBezTo>
                    <a:cubicBezTo>
                      <a:pt x="7640" y="54"/>
                      <a:pt x="7193" y="0"/>
                      <a:pt x="6782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34"/>
              <p:cNvSpPr/>
              <p:nvPr/>
            </p:nvSpPr>
            <p:spPr>
              <a:xfrm>
                <a:off x="4704700" y="2387125"/>
                <a:ext cx="433975" cy="355925"/>
              </a:xfrm>
              <a:custGeom>
                <a:avLst/>
                <a:gdLst/>
                <a:ahLst/>
                <a:cxnLst/>
                <a:rect l="l" t="t" r="r" b="b"/>
                <a:pathLst>
                  <a:path w="17359" h="14237" extrusionOk="0">
                    <a:moveTo>
                      <a:pt x="12026" y="0"/>
                    </a:moveTo>
                    <a:cubicBezTo>
                      <a:pt x="11584" y="0"/>
                      <a:pt x="11142" y="82"/>
                      <a:pt x="10729" y="252"/>
                    </a:cubicBezTo>
                    <a:cubicBezTo>
                      <a:pt x="9138" y="902"/>
                      <a:pt x="8270" y="2566"/>
                      <a:pt x="7233" y="3940"/>
                    </a:cubicBezTo>
                    <a:cubicBezTo>
                      <a:pt x="5594" y="6062"/>
                      <a:pt x="3280" y="7677"/>
                      <a:pt x="700" y="8448"/>
                    </a:cubicBezTo>
                    <a:cubicBezTo>
                      <a:pt x="387" y="8545"/>
                      <a:pt x="1" y="8762"/>
                      <a:pt x="121" y="9075"/>
                    </a:cubicBezTo>
                    <a:cubicBezTo>
                      <a:pt x="146" y="9148"/>
                      <a:pt x="194" y="9196"/>
                      <a:pt x="266" y="9268"/>
                    </a:cubicBezTo>
                    <a:cubicBezTo>
                      <a:pt x="1616" y="10594"/>
                      <a:pt x="3256" y="11462"/>
                      <a:pt x="4943" y="12330"/>
                    </a:cubicBezTo>
                    <a:cubicBezTo>
                      <a:pt x="6365" y="13077"/>
                      <a:pt x="8005" y="13222"/>
                      <a:pt x="9524" y="13632"/>
                    </a:cubicBezTo>
                    <a:cubicBezTo>
                      <a:pt x="10223" y="13825"/>
                      <a:pt x="11067" y="14017"/>
                      <a:pt x="11910" y="14138"/>
                    </a:cubicBezTo>
                    <a:cubicBezTo>
                      <a:pt x="12290" y="14195"/>
                      <a:pt x="12723" y="14237"/>
                      <a:pt x="13165" y="14237"/>
                    </a:cubicBezTo>
                    <a:cubicBezTo>
                      <a:pt x="14405" y="14237"/>
                      <a:pt x="15714" y="13906"/>
                      <a:pt x="16105" y="12643"/>
                    </a:cubicBezTo>
                    <a:cubicBezTo>
                      <a:pt x="16443" y="11655"/>
                      <a:pt x="16033" y="10522"/>
                      <a:pt x="15286" y="9798"/>
                    </a:cubicBezTo>
                    <a:cubicBezTo>
                      <a:pt x="16443" y="9654"/>
                      <a:pt x="17359" y="8400"/>
                      <a:pt x="17142" y="7243"/>
                    </a:cubicBezTo>
                    <a:cubicBezTo>
                      <a:pt x="16937" y="6237"/>
                      <a:pt x="15945" y="5511"/>
                      <a:pt x="14955" y="5511"/>
                    </a:cubicBezTo>
                    <a:cubicBezTo>
                      <a:pt x="14783" y="5511"/>
                      <a:pt x="14610" y="5533"/>
                      <a:pt x="14442" y="5580"/>
                    </a:cubicBezTo>
                    <a:cubicBezTo>
                      <a:pt x="15575" y="4326"/>
                      <a:pt x="15840" y="2494"/>
                      <a:pt x="14707" y="1192"/>
                    </a:cubicBezTo>
                    <a:cubicBezTo>
                      <a:pt x="14037" y="422"/>
                      <a:pt x="13031" y="0"/>
                      <a:pt x="1202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34"/>
              <p:cNvSpPr/>
              <p:nvPr/>
            </p:nvSpPr>
            <p:spPr>
              <a:xfrm>
                <a:off x="4191200" y="3225050"/>
                <a:ext cx="1107800" cy="1800775"/>
              </a:xfrm>
              <a:custGeom>
                <a:avLst/>
                <a:gdLst/>
                <a:ahLst/>
                <a:cxnLst/>
                <a:rect l="l" t="t" r="r" b="b"/>
                <a:pathLst>
                  <a:path w="44312" h="72031" extrusionOk="0">
                    <a:moveTo>
                      <a:pt x="11650" y="1"/>
                    </a:moveTo>
                    <a:cubicBezTo>
                      <a:pt x="9916" y="1"/>
                      <a:pt x="8177" y="272"/>
                      <a:pt x="6606" y="848"/>
                    </a:cubicBezTo>
                    <a:cubicBezTo>
                      <a:pt x="3713" y="1909"/>
                      <a:pt x="1375" y="4030"/>
                      <a:pt x="651" y="7478"/>
                    </a:cubicBezTo>
                    <a:cubicBezTo>
                      <a:pt x="1" y="10636"/>
                      <a:pt x="1110" y="13963"/>
                      <a:pt x="3038" y="16542"/>
                    </a:cubicBezTo>
                    <a:cubicBezTo>
                      <a:pt x="4967" y="19098"/>
                      <a:pt x="7691" y="21003"/>
                      <a:pt x="10488" y="22570"/>
                    </a:cubicBezTo>
                    <a:cubicBezTo>
                      <a:pt x="15710" y="25524"/>
                      <a:pt x="21672" y="27484"/>
                      <a:pt x="27633" y="27484"/>
                    </a:cubicBezTo>
                    <a:cubicBezTo>
                      <a:pt x="29211" y="27484"/>
                      <a:pt x="30789" y="27346"/>
                      <a:pt x="32354" y="27054"/>
                    </a:cubicBezTo>
                    <a:lnTo>
                      <a:pt x="32354" y="27054"/>
                    </a:lnTo>
                    <a:cubicBezTo>
                      <a:pt x="32113" y="36215"/>
                      <a:pt x="31486" y="45304"/>
                      <a:pt x="31149" y="54441"/>
                    </a:cubicBezTo>
                    <a:cubicBezTo>
                      <a:pt x="31004" y="58009"/>
                      <a:pt x="30980" y="61553"/>
                      <a:pt x="31221" y="65121"/>
                    </a:cubicBezTo>
                    <a:cubicBezTo>
                      <a:pt x="31245" y="65531"/>
                      <a:pt x="31269" y="65941"/>
                      <a:pt x="31293" y="66350"/>
                    </a:cubicBezTo>
                    <a:cubicBezTo>
                      <a:pt x="31527" y="69200"/>
                      <a:pt x="31780" y="72030"/>
                      <a:pt x="34697" y="72030"/>
                    </a:cubicBezTo>
                    <a:cubicBezTo>
                      <a:pt x="35088" y="72030"/>
                      <a:pt x="35526" y="71979"/>
                      <a:pt x="36018" y="71871"/>
                    </a:cubicBezTo>
                    <a:cubicBezTo>
                      <a:pt x="36838" y="71702"/>
                      <a:pt x="37658" y="71244"/>
                      <a:pt x="38044" y="70521"/>
                    </a:cubicBezTo>
                    <a:cubicBezTo>
                      <a:pt x="38285" y="70039"/>
                      <a:pt x="38309" y="69484"/>
                      <a:pt x="38333" y="68954"/>
                    </a:cubicBezTo>
                    <a:cubicBezTo>
                      <a:pt x="38405" y="67387"/>
                      <a:pt x="38453" y="65844"/>
                      <a:pt x="38502" y="64277"/>
                    </a:cubicBezTo>
                    <a:cubicBezTo>
                      <a:pt x="38911" y="51692"/>
                      <a:pt x="39008" y="39084"/>
                      <a:pt x="42913" y="26909"/>
                    </a:cubicBezTo>
                    <a:cubicBezTo>
                      <a:pt x="43564" y="24932"/>
                      <a:pt x="44312" y="22787"/>
                      <a:pt x="43685" y="20810"/>
                    </a:cubicBezTo>
                    <a:cubicBezTo>
                      <a:pt x="42793" y="17965"/>
                      <a:pt x="39586" y="16711"/>
                      <a:pt x="36959" y="15313"/>
                    </a:cubicBezTo>
                    <a:cubicBezTo>
                      <a:pt x="33487" y="13457"/>
                      <a:pt x="30546" y="10756"/>
                      <a:pt x="27605" y="8153"/>
                    </a:cubicBezTo>
                    <a:cubicBezTo>
                      <a:pt x="24639" y="5525"/>
                      <a:pt x="21602" y="2945"/>
                      <a:pt x="18009" y="1306"/>
                    </a:cubicBezTo>
                    <a:cubicBezTo>
                      <a:pt x="16155" y="461"/>
                      <a:pt x="13907" y="1"/>
                      <a:pt x="11650" y="1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34"/>
              <p:cNvSpPr/>
              <p:nvPr/>
            </p:nvSpPr>
            <p:spPr>
              <a:xfrm>
                <a:off x="4971700" y="4831975"/>
                <a:ext cx="182050" cy="193850"/>
              </a:xfrm>
              <a:custGeom>
                <a:avLst/>
                <a:gdLst/>
                <a:ahLst/>
                <a:cxnLst/>
                <a:rect l="l" t="t" r="r" b="b"/>
                <a:pathLst>
                  <a:path w="7282" h="7754" extrusionOk="0">
                    <a:moveTo>
                      <a:pt x="7282" y="0"/>
                    </a:moveTo>
                    <a:cubicBezTo>
                      <a:pt x="6558" y="193"/>
                      <a:pt x="5811" y="506"/>
                      <a:pt x="5305" y="603"/>
                    </a:cubicBezTo>
                    <a:cubicBezTo>
                      <a:pt x="4121" y="814"/>
                      <a:pt x="2926" y="915"/>
                      <a:pt x="1735" y="915"/>
                    </a:cubicBezTo>
                    <a:cubicBezTo>
                      <a:pt x="1156" y="915"/>
                      <a:pt x="577" y="891"/>
                      <a:pt x="1" y="844"/>
                    </a:cubicBezTo>
                    <a:lnTo>
                      <a:pt x="1" y="844"/>
                    </a:lnTo>
                    <a:cubicBezTo>
                      <a:pt x="25" y="1254"/>
                      <a:pt x="49" y="1664"/>
                      <a:pt x="73" y="2073"/>
                    </a:cubicBezTo>
                    <a:cubicBezTo>
                      <a:pt x="307" y="4923"/>
                      <a:pt x="560" y="7753"/>
                      <a:pt x="3477" y="7753"/>
                    </a:cubicBezTo>
                    <a:cubicBezTo>
                      <a:pt x="3868" y="7753"/>
                      <a:pt x="4306" y="7702"/>
                      <a:pt x="4798" y="7594"/>
                    </a:cubicBezTo>
                    <a:cubicBezTo>
                      <a:pt x="5618" y="7425"/>
                      <a:pt x="6438" y="6967"/>
                      <a:pt x="6824" y="6244"/>
                    </a:cubicBezTo>
                    <a:cubicBezTo>
                      <a:pt x="7065" y="5762"/>
                      <a:pt x="7089" y="5207"/>
                      <a:pt x="7113" y="4677"/>
                    </a:cubicBezTo>
                    <a:cubicBezTo>
                      <a:pt x="7185" y="3110"/>
                      <a:pt x="7233" y="1567"/>
                      <a:pt x="7282" y="0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34"/>
              <p:cNvSpPr/>
              <p:nvPr/>
            </p:nvSpPr>
            <p:spPr>
              <a:xfrm>
                <a:off x="2652475" y="4235275"/>
                <a:ext cx="176025" cy="158675"/>
              </a:xfrm>
              <a:custGeom>
                <a:avLst/>
                <a:gdLst/>
                <a:ahLst/>
                <a:cxnLst/>
                <a:rect l="l" t="t" r="r" b="b"/>
                <a:pathLst>
                  <a:path w="7041" h="6347" extrusionOk="0">
                    <a:moveTo>
                      <a:pt x="3328" y="1"/>
                    </a:moveTo>
                    <a:cubicBezTo>
                      <a:pt x="3304" y="194"/>
                      <a:pt x="3304" y="386"/>
                      <a:pt x="3256" y="507"/>
                    </a:cubicBezTo>
                    <a:cubicBezTo>
                      <a:pt x="2966" y="1278"/>
                      <a:pt x="2580" y="2098"/>
                      <a:pt x="2122" y="2773"/>
                    </a:cubicBezTo>
                    <a:cubicBezTo>
                      <a:pt x="1472" y="3665"/>
                      <a:pt x="676" y="4437"/>
                      <a:pt x="1" y="5305"/>
                    </a:cubicBezTo>
                    <a:cubicBezTo>
                      <a:pt x="883" y="5941"/>
                      <a:pt x="1952" y="6346"/>
                      <a:pt x="3008" y="6346"/>
                    </a:cubicBezTo>
                    <a:cubicBezTo>
                      <a:pt x="3511" y="6346"/>
                      <a:pt x="4011" y="6254"/>
                      <a:pt x="4485" y="6052"/>
                    </a:cubicBezTo>
                    <a:cubicBezTo>
                      <a:pt x="6149" y="5353"/>
                      <a:pt x="7041" y="3063"/>
                      <a:pt x="5956" y="1640"/>
                    </a:cubicBezTo>
                    <a:cubicBezTo>
                      <a:pt x="5329" y="820"/>
                      <a:pt x="4268" y="483"/>
                      <a:pt x="3328" y="1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34"/>
              <p:cNvSpPr/>
              <p:nvPr/>
            </p:nvSpPr>
            <p:spPr>
              <a:xfrm>
                <a:off x="2749525" y="2148100"/>
                <a:ext cx="1424825" cy="1691675"/>
              </a:xfrm>
              <a:custGeom>
                <a:avLst/>
                <a:gdLst/>
                <a:ahLst/>
                <a:cxnLst/>
                <a:rect l="l" t="t" r="r" b="b"/>
                <a:pathLst>
                  <a:path w="56993" h="67667" extrusionOk="0">
                    <a:moveTo>
                      <a:pt x="2749" y="0"/>
                    </a:moveTo>
                    <a:cubicBezTo>
                      <a:pt x="2700" y="25"/>
                      <a:pt x="2652" y="73"/>
                      <a:pt x="2604" y="97"/>
                    </a:cubicBezTo>
                    <a:cubicBezTo>
                      <a:pt x="1808" y="2797"/>
                      <a:pt x="1760" y="6245"/>
                      <a:pt x="1447" y="8342"/>
                    </a:cubicBezTo>
                    <a:cubicBezTo>
                      <a:pt x="507" y="14562"/>
                      <a:pt x="0" y="20710"/>
                      <a:pt x="531" y="27026"/>
                    </a:cubicBezTo>
                    <a:cubicBezTo>
                      <a:pt x="1591" y="39418"/>
                      <a:pt x="5955" y="51833"/>
                      <a:pt x="14128" y="61332"/>
                    </a:cubicBezTo>
                    <a:cubicBezTo>
                      <a:pt x="15960" y="63478"/>
                      <a:pt x="18033" y="65479"/>
                      <a:pt x="20589" y="66660"/>
                    </a:cubicBezTo>
                    <a:cubicBezTo>
                      <a:pt x="21951" y="67296"/>
                      <a:pt x="23481" y="67666"/>
                      <a:pt x="24986" y="67666"/>
                    </a:cubicBezTo>
                    <a:cubicBezTo>
                      <a:pt x="26279" y="67666"/>
                      <a:pt x="27553" y="67393"/>
                      <a:pt x="28689" y="66781"/>
                    </a:cubicBezTo>
                    <a:cubicBezTo>
                      <a:pt x="30907" y="65599"/>
                      <a:pt x="32306" y="63381"/>
                      <a:pt x="34186" y="61742"/>
                    </a:cubicBezTo>
                    <a:cubicBezTo>
                      <a:pt x="38212" y="58174"/>
                      <a:pt x="43974" y="57451"/>
                      <a:pt x="49350" y="57402"/>
                    </a:cubicBezTo>
                    <a:cubicBezTo>
                      <a:pt x="49722" y="57395"/>
                      <a:pt x="50094" y="57392"/>
                      <a:pt x="50467" y="57392"/>
                    </a:cubicBezTo>
                    <a:cubicBezTo>
                      <a:pt x="52655" y="57392"/>
                      <a:pt x="54850" y="57528"/>
                      <a:pt x="56993" y="57981"/>
                    </a:cubicBezTo>
                    <a:cubicBezTo>
                      <a:pt x="55884" y="57137"/>
                      <a:pt x="54461" y="56559"/>
                      <a:pt x="53473" y="56269"/>
                    </a:cubicBezTo>
                    <a:cubicBezTo>
                      <a:pt x="50459" y="55329"/>
                      <a:pt x="47373" y="54654"/>
                      <a:pt x="44239" y="54317"/>
                    </a:cubicBezTo>
                    <a:cubicBezTo>
                      <a:pt x="38309" y="53666"/>
                      <a:pt x="32161" y="54051"/>
                      <a:pt x="26568" y="52050"/>
                    </a:cubicBezTo>
                    <a:cubicBezTo>
                      <a:pt x="8583" y="45638"/>
                      <a:pt x="2797" y="22132"/>
                      <a:pt x="3496" y="5232"/>
                    </a:cubicBezTo>
                    <a:cubicBezTo>
                      <a:pt x="3568" y="3448"/>
                      <a:pt x="3665" y="1519"/>
                      <a:pt x="2749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2" name="Google Shape;1772;p34"/>
              <p:cNvSpPr/>
              <p:nvPr/>
            </p:nvSpPr>
            <p:spPr>
              <a:xfrm>
                <a:off x="3030375" y="3140150"/>
                <a:ext cx="675675" cy="1794675"/>
              </a:xfrm>
              <a:custGeom>
                <a:avLst/>
                <a:gdLst/>
                <a:ahLst/>
                <a:cxnLst/>
                <a:rect l="l" t="t" r="r" b="b"/>
                <a:pathLst>
                  <a:path w="27027" h="71787" extrusionOk="0">
                    <a:moveTo>
                      <a:pt x="12028" y="0"/>
                    </a:moveTo>
                    <a:cubicBezTo>
                      <a:pt x="11300" y="0"/>
                      <a:pt x="10580" y="179"/>
                      <a:pt x="9885" y="411"/>
                    </a:cubicBezTo>
                    <a:cubicBezTo>
                      <a:pt x="1" y="3930"/>
                      <a:pt x="2050" y="16395"/>
                      <a:pt x="5064" y="23723"/>
                    </a:cubicBezTo>
                    <a:cubicBezTo>
                      <a:pt x="7065" y="28617"/>
                      <a:pt x="10175" y="33849"/>
                      <a:pt x="10898" y="39105"/>
                    </a:cubicBezTo>
                    <a:cubicBezTo>
                      <a:pt x="11645" y="44650"/>
                      <a:pt x="12103" y="50002"/>
                      <a:pt x="11404" y="55619"/>
                    </a:cubicBezTo>
                    <a:cubicBezTo>
                      <a:pt x="11067" y="58367"/>
                      <a:pt x="10343" y="61067"/>
                      <a:pt x="9813" y="63792"/>
                    </a:cubicBezTo>
                    <a:cubicBezTo>
                      <a:pt x="9644" y="64611"/>
                      <a:pt x="9500" y="65455"/>
                      <a:pt x="9379" y="66275"/>
                    </a:cubicBezTo>
                    <a:cubicBezTo>
                      <a:pt x="9234" y="67504"/>
                      <a:pt x="8656" y="69891"/>
                      <a:pt x="9765" y="70855"/>
                    </a:cubicBezTo>
                    <a:cubicBezTo>
                      <a:pt x="10394" y="71424"/>
                      <a:pt x="11826" y="71787"/>
                      <a:pt x="12824" y="71787"/>
                    </a:cubicBezTo>
                    <a:cubicBezTo>
                      <a:pt x="13012" y="71787"/>
                      <a:pt x="13184" y="71774"/>
                      <a:pt x="13333" y="71747"/>
                    </a:cubicBezTo>
                    <a:cubicBezTo>
                      <a:pt x="13598" y="71699"/>
                      <a:pt x="13863" y="71627"/>
                      <a:pt x="14080" y="71434"/>
                    </a:cubicBezTo>
                    <a:cubicBezTo>
                      <a:pt x="14273" y="71289"/>
                      <a:pt x="14394" y="71072"/>
                      <a:pt x="14514" y="70831"/>
                    </a:cubicBezTo>
                    <a:cubicBezTo>
                      <a:pt x="15261" y="69433"/>
                      <a:pt x="15744" y="68059"/>
                      <a:pt x="16105" y="66516"/>
                    </a:cubicBezTo>
                    <a:cubicBezTo>
                      <a:pt x="16226" y="66082"/>
                      <a:pt x="16346" y="65624"/>
                      <a:pt x="16443" y="65190"/>
                    </a:cubicBezTo>
                    <a:cubicBezTo>
                      <a:pt x="18371" y="57186"/>
                      <a:pt x="19963" y="48965"/>
                      <a:pt x="20927" y="40816"/>
                    </a:cubicBezTo>
                    <a:cubicBezTo>
                      <a:pt x="21891" y="32812"/>
                      <a:pt x="27026" y="24567"/>
                      <a:pt x="26930" y="16563"/>
                    </a:cubicBezTo>
                    <a:cubicBezTo>
                      <a:pt x="26882" y="14538"/>
                      <a:pt x="26183" y="9861"/>
                      <a:pt x="25411" y="8149"/>
                    </a:cubicBezTo>
                    <a:cubicBezTo>
                      <a:pt x="24061" y="5136"/>
                      <a:pt x="18154" y="2942"/>
                      <a:pt x="15358" y="1230"/>
                    </a:cubicBezTo>
                    <a:cubicBezTo>
                      <a:pt x="14562" y="748"/>
                      <a:pt x="13718" y="242"/>
                      <a:pt x="12802" y="73"/>
                    </a:cubicBezTo>
                    <a:cubicBezTo>
                      <a:pt x="12544" y="23"/>
                      <a:pt x="12286" y="0"/>
                      <a:pt x="12028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3" name="Google Shape;1773;p34"/>
              <p:cNvSpPr/>
              <p:nvPr/>
            </p:nvSpPr>
            <p:spPr>
              <a:xfrm>
                <a:off x="3246750" y="4734925"/>
                <a:ext cx="194700" cy="199900"/>
              </a:xfrm>
              <a:custGeom>
                <a:avLst/>
                <a:gdLst/>
                <a:ahLst/>
                <a:cxnLst/>
                <a:rect l="l" t="t" r="r" b="b"/>
                <a:pathLst>
                  <a:path w="7788" h="7996" extrusionOk="0">
                    <a:moveTo>
                      <a:pt x="1158" y="1"/>
                    </a:moveTo>
                    <a:cubicBezTo>
                      <a:pt x="989" y="820"/>
                      <a:pt x="845" y="1664"/>
                      <a:pt x="724" y="2484"/>
                    </a:cubicBezTo>
                    <a:cubicBezTo>
                      <a:pt x="579" y="3713"/>
                      <a:pt x="1" y="6100"/>
                      <a:pt x="1110" y="7064"/>
                    </a:cubicBezTo>
                    <a:cubicBezTo>
                      <a:pt x="1739" y="7633"/>
                      <a:pt x="3171" y="7996"/>
                      <a:pt x="4169" y="7996"/>
                    </a:cubicBezTo>
                    <a:cubicBezTo>
                      <a:pt x="4357" y="7996"/>
                      <a:pt x="4529" y="7983"/>
                      <a:pt x="4678" y="7956"/>
                    </a:cubicBezTo>
                    <a:cubicBezTo>
                      <a:pt x="4943" y="7908"/>
                      <a:pt x="5208" y="7836"/>
                      <a:pt x="5425" y="7643"/>
                    </a:cubicBezTo>
                    <a:cubicBezTo>
                      <a:pt x="5618" y="7498"/>
                      <a:pt x="5739" y="7281"/>
                      <a:pt x="5859" y="7040"/>
                    </a:cubicBezTo>
                    <a:cubicBezTo>
                      <a:pt x="6606" y="5642"/>
                      <a:pt x="7089" y="4268"/>
                      <a:pt x="7450" y="2725"/>
                    </a:cubicBezTo>
                    <a:cubicBezTo>
                      <a:pt x="7571" y="2291"/>
                      <a:pt x="7691" y="1833"/>
                      <a:pt x="7788" y="1399"/>
                    </a:cubicBezTo>
                    <a:cubicBezTo>
                      <a:pt x="5594" y="820"/>
                      <a:pt x="3376" y="362"/>
                      <a:pt x="1158" y="1"/>
                    </a:cubicBezTo>
                    <a:close/>
                  </a:path>
                </a:pathLst>
              </a:custGeom>
              <a:solidFill>
                <a:srgbClr val="8367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34"/>
              <p:cNvSpPr/>
              <p:nvPr/>
            </p:nvSpPr>
            <p:spPr>
              <a:xfrm>
                <a:off x="2685625" y="1521775"/>
                <a:ext cx="1168075" cy="828575"/>
              </a:xfrm>
              <a:custGeom>
                <a:avLst/>
                <a:gdLst/>
                <a:ahLst/>
                <a:cxnLst/>
                <a:rect l="l" t="t" r="r" b="b"/>
                <a:pathLst>
                  <a:path w="46723" h="33143" extrusionOk="0">
                    <a:moveTo>
                      <a:pt x="20436" y="1"/>
                    </a:moveTo>
                    <a:cubicBezTo>
                      <a:pt x="20273" y="1"/>
                      <a:pt x="20107" y="2"/>
                      <a:pt x="19938" y="5"/>
                    </a:cubicBezTo>
                    <a:cubicBezTo>
                      <a:pt x="17021" y="53"/>
                      <a:pt x="14056" y="535"/>
                      <a:pt x="11380" y="1765"/>
                    </a:cubicBezTo>
                    <a:cubicBezTo>
                      <a:pt x="6631" y="3959"/>
                      <a:pt x="2870" y="8226"/>
                      <a:pt x="1520" y="13313"/>
                    </a:cubicBezTo>
                    <a:cubicBezTo>
                      <a:pt x="1" y="18954"/>
                      <a:pt x="2339" y="25463"/>
                      <a:pt x="6751" y="29200"/>
                    </a:cubicBezTo>
                    <a:cubicBezTo>
                      <a:pt x="10164" y="32097"/>
                      <a:pt x="14534" y="33143"/>
                      <a:pt x="18982" y="33143"/>
                    </a:cubicBezTo>
                    <a:cubicBezTo>
                      <a:pt x="22642" y="33143"/>
                      <a:pt x="26355" y="32435"/>
                      <a:pt x="29630" y="31466"/>
                    </a:cubicBezTo>
                    <a:cubicBezTo>
                      <a:pt x="31559" y="30888"/>
                      <a:pt x="33343" y="29972"/>
                      <a:pt x="35223" y="29297"/>
                    </a:cubicBezTo>
                    <a:cubicBezTo>
                      <a:pt x="36790" y="28742"/>
                      <a:pt x="38333" y="28019"/>
                      <a:pt x="39804" y="27223"/>
                    </a:cubicBezTo>
                    <a:cubicBezTo>
                      <a:pt x="42697" y="25656"/>
                      <a:pt x="45469" y="23390"/>
                      <a:pt x="46409" y="20087"/>
                    </a:cubicBezTo>
                    <a:cubicBezTo>
                      <a:pt x="46626" y="19267"/>
                      <a:pt x="46723" y="18375"/>
                      <a:pt x="46675" y="17508"/>
                    </a:cubicBezTo>
                    <a:cubicBezTo>
                      <a:pt x="46578" y="15916"/>
                      <a:pt x="46000" y="14325"/>
                      <a:pt x="44915" y="13168"/>
                    </a:cubicBezTo>
                    <a:cubicBezTo>
                      <a:pt x="43902" y="12107"/>
                      <a:pt x="42600" y="11456"/>
                      <a:pt x="41323" y="10757"/>
                    </a:cubicBezTo>
                    <a:cubicBezTo>
                      <a:pt x="38647" y="9311"/>
                      <a:pt x="36067" y="7671"/>
                      <a:pt x="33656" y="5839"/>
                    </a:cubicBezTo>
                    <a:cubicBezTo>
                      <a:pt x="31631" y="4272"/>
                      <a:pt x="30185" y="2464"/>
                      <a:pt x="27677" y="1451"/>
                    </a:cubicBezTo>
                    <a:cubicBezTo>
                      <a:pt x="25064" y="383"/>
                      <a:pt x="23115" y="1"/>
                      <a:pt x="20436" y="1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34"/>
              <p:cNvSpPr/>
              <p:nvPr/>
            </p:nvSpPr>
            <p:spPr>
              <a:xfrm>
                <a:off x="3305825" y="1782500"/>
                <a:ext cx="99475" cy="119900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4796" extrusionOk="0">
                    <a:moveTo>
                      <a:pt x="1915" y="0"/>
                    </a:moveTo>
                    <a:cubicBezTo>
                      <a:pt x="1616" y="0"/>
                      <a:pt x="1314" y="87"/>
                      <a:pt x="1061" y="256"/>
                    </a:cubicBezTo>
                    <a:cubicBezTo>
                      <a:pt x="0" y="979"/>
                      <a:pt x="434" y="2474"/>
                      <a:pt x="892" y="3438"/>
                    </a:cubicBezTo>
                    <a:cubicBezTo>
                      <a:pt x="1013" y="3727"/>
                      <a:pt x="1182" y="4017"/>
                      <a:pt x="1399" y="4234"/>
                    </a:cubicBezTo>
                    <a:cubicBezTo>
                      <a:pt x="1697" y="4572"/>
                      <a:pt x="2078" y="4795"/>
                      <a:pt x="2540" y="4795"/>
                    </a:cubicBezTo>
                    <a:cubicBezTo>
                      <a:pt x="2638" y="4795"/>
                      <a:pt x="2740" y="4785"/>
                      <a:pt x="2845" y="4764"/>
                    </a:cubicBezTo>
                    <a:cubicBezTo>
                      <a:pt x="3424" y="4644"/>
                      <a:pt x="3737" y="4234"/>
                      <a:pt x="3858" y="3679"/>
                    </a:cubicBezTo>
                    <a:cubicBezTo>
                      <a:pt x="3978" y="3077"/>
                      <a:pt x="3858" y="2474"/>
                      <a:pt x="3665" y="1871"/>
                    </a:cubicBezTo>
                    <a:cubicBezTo>
                      <a:pt x="3472" y="1220"/>
                      <a:pt x="3183" y="449"/>
                      <a:pt x="2532" y="135"/>
                    </a:cubicBezTo>
                    <a:cubicBezTo>
                      <a:pt x="2341" y="45"/>
                      <a:pt x="2129" y="0"/>
                      <a:pt x="1915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34"/>
              <p:cNvSpPr/>
              <p:nvPr/>
            </p:nvSpPr>
            <p:spPr>
              <a:xfrm>
                <a:off x="3768100" y="1842525"/>
                <a:ext cx="82000" cy="72675"/>
              </a:xfrm>
              <a:custGeom>
                <a:avLst/>
                <a:gdLst/>
                <a:ahLst/>
                <a:cxnLst/>
                <a:rect l="l" t="t" r="r" b="b"/>
                <a:pathLst>
                  <a:path w="3280" h="2907" extrusionOk="0">
                    <a:moveTo>
                      <a:pt x="1592" y="0"/>
                    </a:moveTo>
                    <a:cubicBezTo>
                      <a:pt x="1447" y="0"/>
                      <a:pt x="1326" y="49"/>
                      <a:pt x="1206" y="121"/>
                    </a:cubicBezTo>
                    <a:cubicBezTo>
                      <a:pt x="989" y="266"/>
                      <a:pt x="772" y="386"/>
                      <a:pt x="555" y="531"/>
                    </a:cubicBezTo>
                    <a:cubicBezTo>
                      <a:pt x="314" y="724"/>
                      <a:pt x="73" y="917"/>
                      <a:pt x="25" y="1230"/>
                    </a:cubicBezTo>
                    <a:cubicBezTo>
                      <a:pt x="0" y="1351"/>
                      <a:pt x="25" y="1471"/>
                      <a:pt x="49" y="1592"/>
                    </a:cubicBezTo>
                    <a:cubicBezTo>
                      <a:pt x="217" y="2074"/>
                      <a:pt x="651" y="2411"/>
                      <a:pt x="1109" y="2580"/>
                    </a:cubicBezTo>
                    <a:cubicBezTo>
                      <a:pt x="1386" y="2679"/>
                      <a:pt x="1824" y="2907"/>
                      <a:pt x="2159" y="2907"/>
                    </a:cubicBezTo>
                    <a:cubicBezTo>
                      <a:pt x="2233" y="2907"/>
                      <a:pt x="2302" y="2896"/>
                      <a:pt x="2363" y="2869"/>
                    </a:cubicBezTo>
                    <a:cubicBezTo>
                      <a:pt x="3279" y="2460"/>
                      <a:pt x="2460" y="603"/>
                      <a:pt x="1929" y="169"/>
                    </a:cubicBezTo>
                    <a:cubicBezTo>
                      <a:pt x="1833" y="73"/>
                      <a:pt x="1712" y="0"/>
                      <a:pt x="1592" y="0"/>
                    </a:cubicBezTo>
                    <a:close/>
                  </a:path>
                </a:pathLst>
              </a:custGeom>
              <a:solidFill>
                <a:srgbClr val="5739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34"/>
              <p:cNvSpPr/>
              <p:nvPr/>
            </p:nvSpPr>
            <p:spPr>
              <a:xfrm>
                <a:off x="4365375" y="2540450"/>
                <a:ext cx="187475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7499" h="3303" extrusionOk="0">
                    <a:moveTo>
                      <a:pt x="4477" y="1"/>
                    </a:moveTo>
                    <a:cubicBezTo>
                      <a:pt x="4191" y="1"/>
                      <a:pt x="3895" y="16"/>
                      <a:pt x="3593" y="49"/>
                    </a:cubicBezTo>
                    <a:cubicBezTo>
                      <a:pt x="1568" y="266"/>
                      <a:pt x="1" y="1158"/>
                      <a:pt x="97" y="2050"/>
                    </a:cubicBezTo>
                    <a:cubicBezTo>
                      <a:pt x="180" y="2790"/>
                      <a:pt x="1437" y="3303"/>
                      <a:pt x="3062" y="3303"/>
                    </a:cubicBezTo>
                    <a:cubicBezTo>
                      <a:pt x="3342" y="3303"/>
                      <a:pt x="3633" y="3288"/>
                      <a:pt x="3931" y="3256"/>
                    </a:cubicBezTo>
                    <a:cubicBezTo>
                      <a:pt x="5956" y="3039"/>
                      <a:pt x="7499" y="2147"/>
                      <a:pt x="7426" y="1255"/>
                    </a:cubicBezTo>
                    <a:cubicBezTo>
                      <a:pt x="7344" y="497"/>
                      <a:pt x="6081" y="1"/>
                      <a:pt x="4477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34"/>
              <p:cNvSpPr/>
              <p:nvPr/>
            </p:nvSpPr>
            <p:spPr>
              <a:xfrm>
                <a:off x="4515450" y="2832050"/>
                <a:ext cx="90450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618" h="1578" extrusionOk="0">
                    <a:moveTo>
                      <a:pt x="1633" y="1"/>
                    </a:moveTo>
                    <a:cubicBezTo>
                      <a:pt x="737" y="1"/>
                      <a:pt x="25" y="300"/>
                      <a:pt x="25" y="705"/>
                    </a:cubicBezTo>
                    <a:cubicBezTo>
                      <a:pt x="1" y="1139"/>
                      <a:pt x="772" y="1524"/>
                      <a:pt x="1761" y="1572"/>
                    </a:cubicBezTo>
                    <a:cubicBezTo>
                      <a:pt x="1828" y="1576"/>
                      <a:pt x="1895" y="1577"/>
                      <a:pt x="1960" y="1577"/>
                    </a:cubicBezTo>
                    <a:cubicBezTo>
                      <a:pt x="2857" y="1577"/>
                      <a:pt x="3571" y="1278"/>
                      <a:pt x="3593" y="873"/>
                    </a:cubicBezTo>
                    <a:cubicBezTo>
                      <a:pt x="3617" y="439"/>
                      <a:pt x="2822" y="54"/>
                      <a:pt x="1833" y="5"/>
                    </a:cubicBezTo>
                    <a:cubicBezTo>
                      <a:pt x="1766" y="2"/>
                      <a:pt x="1699" y="1"/>
                      <a:pt x="1633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34"/>
              <p:cNvSpPr/>
              <p:nvPr/>
            </p:nvSpPr>
            <p:spPr>
              <a:xfrm>
                <a:off x="3712650" y="3014075"/>
                <a:ext cx="904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617" h="1578" extrusionOk="0">
                    <a:moveTo>
                      <a:pt x="1633" y="0"/>
                    </a:moveTo>
                    <a:cubicBezTo>
                      <a:pt x="736" y="0"/>
                      <a:pt x="23" y="300"/>
                      <a:pt x="1" y="704"/>
                    </a:cubicBezTo>
                    <a:cubicBezTo>
                      <a:pt x="1" y="1138"/>
                      <a:pt x="772" y="1524"/>
                      <a:pt x="1760" y="1572"/>
                    </a:cubicBezTo>
                    <a:cubicBezTo>
                      <a:pt x="1828" y="1576"/>
                      <a:pt x="1894" y="1577"/>
                      <a:pt x="1960" y="1577"/>
                    </a:cubicBezTo>
                    <a:cubicBezTo>
                      <a:pt x="2857" y="1577"/>
                      <a:pt x="3570" y="1277"/>
                      <a:pt x="3593" y="873"/>
                    </a:cubicBezTo>
                    <a:cubicBezTo>
                      <a:pt x="3617" y="439"/>
                      <a:pt x="2821" y="53"/>
                      <a:pt x="1833" y="5"/>
                    </a:cubicBezTo>
                    <a:cubicBezTo>
                      <a:pt x="1765" y="2"/>
                      <a:pt x="1699" y="0"/>
                      <a:pt x="1633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34"/>
              <p:cNvSpPr/>
              <p:nvPr/>
            </p:nvSpPr>
            <p:spPr>
              <a:xfrm>
                <a:off x="3933250" y="2708750"/>
                <a:ext cx="187450" cy="101925"/>
              </a:xfrm>
              <a:custGeom>
                <a:avLst/>
                <a:gdLst/>
                <a:ahLst/>
                <a:cxnLst/>
                <a:rect l="l" t="t" r="r" b="b"/>
                <a:pathLst>
                  <a:path w="7498" h="4077" extrusionOk="0">
                    <a:moveTo>
                      <a:pt x="5625" y="0"/>
                    </a:moveTo>
                    <a:cubicBezTo>
                      <a:pt x="4913" y="0"/>
                      <a:pt x="4032" y="182"/>
                      <a:pt x="3134" y="550"/>
                    </a:cubicBezTo>
                    <a:cubicBezTo>
                      <a:pt x="1254" y="1321"/>
                      <a:pt x="0" y="2623"/>
                      <a:pt x="338" y="3443"/>
                    </a:cubicBezTo>
                    <a:cubicBezTo>
                      <a:pt x="512" y="3865"/>
                      <a:pt x="1076" y="4076"/>
                      <a:pt x="1839" y="4076"/>
                    </a:cubicBezTo>
                    <a:cubicBezTo>
                      <a:pt x="2557" y="4076"/>
                      <a:pt x="3452" y="3889"/>
                      <a:pt x="4364" y="3515"/>
                    </a:cubicBezTo>
                    <a:cubicBezTo>
                      <a:pt x="6244" y="2744"/>
                      <a:pt x="7498" y="1466"/>
                      <a:pt x="7160" y="646"/>
                    </a:cubicBezTo>
                    <a:cubicBezTo>
                      <a:pt x="6984" y="218"/>
                      <a:pt x="6406" y="0"/>
                      <a:pt x="5625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34"/>
              <p:cNvSpPr/>
              <p:nvPr/>
            </p:nvSpPr>
            <p:spPr>
              <a:xfrm>
                <a:off x="4332850" y="2701425"/>
                <a:ext cx="188050" cy="83125"/>
              </a:xfrm>
              <a:custGeom>
                <a:avLst/>
                <a:gdLst/>
                <a:ahLst/>
                <a:cxnLst/>
                <a:rect l="l" t="t" r="r" b="b"/>
                <a:pathLst>
                  <a:path w="7522" h="3325" extrusionOk="0">
                    <a:moveTo>
                      <a:pt x="4624" y="1"/>
                    </a:moveTo>
                    <a:cubicBezTo>
                      <a:pt x="4287" y="1"/>
                      <a:pt x="3933" y="24"/>
                      <a:pt x="3568" y="71"/>
                    </a:cubicBezTo>
                    <a:cubicBezTo>
                      <a:pt x="1543" y="312"/>
                      <a:pt x="0" y="1253"/>
                      <a:pt x="121" y="2120"/>
                    </a:cubicBezTo>
                    <a:cubicBezTo>
                      <a:pt x="200" y="2852"/>
                      <a:pt x="1381" y="3324"/>
                      <a:pt x="2920" y="3324"/>
                    </a:cubicBezTo>
                    <a:cubicBezTo>
                      <a:pt x="3258" y="3324"/>
                      <a:pt x="3613" y="3301"/>
                      <a:pt x="3978" y="3254"/>
                    </a:cubicBezTo>
                    <a:cubicBezTo>
                      <a:pt x="5979" y="3012"/>
                      <a:pt x="7522" y="2096"/>
                      <a:pt x="7425" y="1204"/>
                    </a:cubicBezTo>
                    <a:cubicBezTo>
                      <a:pt x="7327" y="473"/>
                      <a:pt x="6158" y="1"/>
                      <a:pt x="4624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34"/>
              <p:cNvSpPr/>
              <p:nvPr/>
            </p:nvSpPr>
            <p:spPr>
              <a:xfrm>
                <a:off x="4285825" y="2911775"/>
                <a:ext cx="110325" cy="48525"/>
              </a:xfrm>
              <a:custGeom>
                <a:avLst/>
                <a:gdLst/>
                <a:ahLst/>
                <a:cxnLst/>
                <a:rect l="l" t="t" r="r" b="b"/>
                <a:pathLst>
                  <a:path w="4413" h="1941" extrusionOk="0">
                    <a:moveTo>
                      <a:pt x="2721" y="1"/>
                    </a:moveTo>
                    <a:cubicBezTo>
                      <a:pt x="2522" y="1"/>
                      <a:pt x="2312" y="16"/>
                      <a:pt x="2098" y="47"/>
                    </a:cubicBezTo>
                    <a:cubicBezTo>
                      <a:pt x="917" y="192"/>
                      <a:pt x="1" y="722"/>
                      <a:pt x="73" y="1228"/>
                    </a:cubicBezTo>
                    <a:cubicBezTo>
                      <a:pt x="133" y="1667"/>
                      <a:pt x="819" y="1940"/>
                      <a:pt x="1722" y="1940"/>
                    </a:cubicBezTo>
                    <a:cubicBezTo>
                      <a:pt x="1911" y="1940"/>
                      <a:pt x="2110" y="1928"/>
                      <a:pt x="2315" y="1903"/>
                    </a:cubicBezTo>
                    <a:cubicBezTo>
                      <a:pt x="3496" y="1759"/>
                      <a:pt x="4412" y="1204"/>
                      <a:pt x="4340" y="698"/>
                    </a:cubicBezTo>
                    <a:cubicBezTo>
                      <a:pt x="4281" y="285"/>
                      <a:pt x="3598" y="1"/>
                      <a:pt x="2721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34"/>
              <p:cNvSpPr/>
              <p:nvPr/>
            </p:nvSpPr>
            <p:spPr>
              <a:xfrm>
                <a:off x="4118275" y="2809875"/>
                <a:ext cx="157925" cy="77775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3111" extrusionOk="0">
                    <a:moveTo>
                      <a:pt x="4483" y="0"/>
                    </a:moveTo>
                    <a:cubicBezTo>
                      <a:pt x="3972" y="0"/>
                      <a:pt x="3383" y="86"/>
                      <a:pt x="2773" y="266"/>
                    </a:cubicBezTo>
                    <a:cubicBezTo>
                      <a:pt x="1158" y="748"/>
                      <a:pt x="0" y="1712"/>
                      <a:pt x="217" y="2411"/>
                    </a:cubicBezTo>
                    <a:cubicBezTo>
                      <a:pt x="354" y="2866"/>
                      <a:pt x="984" y="3111"/>
                      <a:pt x="1841" y="3111"/>
                    </a:cubicBezTo>
                    <a:cubicBezTo>
                      <a:pt x="2348" y="3111"/>
                      <a:pt x="2935" y="3025"/>
                      <a:pt x="3544" y="2845"/>
                    </a:cubicBezTo>
                    <a:cubicBezTo>
                      <a:pt x="5160" y="2363"/>
                      <a:pt x="6317" y="1399"/>
                      <a:pt x="6100" y="700"/>
                    </a:cubicBezTo>
                    <a:cubicBezTo>
                      <a:pt x="5979" y="245"/>
                      <a:pt x="5344" y="0"/>
                      <a:pt x="4483" y="0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34"/>
              <p:cNvSpPr/>
              <p:nvPr/>
            </p:nvSpPr>
            <p:spPr>
              <a:xfrm>
                <a:off x="4187575" y="2624025"/>
                <a:ext cx="103700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2163" extrusionOk="0">
                    <a:moveTo>
                      <a:pt x="3069" y="1"/>
                    </a:moveTo>
                    <a:cubicBezTo>
                      <a:pt x="2696" y="1"/>
                      <a:pt x="2247" y="82"/>
                      <a:pt x="1785" y="250"/>
                    </a:cubicBezTo>
                    <a:cubicBezTo>
                      <a:pt x="724" y="612"/>
                      <a:pt x="1" y="1311"/>
                      <a:pt x="170" y="1769"/>
                    </a:cubicBezTo>
                    <a:cubicBezTo>
                      <a:pt x="265" y="2027"/>
                      <a:pt x="621" y="2163"/>
                      <a:pt x="1103" y="2163"/>
                    </a:cubicBezTo>
                    <a:cubicBezTo>
                      <a:pt x="1476" y="2163"/>
                      <a:pt x="1925" y="2082"/>
                      <a:pt x="2388" y="1914"/>
                    </a:cubicBezTo>
                    <a:cubicBezTo>
                      <a:pt x="3424" y="1552"/>
                      <a:pt x="4148" y="877"/>
                      <a:pt x="4003" y="395"/>
                    </a:cubicBezTo>
                    <a:cubicBezTo>
                      <a:pt x="3908" y="136"/>
                      <a:pt x="3552" y="1"/>
                      <a:pt x="3069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34"/>
              <p:cNvSpPr/>
              <p:nvPr/>
            </p:nvSpPr>
            <p:spPr>
              <a:xfrm>
                <a:off x="3899500" y="2874150"/>
                <a:ext cx="103675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163" extrusionOk="0">
                    <a:moveTo>
                      <a:pt x="3069" y="1"/>
                    </a:moveTo>
                    <a:cubicBezTo>
                      <a:pt x="2695" y="1"/>
                      <a:pt x="2247" y="82"/>
                      <a:pt x="1784" y="250"/>
                    </a:cubicBezTo>
                    <a:cubicBezTo>
                      <a:pt x="723" y="612"/>
                      <a:pt x="0" y="1311"/>
                      <a:pt x="169" y="1769"/>
                    </a:cubicBezTo>
                    <a:cubicBezTo>
                      <a:pt x="264" y="2027"/>
                      <a:pt x="620" y="2163"/>
                      <a:pt x="1102" y="2163"/>
                    </a:cubicBezTo>
                    <a:cubicBezTo>
                      <a:pt x="1475" y="2163"/>
                      <a:pt x="1924" y="2082"/>
                      <a:pt x="2387" y="1914"/>
                    </a:cubicBezTo>
                    <a:cubicBezTo>
                      <a:pt x="3423" y="1552"/>
                      <a:pt x="4147" y="853"/>
                      <a:pt x="4002" y="395"/>
                    </a:cubicBezTo>
                    <a:cubicBezTo>
                      <a:pt x="3907" y="136"/>
                      <a:pt x="3551" y="1"/>
                      <a:pt x="3069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34"/>
              <p:cNvSpPr/>
              <p:nvPr/>
            </p:nvSpPr>
            <p:spPr>
              <a:xfrm>
                <a:off x="3750625" y="2834375"/>
                <a:ext cx="103675" cy="54075"/>
              </a:xfrm>
              <a:custGeom>
                <a:avLst/>
                <a:gdLst/>
                <a:ahLst/>
                <a:cxnLst/>
                <a:rect l="l" t="t" r="r" b="b"/>
                <a:pathLst>
                  <a:path w="4147" h="2163" extrusionOk="0">
                    <a:moveTo>
                      <a:pt x="3049" y="1"/>
                    </a:moveTo>
                    <a:cubicBezTo>
                      <a:pt x="2679" y="1"/>
                      <a:pt x="2236" y="82"/>
                      <a:pt x="1784" y="250"/>
                    </a:cubicBezTo>
                    <a:cubicBezTo>
                      <a:pt x="724" y="636"/>
                      <a:pt x="0" y="1311"/>
                      <a:pt x="169" y="1769"/>
                    </a:cubicBezTo>
                    <a:cubicBezTo>
                      <a:pt x="251" y="2027"/>
                      <a:pt x="601" y="2163"/>
                      <a:pt x="1080" y="2163"/>
                    </a:cubicBezTo>
                    <a:cubicBezTo>
                      <a:pt x="1452" y="2163"/>
                      <a:pt x="1900" y="2082"/>
                      <a:pt x="2363" y="1913"/>
                    </a:cubicBezTo>
                    <a:cubicBezTo>
                      <a:pt x="3424" y="1552"/>
                      <a:pt x="4147" y="877"/>
                      <a:pt x="3978" y="395"/>
                    </a:cubicBezTo>
                    <a:cubicBezTo>
                      <a:pt x="3883" y="136"/>
                      <a:pt x="3527" y="1"/>
                      <a:pt x="3049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34"/>
              <p:cNvSpPr/>
              <p:nvPr/>
            </p:nvSpPr>
            <p:spPr>
              <a:xfrm>
                <a:off x="4565475" y="2635000"/>
                <a:ext cx="103700" cy="46000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1840" extrusionOk="0">
                    <a:moveTo>
                      <a:pt x="1677" y="1"/>
                    </a:moveTo>
                    <a:cubicBezTo>
                      <a:pt x="795" y="1"/>
                      <a:pt x="110" y="274"/>
                      <a:pt x="49" y="703"/>
                    </a:cubicBezTo>
                    <a:cubicBezTo>
                      <a:pt x="1" y="1185"/>
                      <a:pt x="869" y="1667"/>
                      <a:pt x="1978" y="1812"/>
                    </a:cubicBezTo>
                    <a:cubicBezTo>
                      <a:pt x="2147" y="1831"/>
                      <a:pt x="2313" y="1839"/>
                      <a:pt x="2472" y="1839"/>
                    </a:cubicBezTo>
                    <a:cubicBezTo>
                      <a:pt x="3360" y="1839"/>
                      <a:pt x="4058" y="1566"/>
                      <a:pt x="4099" y="1137"/>
                    </a:cubicBezTo>
                    <a:cubicBezTo>
                      <a:pt x="4147" y="655"/>
                      <a:pt x="3304" y="173"/>
                      <a:pt x="2171" y="28"/>
                    </a:cubicBezTo>
                    <a:cubicBezTo>
                      <a:pt x="2001" y="10"/>
                      <a:pt x="1836" y="1"/>
                      <a:pt x="1677" y="1"/>
                    </a:cubicBezTo>
                    <a:close/>
                  </a:path>
                </a:pathLst>
              </a:custGeom>
              <a:solidFill>
                <a:srgbClr val="F2C2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34"/>
              <p:cNvSpPr/>
              <p:nvPr/>
            </p:nvSpPr>
            <p:spPr>
              <a:xfrm>
                <a:off x="2502700" y="1492050"/>
                <a:ext cx="469850" cy="356550"/>
              </a:xfrm>
              <a:custGeom>
                <a:avLst/>
                <a:gdLst/>
                <a:ahLst/>
                <a:cxnLst/>
                <a:rect l="l" t="t" r="r" b="b"/>
                <a:pathLst>
                  <a:path w="18794" h="14262" extrusionOk="0">
                    <a:moveTo>
                      <a:pt x="1671" y="0"/>
                    </a:moveTo>
                    <a:cubicBezTo>
                      <a:pt x="1" y="0"/>
                      <a:pt x="605" y="3569"/>
                      <a:pt x="760" y="4545"/>
                    </a:cubicBezTo>
                    <a:cubicBezTo>
                      <a:pt x="1460" y="8667"/>
                      <a:pt x="4762" y="13224"/>
                      <a:pt x="9054" y="14092"/>
                    </a:cubicBezTo>
                    <a:cubicBezTo>
                      <a:pt x="9601" y="14204"/>
                      <a:pt x="10180" y="14262"/>
                      <a:pt x="10768" y="14262"/>
                    </a:cubicBezTo>
                    <a:cubicBezTo>
                      <a:pt x="12955" y="14262"/>
                      <a:pt x="15280" y="13473"/>
                      <a:pt x="16648" y="11802"/>
                    </a:cubicBezTo>
                    <a:cubicBezTo>
                      <a:pt x="18793" y="9150"/>
                      <a:pt x="17275" y="5533"/>
                      <a:pt x="14623" y="3918"/>
                    </a:cubicBezTo>
                    <a:cubicBezTo>
                      <a:pt x="14430" y="3798"/>
                      <a:pt x="14213" y="3677"/>
                      <a:pt x="13972" y="3581"/>
                    </a:cubicBezTo>
                    <a:cubicBezTo>
                      <a:pt x="12284" y="2833"/>
                      <a:pt x="10428" y="2640"/>
                      <a:pt x="8596" y="2375"/>
                    </a:cubicBezTo>
                    <a:cubicBezTo>
                      <a:pt x="6763" y="2134"/>
                      <a:pt x="4883" y="1772"/>
                      <a:pt x="3340" y="760"/>
                    </a:cubicBezTo>
                    <a:cubicBezTo>
                      <a:pt x="2954" y="519"/>
                      <a:pt x="2593" y="230"/>
                      <a:pt x="2159" y="85"/>
                    </a:cubicBezTo>
                    <a:cubicBezTo>
                      <a:pt x="1978" y="27"/>
                      <a:pt x="1816" y="0"/>
                      <a:pt x="1671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34"/>
              <p:cNvSpPr/>
              <p:nvPr/>
            </p:nvSpPr>
            <p:spPr>
              <a:xfrm>
                <a:off x="2565100" y="1608675"/>
                <a:ext cx="226025" cy="179250"/>
              </a:xfrm>
              <a:custGeom>
                <a:avLst/>
                <a:gdLst/>
                <a:ahLst/>
                <a:cxnLst/>
                <a:rect l="l" t="t" r="r" b="b"/>
                <a:pathLst>
                  <a:path w="9041" h="7170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458" y="2604"/>
                      <a:pt x="2339" y="6028"/>
                      <a:pt x="5015" y="6944"/>
                    </a:cubicBezTo>
                    <a:cubicBezTo>
                      <a:pt x="5356" y="7047"/>
                      <a:pt x="6363" y="7170"/>
                      <a:pt x="7177" y="7170"/>
                    </a:cubicBezTo>
                    <a:cubicBezTo>
                      <a:pt x="7687" y="7170"/>
                      <a:pt x="8121" y="7122"/>
                      <a:pt x="8269" y="6992"/>
                    </a:cubicBezTo>
                    <a:cubicBezTo>
                      <a:pt x="9041" y="6341"/>
                      <a:pt x="7281" y="3689"/>
                      <a:pt x="6823" y="3110"/>
                    </a:cubicBezTo>
                    <a:cubicBezTo>
                      <a:pt x="5955" y="2001"/>
                      <a:pt x="5087" y="1567"/>
                      <a:pt x="3785" y="1158"/>
                    </a:cubicBezTo>
                    <a:cubicBezTo>
                      <a:pt x="2532" y="772"/>
                      <a:pt x="1230" y="483"/>
                      <a:pt x="0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34"/>
              <p:cNvSpPr/>
              <p:nvPr/>
            </p:nvSpPr>
            <p:spPr>
              <a:xfrm>
                <a:off x="3217825" y="1935350"/>
                <a:ext cx="231475" cy="231450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9258" extrusionOk="0">
                    <a:moveTo>
                      <a:pt x="4629" y="0"/>
                    </a:moveTo>
                    <a:cubicBezTo>
                      <a:pt x="2074" y="0"/>
                      <a:pt x="1" y="2074"/>
                      <a:pt x="1" y="4629"/>
                    </a:cubicBezTo>
                    <a:cubicBezTo>
                      <a:pt x="1" y="7184"/>
                      <a:pt x="2074" y="9258"/>
                      <a:pt x="4629" y="9258"/>
                    </a:cubicBezTo>
                    <a:cubicBezTo>
                      <a:pt x="7185" y="9258"/>
                      <a:pt x="9258" y="7184"/>
                      <a:pt x="9258" y="4629"/>
                    </a:cubicBezTo>
                    <a:cubicBezTo>
                      <a:pt x="9258" y="2074"/>
                      <a:pt x="7185" y="0"/>
                      <a:pt x="4629" y="0"/>
                    </a:cubicBezTo>
                    <a:close/>
                  </a:path>
                </a:pathLst>
              </a:custGeom>
              <a:solidFill>
                <a:srgbClr val="E772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1" name="Google Shape;1791;p34"/>
            <p:cNvGrpSpPr/>
            <p:nvPr/>
          </p:nvGrpSpPr>
          <p:grpSpPr>
            <a:xfrm>
              <a:off x="7623966" y="4179391"/>
              <a:ext cx="378369" cy="536459"/>
              <a:chOff x="80379" y="4370393"/>
              <a:chExt cx="545279" cy="773107"/>
            </a:xfrm>
          </p:grpSpPr>
          <p:sp>
            <p:nvSpPr>
              <p:cNvPr id="1792" name="Google Shape;1792;p34"/>
              <p:cNvSpPr/>
              <p:nvPr/>
            </p:nvSpPr>
            <p:spPr>
              <a:xfrm flipH="1">
                <a:off x="367865" y="4592741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34"/>
              <p:cNvSpPr/>
              <p:nvPr/>
            </p:nvSpPr>
            <p:spPr>
              <a:xfrm flipH="1">
                <a:off x="352628" y="4370393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34"/>
              <p:cNvSpPr/>
              <p:nvPr/>
            </p:nvSpPr>
            <p:spPr>
              <a:xfrm flipH="1">
                <a:off x="80379" y="4483438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34"/>
              <p:cNvSpPr/>
              <p:nvPr/>
            </p:nvSpPr>
            <p:spPr>
              <a:xfrm flipH="1">
                <a:off x="182204" y="4465283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34"/>
              <p:cNvSpPr/>
              <p:nvPr/>
            </p:nvSpPr>
            <p:spPr>
              <a:xfrm flipH="1">
                <a:off x="134430" y="4587422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34"/>
              <p:cNvSpPr/>
              <p:nvPr/>
            </p:nvSpPr>
            <p:spPr>
              <a:xfrm flipH="1">
                <a:off x="329221" y="4669374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98" name="Google Shape;1798;p34"/>
          <p:cNvGrpSpPr/>
          <p:nvPr/>
        </p:nvGrpSpPr>
        <p:grpSpPr>
          <a:xfrm>
            <a:off x="44254" y="1881849"/>
            <a:ext cx="2596460" cy="3281518"/>
            <a:chOff x="211" y="1619659"/>
            <a:chExt cx="2596460" cy="3281518"/>
          </a:xfrm>
        </p:grpSpPr>
        <p:sp>
          <p:nvSpPr>
            <p:cNvPr id="1799" name="Google Shape;1799;p34"/>
            <p:cNvSpPr/>
            <p:nvPr/>
          </p:nvSpPr>
          <p:spPr>
            <a:xfrm>
              <a:off x="211" y="2733275"/>
              <a:ext cx="842632" cy="1674385"/>
            </a:xfrm>
            <a:custGeom>
              <a:avLst/>
              <a:gdLst/>
              <a:ahLst/>
              <a:cxnLst/>
              <a:rect l="l" t="t" r="r" b="b"/>
              <a:pathLst>
                <a:path w="24554" h="48791" extrusionOk="0">
                  <a:moveTo>
                    <a:pt x="2805" y="1"/>
                  </a:moveTo>
                  <a:cubicBezTo>
                    <a:pt x="2747" y="1"/>
                    <a:pt x="2687" y="5"/>
                    <a:pt x="2625" y="13"/>
                  </a:cubicBezTo>
                  <a:cubicBezTo>
                    <a:pt x="1666" y="13"/>
                    <a:pt x="753" y="835"/>
                    <a:pt x="0" y="1862"/>
                  </a:cubicBezTo>
                  <a:lnTo>
                    <a:pt x="0" y="48791"/>
                  </a:lnTo>
                  <a:lnTo>
                    <a:pt x="12782" y="48791"/>
                  </a:lnTo>
                  <a:cubicBezTo>
                    <a:pt x="12782" y="45869"/>
                    <a:pt x="13284" y="42947"/>
                    <a:pt x="13946" y="40048"/>
                  </a:cubicBezTo>
                  <a:cubicBezTo>
                    <a:pt x="15430" y="31694"/>
                    <a:pt x="20246" y="25212"/>
                    <a:pt x="23396" y="17246"/>
                  </a:cubicBezTo>
                  <a:cubicBezTo>
                    <a:pt x="24554" y="14254"/>
                    <a:pt x="24111" y="13203"/>
                    <a:pt x="22987" y="13203"/>
                  </a:cubicBezTo>
                  <a:cubicBezTo>
                    <a:pt x="21606" y="13203"/>
                    <a:pt x="19197" y="14788"/>
                    <a:pt x="17461" y="16310"/>
                  </a:cubicBezTo>
                  <a:cubicBezTo>
                    <a:pt x="12463" y="20579"/>
                    <a:pt x="10614" y="26148"/>
                    <a:pt x="6893" y="31329"/>
                  </a:cubicBezTo>
                  <a:cubicBezTo>
                    <a:pt x="7829" y="27244"/>
                    <a:pt x="9495" y="23181"/>
                    <a:pt x="11162" y="19278"/>
                  </a:cubicBezTo>
                  <a:cubicBezTo>
                    <a:pt x="12828" y="15762"/>
                    <a:pt x="20246" y="6861"/>
                    <a:pt x="16526" y="3893"/>
                  </a:cubicBezTo>
                  <a:cubicBezTo>
                    <a:pt x="16142" y="3613"/>
                    <a:pt x="15743" y="3483"/>
                    <a:pt x="15332" y="3483"/>
                  </a:cubicBezTo>
                  <a:cubicBezTo>
                    <a:pt x="10589" y="3483"/>
                    <a:pt x="4289" y="20912"/>
                    <a:pt x="1895" y="26878"/>
                  </a:cubicBezTo>
                  <a:cubicBezTo>
                    <a:pt x="1529" y="21126"/>
                    <a:pt x="3196" y="15032"/>
                    <a:pt x="3743" y="9280"/>
                  </a:cubicBezTo>
                  <a:cubicBezTo>
                    <a:pt x="3922" y="7651"/>
                    <a:pt x="5344" y="1"/>
                    <a:pt x="2805" y="1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0" name="Google Shape;1800;p34"/>
            <p:cNvGrpSpPr/>
            <p:nvPr/>
          </p:nvGrpSpPr>
          <p:grpSpPr>
            <a:xfrm rot="1085767">
              <a:off x="1089839" y="1685222"/>
              <a:ext cx="545258" cy="773077"/>
              <a:chOff x="6055204" y="4369368"/>
              <a:chExt cx="545279" cy="773107"/>
            </a:xfrm>
          </p:grpSpPr>
          <p:sp>
            <p:nvSpPr>
              <p:cNvPr id="1801" name="Google Shape;1801;p3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3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3" name="Google Shape;1803;p3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4" name="Google Shape;1804;p3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5" name="Google Shape;1805;p3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3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07" name="Google Shape;1807;p34"/>
            <p:cNvGrpSpPr/>
            <p:nvPr/>
          </p:nvGrpSpPr>
          <p:grpSpPr>
            <a:xfrm rot="5152197">
              <a:off x="1906730" y="2941480"/>
              <a:ext cx="722336" cy="608754"/>
              <a:chOff x="5913226" y="4077344"/>
              <a:chExt cx="914289" cy="694967"/>
            </a:xfrm>
          </p:grpSpPr>
          <p:sp>
            <p:nvSpPr>
              <p:cNvPr id="1808" name="Google Shape;1808;p34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34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34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34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34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34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34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15" name="Google Shape;1815;p34"/>
            <p:cNvGrpSpPr/>
            <p:nvPr/>
          </p:nvGrpSpPr>
          <p:grpSpPr>
            <a:xfrm rot="1234418">
              <a:off x="298508" y="1963736"/>
              <a:ext cx="1359684" cy="1125169"/>
              <a:chOff x="5913226" y="4077344"/>
              <a:chExt cx="914289" cy="694967"/>
            </a:xfrm>
          </p:grpSpPr>
          <p:sp>
            <p:nvSpPr>
              <p:cNvPr id="1816" name="Google Shape;1816;p34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34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34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34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34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34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34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23" name="Google Shape;1823;p34"/>
            <p:cNvGrpSpPr/>
            <p:nvPr/>
          </p:nvGrpSpPr>
          <p:grpSpPr>
            <a:xfrm>
              <a:off x="284315" y="2001196"/>
              <a:ext cx="1819289" cy="2518989"/>
              <a:chOff x="5117390" y="2064721"/>
              <a:chExt cx="1819289" cy="2518989"/>
            </a:xfrm>
          </p:grpSpPr>
          <p:sp>
            <p:nvSpPr>
              <p:cNvPr id="1824" name="Google Shape;1824;p34"/>
              <p:cNvSpPr/>
              <p:nvPr/>
            </p:nvSpPr>
            <p:spPr>
              <a:xfrm>
                <a:off x="5481482" y="4439411"/>
                <a:ext cx="108479" cy="106435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6198" extrusionOk="0">
                    <a:moveTo>
                      <a:pt x="3146" y="1"/>
                    </a:moveTo>
                    <a:cubicBezTo>
                      <a:pt x="1504" y="1"/>
                      <a:pt x="149" y="1303"/>
                      <a:pt x="76" y="2961"/>
                    </a:cubicBezTo>
                    <a:cubicBezTo>
                      <a:pt x="1" y="4690"/>
                      <a:pt x="1329" y="6119"/>
                      <a:pt x="3034" y="6194"/>
                    </a:cubicBezTo>
                    <a:cubicBezTo>
                      <a:pt x="3080" y="6196"/>
                      <a:pt x="3126" y="6197"/>
                      <a:pt x="3171" y="6197"/>
                    </a:cubicBezTo>
                    <a:cubicBezTo>
                      <a:pt x="4815" y="6197"/>
                      <a:pt x="6193" y="4895"/>
                      <a:pt x="6267" y="3237"/>
                    </a:cubicBezTo>
                    <a:cubicBezTo>
                      <a:pt x="6317" y="1532"/>
                      <a:pt x="4988" y="79"/>
                      <a:pt x="3284" y="4"/>
                    </a:cubicBezTo>
                    <a:cubicBezTo>
                      <a:pt x="3238" y="2"/>
                      <a:pt x="3192" y="1"/>
                      <a:pt x="3146" y="1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34"/>
              <p:cNvSpPr/>
              <p:nvPr/>
            </p:nvSpPr>
            <p:spPr>
              <a:xfrm>
                <a:off x="5407472" y="3904083"/>
                <a:ext cx="340445" cy="598736"/>
              </a:xfrm>
              <a:custGeom>
                <a:avLst/>
                <a:gdLst/>
                <a:ahLst/>
                <a:cxnLst/>
                <a:rect l="l" t="t" r="r" b="b"/>
                <a:pathLst>
                  <a:path w="19825" h="34866" extrusionOk="0">
                    <a:moveTo>
                      <a:pt x="16015" y="0"/>
                    </a:moveTo>
                    <a:cubicBezTo>
                      <a:pt x="13910" y="0"/>
                      <a:pt x="12206" y="1705"/>
                      <a:pt x="12206" y="3810"/>
                    </a:cubicBezTo>
                    <a:cubicBezTo>
                      <a:pt x="12206" y="4462"/>
                      <a:pt x="12381" y="5063"/>
                      <a:pt x="12657" y="5615"/>
                    </a:cubicBezTo>
                    <a:cubicBezTo>
                      <a:pt x="12281" y="5915"/>
                      <a:pt x="11955" y="6316"/>
                      <a:pt x="11730" y="6767"/>
                    </a:cubicBezTo>
                    <a:cubicBezTo>
                      <a:pt x="11053" y="6116"/>
                      <a:pt x="10126" y="5715"/>
                      <a:pt x="9123" y="5715"/>
                    </a:cubicBezTo>
                    <a:cubicBezTo>
                      <a:pt x="7018" y="5715"/>
                      <a:pt x="5313" y="7419"/>
                      <a:pt x="5313" y="9524"/>
                    </a:cubicBezTo>
                    <a:cubicBezTo>
                      <a:pt x="5313" y="9650"/>
                      <a:pt x="5313" y="9775"/>
                      <a:pt x="5339" y="9900"/>
                    </a:cubicBezTo>
                    <a:cubicBezTo>
                      <a:pt x="4035" y="10502"/>
                      <a:pt x="3158" y="11805"/>
                      <a:pt x="3158" y="13334"/>
                    </a:cubicBezTo>
                    <a:cubicBezTo>
                      <a:pt x="3158" y="13835"/>
                      <a:pt x="3258" y="14336"/>
                      <a:pt x="3434" y="14787"/>
                    </a:cubicBezTo>
                    <a:lnTo>
                      <a:pt x="50" y="15063"/>
                    </a:lnTo>
                    <a:cubicBezTo>
                      <a:pt x="25" y="16116"/>
                      <a:pt x="376" y="17068"/>
                      <a:pt x="1028" y="17820"/>
                    </a:cubicBezTo>
                    <a:cubicBezTo>
                      <a:pt x="451" y="18472"/>
                      <a:pt x="100" y="19324"/>
                      <a:pt x="50" y="20251"/>
                    </a:cubicBezTo>
                    <a:cubicBezTo>
                      <a:pt x="0" y="21755"/>
                      <a:pt x="777" y="23108"/>
                      <a:pt x="1980" y="23835"/>
                    </a:cubicBezTo>
                    <a:cubicBezTo>
                      <a:pt x="1880" y="24186"/>
                      <a:pt x="1805" y="24537"/>
                      <a:pt x="1780" y="24913"/>
                    </a:cubicBezTo>
                    <a:cubicBezTo>
                      <a:pt x="1755" y="25965"/>
                      <a:pt x="2105" y="26943"/>
                      <a:pt x="2732" y="27670"/>
                    </a:cubicBezTo>
                    <a:cubicBezTo>
                      <a:pt x="2582" y="28071"/>
                      <a:pt x="2506" y="28472"/>
                      <a:pt x="2481" y="28923"/>
                    </a:cubicBezTo>
                    <a:cubicBezTo>
                      <a:pt x="2456" y="29274"/>
                      <a:pt x="2506" y="29625"/>
                      <a:pt x="2582" y="29976"/>
                    </a:cubicBezTo>
                    <a:cubicBezTo>
                      <a:pt x="2531" y="30201"/>
                      <a:pt x="2481" y="30452"/>
                      <a:pt x="2481" y="30702"/>
                    </a:cubicBezTo>
                    <a:cubicBezTo>
                      <a:pt x="2381" y="32908"/>
                      <a:pt x="4085" y="34763"/>
                      <a:pt x="6291" y="34863"/>
                    </a:cubicBezTo>
                    <a:cubicBezTo>
                      <a:pt x="6842" y="34863"/>
                      <a:pt x="7394" y="34788"/>
                      <a:pt x="7870" y="34587"/>
                    </a:cubicBezTo>
                    <a:cubicBezTo>
                      <a:pt x="8271" y="34737"/>
                      <a:pt x="8672" y="34838"/>
                      <a:pt x="9098" y="34863"/>
                    </a:cubicBezTo>
                    <a:cubicBezTo>
                      <a:pt x="9145" y="34864"/>
                      <a:pt x="9192" y="34865"/>
                      <a:pt x="9238" y="34865"/>
                    </a:cubicBezTo>
                    <a:cubicBezTo>
                      <a:pt x="11383" y="34865"/>
                      <a:pt x="13185" y="33187"/>
                      <a:pt x="13258" y="31028"/>
                    </a:cubicBezTo>
                    <a:cubicBezTo>
                      <a:pt x="13308" y="29900"/>
                      <a:pt x="12882" y="28848"/>
                      <a:pt x="12131" y="28096"/>
                    </a:cubicBezTo>
                    <a:cubicBezTo>
                      <a:pt x="13534" y="27519"/>
                      <a:pt x="14537" y="26166"/>
                      <a:pt x="14587" y="24562"/>
                    </a:cubicBezTo>
                    <a:cubicBezTo>
                      <a:pt x="14637" y="23559"/>
                      <a:pt x="14286" y="22632"/>
                      <a:pt x="13709" y="21905"/>
                    </a:cubicBezTo>
                    <a:cubicBezTo>
                      <a:pt x="14486" y="21204"/>
                      <a:pt x="14988" y="20226"/>
                      <a:pt x="15038" y="19098"/>
                    </a:cubicBezTo>
                    <a:cubicBezTo>
                      <a:pt x="15088" y="18246"/>
                      <a:pt x="14862" y="17469"/>
                      <a:pt x="14436" y="16818"/>
                    </a:cubicBezTo>
                    <a:cubicBezTo>
                      <a:pt x="15790" y="16216"/>
                      <a:pt x="16717" y="14888"/>
                      <a:pt x="16717" y="13334"/>
                    </a:cubicBezTo>
                    <a:cubicBezTo>
                      <a:pt x="16717" y="12883"/>
                      <a:pt x="16642" y="12457"/>
                      <a:pt x="16491" y="12056"/>
                    </a:cubicBezTo>
                    <a:cubicBezTo>
                      <a:pt x="17920" y="11504"/>
                      <a:pt x="18923" y="10126"/>
                      <a:pt x="18923" y="8497"/>
                    </a:cubicBezTo>
                    <a:cubicBezTo>
                      <a:pt x="18923" y="7870"/>
                      <a:pt x="18772" y="7244"/>
                      <a:pt x="18471" y="6717"/>
                    </a:cubicBezTo>
                    <a:cubicBezTo>
                      <a:pt x="19298" y="6016"/>
                      <a:pt x="19825" y="4988"/>
                      <a:pt x="19825" y="3810"/>
                    </a:cubicBezTo>
                    <a:cubicBezTo>
                      <a:pt x="19825" y="1705"/>
                      <a:pt x="18121" y="0"/>
                      <a:pt x="1601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34"/>
              <p:cNvSpPr/>
              <p:nvPr/>
            </p:nvSpPr>
            <p:spPr>
              <a:xfrm>
                <a:off x="6368056" y="4477721"/>
                <a:ext cx="108908" cy="105989"/>
              </a:xfrm>
              <a:custGeom>
                <a:avLst/>
                <a:gdLst/>
                <a:ahLst/>
                <a:cxnLst/>
                <a:rect l="l" t="t" r="r" b="b"/>
                <a:pathLst>
                  <a:path w="6342" h="6172" extrusionOk="0">
                    <a:moveTo>
                      <a:pt x="3146" y="0"/>
                    </a:moveTo>
                    <a:cubicBezTo>
                      <a:pt x="1503" y="0"/>
                      <a:pt x="149" y="1302"/>
                      <a:pt x="75" y="2961"/>
                    </a:cubicBezTo>
                    <a:cubicBezTo>
                      <a:pt x="0" y="4665"/>
                      <a:pt x="1329" y="6118"/>
                      <a:pt x="3033" y="6169"/>
                    </a:cubicBezTo>
                    <a:cubicBezTo>
                      <a:pt x="3079" y="6171"/>
                      <a:pt x="3125" y="6172"/>
                      <a:pt x="3171" y="6172"/>
                    </a:cubicBezTo>
                    <a:cubicBezTo>
                      <a:pt x="4815" y="6172"/>
                      <a:pt x="6193" y="4869"/>
                      <a:pt x="6266" y="3211"/>
                    </a:cubicBezTo>
                    <a:cubicBezTo>
                      <a:pt x="6341" y="1507"/>
                      <a:pt x="5013" y="53"/>
                      <a:pt x="3284" y="3"/>
                    </a:cubicBezTo>
                    <a:cubicBezTo>
                      <a:pt x="3237" y="1"/>
                      <a:pt x="3192" y="0"/>
                      <a:pt x="3146" y="0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34"/>
              <p:cNvSpPr/>
              <p:nvPr/>
            </p:nvSpPr>
            <p:spPr>
              <a:xfrm>
                <a:off x="6294029" y="3942393"/>
                <a:ext cx="340462" cy="598324"/>
              </a:xfrm>
              <a:custGeom>
                <a:avLst/>
                <a:gdLst/>
                <a:ahLst/>
                <a:cxnLst/>
                <a:rect l="l" t="t" r="r" b="b"/>
                <a:pathLst>
                  <a:path w="19826" h="34842" extrusionOk="0">
                    <a:moveTo>
                      <a:pt x="16016" y="0"/>
                    </a:moveTo>
                    <a:cubicBezTo>
                      <a:pt x="13935" y="0"/>
                      <a:pt x="12231" y="1704"/>
                      <a:pt x="12231" y="3810"/>
                    </a:cubicBezTo>
                    <a:cubicBezTo>
                      <a:pt x="12231" y="4436"/>
                      <a:pt x="12382" y="5063"/>
                      <a:pt x="12657" y="5589"/>
                    </a:cubicBezTo>
                    <a:cubicBezTo>
                      <a:pt x="12281" y="5915"/>
                      <a:pt x="11981" y="6316"/>
                      <a:pt x="11730" y="6742"/>
                    </a:cubicBezTo>
                    <a:cubicBezTo>
                      <a:pt x="11053" y="6090"/>
                      <a:pt x="10126" y="5689"/>
                      <a:pt x="9123" y="5689"/>
                    </a:cubicBezTo>
                    <a:cubicBezTo>
                      <a:pt x="7018" y="5689"/>
                      <a:pt x="5314" y="7394"/>
                      <a:pt x="5314" y="9499"/>
                    </a:cubicBezTo>
                    <a:cubicBezTo>
                      <a:pt x="5314" y="9624"/>
                      <a:pt x="5314" y="9749"/>
                      <a:pt x="5339" y="9875"/>
                    </a:cubicBezTo>
                    <a:cubicBezTo>
                      <a:pt x="4061" y="10476"/>
                      <a:pt x="3158" y="11805"/>
                      <a:pt x="3158" y="13308"/>
                    </a:cubicBezTo>
                    <a:cubicBezTo>
                      <a:pt x="3158" y="13835"/>
                      <a:pt x="3259" y="14311"/>
                      <a:pt x="3459" y="14762"/>
                    </a:cubicBezTo>
                    <a:lnTo>
                      <a:pt x="76" y="15038"/>
                    </a:lnTo>
                    <a:cubicBezTo>
                      <a:pt x="26" y="16090"/>
                      <a:pt x="376" y="17068"/>
                      <a:pt x="1028" y="17795"/>
                    </a:cubicBezTo>
                    <a:cubicBezTo>
                      <a:pt x="452" y="18446"/>
                      <a:pt x="101" y="19298"/>
                      <a:pt x="76" y="20226"/>
                    </a:cubicBezTo>
                    <a:cubicBezTo>
                      <a:pt x="1" y="21729"/>
                      <a:pt x="777" y="23083"/>
                      <a:pt x="2006" y="23810"/>
                    </a:cubicBezTo>
                    <a:cubicBezTo>
                      <a:pt x="1880" y="24161"/>
                      <a:pt x="1805" y="24537"/>
                      <a:pt x="1780" y="24912"/>
                    </a:cubicBezTo>
                    <a:cubicBezTo>
                      <a:pt x="1755" y="25940"/>
                      <a:pt x="2106" y="26917"/>
                      <a:pt x="2732" y="27644"/>
                    </a:cubicBezTo>
                    <a:cubicBezTo>
                      <a:pt x="2582" y="28045"/>
                      <a:pt x="2507" y="28471"/>
                      <a:pt x="2482" y="28897"/>
                    </a:cubicBezTo>
                    <a:cubicBezTo>
                      <a:pt x="2457" y="29273"/>
                      <a:pt x="2507" y="29624"/>
                      <a:pt x="2582" y="29950"/>
                    </a:cubicBezTo>
                    <a:cubicBezTo>
                      <a:pt x="2532" y="30176"/>
                      <a:pt x="2482" y="30426"/>
                      <a:pt x="2482" y="30677"/>
                    </a:cubicBezTo>
                    <a:cubicBezTo>
                      <a:pt x="2381" y="32882"/>
                      <a:pt x="4111" y="34737"/>
                      <a:pt x="6291" y="34837"/>
                    </a:cubicBezTo>
                    <a:cubicBezTo>
                      <a:pt x="6350" y="34840"/>
                      <a:pt x="6408" y="34841"/>
                      <a:pt x="6466" y="34841"/>
                    </a:cubicBezTo>
                    <a:cubicBezTo>
                      <a:pt x="6975" y="34841"/>
                      <a:pt x="7443" y="34744"/>
                      <a:pt x="7870" y="34587"/>
                    </a:cubicBezTo>
                    <a:cubicBezTo>
                      <a:pt x="8271" y="34737"/>
                      <a:pt x="8672" y="34812"/>
                      <a:pt x="9123" y="34837"/>
                    </a:cubicBezTo>
                    <a:cubicBezTo>
                      <a:pt x="9184" y="34840"/>
                      <a:pt x="9244" y="34841"/>
                      <a:pt x="9304" y="34841"/>
                    </a:cubicBezTo>
                    <a:cubicBezTo>
                      <a:pt x="11406" y="34841"/>
                      <a:pt x="13186" y="33147"/>
                      <a:pt x="13259" y="31003"/>
                    </a:cubicBezTo>
                    <a:cubicBezTo>
                      <a:pt x="13309" y="29875"/>
                      <a:pt x="12883" y="28822"/>
                      <a:pt x="12131" y="28070"/>
                    </a:cubicBezTo>
                    <a:cubicBezTo>
                      <a:pt x="13534" y="27494"/>
                      <a:pt x="14537" y="26166"/>
                      <a:pt x="14587" y="24562"/>
                    </a:cubicBezTo>
                    <a:cubicBezTo>
                      <a:pt x="14637" y="23534"/>
                      <a:pt x="14311" y="22607"/>
                      <a:pt x="13710" y="21880"/>
                    </a:cubicBezTo>
                    <a:cubicBezTo>
                      <a:pt x="14487" y="21178"/>
                      <a:pt x="15013" y="20201"/>
                      <a:pt x="15063" y="19073"/>
                    </a:cubicBezTo>
                    <a:cubicBezTo>
                      <a:pt x="15088" y="18246"/>
                      <a:pt x="14863" y="17444"/>
                      <a:pt x="14462" y="16792"/>
                    </a:cubicBezTo>
                    <a:cubicBezTo>
                      <a:pt x="15790" y="16216"/>
                      <a:pt x="16742" y="14862"/>
                      <a:pt x="16742" y="13308"/>
                    </a:cubicBezTo>
                    <a:cubicBezTo>
                      <a:pt x="16742" y="12857"/>
                      <a:pt x="16642" y="12431"/>
                      <a:pt x="16517" y="12030"/>
                    </a:cubicBezTo>
                    <a:cubicBezTo>
                      <a:pt x="17920" y="11479"/>
                      <a:pt x="18923" y="10100"/>
                      <a:pt x="18923" y="8496"/>
                    </a:cubicBezTo>
                    <a:cubicBezTo>
                      <a:pt x="18923" y="7845"/>
                      <a:pt x="18773" y="7243"/>
                      <a:pt x="18472" y="6692"/>
                    </a:cubicBezTo>
                    <a:cubicBezTo>
                      <a:pt x="19299" y="6015"/>
                      <a:pt x="19825" y="4962"/>
                      <a:pt x="19825" y="3810"/>
                    </a:cubicBezTo>
                    <a:cubicBezTo>
                      <a:pt x="19825" y="1704"/>
                      <a:pt x="18121" y="0"/>
                      <a:pt x="1601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34"/>
              <p:cNvSpPr/>
              <p:nvPr/>
            </p:nvSpPr>
            <p:spPr>
              <a:xfrm>
                <a:off x="6198056" y="4477721"/>
                <a:ext cx="108479" cy="105989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6172" extrusionOk="0">
                    <a:moveTo>
                      <a:pt x="3146" y="0"/>
                    </a:moveTo>
                    <a:cubicBezTo>
                      <a:pt x="1503" y="0"/>
                      <a:pt x="149" y="1302"/>
                      <a:pt x="76" y="2961"/>
                    </a:cubicBezTo>
                    <a:cubicBezTo>
                      <a:pt x="0" y="4665"/>
                      <a:pt x="1329" y="6118"/>
                      <a:pt x="3033" y="6169"/>
                    </a:cubicBezTo>
                    <a:cubicBezTo>
                      <a:pt x="3079" y="6171"/>
                      <a:pt x="3125" y="6172"/>
                      <a:pt x="3171" y="6172"/>
                    </a:cubicBezTo>
                    <a:cubicBezTo>
                      <a:pt x="4815" y="6172"/>
                      <a:pt x="6193" y="4869"/>
                      <a:pt x="6266" y="3211"/>
                    </a:cubicBezTo>
                    <a:cubicBezTo>
                      <a:pt x="6316" y="1507"/>
                      <a:pt x="4988" y="53"/>
                      <a:pt x="3284" y="3"/>
                    </a:cubicBezTo>
                    <a:cubicBezTo>
                      <a:pt x="3238" y="1"/>
                      <a:pt x="3192" y="0"/>
                      <a:pt x="3146" y="0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34"/>
              <p:cNvSpPr/>
              <p:nvPr/>
            </p:nvSpPr>
            <p:spPr>
              <a:xfrm>
                <a:off x="5317526" y="4449302"/>
                <a:ext cx="108891" cy="106435"/>
              </a:xfrm>
              <a:custGeom>
                <a:avLst/>
                <a:gdLst/>
                <a:ahLst/>
                <a:cxnLst/>
                <a:rect l="l" t="t" r="r" b="b"/>
                <a:pathLst>
                  <a:path w="6341" h="6198" extrusionOk="0">
                    <a:moveTo>
                      <a:pt x="3146" y="1"/>
                    </a:moveTo>
                    <a:cubicBezTo>
                      <a:pt x="1503" y="1"/>
                      <a:pt x="148" y="1304"/>
                      <a:pt x="75" y="2986"/>
                    </a:cubicBezTo>
                    <a:cubicBezTo>
                      <a:pt x="0" y="4691"/>
                      <a:pt x="1328" y="6119"/>
                      <a:pt x="3033" y="6195"/>
                    </a:cubicBezTo>
                    <a:cubicBezTo>
                      <a:pt x="3079" y="6197"/>
                      <a:pt x="3125" y="6198"/>
                      <a:pt x="3170" y="6198"/>
                    </a:cubicBezTo>
                    <a:cubicBezTo>
                      <a:pt x="4815" y="6198"/>
                      <a:pt x="6193" y="4895"/>
                      <a:pt x="6266" y="3237"/>
                    </a:cubicBezTo>
                    <a:cubicBezTo>
                      <a:pt x="6341" y="1533"/>
                      <a:pt x="5013" y="79"/>
                      <a:pt x="3283" y="4"/>
                    </a:cubicBezTo>
                    <a:cubicBezTo>
                      <a:pt x="3237" y="2"/>
                      <a:pt x="3191" y="1"/>
                      <a:pt x="3146" y="1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34"/>
              <p:cNvSpPr/>
              <p:nvPr/>
            </p:nvSpPr>
            <p:spPr>
              <a:xfrm>
                <a:off x="6368485" y="2064721"/>
                <a:ext cx="144197" cy="265349"/>
              </a:xfrm>
              <a:custGeom>
                <a:avLst/>
                <a:gdLst/>
                <a:ahLst/>
                <a:cxnLst/>
                <a:rect l="l" t="t" r="r" b="b"/>
                <a:pathLst>
                  <a:path w="8397" h="15452" extrusionOk="0">
                    <a:moveTo>
                      <a:pt x="4444" y="0"/>
                    </a:moveTo>
                    <a:cubicBezTo>
                      <a:pt x="2638" y="0"/>
                      <a:pt x="1153" y="3069"/>
                      <a:pt x="627" y="6138"/>
                    </a:cubicBezTo>
                    <a:cubicBezTo>
                      <a:pt x="0" y="9647"/>
                      <a:pt x="426" y="14585"/>
                      <a:pt x="1579" y="15362"/>
                    </a:cubicBezTo>
                    <a:cubicBezTo>
                      <a:pt x="1670" y="15423"/>
                      <a:pt x="1783" y="15451"/>
                      <a:pt x="1912" y="15451"/>
                    </a:cubicBezTo>
                    <a:cubicBezTo>
                      <a:pt x="3427" y="15451"/>
                      <a:pt x="7319" y="11602"/>
                      <a:pt x="7319" y="11602"/>
                    </a:cubicBezTo>
                    <a:cubicBezTo>
                      <a:pt x="7319" y="11602"/>
                      <a:pt x="8396" y="1828"/>
                      <a:pt x="5238" y="199"/>
                    </a:cubicBezTo>
                    <a:cubicBezTo>
                      <a:pt x="4968" y="63"/>
                      <a:pt x="4703" y="0"/>
                      <a:pt x="4444" y="0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1" name="Google Shape;1831;p34"/>
              <p:cNvSpPr/>
              <p:nvPr/>
            </p:nvSpPr>
            <p:spPr>
              <a:xfrm>
                <a:off x="6361170" y="2122950"/>
                <a:ext cx="85227" cy="206431"/>
              </a:xfrm>
              <a:custGeom>
                <a:avLst/>
                <a:gdLst/>
                <a:ahLst/>
                <a:cxnLst/>
                <a:rect l="l" t="t" r="r" b="b"/>
                <a:pathLst>
                  <a:path w="4963" h="12021" extrusionOk="0">
                    <a:moveTo>
                      <a:pt x="2305" y="0"/>
                    </a:moveTo>
                    <a:cubicBezTo>
                      <a:pt x="1881" y="0"/>
                      <a:pt x="1294" y="590"/>
                      <a:pt x="852" y="3324"/>
                    </a:cubicBezTo>
                    <a:cubicBezTo>
                      <a:pt x="0" y="8662"/>
                      <a:pt x="1705" y="12021"/>
                      <a:pt x="1705" y="12021"/>
                    </a:cubicBezTo>
                    <a:cubicBezTo>
                      <a:pt x="2381" y="10316"/>
                      <a:pt x="4537" y="9339"/>
                      <a:pt x="4537" y="9339"/>
                    </a:cubicBezTo>
                    <a:cubicBezTo>
                      <a:pt x="4537" y="9339"/>
                      <a:pt x="4963" y="7409"/>
                      <a:pt x="4737" y="4828"/>
                    </a:cubicBezTo>
                    <a:cubicBezTo>
                      <a:pt x="4461" y="1845"/>
                      <a:pt x="2857" y="341"/>
                      <a:pt x="2857" y="341"/>
                    </a:cubicBezTo>
                    <a:cubicBezTo>
                      <a:pt x="2857" y="341"/>
                      <a:pt x="2628" y="0"/>
                      <a:pt x="230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2" name="Google Shape;1832;p34"/>
              <p:cNvSpPr/>
              <p:nvPr/>
            </p:nvSpPr>
            <p:spPr>
              <a:xfrm>
                <a:off x="6737316" y="2079935"/>
                <a:ext cx="132142" cy="268200"/>
              </a:xfrm>
              <a:custGeom>
                <a:avLst/>
                <a:gdLst/>
                <a:ahLst/>
                <a:cxnLst/>
                <a:rect l="l" t="t" r="r" b="b"/>
                <a:pathLst>
                  <a:path w="7695" h="15618" extrusionOk="0">
                    <a:moveTo>
                      <a:pt x="3960" y="1"/>
                    </a:moveTo>
                    <a:cubicBezTo>
                      <a:pt x="3742" y="1"/>
                      <a:pt x="3517" y="45"/>
                      <a:pt x="3283" y="140"/>
                    </a:cubicBezTo>
                    <a:cubicBezTo>
                      <a:pt x="0" y="1493"/>
                      <a:pt x="251" y="11318"/>
                      <a:pt x="251" y="11318"/>
                    </a:cubicBezTo>
                    <a:cubicBezTo>
                      <a:pt x="251" y="11318"/>
                      <a:pt x="3914" y="15617"/>
                      <a:pt x="5392" y="15617"/>
                    </a:cubicBezTo>
                    <a:cubicBezTo>
                      <a:pt x="5494" y="15617"/>
                      <a:pt x="5585" y="15597"/>
                      <a:pt x="5664" y="15553"/>
                    </a:cubicBezTo>
                    <a:cubicBezTo>
                      <a:pt x="6867" y="14877"/>
                      <a:pt x="7694" y="9964"/>
                      <a:pt x="7394" y="6430"/>
                    </a:cubicBezTo>
                    <a:cubicBezTo>
                      <a:pt x="7102" y="3266"/>
                      <a:pt x="5825" y="1"/>
                      <a:pt x="3960" y="1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3" name="Google Shape;1833;p34"/>
              <p:cNvSpPr/>
              <p:nvPr/>
            </p:nvSpPr>
            <p:spPr>
              <a:xfrm>
                <a:off x="6790239" y="2141753"/>
                <a:ext cx="83098" cy="206568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12029" extrusionOk="0">
                    <a:moveTo>
                      <a:pt x="3226" y="0"/>
                    </a:moveTo>
                    <a:cubicBezTo>
                      <a:pt x="2921" y="0"/>
                      <a:pt x="2683" y="299"/>
                      <a:pt x="2683" y="299"/>
                    </a:cubicBezTo>
                    <a:cubicBezTo>
                      <a:pt x="2683" y="299"/>
                      <a:pt x="953" y="1652"/>
                      <a:pt x="452" y="4585"/>
                    </a:cubicBezTo>
                    <a:cubicBezTo>
                      <a:pt x="1" y="7166"/>
                      <a:pt x="252" y="9096"/>
                      <a:pt x="252" y="9096"/>
                    </a:cubicBezTo>
                    <a:cubicBezTo>
                      <a:pt x="252" y="9096"/>
                      <a:pt x="2332" y="10274"/>
                      <a:pt x="2858" y="12028"/>
                    </a:cubicBezTo>
                    <a:cubicBezTo>
                      <a:pt x="2858" y="12028"/>
                      <a:pt x="4838" y="8820"/>
                      <a:pt x="4437" y="3432"/>
                    </a:cubicBezTo>
                    <a:cubicBezTo>
                      <a:pt x="4217" y="591"/>
                      <a:pt x="3655" y="0"/>
                      <a:pt x="322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4" name="Google Shape;1834;p34"/>
              <p:cNvSpPr/>
              <p:nvPr/>
            </p:nvSpPr>
            <p:spPr>
              <a:xfrm>
                <a:off x="5117390" y="2218699"/>
                <a:ext cx="1819289" cy="2322100"/>
              </a:xfrm>
              <a:custGeom>
                <a:avLst/>
                <a:gdLst/>
                <a:ahLst/>
                <a:cxnLst/>
                <a:rect l="l" t="t" r="r" b="b"/>
                <a:pathLst>
                  <a:path w="105942" h="135222" extrusionOk="0">
                    <a:moveTo>
                      <a:pt x="87989" y="0"/>
                    </a:moveTo>
                    <a:cubicBezTo>
                      <a:pt x="86797" y="0"/>
                      <a:pt x="85708" y="542"/>
                      <a:pt x="84964" y="1382"/>
                    </a:cubicBezTo>
                    <a:cubicBezTo>
                      <a:pt x="84362" y="931"/>
                      <a:pt x="83610" y="655"/>
                      <a:pt x="82783" y="605"/>
                    </a:cubicBezTo>
                    <a:cubicBezTo>
                      <a:pt x="82740" y="604"/>
                      <a:pt x="82696" y="603"/>
                      <a:pt x="82653" y="603"/>
                    </a:cubicBezTo>
                    <a:cubicBezTo>
                      <a:pt x="81151" y="603"/>
                      <a:pt x="79806" y="1443"/>
                      <a:pt x="79124" y="2685"/>
                    </a:cubicBezTo>
                    <a:cubicBezTo>
                      <a:pt x="78848" y="2610"/>
                      <a:pt x="78573" y="2560"/>
                      <a:pt x="78297" y="2560"/>
                    </a:cubicBezTo>
                    <a:cubicBezTo>
                      <a:pt x="78235" y="2557"/>
                      <a:pt x="78173" y="2556"/>
                      <a:pt x="78112" y="2556"/>
                    </a:cubicBezTo>
                    <a:cubicBezTo>
                      <a:pt x="75989" y="2556"/>
                      <a:pt x="74234" y="4226"/>
                      <a:pt x="74137" y="6369"/>
                    </a:cubicBezTo>
                    <a:cubicBezTo>
                      <a:pt x="74137" y="6445"/>
                      <a:pt x="74137" y="6545"/>
                      <a:pt x="74137" y="6620"/>
                    </a:cubicBezTo>
                    <a:cubicBezTo>
                      <a:pt x="72583" y="7096"/>
                      <a:pt x="71405" y="8525"/>
                      <a:pt x="71330" y="10254"/>
                    </a:cubicBezTo>
                    <a:cubicBezTo>
                      <a:pt x="71330" y="10530"/>
                      <a:pt x="71330" y="10806"/>
                      <a:pt x="71380" y="11081"/>
                    </a:cubicBezTo>
                    <a:cubicBezTo>
                      <a:pt x="70127" y="11708"/>
                      <a:pt x="69249" y="12961"/>
                      <a:pt x="69174" y="14465"/>
                    </a:cubicBezTo>
                    <a:cubicBezTo>
                      <a:pt x="69149" y="15542"/>
                      <a:pt x="69525" y="16520"/>
                      <a:pt x="70177" y="17272"/>
                    </a:cubicBezTo>
                    <a:cubicBezTo>
                      <a:pt x="69650" y="17898"/>
                      <a:pt x="69325" y="18725"/>
                      <a:pt x="69274" y="19603"/>
                    </a:cubicBezTo>
                    <a:cubicBezTo>
                      <a:pt x="69249" y="20555"/>
                      <a:pt x="69525" y="21432"/>
                      <a:pt x="70051" y="22134"/>
                    </a:cubicBezTo>
                    <a:cubicBezTo>
                      <a:pt x="69475" y="22786"/>
                      <a:pt x="69124" y="23638"/>
                      <a:pt x="69074" y="24590"/>
                    </a:cubicBezTo>
                    <a:cubicBezTo>
                      <a:pt x="69024" y="25568"/>
                      <a:pt x="69350" y="26495"/>
                      <a:pt x="69926" y="27222"/>
                    </a:cubicBezTo>
                    <a:cubicBezTo>
                      <a:pt x="69500" y="27823"/>
                      <a:pt x="69249" y="28550"/>
                      <a:pt x="69224" y="29327"/>
                    </a:cubicBezTo>
                    <a:cubicBezTo>
                      <a:pt x="69174" y="30079"/>
                      <a:pt x="69350" y="30781"/>
                      <a:pt x="69700" y="31382"/>
                    </a:cubicBezTo>
                    <a:cubicBezTo>
                      <a:pt x="69325" y="31959"/>
                      <a:pt x="69099" y="32635"/>
                      <a:pt x="69074" y="33337"/>
                    </a:cubicBezTo>
                    <a:cubicBezTo>
                      <a:pt x="69049" y="33738"/>
                      <a:pt x="69099" y="34139"/>
                      <a:pt x="69199" y="34490"/>
                    </a:cubicBezTo>
                    <a:cubicBezTo>
                      <a:pt x="68823" y="35091"/>
                      <a:pt x="68573" y="35768"/>
                      <a:pt x="68548" y="36495"/>
                    </a:cubicBezTo>
                    <a:cubicBezTo>
                      <a:pt x="68523" y="37422"/>
                      <a:pt x="68773" y="38274"/>
                      <a:pt x="69274" y="38951"/>
                    </a:cubicBezTo>
                    <a:cubicBezTo>
                      <a:pt x="68949" y="39503"/>
                      <a:pt x="68773" y="40129"/>
                      <a:pt x="68723" y="40781"/>
                    </a:cubicBezTo>
                    <a:cubicBezTo>
                      <a:pt x="68698" y="41608"/>
                      <a:pt x="68924" y="42385"/>
                      <a:pt x="69325" y="43036"/>
                    </a:cubicBezTo>
                    <a:cubicBezTo>
                      <a:pt x="68873" y="43638"/>
                      <a:pt x="68573" y="44390"/>
                      <a:pt x="68548" y="45217"/>
                    </a:cubicBezTo>
                    <a:cubicBezTo>
                      <a:pt x="68523" y="45693"/>
                      <a:pt x="68598" y="46144"/>
                      <a:pt x="68723" y="46570"/>
                    </a:cubicBezTo>
                    <a:cubicBezTo>
                      <a:pt x="67821" y="47272"/>
                      <a:pt x="67194" y="48350"/>
                      <a:pt x="67144" y="49603"/>
                    </a:cubicBezTo>
                    <a:cubicBezTo>
                      <a:pt x="67144" y="49904"/>
                      <a:pt x="67169" y="50229"/>
                      <a:pt x="67219" y="50530"/>
                    </a:cubicBezTo>
                    <a:cubicBezTo>
                      <a:pt x="66843" y="50906"/>
                      <a:pt x="66543" y="51357"/>
                      <a:pt x="66342" y="51884"/>
                    </a:cubicBezTo>
                    <a:cubicBezTo>
                      <a:pt x="65164" y="52134"/>
                      <a:pt x="64162" y="52886"/>
                      <a:pt x="63610" y="53939"/>
                    </a:cubicBezTo>
                    <a:cubicBezTo>
                      <a:pt x="63284" y="53838"/>
                      <a:pt x="62933" y="53763"/>
                      <a:pt x="62558" y="53763"/>
                    </a:cubicBezTo>
                    <a:cubicBezTo>
                      <a:pt x="62479" y="53758"/>
                      <a:pt x="62400" y="53756"/>
                      <a:pt x="62322" y="53756"/>
                    </a:cubicBezTo>
                    <a:cubicBezTo>
                      <a:pt x="61629" y="53756"/>
                      <a:pt x="60965" y="53952"/>
                      <a:pt x="60402" y="54290"/>
                    </a:cubicBezTo>
                    <a:cubicBezTo>
                      <a:pt x="59851" y="53989"/>
                      <a:pt x="59224" y="53788"/>
                      <a:pt x="58573" y="53763"/>
                    </a:cubicBezTo>
                    <a:cubicBezTo>
                      <a:pt x="58521" y="53761"/>
                      <a:pt x="58470" y="53760"/>
                      <a:pt x="58419" y="53760"/>
                    </a:cubicBezTo>
                    <a:cubicBezTo>
                      <a:pt x="57103" y="53760"/>
                      <a:pt x="55938" y="54378"/>
                      <a:pt x="55214" y="55367"/>
                    </a:cubicBezTo>
                    <a:cubicBezTo>
                      <a:pt x="54437" y="55493"/>
                      <a:pt x="53761" y="55843"/>
                      <a:pt x="53209" y="56345"/>
                    </a:cubicBezTo>
                    <a:cubicBezTo>
                      <a:pt x="52558" y="55142"/>
                      <a:pt x="51304" y="54315"/>
                      <a:pt x="49851" y="54239"/>
                    </a:cubicBezTo>
                    <a:cubicBezTo>
                      <a:pt x="49797" y="54237"/>
                      <a:pt x="49743" y="54236"/>
                      <a:pt x="49690" y="54236"/>
                    </a:cubicBezTo>
                    <a:cubicBezTo>
                      <a:pt x="48476" y="54236"/>
                      <a:pt x="47388" y="54779"/>
                      <a:pt x="46668" y="55643"/>
                    </a:cubicBezTo>
                    <a:cubicBezTo>
                      <a:pt x="45966" y="54941"/>
                      <a:pt x="45014" y="54465"/>
                      <a:pt x="43961" y="54415"/>
                    </a:cubicBezTo>
                    <a:cubicBezTo>
                      <a:pt x="43926" y="54414"/>
                      <a:pt x="43891" y="54414"/>
                      <a:pt x="43856" y="54414"/>
                    </a:cubicBezTo>
                    <a:cubicBezTo>
                      <a:pt x="42843" y="54414"/>
                      <a:pt x="41907" y="54762"/>
                      <a:pt x="41204" y="55392"/>
                    </a:cubicBezTo>
                    <a:cubicBezTo>
                      <a:pt x="40603" y="54966"/>
                      <a:pt x="39876" y="54716"/>
                      <a:pt x="39099" y="54691"/>
                    </a:cubicBezTo>
                    <a:cubicBezTo>
                      <a:pt x="39037" y="54688"/>
                      <a:pt x="38976" y="54686"/>
                      <a:pt x="38914" y="54686"/>
                    </a:cubicBezTo>
                    <a:cubicBezTo>
                      <a:pt x="37882" y="54686"/>
                      <a:pt x="36926" y="55082"/>
                      <a:pt x="36217" y="55768"/>
                    </a:cubicBezTo>
                    <a:cubicBezTo>
                      <a:pt x="35515" y="54991"/>
                      <a:pt x="34512" y="54465"/>
                      <a:pt x="33410" y="54415"/>
                    </a:cubicBezTo>
                    <a:cubicBezTo>
                      <a:pt x="33351" y="54412"/>
                      <a:pt x="33293" y="54411"/>
                      <a:pt x="33236" y="54411"/>
                    </a:cubicBezTo>
                    <a:cubicBezTo>
                      <a:pt x="32149" y="54411"/>
                      <a:pt x="31141" y="54855"/>
                      <a:pt x="30427" y="55593"/>
                    </a:cubicBezTo>
                    <a:cubicBezTo>
                      <a:pt x="29775" y="55016"/>
                      <a:pt x="28923" y="54665"/>
                      <a:pt x="27996" y="54640"/>
                    </a:cubicBezTo>
                    <a:cubicBezTo>
                      <a:pt x="27939" y="54638"/>
                      <a:pt x="27883" y="54637"/>
                      <a:pt x="27827" y="54637"/>
                    </a:cubicBezTo>
                    <a:cubicBezTo>
                      <a:pt x="26713" y="54637"/>
                      <a:pt x="25679" y="55105"/>
                      <a:pt x="24963" y="55869"/>
                    </a:cubicBezTo>
                    <a:cubicBezTo>
                      <a:pt x="24412" y="55543"/>
                      <a:pt x="23760" y="55317"/>
                      <a:pt x="23059" y="55292"/>
                    </a:cubicBezTo>
                    <a:cubicBezTo>
                      <a:pt x="23003" y="55290"/>
                      <a:pt x="22948" y="55289"/>
                      <a:pt x="22893" y="55289"/>
                    </a:cubicBezTo>
                    <a:cubicBezTo>
                      <a:pt x="21755" y="55289"/>
                      <a:pt x="20717" y="55780"/>
                      <a:pt x="19976" y="56545"/>
                    </a:cubicBezTo>
                    <a:cubicBezTo>
                      <a:pt x="19374" y="56094"/>
                      <a:pt x="18622" y="55818"/>
                      <a:pt x="17820" y="55793"/>
                    </a:cubicBezTo>
                    <a:cubicBezTo>
                      <a:pt x="17756" y="55790"/>
                      <a:pt x="17691" y="55789"/>
                      <a:pt x="17627" y="55789"/>
                    </a:cubicBezTo>
                    <a:cubicBezTo>
                      <a:pt x="16130" y="55789"/>
                      <a:pt x="14834" y="56623"/>
                      <a:pt x="14161" y="57848"/>
                    </a:cubicBezTo>
                    <a:cubicBezTo>
                      <a:pt x="13911" y="56470"/>
                      <a:pt x="12708" y="55392"/>
                      <a:pt x="11254" y="55317"/>
                    </a:cubicBezTo>
                    <a:cubicBezTo>
                      <a:pt x="11218" y="55316"/>
                      <a:pt x="11183" y="55315"/>
                      <a:pt x="11148" y="55315"/>
                    </a:cubicBezTo>
                    <a:cubicBezTo>
                      <a:pt x="10411" y="55315"/>
                      <a:pt x="9724" y="55563"/>
                      <a:pt x="9174" y="55994"/>
                    </a:cubicBezTo>
                    <a:cubicBezTo>
                      <a:pt x="8823" y="54766"/>
                      <a:pt x="7695" y="53863"/>
                      <a:pt x="6367" y="53813"/>
                    </a:cubicBezTo>
                    <a:cubicBezTo>
                      <a:pt x="6324" y="53812"/>
                      <a:pt x="6282" y="53811"/>
                      <a:pt x="6240" y="53811"/>
                    </a:cubicBezTo>
                    <a:cubicBezTo>
                      <a:pt x="4991" y="53811"/>
                      <a:pt x="3919" y="54526"/>
                      <a:pt x="3409" y="55593"/>
                    </a:cubicBezTo>
                    <a:cubicBezTo>
                      <a:pt x="3359" y="55593"/>
                      <a:pt x="3309" y="55568"/>
                      <a:pt x="3259" y="55568"/>
                    </a:cubicBezTo>
                    <a:cubicBezTo>
                      <a:pt x="3227" y="55567"/>
                      <a:pt x="3196" y="55566"/>
                      <a:pt x="3164" y="55566"/>
                    </a:cubicBezTo>
                    <a:cubicBezTo>
                      <a:pt x="1501" y="55566"/>
                      <a:pt x="100" y="56853"/>
                      <a:pt x="26" y="58550"/>
                    </a:cubicBezTo>
                    <a:cubicBezTo>
                      <a:pt x="1" y="59703"/>
                      <a:pt x="577" y="60731"/>
                      <a:pt x="1505" y="61307"/>
                    </a:cubicBezTo>
                    <a:cubicBezTo>
                      <a:pt x="1329" y="61683"/>
                      <a:pt x="1229" y="62084"/>
                      <a:pt x="1204" y="62535"/>
                    </a:cubicBezTo>
                    <a:cubicBezTo>
                      <a:pt x="1129" y="63939"/>
                      <a:pt x="2031" y="65142"/>
                      <a:pt x="3284" y="65593"/>
                    </a:cubicBezTo>
                    <a:cubicBezTo>
                      <a:pt x="3384" y="66721"/>
                      <a:pt x="4086" y="67673"/>
                      <a:pt x="5064" y="68124"/>
                    </a:cubicBezTo>
                    <a:cubicBezTo>
                      <a:pt x="4312" y="68826"/>
                      <a:pt x="3810" y="69803"/>
                      <a:pt x="3760" y="70906"/>
                    </a:cubicBezTo>
                    <a:cubicBezTo>
                      <a:pt x="3760" y="71282"/>
                      <a:pt x="3785" y="71633"/>
                      <a:pt x="3860" y="71959"/>
                    </a:cubicBezTo>
                    <a:cubicBezTo>
                      <a:pt x="3008" y="72661"/>
                      <a:pt x="2432" y="73713"/>
                      <a:pt x="2382" y="74916"/>
                    </a:cubicBezTo>
                    <a:cubicBezTo>
                      <a:pt x="2332" y="75643"/>
                      <a:pt x="2507" y="76320"/>
                      <a:pt x="2833" y="76921"/>
                    </a:cubicBezTo>
                    <a:cubicBezTo>
                      <a:pt x="1881" y="77623"/>
                      <a:pt x="1254" y="78726"/>
                      <a:pt x="1204" y="79979"/>
                    </a:cubicBezTo>
                    <a:cubicBezTo>
                      <a:pt x="1179" y="80756"/>
                      <a:pt x="1379" y="81508"/>
                      <a:pt x="1730" y="82134"/>
                    </a:cubicBezTo>
                    <a:cubicBezTo>
                      <a:pt x="1429" y="82686"/>
                      <a:pt x="1229" y="83312"/>
                      <a:pt x="1204" y="83964"/>
                    </a:cubicBezTo>
                    <a:cubicBezTo>
                      <a:pt x="1154" y="85042"/>
                      <a:pt x="1530" y="86019"/>
                      <a:pt x="2181" y="86771"/>
                    </a:cubicBezTo>
                    <a:cubicBezTo>
                      <a:pt x="1881" y="87297"/>
                      <a:pt x="1705" y="87899"/>
                      <a:pt x="1680" y="88525"/>
                    </a:cubicBezTo>
                    <a:cubicBezTo>
                      <a:pt x="1630" y="89578"/>
                      <a:pt x="2006" y="90555"/>
                      <a:pt x="2632" y="91282"/>
                    </a:cubicBezTo>
                    <a:cubicBezTo>
                      <a:pt x="2482" y="91683"/>
                      <a:pt x="2382" y="92084"/>
                      <a:pt x="2382" y="92535"/>
                    </a:cubicBezTo>
                    <a:cubicBezTo>
                      <a:pt x="2332" y="93713"/>
                      <a:pt x="2808" y="94791"/>
                      <a:pt x="3585" y="95543"/>
                    </a:cubicBezTo>
                    <a:cubicBezTo>
                      <a:pt x="3309" y="96044"/>
                      <a:pt x="3159" y="96621"/>
                      <a:pt x="3134" y="97222"/>
                    </a:cubicBezTo>
                    <a:cubicBezTo>
                      <a:pt x="3084" y="98576"/>
                      <a:pt x="3710" y="99804"/>
                      <a:pt x="4688" y="100555"/>
                    </a:cubicBezTo>
                    <a:cubicBezTo>
                      <a:pt x="4562" y="100931"/>
                      <a:pt x="4462" y="101357"/>
                      <a:pt x="4437" y="101784"/>
                    </a:cubicBezTo>
                    <a:cubicBezTo>
                      <a:pt x="4412" y="102886"/>
                      <a:pt x="4813" y="103889"/>
                      <a:pt x="5490" y="104641"/>
                    </a:cubicBezTo>
                    <a:cubicBezTo>
                      <a:pt x="4888" y="105317"/>
                      <a:pt x="4487" y="106195"/>
                      <a:pt x="4437" y="107172"/>
                    </a:cubicBezTo>
                    <a:cubicBezTo>
                      <a:pt x="4387" y="108626"/>
                      <a:pt x="5114" y="109954"/>
                      <a:pt x="6267" y="110681"/>
                    </a:cubicBezTo>
                    <a:cubicBezTo>
                      <a:pt x="5916" y="111257"/>
                      <a:pt x="5690" y="111909"/>
                      <a:pt x="5665" y="112636"/>
                    </a:cubicBezTo>
                    <a:cubicBezTo>
                      <a:pt x="5615" y="113663"/>
                      <a:pt x="5991" y="114641"/>
                      <a:pt x="6617" y="115368"/>
                    </a:cubicBezTo>
                    <a:cubicBezTo>
                      <a:pt x="6467" y="115769"/>
                      <a:pt x="6392" y="116170"/>
                      <a:pt x="6367" y="116621"/>
                    </a:cubicBezTo>
                    <a:cubicBezTo>
                      <a:pt x="6317" y="117949"/>
                      <a:pt x="6918" y="119127"/>
                      <a:pt x="7871" y="119904"/>
                    </a:cubicBezTo>
                    <a:cubicBezTo>
                      <a:pt x="7444" y="120505"/>
                      <a:pt x="7169" y="121257"/>
                      <a:pt x="7119" y="122059"/>
                    </a:cubicBezTo>
                    <a:cubicBezTo>
                      <a:pt x="7069" y="123162"/>
                      <a:pt x="7470" y="124165"/>
                      <a:pt x="8171" y="124917"/>
                    </a:cubicBezTo>
                    <a:cubicBezTo>
                      <a:pt x="8046" y="125292"/>
                      <a:pt x="7971" y="125668"/>
                      <a:pt x="7946" y="126069"/>
                    </a:cubicBezTo>
                    <a:cubicBezTo>
                      <a:pt x="7896" y="127122"/>
                      <a:pt x="8272" y="128099"/>
                      <a:pt x="8923" y="128826"/>
                    </a:cubicBezTo>
                    <a:cubicBezTo>
                      <a:pt x="8898" y="128977"/>
                      <a:pt x="8873" y="129127"/>
                      <a:pt x="8873" y="129277"/>
                    </a:cubicBezTo>
                    <a:cubicBezTo>
                      <a:pt x="8773" y="131483"/>
                      <a:pt x="10502" y="133338"/>
                      <a:pt x="12683" y="133438"/>
                    </a:cubicBezTo>
                    <a:cubicBezTo>
                      <a:pt x="12736" y="133440"/>
                      <a:pt x="12789" y="133441"/>
                      <a:pt x="12842" y="133441"/>
                    </a:cubicBezTo>
                    <a:cubicBezTo>
                      <a:pt x="13407" y="133441"/>
                      <a:pt x="13928" y="133321"/>
                      <a:pt x="14387" y="133137"/>
                    </a:cubicBezTo>
                    <a:cubicBezTo>
                      <a:pt x="14813" y="133313"/>
                      <a:pt x="15289" y="133413"/>
                      <a:pt x="15765" y="133438"/>
                    </a:cubicBezTo>
                    <a:cubicBezTo>
                      <a:pt x="15826" y="133441"/>
                      <a:pt x="15887" y="133442"/>
                      <a:pt x="15948" y="133442"/>
                    </a:cubicBezTo>
                    <a:cubicBezTo>
                      <a:pt x="18072" y="133442"/>
                      <a:pt x="19828" y="131748"/>
                      <a:pt x="19926" y="129603"/>
                    </a:cubicBezTo>
                    <a:cubicBezTo>
                      <a:pt x="19951" y="128601"/>
                      <a:pt x="19625" y="127648"/>
                      <a:pt x="19023" y="126922"/>
                    </a:cubicBezTo>
                    <a:cubicBezTo>
                      <a:pt x="20076" y="126245"/>
                      <a:pt x="20778" y="125092"/>
                      <a:pt x="20853" y="123739"/>
                    </a:cubicBezTo>
                    <a:cubicBezTo>
                      <a:pt x="20878" y="122861"/>
                      <a:pt x="20628" y="122034"/>
                      <a:pt x="20176" y="121358"/>
                    </a:cubicBezTo>
                    <a:cubicBezTo>
                      <a:pt x="21054" y="120681"/>
                      <a:pt x="21630" y="119628"/>
                      <a:pt x="21680" y="118400"/>
                    </a:cubicBezTo>
                    <a:cubicBezTo>
                      <a:pt x="21730" y="117448"/>
                      <a:pt x="21430" y="116571"/>
                      <a:pt x="20878" y="115844"/>
                    </a:cubicBezTo>
                    <a:cubicBezTo>
                      <a:pt x="22131" y="115217"/>
                      <a:pt x="23034" y="113939"/>
                      <a:pt x="23084" y="112460"/>
                    </a:cubicBezTo>
                    <a:cubicBezTo>
                      <a:pt x="23084" y="112435"/>
                      <a:pt x="23084" y="112410"/>
                      <a:pt x="23084" y="112385"/>
                    </a:cubicBezTo>
                    <a:cubicBezTo>
                      <a:pt x="23560" y="112611"/>
                      <a:pt x="24111" y="112761"/>
                      <a:pt x="24663" y="112786"/>
                    </a:cubicBezTo>
                    <a:cubicBezTo>
                      <a:pt x="24726" y="112789"/>
                      <a:pt x="24789" y="112790"/>
                      <a:pt x="24852" y="112790"/>
                    </a:cubicBezTo>
                    <a:cubicBezTo>
                      <a:pt x="26400" y="112790"/>
                      <a:pt x="27722" y="111906"/>
                      <a:pt x="28397" y="110606"/>
                    </a:cubicBezTo>
                    <a:cubicBezTo>
                      <a:pt x="28998" y="111032"/>
                      <a:pt x="29725" y="111282"/>
                      <a:pt x="30502" y="111332"/>
                    </a:cubicBezTo>
                    <a:cubicBezTo>
                      <a:pt x="30557" y="111335"/>
                      <a:pt x="30612" y="111336"/>
                      <a:pt x="30667" y="111336"/>
                    </a:cubicBezTo>
                    <a:cubicBezTo>
                      <a:pt x="31808" y="111336"/>
                      <a:pt x="32868" y="110843"/>
                      <a:pt x="33585" y="110054"/>
                    </a:cubicBezTo>
                    <a:cubicBezTo>
                      <a:pt x="34287" y="110806"/>
                      <a:pt x="35239" y="111282"/>
                      <a:pt x="36342" y="111332"/>
                    </a:cubicBezTo>
                    <a:cubicBezTo>
                      <a:pt x="36378" y="111333"/>
                      <a:pt x="36414" y="111334"/>
                      <a:pt x="36450" y="111334"/>
                    </a:cubicBezTo>
                    <a:cubicBezTo>
                      <a:pt x="37411" y="111334"/>
                      <a:pt x="38298" y="111011"/>
                      <a:pt x="38999" y="110455"/>
                    </a:cubicBezTo>
                    <a:cubicBezTo>
                      <a:pt x="39675" y="111508"/>
                      <a:pt x="40828" y="112235"/>
                      <a:pt x="42182" y="112285"/>
                    </a:cubicBezTo>
                    <a:cubicBezTo>
                      <a:pt x="42243" y="112288"/>
                      <a:pt x="42305" y="112289"/>
                      <a:pt x="42366" y="112289"/>
                    </a:cubicBezTo>
                    <a:cubicBezTo>
                      <a:pt x="43396" y="112289"/>
                      <a:pt x="44329" y="111895"/>
                      <a:pt x="45039" y="111232"/>
                    </a:cubicBezTo>
                    <a:cubicBezTo>
                      <a:pt x="45740" y="112134"/>
                      <a:pt x="46818" y="112736"/>
                      <a:pt x="48046" y="112786"/>
                    </a:cubicBezTo>
                    <a:cubicBezTo>
                      <a:pt x="48113" y="112790"/>
                      <a:pt x="48181" y="112792"/>
                      <a:pt x="48247" y="112792"/>
                    </a:cubicBezTo>
                    <a:cubicBezTo>
                      <a:pt x="49100" y="112792"/>
                      <a:pt x="49902" y="112499"/>
                      <a:pt x="50552" y="112034"/>
                    </a:cubicBezTo>
                    <a:cubicBezTo>
                      <a:pt x="51254" y="112836"/>
                      <a:pt x="52257" y="113363"/>
                      <a:pt x="53410" y="113413"/>
                    </a:cubicBezTo>
                    <a:cubicBezTo>
                      <a:pt x="53476" y="113416"/>
                      <a:pt x="53541" y="113418"/>
                      <a:pt x="53607" y="113418"/>
                    </a:cubicBezTo>
                    <a:cubicBezTo>
                      <a:pt x="54508" y="113418"/>
                      <a:pt x="55338" y="113100"/>
                      <a:pt x="56016" y="112586"/>
                    </a:cubicBezTo>
                    <a:cubicBezTo>
                      <a:pt x="56417" y="113789"/>
                      <a:pt x="57370" y="114741"/>
                      <a:pt x="58598" y="115142"/>
                    </a:cubicBezTo>
                    <a:cubicBezTo>
                      <a:pt x="58573" y="115217"/>
                      <a:pt x="58573" y="115317"/>
                      <a:pt x="58573" y="115418"/>
                    </a:cubicBezTo>
                    <a:cubicBezTo>
                      <a:pt x="58522" y="116470"/>
                      <a:pt x="58898" y="117448"/>
                      <a:pt x="59525" y="118175"/>
                    </a:cubicBezTo>
                    <a:cubicBezTo>
                      <a:pt x="58974" y="118826"/>
                      <a:pt x="58598" y="119678"/>
                      <a:pt x="58573" y="120606"/>
                    </a:cubicBezTo>
                    <a:cubicBezTo>
                      <a:pt x="58497" y="122109"/>
                      <a:pt x="59274" y="123463"/>
                      <a:pt x="60502" y="124190"/>
                    </a:cubicBezTo>
                    <a:cubicBezTo>
                      <a:pt x="60377" y="124541"/>
                      <a:pt x="60302" y="124917"/>
                      <a:pt x="60302" y="125292"/>
                    </a:cubicBezTo>
                    <a:cubicBezTo>
                      <a:pt x="60252" y="126320"/>
                      <a:pt x="60603" y="127297"/>
                      <a:pt x="61229" y="128024"/>
                    </a:cubicBezTo>
                    <a:cubicBezTo>
                      <a:pt x="61079" y="128425"/>
                      <a:pt x="61004" y="128851"/>
                      <a:pt x="60979" y="129277"/>
                    </a:cubicBezTo>
                    <a:cubicBezTo>
                      <a:pt x="60979" y="129653"/>
                      <a:pt x="61004" y="130004"/>
                      <a:pt x="61079" y="130330"/>
                    </a:cubicBezTo>
                    <a:cubicBezTo>
                      <a:pt x="61029" y="130556"/>
                      <a:pt x="61004" y="130806"/>
                      <a:pt x="60979" y="131057"/>
                    </a:cubicBezTo>
                    <a:cubicBezTo>
                      <a:pt x="60878" y="133262"/>
                      <a:pt x="62608" y="135117"/>
                      <a:pt x="64813" y="135217"/>
                    </a:cubicBezTo>
                    <a:cubicBezTo>
                      <a:pt x="64869" y="135220"/>
                      <a:pt x="64926" y="135221"/>
                      <a:pt x="64981" y="135221"/>
                    </a:cubicBezTo>
                    <a:cubicBezTo>
                      <a:pt x="65472" y="135221"/>
                      <a:pt x="65940" y="135124"/>
                      <a:pt x="66367" y="134967"/>
                    </a:cubicBezTo>
                    <a:cubicBezTo>
                      <a:pt x="66768" y="135117"/>
                      <a:pt x="67169" y="135192"/>
                      <a:pt x="67620" y="135217"/>
                    </a:cubicBezTo>
                    <a:cubicBezTo>
                      <a:pt x="67681" y="135220"/>
                      <a:pt x="67742" y="135221"/>
                      <a:pt x="67803" y="135221"/>
                    </a:cubicBezTo>
                    <a:cubicBezTo>
                      <a:pt x="69927" y="135221"/>
                      <a:pt x="71683" y="133527"/>
                      <a:pt x="71781" y="131383"/>
                    </a:cubicBezTo>
                    <a:cubicBezTo>
                      <a:pt x="71806" y="130255"/>
                      <a:pt x="71380" y="129202"/>
                      <a:pt x="70653" y="128450"/>
                    </a:cubicBezTo>
                    <a:cubicBezTo>
                      <a:pt x="72031" y="127874"/>
                      <a:pt x="73034" y="126546"/>
                      <a:pt x="73109" y="124942"/>
                    </a:cubicBezTo>
                    <a:cubicBezTo>
                      <a:pt x="73134" y="123914"/>
                      <a:pt x="72808" y="122987"/>
                      <a:pt x="72207" y="122260"/>
                    </a:cubicBezTo>
                    <a:cubicBezTo>
                      <a:pt x="72984" y="121558"/>
                      <a:pt x="73510" y="120581"/>
                      <a:pt x="73560" y="119453"/>
                    </a:cubicBezTo>
                    <a:cubicBezTo>
                      <a:pt x="73585" y="118601"/>
                      <a:pt x="73360" y="117824"/>
                      <a:pt x="72934" y="117147"/>
                    </a:cubicBezTo>
                    <a:cubicBezTo>
                      <a:pt x="73861" y="116445"/>
                      <a:pt x="74462" y="115368"/>
                      <a:pt x="74538" y="114114"/>
                    </a:cubicBezTo>
                    <a:cubicBezTo>
                      <a:pt x="74538" y="113964"/>
                      <a:pt x="74538" y="113789"/>
                      <a:pt x="74513" y="113638"/>
                    </a:cubicBezTo>
                    <a:cubicBezTo>
                      <a:pt x="75841" y="113062"/>
                      <a:pt x="76818" y="111809"/>
                      <a:pt x="76919" y="110280"/>
                    </a:cubicBezTo>
                    <a:cubicBezTo>
                      <a:pt x="78648" y="110280"/>
                      <a:pt x="80152" y="109177"/>
                      <a:pt x="80703" y="107623"/>
                    </a:cubicBezTo>
                    <a:cubicBezTo>
                      <a:pt x="80853" y="107648"/>
                      <a:pt x="81004" y="107673"/>
                      <a:pt x="81154" y="107673"/>
                    </a:cubicBezTo>
                    <a:cubicBezTo>
                      <a:pt x="81220" y="107676"/>
                      <a:pt x="81285" y="107678"/>
                      <a:pt x="81350" y="107678"/>
                    </a:cubicBezTo>
                    <a:cubicBezTo>
                      <a:pt x="83344" y="107678"/>
                      <a:pt x="84997" y="106206"/>
                      <a:pt x="85264" y="104265"/>
                    </a:cubicBezTo>
                    <a:cubicBezTo>
                      <a:pt x="85440" y="104290"/>
                      <a:pt x="85615" y="104315"/>
                      <a:pt x="85791" y="104315"/>
                    </a:cubicBezTo>
                    <a:cubicBezTo>
                      <a:pt x="85854" y="104318"/>
                      <a:pt x="85917" y="104319"/>
                      <a:pt x="85980" y="104319"/>
                    </a:cubicBezTo>
                    <a:cubicBezTo>
                      <a:pt x="88028" y="104319"/>
                      <a:pt x="89756" y="102749"/>
                      <a:pt x="89926" y="100706"/>
                    </a:cubicBezTo>
                    <a:cubicBezTo>
                      <a:pt x="92082" y="100706"/>
                      <a:pt x="93861" y="99027"/>
                      <a:pt x="93936" y="96871"/>
                    </a:cubicBezTo>
                    <a:cubicBezTo>
                      <a:pt x="93961" y="96545"/>
                      <a:pt x="93936" y="96245"/>
                      <a:pt x="93861" y="95944"/>
                    </a:cubicBezTo>
                    <a:cubicBezTo>
                      <a:pt x="96016" y="95944"/>
                      <a:pt x="97796" y="94265"/>
                      <a:pt x="97896" y="92109"/>
                    </a:cubicBezTo>
                    <a:cubicBezTo>
                      <a:pt x="97896" y="91608"/>
                      <a:pt x="97821" y="91107"/>
                      <a:pt x="97671" y="90631"/>
                    </a:cubicBezTo>
                    <a:cubicBezTo>
                      <a:pt x="99149" y="90104"/>
                      <a:pt x="100227" y="88726"/>
                      <a:pt x="100302" y="87047"/>
                    </a:cubicBezTo>
                    <a:cubicBezTo>
                      <a:pt x="100327" y="86395"/>
                      <a:pt x="100202" y="85793"/>
                      <a:pt x="99951" y="85242"/>
                    </a:cubicBezTo>
                    <a:cubicBezTo>
                      <a:pt x="101656" y="84841"/>
                      <a:pt x="102959" y="83362"/>
                      <a:pt x="103034" y="81533"/>
                    </a:cubicBezTo>
                    <a:cubicBezTo>
                      <a:pt x="103059" y="80681"/>
                      <a:pt x="102833" y="79879"/>
                      <a:pt x="102407" y="79227"/>
                    </a:cubicBezTo>
                    <a:cubicBezTo>
                      <a:pt x="103485" y="78550"/>
                      <a:pt x="104237" y="77372"/>
                      <a:pt x="104287" y="75994"/>
                    </a:cubicBezTo>
                    <a:cubicBezTo>
                      <a:pt x="104312" y="75192"/>
                      <a:pt x="104112" y="74440"/>
                      <a:pt x="103736" y="73788"/>
                    </a:cubicBezTo>
                    <a:cubicBezTo>
                      <a:pt x="104663" y="73112"/>
                      <a:pt x="105290" y="72009"/>
                      <a:pt x="105340" y="70756"/>
                    </a:cubicBezTo>
                    <a:cubicBezTo>
                      <a:pt x="105390" y="69778"/>
                      <a:pt x="105064" y="68851"/>
                      <a:pt x="104488" y="68124"/>
                    </a:cubicBezTo>
                    <a:cubicBezTo>
                      <a:pt x="105290" y="67448"/>
                      <a:pt x="105816" y="66420"/>
                      <a:pt x="105866" y="65292"/>
                    </a:cubicBezTo>
                    <a:cubicBezTo>
                      <a:pt x="105916" y="64214"/>
                      <a:pt x="105515" y="63212"/>
                      <a:pt x="104864" y="62460"/>
                    </a:cubicBezTo>
                    <a:cubicBezTo>
                      <a:pt x="105465" y="61808"/>
                      <a:pt x="105866" y="60931"/>
                      <a:pt x="105891" y="59954"/>
                    </a:cubicBezTo>
                    <a:cubicBezTo>
                      <a:pt x="105916" y="59177"/>
                      <a:pt x="105741" y="58425"/>
                      <a:pt x="105365" y="57798"/>
                    </a:cubicBezTo>
                    <a:cubicBezTo>
                      <a:pt x="105666" y="57272"/>
                      <a:pt x="105866" y="56645"/>
                      <a:pt x="105891" y="55994"/>
                    </a:cubicBezTo>
                    <a:cubicBezTo>
                      <a:pt x="105916" y="55267"/>
                      <a:pt x="105766" y="54590"/>
                      <a:pt x="105440" y="53989"/>
                    </a:cubicBezTo>
                    <a:cubicBezTo>
                      <a:pt x="105716" y="53488"/>
                      <a:pt x="105866" y="52911"/>
                      <a:pt x="105891" y="52310"/>
                    </a:cubicBezTo>
                    <a:cubicBezTo>
                      <a:pt x="105941" y="51182"/>
                      <a:pt x="105515" y="50154"/>
                      <a:pt x="104788" y="49402"/>
                    </a:cubicBezTo>
                    <a:cubicBezTo>
                      <a:pt x="105089" y="48851"/>
                      <a:pt x="105290" y="48224"/>
                      <a:pt x="105315" y="47573"/>
                    </a:cubicBezTo>
                    <a:cubicBezTo>
                      <a:pt x="105365" y="46620"/>
                      <a:pt x="105064" y="45718"/>
                      <a:pt x="104513" y="45016"/>
                    </a:cubicBezTo>
                    <a:cubicBezTo>
                      <a:pt x="104989" y="44390"/>
                      <a:pt x="105290" y="43613"/>
                      <a:pt x="105315" y="42786"/>
                    </a:cubicBezTo>
                    <a:cubicBezTo>
                      <a:pt x="105365" y="41658"/>
                      <a:pt x="104939" y="40630"/>
                      <a:pt x="104237" y="39878"/>
                    </a:cubicBezTo>
                    <a:cubicBezTo>
                      <a:pt x="105164" y="39177"/>
                      <a:pt x="105791" y="38099"/>
                      <a:pt x="105841" y="36846"/>
                    </a:cubicBezTo>
                    <a:cubicBezTo>
                      <a:pt x="105891" y="35568"/>
                      <a:pt x="105340" y="34440"/>
                      <a:pt x="104463" y="33663"/>
                    </a:cubicBezTo>
                    <a:cubicBezTo>
                      <a:pt x="105265" y="32961"/>
                      <a:pt x="105791" y="31959"/>
                      <a:pt x="105841" y="30806"/>
                    </a:cubicBezTo>
                    <a:cubicBezTo>
                      <a:pt x="105891" y="29578"/>
                      <a:pt x="105365" y="28425"/>
                      <a:pt x="104488" y="27673"/>
                    </a:cubicBezTo>
                    <a:cubicBezTo>
                      <a:pt x="104563" y="27397"/>
                      <a:pt x="104613" y="27121"/>
                      <a:pt x="104613" y="26821"/>
                    </a:cubicBezTo>
                    <a:cubicBezTo>
                      <a:pt x="104663" y="26194"/>
                      <a:pt x="104538" y="25618"/>
                      <a:pt x="104312" y="25091"/>
                    </a:cubicBezTo>
                    <a:cubicBezTo>
                      <a:pt x="104914" y="24415"/>
                      <a:pt x="105315" y="23538"/>
                      <a:pt x="105340" y="22560"/>
                    </a:cubicBezTo>
                    <a:cubicBezTo>
                      <a:pt x="105390" y="21432"/>
                      <a:pt x="104964" y="20405"/>
                      <a:pt x="104262" y="19653"/>
                    </a:cubicBezTo>
                    <a:cubicBezTo>
                      <a:pt x="104889" y="18976"/>
                      <a:pt x="105265" y="18099"/>
                      <a:pt x="105315" y="17121"/>
                    </a:cubicBezTo>
                    <a:cubicBezTo>
                      <a:pt x="105365" y="15918"/>
                      <a:pt x="104864" y="14816"/>
                      <a:pt x="104036" y="14039"/>
                    </a:cubicBezTo>
                    <a:cubicBezTo>
                      <a:pt x="104312" y="13537"/>
                      <a:pt x="104463" y="12986"/>
                      <a:pt x="104488" y="12360"/>
                    </a:cubicBezTo>
                    <a:cubicBezTo>
                      <a:pt x="104588" y="10405"/>
                      <a:pt x="103209" y="8700"/>
                      <a:pt x="101330" y="8299"/>
                    </a:cubicBezTo>
                    <a:cubicBezTo>
                      <a:pt x="101380" y="8049"/>
                      <a:pt x="101430" y="7798"/>
                      <a:pt x="101430" y="7522"/>
                    </a:cubicBezTo>
                    <a:cubicBezTo>
                      <a:pt x="101530" y="5317"/>
                      <a:pt x="99826" y="3462"/>
                      <a:pt x="97620" y="3362"/>
                    </a:cubicBezTo>
                    <a:cubicBezTo>
                      <a:pt x="97575" y="3360"/>
                      <a:pt x="97529" y="3360"/>
                      <a:pt x="97483" y="3360"/>
                    </a:cubicBezTo>
                    <a:cubicBezTo>
                      <a:pt x="96806" y="3360"/>
                      <a:pt x="96154" y="3533"/>
                      <a:pt x="95590" y="3838"/>
                    </a:cubicBezTo>
                    <a:cubicBezTo>
                      <a:pt x="94989" y="2460"/>
                      <a:pt x="93660" y="1482"/>
                      <a:pt x="92082" y="1432"/>
                    </a:cubicBezTo>
                    <a:cubicBezTo>
                      <a:pt x="92000" y="1426"/>
                      <a:pt x="91919" y="1423"/>
                      <a:pt x="91837" y="1423"/>
                    </a:cubicBezTo>
                    <a:cubicBezTo>
                      <a:pt x="91593" y="1423"/>
                      <a:pt x="91348" y="1451"/>
                      <a:pt x="91104" y="1507"/>
                    </a:cubicBezTo>
                    <a:cubicBezTo>
                      <a:pt x="90402" y="630"/>
                      <a:pt x="89350" y="54"/>
                      <a:pt x="88147" y="4"/>
                    </a:cubicBezTo>
                    <a:cubicBezTo>
                      <a:pt x="88094" y="1"/>
                      <a:pt x="88041" y="0"/>
                      <a:pt x="87989" y="0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5" name="Google Shape;1835;p34"/>
              <p:cNvSpPr/>
              <p:nvPr/>
            </p:nvSpPr>
            <p:spPr>
              <a:xfrm>
                <a:off x="6408512" y="2528185"/>
                <a:ext cx="59400" cy="55965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3259" extrusionOk="0">
                    <a:moveTo>
                      <a:pt x="1746" y="0"/>
                    </a:moveTo>
                    <a:cubicBezTo>
                      <a:pt x="808" y="0"/>
                      <a:pt x="25" y="1019"/>
                      <a:pt x="0" y="2357"/>
                    </a:cubicBezTo>
                    <a:cubicBezTo>
                      <a:pt x="0" y="2457"/>
                      <a:pt x="0" y="2557"/>
                      <a:pt x="0" y="2657"/>
                    </a:cubicBezTo>
                    <a:cubicBezTo>
                      <a:pt x="24" y="2968"/>
                      <a:pt x="276" y="3210"/>
                      <a:pt x="582" y="3210"/>
                    </a:cubicBezTo>
                    <a:cubicBezTo>
                      <a:pt x="597" y="3210"/>
                      <a:pt x="612" y="3210"/>
                      <a:pt x="627" y="3209"/>
                    </a:cubicBezTo>
                    <a:cubicBezTo>
                      <a:pt x="953" y="3209"/>
                      <a:pt x="1203" y="2908"/>
                      <a:pt x="1178" y="2582"/>
                    </a:cubicBezTo>
                    <a:cubicBezTo>
                      <a:pt x="1178" y="2532"/>
                      <a:pt x="1178" y="2457"/>
                      <a:pt x="1178" y="2382"/>
                    </a:cubicBezTo>
                    <a:cubicBezTo>
                      <a:pt x="1203" y="1655"/>
                      <a:pt x="1554" y="1204"/>
                      <a:pt x="1755" y="1204"/>
                    </a:cubicBezTo>
                    <a:cubicBezTo>
                      <a:pt x="1830" y="1204"/>
                      <a:pt x="1955" y="1304"/>
                      <a:pt x="2030" y="1454"/>
                    </a:cubicBezTo>
                    <a:cubicBezTo>
                      <a:pt x="2181" y="1705"/>
                      <a:pt x="2256" y="2056"/>
                      <a:pt x="2256" y="2407"/>
                    </a:cubicBezTo>
                    <a:cubicBezTo>
                      <a:pt x="2256" y="2482"/>
                      <a:pt x="2231" y="2532"/>
                      <a:pt x="2231" y="2607"/>
                    </a:cubicBezTo>
                    <a:cubicBezTo>
                      <a:pt x="2206" y="2933"/>
                      <a:pt x="2431" y="3209"/>
                      <a:pt x="2757" y="3259"/>
                    </a:cubicBezTo>
                    <a:lnTo>
                      <a:pt x="2832" y="3259"/>
                    </a:lnTo>
                    <a:cubicBezTo>
                      <a:pt x="3133" y="3259"/>
                      <a:pt x="3384" y="3033"/>
                      <a:pt x="3409" y="2733"/>
                    </a:cubicBezTo>
                    <a:cubicBezTo>
                      <a:pt x="3434" y="2632"/>
                      <a:pt x="3434" y="2532"/>
                      <a:pt x="3434" y="2457"/>
                    </a:cubicBezTo>
                    <a:cubicBezTo>
                      <a:pt x="3459" y="1855"/>
                      <a:pt x="3334" y="1279"/>
                      <a:pt x="3058" y="853"/>
                    </a:cubicBezTo>
                    <a:cubicBezTo>
                      <a:pt x="2757" y="327"/>
                      <a:pt x="2281" y="26"/>
                      <a:pt x="1780" y="1"/>
                    </a:cubicBezTo>
                    <a:cubicBezTo>
                      <a:pt x="1768" y="0"/>
                      <a:pt x="1757" y="0"/>
                      <a:pt x="1746" y="0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6" name="Google Shape;1836;p34"/>
              <p:cNvSpPr/>
              <p:nvPr/>
            </p:nvSpPr>
            <p:spPr>
              <a:xfrm>
                <a:off x="6750229" y="2528185"/>
                <a:ext cx="59400" cy="56000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3261" extrusionOk="0">
                    <a:moveTo>
                      <a:pt x="1704" y="1"/>
                    </a:moveTo>
                    <a:cubicBezTo>
                      <a:pt x="752" y="1"/>
                      <a:pt x="0" y="1078"/>
                      <a:pt x="0" y="2432"/>
                    </a:cubicBezTo>
                    <a:cubicBezTo>
                      <a:pt x="0" y="2532"/>
                      <a:pt x="25" y="2632"/>
                      <a:pt x="25" y="2733"/>
                    </a:cubicBezTo>
                    <a:cubicBezTo>
                      <a:pt x="49" y="3042"/>
                      <a:pt x="321" y="3261"/>
                      <a:pt x="627" y="3261"/>
                    </a:cubicBezTo>
                    <a:cubicBezTo>
                      <a:pt x="644" y="3261"/>
                      <a:pt x="660" y="3260"/>
                      <a:pt x="677" y="3259"/>
                    </a:cubicBezTo>
                    <a:cubicBezTo>
                      <a:pt x="1003" y="3234"/>
                      <a:pt x="1253" y="2933"/>
                      <a:pt x="1203" y="2607"/>
                    </a:cubicBezTo>
                    <a:cubicBezTo>
                      <a:pt x="1203" y="2532"/>
                      <a:pt x="1203" y="2482"/>
                      <a:pt x="1203" y="2407"/>
                    </a:cubicBezTo>
                    <a:cubicBezTo>
                      <a:pt x="1203" y="1655"/>
                      <a:pt x="1529" y="1204"/>
                      <a:pt x="1704" y="1204"/>
                    </a:cubicBezTo>
                    <a:lnTo>
                      <a:pt x="1729" y="1204"/>
                    </a:lnTo>
                    <a:cubicBezTo>
                      <a:pt x="1805" y="1204"/>
                      <a:pt x="1930" y="1279"/>
                      <a:pt x="2005" y="1429"/>
                    </a:cubicBezTo>
                    <a:cubicBezTo>
                      <a:pt x="2181" y="1680"/>
                      <a:pt x="2256" y="2031"/>
                      <a:pt x="2256" y="2407"/>
                    </a:cubicBezTo>
                    <a:cubicBezTo>
                      <a:pt x="2256" y="2457"/>
                      <a:pt x="2256" y="2507"/>
                      <a:pt x="2256" y="2582"/>
                    </a:cubicBezTo>
                    <a:cubicBezTo>
                      <a:pt x="2231" y="2908"/>
                      <a:pt x="2481" y="3184"/>
                      <a:pt x="2807" y="3209"/>
                    </a:cubicBezTo>
                    <a:lnTo>
                      <a:pt x="2882" y="3209"/>
                    </a:lnTo>
                    <a:cubicBezTo>
                      <a:pt x="3183" y="3184"/>
                      <a:pt x="3434" y="2958"/>
                      <a:pt x="3459" y="2657"/>
                    </a:cubicBezTo>
                    <a:cubicBezTo>
                      <a:pt x="3459" y="2557"/>
                      <a:pt x="3459" y="2482"/>
                      <a:pt x="3459" y="2382"/>
                    </a:cubicBezTo>
                    <a:cubicBezTo>
                      <a:pt x="3459" y="1780"/>
                      <a:pt x="3283" y="1229"/>
                      <a:pt x="3008" y="803"/>
                    </a:cubicBezTo>
                    <a:cubicBezTo>
                      <a:pt x="2682" y="276"/>
                      <a:pt x="2206" y="1"/>
                      <a:pt x="1704" y="1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7" name="Google Shape;1837;p34"/>
              <p:cNvSpPr/>
              <p:nvPr/>
            </p:nvSpPr>
            <p:spPr>
              <a:xfrm>
                <a:off x="6488120" y="2501500"/>
                <a:ext cx="232000" cy="268149"/>
              </a:xfrm>
              <a:custGeom>
                <a:avLst/>
                <a:gdLst/>
                <a:ahLst/>
                <a:cxnLst/>
                <a:rect l="l" t="t" r="r" b="b"/>
                <a:pathLst>
                  <a:path w="13510" h="15615" extrusionOk="0">
                    <a:moveTo>
                      <a:pt x="6728" y="1"/>
                    </a:moveTo>
                    <a:cubicBezTo>
                      <a:pt x="3037" y="1"/>
                      <a:pt x="26" y="3500"/>
                      <a:pt x="1" y="7795"/>
                    </a:cubicBezTo>
                    <a:cubicBezTo>
                      <a:pt x="1" y="12106"/>
                      <a:pt x="3008" y="15615"/>
                      <a:pt x="6718" y="15615"/>
                    </a:cubicBezTo>
                    <a:cubicBezTo>
                      <a:pt x="10452" y="15615"/>
                      <a:pt x="13485" y="12131"/>
                      <a:pt x="13485" y="7820"/>
                    </a:cubicBezTo>
                    <a:cubicBezTo>
                      <a:pt x="13510" y="3510"/>
                      <a:pt x="10502" y="1"/>
                      <a:pt x="6768" y="1"/>
                    </a:cubicBezTo>
                    <a:cubicBezTo>
                      <a:pt x="6755" y="1"/>
                      <a:pt x="6741" y="1"/>
                      <a:pt x="6728" y="1"/>
                    </a:cubicBezTo>
                    <a:close/>
                  </a:path>
                </a:pathLst>
              </a:custGeom>
              <a:solidFill>
                <a:srgbClr val="F4E3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8" name="Google Shape;1838;p34"/>
              <p:cNvSpPr/>
              <p:nvPr/>
            </p:nvSpPr>
            <p:spPr>
              <a:xfrm>
                <a:off x="6557837" y="2562185"/>
                <a:ext cx="92560" cy="60722"/>
              </a:xfrm>
              <a:custGeom>
                <a:avLst/>
                <a:gdLst/>
                <a:ahLst/>
                <a:cxnLst/>
                <a:rect l="l" t="t" r="r" b="b"/>
                <a:pathLst>
                  <a:path w="5390" h="3536" extrusionOk="0">
                    <a:moveTo>
                      <a:pt x="2639" y="0"/>
                    </a:moveTo>
                    <a:cubicBezTo>
                      <a:pt x="1168" y="0"/>
                      <a:pt x="1" y="792"/>
                      <a:pt x="1" y="1755"/>
                    </a:cubicBezTo>
                    <a:cubicBezTo>
                      <a:pt x="1" y="2732"/>
                      <a:pt x="1204" y="3535"/>
                      <a:pt x="2683" y="3535"/>
                    </a:cubicBezTo>
                    <a:cubicBezTo>
                      <a:pt x="2706" y="3535"/>
                      <a:pt x="2728" y="3535"/>
                      <a:pt x="2751" y="3535"/>
                    </a:cubicBezTo>
                    <a:cubicBezTo>
                      <a:pt x="4223" y="3535"/>
                      <a:pt x="5389" y="2743"/>
                      <a:pt x="5389" y="1780"/>
                    </a:cubicBezTo>
                    <a:cubicBezTo>
                      <a:pt x="5389" y="803"/>
                      <a:pt x="4186" y="1"/>
                      <a:pt x="2708" y="1"/>
                    </a:cubicBezTo>
                    <a:cubicBezTo>
                      <a:pt x="2685" y="0"/>
                      <a:pt x="2662" y="0"/>
                      <a:pt x="2639" y="0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34"/>
              <p:cNvSpPr/>
              <p:nvPr/>
            </p:nvSpPr>
            <p:spPr>
              <a:xfrm>
                <a:off x="6574202" y="2608668"/>
                <a:ext cx="29708" cy="75336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4387" fill="none" extrusionOk="0">
                    <a:moveTo>
                      <a:pt x="1730" y="0"/>
                    </a:moveTo>
                    <a:cubicBezTo>
                      <a:pt x="1730" y="2356"/>
                      <a:pt x="1730" y="2657"/>
                      <a:pt x="1730" y="3208"/>
                    </a:cubicBezTo>
                    <a:cubicBezTo>
                      <a:pt x="1730" y="3960"/>
                      <a:pt x="702" y="4386"/>
                      <a:pt x="0" y="3559"/>
                    </a:cubicBezTo>
                  </a:path>
                </a:pathLst>
              </a:custGeom>
              <a:noFill/>
              <a:ln w="20675" cap="rnd" cmpd="sng">
                <a:solidFill>
                  <a:srgbClr val="6E574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34"/>
              <p:cNvSpPr/>
              <p:nvPr/>
            </p:nvSpPr>
            <p:spPr>
              <a:xfrm>
                <a:off x="6603892" y="2608668"/>
                <a:ext cx="29726" cy="75765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4412" fill="none" extrusionOk="0">
                    <a:moveTo>
                      <a:pt x="1" y="0"/>
                    </a:moveTo>
                    <a:cubicBezTo>
                      <a:pt x="1" y="2356"/>
                      <a:pt x="1" y="2657"/>
                      <a:pt x="1" y="3208"/>
                    </a:cubicBezTo>
                    <a:cubicBezTo>
                      <a:pt x="1" y="3960"/>
                      <a:pt x="1028" y="4411"/>
                      <a:pt x="1730" y="3559"/>
                    </a:cubicBezTo>
                  </a:path>
                </a:pathLst>
              </a:custGeom>
              <a:noFill/>
              <a:ln w="20675" cap="rnd" cmpd="sng">
                <a:solidFill>
                  <a:srgbClr val="6E574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1" name="Google Shape;1841;p34"/>
            <p:cNvGrpSpPr/>
            <p:nvPr/>
          </p:nvGrpSpPr>
          <p:grpSpPr>
            <a:xfrm rot="5400000">
              <a:off x="982614" y="4377070"/>
              <a:ext cx="594362" cy="453853"/>
              <a:chOff x="1530147" y="3725108"/>
              <a:chExt cx="864149" cy="672973"/>
            </a:xfrm>
          </p:grpSpPr>
          <p:sp>
            <p:nvSpPr>
              <p:cNvPr id="1842" name="Google Shape;1842;p34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3" name="Google Shape;1843;p34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4" name="Google Shape;1844;p34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5" name="Google Shape;1845;p34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6" name="Google Shape;1846;p34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7" name="Google Shape;1847;p34"/>
            <p:cNvGrpSpPr/>
            <p:nvPr/>
          </p:nvGrpSpPr>
          <p:grpSpPr>
            <a:xfrm rot="-5400000" flipH="1">
              <a:off x="605320" y="4290522"/>
              <a:ext cx="411508" cy="314211"/>
              <a:chOff x="1530147" y="3725108"/>
              <a:chExt cx="864149" cy="672973"/>
            </a:xfrm>
          </p:grpSpPr>
          <p:sp>
            <p:nvSpPr>
              <p:cNvPr id="1848" name="Google Shape;1848;p34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9" name="Google Shape;1849;p34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0" name="Google Shape;1850;p34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34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34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53" name="Google Shape;1853;p34"/>
            <p:cNvSpPr/>
            <p:nvPr/>
          </p:nvSpPr>
          <p:spPr>
            <a:xfrm>
              <a:off x="800" y="3418784"/>
              <a:ext cx="575882" cy="1097714"/>
            </a:xfrm>
            <a:custGeom>
              <a:avLst/>
              <a:gdLst/>
              <a:ahLst/>
              <a:cxnLst/>
              <a:rect l="l" t="t" r="r" b="b"/>
              <a:pathLst>
                <a:path w="16781" h="31987" extrusionOk="0">
                  <a:moveTo>
                    <a:pt x="885" y="1"/>
                  </a:moveTo>
                  <a:cubicBezTo>
                    <a:pt x="571" y="1"/>
                    <a:pt x="276" y="141"/>
                    <a:pt x="0" y="374"/>
                  </a:cubicBezTo>
                  <a:lnTo>
                    <a:pt x="0" y="31987"/>
                  </a:lnTo>
                  <a:lnTo>
                    <a:pt x="9062" y="31987"/>
                  </a:lnTo>
                  <a:cubicBezTo>
                    <a:pt x="9176" y="30434"/>
                    <a:pt x="9495" y="28859"/>
                    <a:pt x="9861" y="27307"/>
                  </a:cubicBezTo>
                  <a:cubicBezTo>
                    <a:pt x="10979" y="21647"/>
                    <a:pt x="13353" y="17059"/>
                    <a:pt x="15704" y="11649"/>
                  </a:cubicBezTo>
                  <a:cubicBezTo>
                    <a:pt x="16780" y="9112"/>
                    <a:pt x="16238" y="8050"/>
                    <a:pt x="15180" y="8050"/>
                  </a:cubicBezTo>
                  <a:cubicBezTo>
                    <a:pt x="14353" y="8050"/>
                    <a:pt x="13211" y="8699"/>
                    <a:pt x="12280" y="9800"/>
                  </a:cubicBezTo>
                  <a:cubicBezTo>
                    <a:pt x="9221" y="13384"/>
                    <a:pt x="7395" y="17881"/>
                    <a:pt x="4634" y="21396"/>
                  </a:cubicBezTo>
                  <a:cubicBezTo>
                    <a:pt x="5318" y="18634"/>
                    <a:pt x="6551" y="15872"/>
                    <a:pt x="7806" y="13224"/>
                  </a:cubicBezTo>
                  <a:cubicBezTo>
                    <a:pt x="9039" y="10850"/>
                    <a:pt x="12919" y="2747"/>
                    <a:pt x="11070" y="1560"/>
                  </a:cubicBezTo>
                  <a:cubicBezTo>
                    <a:pt x="10805" y="1383"/>
                    <a:pt x="10534" y="1300"/>
                    <a:pt x="10258" y="1300"/>
                  </a:cubicBezTo>
                  <a:cubicBezTo>
                    <a:pt x="6812" y="1300"/>
                    <a:pt x="2687" y="14304"/>
                    <a:pt x="890" y="18383"/>
                  </a:cubicBezTo>
                  <a:cubicBezTo>
                    <a:pt x="616" y="14480"/>
                    <a:pt x="1872" y="10348"/>
                    <a:pt x="2283" y="6445"/>
                  </a:cubicBezTo>
                  <a:cubicBezTo>
                    <a:pt x="2419" y="5304"/>
                    <a:pt x="3287" y="1150"/>
                    <a:pt x="1438" y="145"/>
                  </a:cubicBezTo>
                  <a:cubicBezTo>
                    <a:pt x="1248" y="46"/>
                    <a:pt x="1063" y="1"/>
                    <a:pt x="885" y="1"/>
                  </a:cubicBezTo>
                  <a:close/>
                </a:path>
              </a:pathLst>
            </a:custGeom>
            <a:solidFill>
              <a:srgbClr val="A53A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A494CEC-8B5A-44E9-9D69-291FA70F2CF1}"/>
              </a:ext>
            </a:extLst>
          </p:cNvPr>
          <p:cNvSpPr txBox="1"/>
          <p:nvPr/>
        </p:nvSpPr>
        <p:spPr>
          <a:xfrm>
            <a:off x="2087135" y="808073"/>
            <a:ext cx="45777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accent4">
                    <a:lumMod val="90000"/>
                    <a:lumOff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Avo" panose="02040603050506020204" pitchFamily="18" charset="0"/>
              </a:rPr>
              <a:t>THỬ TÀI RỪNG XANH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E08B26-65BB-406E-B1F8-6D636A46BDCD}"/>
              </a:ext>
            </a:extLst>
          </p:cNvPr>
          <p:cNvSpPr txBox="1"/>
          <p:nvPr/>
        </p:nvSpPr>
        <p:spPr>
          <a:xfrm>
            <a:off x="2458912" y="3087892"/>
            <a:ext cx="44856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Cùng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con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sống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rừng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xanh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trả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lời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câu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đố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nhé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 animBg="1"/>
      <p:bldP spid="4" grpId="0"/>
      <p:bldP spid="4" grpId="1"/>
      <p:bldP spid="4" grpId="2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4" name="Google Shape;1184;p29"/>
          <p:cNvGrpSpPr/>
          <p:nvPr/>
        </p:nvGrpSpPr>
        <p:grpSpPr>
          <a:xfrm>
            <a:off x="505296" y="27207"/>
            <a:ext cx="8133408" cy="5143489"/>
            <a:chOff x="945916" y="459529"/>
            <a:chExt cx="7313616" cy="4683960"/>
          </a:xfrm>
        </p:grpSpPr>
        <p:grpSp>
          <p:nvGrpSpPr>
            <p:cNvPr id="1185" name="Google Shape;1185;p29"/>
            <p:cNvGrpSpPr/>
            <p:nvPr/>
          </p:nvGrpSpPr>
          <p:grpSpPr>
            <a:xfrm rot="815345">
              <a:off x="1045572" y="1442605"/>
              <a:ext cx="1318375" cy="1005271"/>
              <a:chOff x="5913226" y="4077344"/>
              <a:chExt cx="914289" cy="694967"/>
            </a:xfrm>
          </p:grpSpPr>
          <p:sp>
            <p:nvSpPr>
              <p:cNvPr id="1186" name="Google Shape;1186;p29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29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29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29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29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29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29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3" name="Google Shape;1193;p29"/>
            <p:cNvGrpSpPr/>
            <p:nvPr/>
          </p:nvGrpSpPr>
          <p:grpSpPr>
            <a:xfrm rot="344346">
              <a:off x="1771931" y="1089247"/>
              <a:ext cx="545286" cy="773116"/>
              <a:chOff x="6055204" y="4369368"/>
              <a:chExt cx="545279" cy="773107"/>
            </a:xfrm>
          </p:grpSpPr>
          <p:sp>
            <p:nvSpPr>
              <p:cNvPr id="1194" name="Google Shape;1194;p29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29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29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29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29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29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00" name="Google Shape;1200;p29"/>
            <p:cNvSpPr/>
            <p:nvPr/>
          </p:nvSpPr>
          <p:spPr>
            <a:xfrm rot="980768">
              <a:off x="1934596" y="1034594"/>
              <a:ext cx="4594152" cy="3533829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01" name="Google Shape;1201;p29"/>
            <p:cNvGrpSpPr/>
            <p:nvPr/>
          </p:nvGrpSpPr>
          <p:grpSpPr>
            <a:xfrm>
              <a:off x="1530147" y="3725108"/>
              <a:ext cx="864149" cy="672973"/>
              <a:chOff x="1530147" y="3725108"/>
              <a:chExt cx="864149" cy="672973"/>
            </a:xfrm>
          </p:grpSpPr>
          <p:sp>
            <p:nvSpPr>
              <p:cNvPr id="1202" name="Google Shape;1202;p29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29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29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29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29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7" name="Google Shape;1207;p29"/>
            <p:cNvGrpSpPr/>
            <p:nvPr/>
          </p:nvGrpSpPr>
          <p:grpSpPr>
            <a:xfrm rot="5400000">
              <a:off x="7471718" y="3718914"/>
              <a:ext cx="890274" cy="685355"/>
              <a:chOff x="8267893" y="1920039"/>
              <a:chExt cx="890274" cy="685355"/>
            </a:xfrm>
          </p:grpSpPr>
          <p:sp>
            <p:nvSpPr>
              <p:cNvPr id="1208" name="Google Shape;1208;p29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29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29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29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29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7" name="Google Shape;1217;p29"/>
          <p:cNvGrpSpPr/>
          <p:nvPr/>
        </p:nvGrpSpPr>
        <p:grpSpPr>
          <a:xfrm>
            <a:off x="6266856" y="2367414"/>
            <a:ext cx="1648330" cy="2208557"/>
            <a:chOff x="4732600" y="1146100"/>
            <a:chExt cx="1084000" cy="1452425"/>
          </a:xfrm>
        </p:grpSpPr>
        <p:sp>
          <p:nvSpPr>
            <p:cNvPr id="1218" name="Google Shape;1218;p29"/>
            <p:cNvSpPr/>
            <p:nvPr/>
          </p:nvSpPr>
          <p:spPr>
            <a:xfrm>
              <a:off x="5334750" y="1719150"/>
              <a:ext cx="235600" cy="242125"/>
            </a:xfrm>
            <a:custGeom>
              <a:avLst/>
              <a:gdLst/>
              <a:ahLst/>
              <a:cxnLst/>
              <a:rect l="l" t="t" r="r" b="b"/>
              <a:pathLst>
                <a:path w="9424" h="9685" extrusionOk="0">
                  <a:moveTo>
                    <a:pt x="8608" y="1"/>
                  </a:moveTo>
                  <a:cubicBezTo>
                    <a:pt x="7703" y="1"/>
                    <a:pt x="4128" y="1613"/>
                    <a:pt x="2557" y="3692"/>
                  </a:cubicBezTo>
                  <a:cubicBezTo>
                    <a:pt x="1454" y="5095"/>
                    <a:pt x="0" y="7501"/>
                    <a:pt x="1128" y="8880"/>
                  </a:cubicBezTo>
                  <a:cubicBezTo>
                    <a:pt x="1572" y="9425"/>
                    <a:pt x="2204" y="9684"/>
                    <a:pt x="2916" y="9684"/>
                  </a:cubicBezTo>
                  <a:cubicBezTo>
                    <a:pt x="4134" y="9684"/>
                    <a:pt x="5588" y="8927"/>
                    <a:pt x="6742" y="7551"/>
                  </a:cubicBezTo>
                  <a:cubicBezTo>
                    <a:pt x="8572" y="5346"/>
                    <a:pt x="9424" y="158"/>
                    <a:pt x="8697" y="7"/>
                  </a:cubicBezTo>
                  <a:cubicBezTo>
                    <a:pt x="8671" y="3"/>
                    <a:pt x="8641" y="1"/>
                    <a:pt x="8608" y="1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29"/>
            <p:cNvSpPr/>
            <p:nvPr/>
          </p:nvSpPr>
          <p:spPr>
            <a:xfrm>
              <a:off x="4732600" y="1719150"/>
              <a:ext cx="235625" cy="242125"/>
            </a:xfrm>
            <a:custGeom>
              <a:avLst/>
              <a:gdLst/>
              <a:ahLst/>
              <a:cxnLst/>
              <a:rect l="l" t="t" r="r" b="b"/>
              <a:pathLst>
                <a:path w="9425" h="9685" extrusionOk="0">
                  <a:moveTo>
                    <a:pt x="817" y="1"/>
                  </a:moveTo>
                  <a:cubicBezTo>
                    <a:pt x="783" y="1"/>
                    <a:pt x="754" y="3"/>
                    <a:pt x="728" y="7"/>
                  </a:cubicBezTo>
                  <a:cubicBezTo>
                    <a:pt x="1" y="158"/>
                    <a:pt x="853" y="5346"/>
                    <a:pt x="2683" y="7551"/>
                  </a:cubicBezTo>
                  <a:cubicBezTo>
                    <a:pt x="3837" y="8927"/>
                    <a:pt x="5291" y="9684"/>
                    <a:pt x="6503" y="9684"/>
                  </a:cubicBezTo>
                  <a:cubicBezTo>
                    <a:pt x="7211" y="9684"/>
                    <a:pt x="7837" y="9425"/>
                    <a:pt x="8272" y="8880"/>
                  </a:cubicBezTo>
                  <a:cubicBezTo>
                    <a:pt x="9425" y="7501"/>
                    <a:pt x="7946" y="5095"/>
                    <a:pt x="6868" y="3692"/>
                  </a:cubicBezTo>
                  <a:cubicBezTo>
                    <a:pt x="5273" y="1613"/>
                    <a:pt x="1720" y="1"/>
                    <a:pt x="817" y="1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29"/>
            <p:cNvSpPr/>
            <p:nvPr/>
          </p:nvSpPr>
          <p:spPr>
            <a:xfrm>
              <a:off x="5348525" y="1795775"/>
              <a:ext cx="468075" cy="644125"/>
            </a:xfrm>
            <a:custGeom>
              <a:avLst/>
              <a:gdLst/>
              <a:ahLst/>
              <a:cxnLst/>
              <a:rect l="l" t="t" r="r" b="b"/>
              <a:pathLst>
                <a:path w="18723" h="25765" extrusionOk="0">
                  <a:moveTo>
                    <a:pt x="16617" y="0"/>
                  </a:moveTo>
                  <a:cubicBezTo>
                    <a:pt x="16617" y="0"/>
                    <a:pt x="16467" y="50"/>
                    <a:pt x="16166" y="125"/>
                  </a:cubicBezTo>
                  <a:cubicBezTo>
                    <a:pt x="15865" y="201"/>
                    <a:pt x="15414" y="326"/>
                    <a:pt x="14938" y="652"/>
                  </a:cubicBezTo>
                  <a:cubicBezTo>
                    <a:pt x="14437" y="927"/>
                    <a:pt x="13885" y="1429"/>
                    <a:pt x="13459" y="2130"/>
                  </a:cubicBezTo>
                  <a:cubicBezTo>
                    <a:pt x="13033" y="2832"/>
                    <a:pt x="12758" y="3734"/>
                    <a:pt x="12657" y="4712"/>
                  </a:cubicBezTo>
                  <a:cubicBezTo>
                    <a:pt x="12582" y="5714"/>
                    <a:pt x="12657" y="6792"/>
                    <a:pt x="12933" y="7895"/>
                  </a:cubicBezTo>
                  <a:cubicBezTo>
                    <a:pt x="13209" y="8973"/>
                    <a:pt x="13635" y="10100"/>
                    <a:pt x="14261" y="11178"/>
                  </a:cubicBezTo>
                  <a:cubicBezTo>
                    <a:pt x="14587" y="11704"/>
                    <a:pt x="14963" y="12231"/>
                    <a:pt x="15389" y="12707"/>
                  </a:cubicBezTo>
                  <a:lnTo>
                    <a:pt x="15690" y="13058"/>
                  </a:lnTo>
                  <a:lnTo>
                    <a:pt x="15966" y="13384"/>
                  </a:lnTo>
                  <a:cubicBezTo>
                    <a:pt x="16066" y="13484"/>
                    <a:pt x="16116" y="13609"/>
                    <a:pt x="16216" y="13709"/>
                  </a:cubicBezTo>
                  <a:cubicBezTo>
                    <a:pt x="16292" y="13835"/>
                    <a:pt x="16367" y="13935"/>
                    <a:pt x="16417" y="14060"/>
                  </a:cubicBezTo>
                  <a:cubicBezTo>
                    <a:pt x="16718" y="14537"/>
                    <a:pt x="16918" y="15088"/>
                    <a:pt x="17018" y="15614"/>
                  </a:cubicBezTo>
                  <a:cubicBezTo>
                    <a:pt x="17169" y="16166"/>
                    <a:pt x="17194" y="16717"/>
                    <a:pt x="17169" y="17268"/>
                  </a:cubicBezTo>
                  <a:cubicBezTo>
                    <a:pt x="17144" y="17544"/>
                    <a:pt x="17094" y="17820"/>
                    <a:pt x="17043" y="18095"/>
                  </a:cubicBezTo>
                  <a:cubicBezTo>
                    <a:pt x="16968" y="18346"/>
                    <a:pt x="16893" y="18622"/>
                    <a:pt x="16793" y="18872"/>
                  </a:cubicBezTo>
                  <a:cubicBezTo>
                    <a:pt x="16718" y="19123"/>
                    <a:pt x="16567" y="19349"/>
                    <a:pt x="16442" y="19599"/>
                  </a:cubicBezTo>
                  <a:cubicBezTo>
                    <a:pt x="16292" y="19825"/>
                    <a:pt x="16141" y="20050"/>
                    <a:pt x="15991" y="20226"/>
                  </a:cubicBezTo>
                  <a:lnTo>
                    <a:pt x="15865" y="20376"/>
                  </a:lnTo>
                  <a:lnTo>
                    <a:pt x="15815" y="20451"/>
                  </a:lnTo>
                  <a:lnTo>
                    <a:pt x="15740" y="20527"/>
                  </a:lnTo>
                  <a:lnTo>
                    <a:pt x="15414" y="20852"/>
                  </a:lnTo>
                  <a:lnTo>
                    <a:pt x="15364" y="20902"/>
                  </a:lnTo>
                  <a:lnTo>
                    <a:pt x="15339" y="20902"/>
                  </a:lnTo>
                  <a:cubicBezTo>
                    <a:pt x="15348" y="20902"/>
                    <a:pt x="15347" y="20909"/>
                    <a:pt x="15345" y="20915"/>
                  </a:cubicBezTo>
                  <a:lnTo>
                    <a:pt x="15345" y="20915"/>
                  </a:lnTo>
                  <a:lnTo>
                    <a:pt x="15289" y="20953"/>
                  </a:lnTo>
                  <a:lnTo>
                    <a:pt x="15114" y="21103"/>
                  </a:lnTo>
                  <a:lnTo>
                    <a:pt x="14788" y="21354"/>
                  </a:lnTo>
                  <a:cubicBezTo>
                    <a:pt x="14562" y="21504"/>
                    <a:pt x="14337" y="21654"/>
                    <a:pt x="14111" y="21805"/>
                  </a:cubicBezTo>
                  <a:cubicBezTo>
                    <a:pt x="13885" y="21955"/>
                    <a:pt x="13635" y="22080"/>
                    <a:pt x="13409" y="22206"/>
                  </a:cubicBezTo>
                  <a:cubicBezTo>
                    <a:pt x="12432" y="22682"/>
                    <a:pt x="11429" y="23008"/>
                    <a:pt x="10452" y="23183"/>
                  </a:cubicBezTo>
                  <a:cubicBezTo>
                    <a:pt x="9645" y="23328"/>
                    <a:pt x="8855" y="23422"/>
                    <a:pt x="8124" y="23422"/>
                  </a:cubicBezTo>
                  <a:cubicBezTo>
                    <a:pt x="7970" y="23422"/>
                    <a:pt x="7818" y="23417"/>
                    <a:pt x="7670" y="23409"/>
                  </a:cubicBezTo>
                  <a:cubicBezTo>
                    <a:pt x="7444" y="23409"/>
                    <a:pt x="7219" y="23384"/>
                    <a:pt x="7018" y="23384"/>
                  </a:cubicBezTo>
                  <a:cubicBezTo>
                    <a:pt x="6818" y="23359"/>
                    <a:pt x="6617" y="23359"/>
                    <a:pt x="6417" y="23334"/>
                  </a:cubicBezTo>
                  <a:cubicBezTo>
                    <a:pt x="6041" y="23258"/>
                    <a:pt x="5665" y="23233"/>
                    <a:pt x="5314" y="23133"/>
                  </a:cubicBezTo>
                  <a:cubicBezTo>
                    <a:pt x="4988" y="23058"/>
                    <a:pt x="4662" y="22983"/>
                    <a:pt x="4387" y="22882"/>
                  </a:cubicBezTo>
                  <a:cubicBezTo>
                    <a:pt x="4086" y="22807"/>
                    <a:pt x="3810" y="22732"/>
                    <a:pt x="3610" y="22632"/>
                  </a:cubicBezTo>
                  <a:cubicBezTo>
                    <a:pt x="3384" y="22557"/>
                    <a:pt x="3209" y="22456"/>
                    <a:pt x="3033" y="22406"/>
                  </a:cubicBezTo>
                  <a:cubicBezTo>
                    <a:pt x="2833" y="22306"/>
                    <a:pt x="2682" y="22231"/>
                    <a:pt x="2532" y="22156"/>
                  </a:cubicBezTo>
                  <a:cubicBezTo>
                    <a:pt x="2281" y="22030"/>
                    <a:pt x="2131" y="21955"/>
                    <a:pt x="2131" y="21955"/>
                  </a:cubicBezTo>
                  <a:cubicBezTo>
                    <a:pt x="2106" y="21955"/>
                    <a:pt x="2081" y="21955"/>
                    <a:pt x="2056" y="21930"/>
                  </a:cubicBezTo>
                  <a:cubicBezTo>
                    <a:pt x="1893" y="21864"/>
                    <a:pt x="1722" y="21832"/>
                    <a:pt x="1553" y="21832"/>
                  </a:cubicBezTo>
                  <a:cubicBezTo>
                    <a:pt x="1021" y="21832"/>
                    <a:pt x="505" y="22143"/>
                    <a:pt x="276" y="22657"/>
                  </a:cubicBezTo>
                  <a:cubicBezTo>
                    <a:pt x="1" y="23359"/>
                    <a:pt x="327" y="24161"/>
                    <a:pt x="1028" y="24436"/>
                  </a:cubicBezTo>
                  <a:cubicBezTo>
                    <a:pt x="1028" y="24436"/>
                    <a:pt x="1154" y="24486"/>
                    <a:pt x="1429" y="24612"/>
                  </a:cubicBezTo>
                  <a:cubicBezTo>
                    <a:pt x="1580" y="24662"/>
                    <a:pt x="1730" y="24737"/>
                    <a:pt x="1931" y="24812"/>
                  </a:cubicBezTo>
                  <a:cubicBezTo>
                    <a:pt x="2181" y="24887"/>
                    <a:pt x="2432" y="24988"/>
                    <a:pt x="2733" y="25088"/>
                  </a:cubicBezTo>
                  <a:cubicBezTo>
                    <a:pt x="3058" y="25213"/>
                    <a:pt x="3359" y="25263"/>
                    <a:pt x="3735" y="25364"/>
                  </a:cubicBezTo>
                  <a:cubicBezTo>
                    <a:pt x="4086" y="25464"/>
                    <a:pt x="4462" y="25514"/>
                    <a:pt x="4888" y="25589"/>
                  </a:cubicBezTo>
                  <a:cubicBezTo>
                    <a:pt x="5289" y="25664"/>
                    <a:pt x="5740" y="25689"/>
                    <a:pt x="6191" y="25740"/>
                  </a:cubicBezTo>
                  <a:cubicBezTo>
                    <a:pt x="6442" y="25765"/>
                    <a:pt x="6667" y="25765"/>
                    <a:pt x="6918" y="25765"/>
                  </a:cubicBezTo>
                  <a:lnTo>
                    <a:pt x="7670" y="25765"/>
                  </a:lnTo>
                  <a:cubicBezTo>
                    <a:pt x="8697" y="25740"/>
                    <a:pt x="9800" y="25589"/>
                    <a:pt x="10928" y="25314"/>
                  </a:cubicBezTo>
                  <a:cubicBezTo>
                    <a:pt x="12056" y="25013"/>
                    <a:pt x="13234" y="24587"/>
                    <a:pt x="14337" y="23935"/>
                  </a:cubicBezTo>
                  <a:cubicBezTo>
                    <a:pt x="14612" y="23760"/>
                    <a:pt x="14888" y="23609"/>
                    <a:pt x="15164" y="23409"/>
                  </a:cubicBezTo>
                  <a:cubicBezTo>
                    <a:pt x="15439" y="23208"/>
                    <a:pt x="15690" y="23033"/>
                    <a:pt x="15966" y="22807"/>
                  </a:cubicBezTo>
                  <a:lnTo>
                    <a:pt x="16342" y="22481"/>
                  </a:lnTo>
                  <a:lnTo>
                    <a:pt x="16517" y="22306"/>
                  </a:lnTo>
                  <a:lnTo>
                    <a:pt x="16617" y="22231"/>
                  </a:lnTo>
                  <a:lnTo>
                    <a:pt x="16667" y="22181"/>
                  </a:lnTo>
                  <a:lnTo>
                    <a:pt x="16693" y="22156"/>
                  </a:lnTo>
                  <a:lnTo>
                    <a:pt x="16718" y="22105"/>
                  </a:lnTo>
                  <a:lnTo>
                    <a:pt x="17043" y="21755"/>
                  </a:lnTo>
                  <a:lnTo>
                    <a:pt x="17119" y="21679"/>
                  </a:lnTo>
                  <a:lnTo>
                    <a:pt x="17194" y="21554"/>
                  </a:lnTo>
                  <a:lnTo>
                    <a:pt x="17369" y="21329"/>
                  </a:lnTo>
                  <a:cubicBezTo>
                    <a:pt x="17595" y="21028"/>
                    <a:pt x="17770" y="20727"/>
                    <a:pt x="17946" y="20426"/>
                  </a:cubicBezTo>
                  <a:cubicBezTo>
                    <a:pt x="18096" y="20100"/>
                    <a:pt x="18246" y="19775"/>
                    <a:pt x="18347" y="19424"/>
                  </a:cubicBezTo>
                  <a:cubicBezTo>
                    <a:pt x="18472" y="19098"/>
                    <a:pt x="18547" y="18747"/>
                    <a:pt x="18622" y="18396"/>
                  </a:cubicBezTo>
                  <a:cubicBezTo>
                    <a:pt x="18647" y="18045"/>
                    <a:pt x="18698" y="17694"/>
                    <a:pt x="18698" y="17344"/>
                  </a:cubicBezTo>
                  <a:cubicBezTo>
                    <a:pt x="18723" y="16642"/>
                    <a:pt x="18622" y="15915"/>
                    <a:pt x="18422" y="15263"/>
                  </a:cubicBezTo>
                  <a:cubicBezTo>
                    <a:pt x="18221" y="14587"/>
                    <a:pt x="17946" y="13935"/>
                    <a:pt x="17570" y="13384"/>
                  </a:cubicBezTo>
                  <a:cubicBezTo>
                    <a:pt x="17469" y="13233"/>
                    <a:pt x="17369" y="13083"/>
                    <a:pt x="17269" y="12958"/>
                  </a:cubicBezTo>
                  <a:cubicBezTo>
                    <a:pt x="17169" y="12832"/>
                    <a:pt x="17068" y="12682"/>
                    <a:pt x="16943" y="12557"/>
                  </a:cubicBezTo>
                  <a:lnTo>
                    <a:pt x="16592" y="12206"/>
                  </a:lnTo>
                  <a:lnTo>
                    <a:pt x="16266" y="11880"/>
                  </a:lnTo>
                  <a:cubicBezTo>
                    <a:pt x="15891" y="11479"/>
                    <a:pt x="15540" y="11028"/>
                    <a:pt x="15214" y="10577"/>
                  </a:cubicBezTo>
                  <a:cubicBezTo>
                    <a:pt x="14587" y="9649"/>
                    <a:pt x="14111" y="8647"/>
                    <a:pt x="13810" y="7644"/>
                  </a:cubicBezTo>
                  <a:cubicBezTo>
                    <a:pt x="13510" y="6642"/>
                    <a:pt x="13384" y="5664"/>
                    <a:pt x="13409" y="4762"/>
                  </a:cubicBezTo>
                  <a:cubicBezTo>
                    <a:pt x="13434" y="3885"/>
                    <a:pt x="13635" y="3058"/>
                    <a:pt x="13986" y="2431"/>
                  </a:cubicBezTo>
                  <a:cubicBezTo>
                    <a:pt x="14312" y="1780"/>
                    <a:pt x="14763" y="1328"/>
                    <a:pt x="15189" y="1053"/>
                  </a:cubicBezTo>
                  <a:cubicBezTo>
                    <a:pt x="15615" y="727"/>
                    <a:pt x="16016" y="602"/>
                    <a:pt x="16266" y="501"/>
                  </a:cubicBezTo>
                  <a:cubicBezTo>
                    <a:pt x="16542" y="426"/>
                    <a:pt x="16693" y="376"/>
                    <a:pt x="16693" y="376"/>
                  </a:cubicBezTo>
                  <a:lnTo>
                    <a:pt x="16718" y="376"/>
                  </a:lnTo>
                  <a:cubicBezTo>
                    <a:pt x="16818" y="351"/>
                    <a:pt x="16868" y="251"/>
                    <a:pt x="16843" y="150"/>
                  </a:cubicBezTo>
                  <a:cubicBezTo>
                    <a:pt x="16818" y="50"/>
                    <a:pt x="16718" y="0"/>
                    <a:pt x="16617" y="0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29"/>
            <p:cNvSpPr/>
            <p:nvPr/>
          </p:nvSpPr>
          <p:spPr>
            <a:xfrm>
              <a:off x="4750825" y="2438725"/>
              <a:ext cx="302250" cy="159800"/>
            </a:xfrm>
            <a:custGeom>
              <a:avLst/>
              <a:gdLst/>
              <a:ahLst/>
              <a:cxnLst/>
              <a:rect l="l" t="t" r="r" b="b"/>
              <a:pathLst>
                <a:path w="12090" h="6392" extrusionOk="0">
                  <a:moveTo>
                    <a:pt x="8890" y="1"/>
                  </a:moveTo>
                  <a:cubicBezTo>
                    <a:pt x="8322" y="1"/>
                    <a:pt x="7692" y="143"/>
                    <a:pt x="7016" y="498"/>
                  </a:cubicBezTo>
                  <a:cubicBezTo>
                    <a:pt x="7016" y="498"/>
                    <a:pt x="174" y="4683"/>
                    <a:pt x="49" y="5661"/>
                  </a:cubicBezTo>
                  <a:cubicBezTo>
                    <a:pt x="1" y="6131"/>
                    <a:pt x="734" y="6392"/>
                    <a:pt x="1888" y="6392"/>
                  </a:cubicBezTo>
                  <a:cubicBezTo>
                    <a:pt x="3134" y="6392"/>
                    <a:pt x="4870" y="6087"/>
                    <a:pt x="6640" y="5410"/>
                  </a:cubicBezTo>
                  <a:cubicBezTo>
                    <a:pt x="10024" y="4107"/>
                    <a:pt x="11778" y="2854"/>
                    <a:pt x="11954" y="2202"/>
                  </a:cubicBezTo>
                  <a:cubicBezTo>
                    <a:pt x="12090" y="1697"/>
                    <a:pt x="10854" y="1"/>
                    <a:pt x="8890" y="1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29"/>
            <p:cNvSpPr/>
            <p:nvPr/>
          </p:nvSpPr>
          <p:spPr>
            <a:xfrm>
              <a:off x="5291250" y="2438725"/>
              <a:ext cx="302550" cy="159800"/>
            </a:xfrm>
            <a:custGeom>
              <a:avLst/>
              <a:gdLst/>
              <a:ahLst/>
              <a:cxnLst/>
              <a:rect l="l" t="t" r="r" b="b"/>
              <a:pathLst>
                <a:path w="12102" h="6392" extrusionOk="0">
                  <a:moveTo>
                    <a:pt x="3221" y="1"/>
                  </a:moveTo>
                  <a:cubicBezTo>
                    <a:pt x="1251" y="1"/>
                    <a:pt x="0" y="1697"/>
                    <a:pt x="136" y="2202"/>
                  </a:cubicBezTo>
                  <a:cubicBezTo>
                    <a:pt x="312" y="2854"/>
                    <a:pt x="2091" y="4107"/>
                    <a:pt x="5475" y="5410"/>
                  </a:cubicBezTo>
                  <a:cubicBezTo>
                    <a:pt x="7232" y="6087"/>
                    <a:pt x="8969" y="6392"/>
                    <a:pt x="10215" y="6392"/>
                  </a:cubicBezTo>
                  <a:cubicBezTo>
                    <a:pt x="11368" y="6392"/>
                    <a:pt x="12101" y="6131"/>
                    <a:pt x="12041" y="5661"/>
                  </a:cubicBezTo>
                  <a:cubicBezTo>
                    <a:pt x="11941" y="4683"/>
                    <a:pt x="5099" y="498"/>
                    <a:pt x="5099" y="498"/>
                  </a:cubicBezTo>
                  <a:cubicBezTo>
                    <a:pt x="4423" y="143"/>
                    <a:pt x="3792" y="1"/>
                    <a:pt x="3221" y="1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29"/>
            <p:cNvSpPr/>
            <p:nvPr/>
          </p:nvSpPr>
          <p:spPr>
            <a:xfrm>
              <a:off x="4786500" y="1737500"/>
              <a:ext cx="771950" cy="779475"/>
            </a:xfrm>
            <a:custGeom>
              <a:avLst/>
              <a:gdLst/>
              <a:ahLst/>
              <a:cxnLst/>
              <a:rect l="l" t="t" r="r" b="b"/>
              <a:pathLst>
                <a:path w="30878" h="31179" extrusionOk="0">
                  <a:moveTo>
                    <a:pt x="15439" y="0"/>
                  </a:moveTo>
                  <a:cubicBezTo>
                    <a:pt x="6918" y="0"/>
                    <a:pt x="0" y="10126"/>
                    <a:pt x="0" y="18321"/>
                  </a:cubicBezTo>
                  <a:cubicBezTo>
                    <a:pt x="0" y="26492"/>
                    <a:pt x="6918" y="31178"/>
                    <a:pt x="15439" y="31178"/>
                  </a:cubicBezTo>
                  <a:cubicBezTo>
                    <a:pt x="23960" y="31178"/>
                    <a:pt x="30878" y="26492"/>
                    <a:pt x="30878" y="18321"/>
                  </a:cubicBezTo>
                  <a:cubicBezTo>
                    <a:pt x="30878" y="10126"/>
                    <a:pt x="23960" y="0"/>
                    <a:pt x="15439" y="0"/>
                  </a:cubicBezTo>
                  <a:close/>
                </a:path>
              </a:pathLst>
            </a:custGeom>
            <a:solidFill>
              <a:srgbClr val="91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29"/>
            <p:cNvSpPr/>
            <p:nvPr/>
          </p:nvSpPr>
          <p:spPr>
            <a:xfrm>
              <a:off x="4950025" y="1902900"/>
              <a:ext cx="444900" cy="448650"/>
            </a:xfrm>
            <a:custGeom>
              <a:avLst/>
              <a:gdLst/>
              <a:ahLst/>
              <a:cxnLst/>
              <a:rect l="l" t="t" r="r" b="b"/>
              <a:pathLst>
                <a:path w="17796" h="17946" extrusionOk="0">
                  <a:moveTo>
                    <a:pt x="8898" y="1"/>
                  </a:moveTo>
                  <a:cubicBezTo>
                    <a:pt x="3986" y="1"/>
                    <a:pt x="1" y="5840"/>
                    <a:pt x="1" y="10552"/>
                  </a:cubicBezTo>
                  <a:cubicBezTo>
                    <a:pt x="1" y="15264"/>
                    <a:pt x="3986" y="17946"/>
                    <a:pt x="8898" y="17946"/>
                  </a:cubicBezTo>
                  <a:cubicBezTo>
                    <a:pt x="13810" y="17946"/>
                    <a:pt x="17795" y="15264"/>
                    <a:pt x="17795" y="10552"/>
                  </a:cubicBezTo>
                  <a:cubicBezTo>
                    <a:pt x="17795" y="5840"/>
                    <a:pt x="13810" y="1"/>
                    <a:pt x="8898" y="1"/>
                  </a:cubicBezTo>
                  <a:close/>
                </a:path>
              </a:pathLst>
            </a:custGeom>
            <a:solidFill>
              <a:srgbClr val="ABAB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29"/>
            <p:cNvSpPr/>
            <p:nvPr/>
          </p:nvSpPr>
          <p:spPr>
            <a:xfrm>
              <a:off x="4960050" y="1737500"/>
              <a:ext cx="456175" cy="192775"/>
            </a:xfrm>
            <a:custGeom>
              <a:avLst/>
              <a:gdLst/>
              <a:ahLst/>
              <a:cxnLst/>
              <a:rect l="l" t="t" r="r" b="b"/>
              <a:pathLst>
                <a:path w="18247" h="7711" extrusionOk="0">
                  <a:moveTo>
                    <a:pt x="8497" y="0"/>
                  </a:moveTo>
                  <a:cubicBezTo>
                    <a:pt x="5339" y="0"/>
                    <a:pt x="2432" y="1379"/>
                    <a:pt x="1" y="3534"/>
                  </a:cubicBezTo>
                  <a:cubicBezTo>
                    <a:pt x="3151" y="6290"/>
                    <a:pt x="7198" y="7710"/>
                    <a:pt x="10743" y="7710"/>
                  </a:cubicBezTo>
                  <a:cubicBezTo>
                    <a:pt x="11260" y="7710"/>
                    <a:pt x="11765" y="7680"/>
                    <a:pt x="12256" y="7619"/>
                  </a:cubicBezTo>
                  <a:cubicBezTo>
                    <a:pt x="14612" y="7319"/>
                    <a:pt x="16668" y="6241"/>
                    <a:pt x="18246" y="4737"/>
                  </a:cubicBezTo>
                  <a:cubicBezTo>
                    <a:pt x="15590" y="1905"/>
                    <a:pt x="12181" y="0"/>
                    <a:pt x="8497" y="0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29"/>
            <p:cNvSpPr/>
            <p:nvPr/>
          </p:nvSpPr>
          <p:spPr>
            <a:xfrm>
              <a:off x="5116700" y="1902900"/>
              <a:ext cx="143500" cy="27250"/>
            </a:xfrm>
            <a:custGeom>
              <a:avLst/>
              <a:gdLst/>
              <a:ahLst/>
              <a:cxnLst/>
              <a:rect l="l" t="t" r="r" b="b"/>
              <a:pathLst>
                <a:path w="5740" h="1090" extrusionOk="0">
                  <a:moveTo>
                    <a:pt x="2231" y="1"/>
                  </a:moveTo>
                  <a:cubicBezTo>
                    <a:pt x="1454" y="1"/>
                    <a:pt x="702" y="151"/>
                    <a:pt x="0" y="402"/>
                  </a:cubicBezTo>
                  <a:cubicBezTo>
                    <a:pt x="1522" y="864"/>
                    <a:pt x="3043" y="1090"/>
                    <a:pt x="4474" y="1090"/>
                  </a:cubicBezTo>
                  <a:cubicBezTo>
                    <a:pt x="4905" y="1090"/>
                    <a:pt x="5328" y="1069"/>
                    <a:pt x="5740" y="1028"/>
                  </a:cubicBezTo>
                  <a:cubicBezTo>
                    <a:pt x="4662" y="377"/>
                    <a:pt x="3484" y="1"/>
                    <a:pt x="2231" y="1"/>
                  </a:cubicBezTo>
                  <a:close/>
                </a:path>
              </a:pathLst>
            </a:custGeom>
            <a:solidFill>
              <a:srgbClr val="8F8F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29"/>
            <p:cNvSpPr/>
            <p:nvPr/>
          </p:nvSpPr>
          <p:spPr>
            <a:xfrm>
              <a:off x="4906800" y="1146100"/>
              <a:ext cx="312675" cy="287525"/>
            </a:xfrm>
            <a:custGeom>
              <a:avLst/>
              <a:gdLst/>
              <a:ahLst/>
              <a:cxnLst/>
              <a:rect l="l" t="t" r="r" b="b"/>
              <a:pathLst>
                <a:path w="12507" h="11501" extrusionOk="0">
                  <a:moveTo>
                    <a:pt x="6050" y="0"/>
                  </a:moveTo>
                  <a:cubicBezTo>
                    <a:pt x="4571" y="0"/>
                    <a:pt x="3137" y="680"/>
                    <a:pt x="2056" y="2152"/>
                  </a:cubicBezTo>
                  <a:cubicBezTo>
                    <a:pt x="0" y="4984"/>
                    <a:pt x="477" y="9897"/>
                    <a:pt x="4913" y="11501"/>
                  </a:cubicBezTo>
                  <a:cubicBezTo>
                    <a:pt x="4913" y="11501"/>
                    <a:pt x="8271" y="10849"/>
                    <a:pt x="9775" y="9270"/>
                  </a:cubicBezTo>
                  <a:cubicBezTo>
                    <a:pt x="10978" y="8243"/>
                    <a:pt x="12507" y="3882"/>
                    <a:pt x="10026" y="1651"/>
                  </a:cubicBezTo>
                  <a:cubicBezTo>
                    <a:pt x="8822" y="580"/>
                    <a:pt x="7417" y="0"/>
                    <a:pt x="6050" y="0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9"/>
            <p:cNvSpPr/>
            <p:nvPr/>
          </p:nvSpPr>
          <p:spPr>
            <a:xfrm>
              <a:off x="4768950" y="1343575"/>
              <a:ext cx="694900" cy="549350"/>
            </a:xfrm>
            <a:custGeom>
              <a:avLst/>
              <a:gdLst/>
              <a:ahLst/>
              <a:cxnLst/>
              <a:rect l="l" t="t" r="r" b="b"/>
              <a:pathLst>
                <a:path w="27796" h="21974" extrusionOk="0">
                  <a:moveTo>
                    <a:pt x="15595" y="1"/>
                  </a:moveTo>
                  <a:cubicBezTo>
                    <a:pt x="14299" y="1"/>
                    <a:pt x="12968" y="266"/>
                    <a:pt x="11580" y="845"/>
                  </a:cubicBezTo>
                  <a:cubicBezTo>
                    <a:pt x="8372" y="2173"/>
                    <a:pt x="7344" y="5281"/>
                    <a:pt x="4963" y="5757"/>
                  </a:cubicBezTo>
                  <a:cubicBezTo>
                    <a:pt x="4409" y="5868"/>
                    <a:pt x="3953" y="5904"/>
                    <a:pt x="3574" y="5904"/>
                  </a:cubicBezTo>
                  <a:cubicBezTo>
                    <a:pt x="2864" y="5904"/>
                    <a:pt x="2419" y="5778"/>
                    <a:pt x="2086" y="5778"/>
                  </a:cubicBezTo>
                  <a:cubicBezTo>
                    <a:pt x="1833" y="5778"/>
                    <a:pt x="1645" y="5851"/>
                    <a:pt x="1454" y="6108"/>
                  </a:cubicBezTo>
                  <a:cubicBezTo>
                    <a:pt x="878" y="6860"/>
                    <a:pt x="1" y="10870"/>
                    <a:pt x="3133" y="15181"/>
                  </a:cubicBezTo>
                  <a:cubicBezTo>
                    <a:pt x="6400" y="19656"/>
                    <a:pt x="11724" y="21973"/>
                    <a:pt x="16234" y="21973"/>
                  </a:cubicBezTo>
                  <a:cubicBezTo>
                    <a:pt x="16776" y="21973"/>
                    <a:pt x="17307" y="21940"/>
                    <a:pt x="17820" y="21873"/>
                  </a:cubicBezTo>
                  <a:cubicBezTo>
                    <a:pt x="22607" y="21271"/>
                    <a:pt x="26191" y="17462"/>
                    <a:pt x="27018" y="13276"/>
                  </a:cubicBezTo>
                  <a:cubicBezTo>
                    <a:pt x="27795" y="9341"/>
                    <a:pt x="26417" y="4078"/>
                    <a:pt x="20502" y="1221"/>
                  </a:cubicBezTo>
                  <a:cubicBezTo>
                    <a:pt x="18891" y="444"/>
                    <a:pt x="17272" y="1"/>
                    <a:pt x="15595" y="1"/>
                  </a:cubicBezTo>
                  <a:close/>
                </a:path>
              </a:pathLst>
            </a:custGeom>
            <a:solidFill>
              <a:srgbClr val="91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9"/>
            <p:cNvSpPr/>
            <p:nvPr/>
          </p:nvSpPr>
          <p:spPr>
            <a:xfrm>
              <a:off x="5359800" y="1444875"/>
              <a:ext cx="98400" cy="283250"/>
            </a:xfrm>
            <a:custGeom>
              <a:avLst/>
              <a:gdLst/>
              <a:ahLst/>
              <a:cxnLst/>
              <a:rect l="l" t="t" r="r" b="b"/>
              <a:pathLst>
                <a:path w="3936" h="11330" extrusionOk="0">
                  <a:moveTo>
                    <a:pt x="753" y="1"/>
                  </a:moveTo>
                  <a:cubicBezTo>
                    <a:pt x="552" y="552"/>
                    <a:pt x="1" y="1956"/>
                    <a:pt x="201" y="3510"/>
                  </a:cubicBezTo>
                  <a:lnTo>
                    <a:pt x="2006" y="10051"/>
                  </a:lnTo>
                  <a:cubicBezTo>
                    <a:pt x="2006" y="10051"/>
                    <a:pt x="2206" y="10803"/>
                    <a:pt x="2708" y="11329"/>
                  </a:cubicBezTo>
                  <a:cubicBezTo>
                    <a:pt x="2958" y="10728"/>
                    <a:pt x="3259" y="9851"/>
                    <a:pt x="3384" y="9224"/>
                  </a:cubicBezTo>
                  <a:cubicBezTo>
                    <a:pt x="3936" y="6467"/>
                    <a:pt x="3334" y="2858"/>
                    <a:pt x="753" y="1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29"/>
            <p:cNvSpPr/>
            <p:nvPr/>
          </p:nvSpPr>
          <p:spPr>
            <a:xfrm>
              <a:off x="4791500" y="1489175"/>
              <a:ext cx="94650" cy="75975"/>
            </a:xfrm>
            <a:custGeom>
              <a:avLst/>
              <a:gdLst/>
              <a:ahLst/>
              <a:cxnLst/>
              <a:rect l="l" t="t" r="r" b="b"/>
              <a:pathLst>
                <a:path w="3786" h="3039" extrusionOk="0">
                  <a:moveTo>
                    <a:pt x="947" y="0"/>
                  </a:moveTo>
                  <a:cubicBezTo>
                    <a:pt x="913" y="0"/>
                    <a:pt x="881" y="3"/>
                    <a:pt x="853" y="8"/>
                  </a:cubicBezTo>
                  <a:cubicBezTo>
                    <a:pt x="627" y="59"/>
                    <a:pt x="327" y="510"/>
                    <a:pt x="176" y="961"/>
                  </a:cubicBezTo>
                  <a:cubicBezTo>
                    <a:pt x="26" y="1387"/>
                    <a:pt x="1" y="2690"/>
                    <a:pt x="427" y="2891"/>
                  </a:cubicBezTo>
                  <a:cubicBezTo>
                    <a:pt x="637" y="2996"/>
                    <a:pt x="921" y="3038"/>
                    <a:pt x="1226" y="3038"/>
                  </a:cubicBezTo>
                  <a:cubicBezTo>
                    <a:pt x="1864" y="3038"/>
                    <a:pt x="2594" y="2852"/>
                    <a:pt x="2933" y="2665"/>
                  </a:cubicBezTo>
                  <a:cubicBezTo>
                    <a:pt x="3434" y="2414"/>
                    <a:pt x="3785" y="1838"/>
                    <a:pt x="3409" y="1337"/>
                  </a:cubicBezTo>
                  <a:cubicBezTo>
                    <a:pt x="2960" y="769"/>
                    <a:pt x="1528" y="0"/>
                    <a:pt x="947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29"/>
            <p:cNvSpPr/>
            <p:nvPr/>
          </p:nvSpPr>
          <p:spPr>
            <a:xfrm>
              <a:off x="5354800" y="1380625"/>
              <a:ext cx="362175" cy="348275"/>
            </a:xfrm>
            <a:custGeom>
              <a:avLst/>
              <a:gdLst/>
              <a:ahLst/>
              <a:cxnLst/>
              <a:rect l="l" t="t" r="r" b="b"/>
              <a:pathLst>
                <a:path w="14487" h="13931" extrusionOk="0">
                  <a:moveTo>
                    <a:pt x="6869" y="1"/>
                  </a:moveTo>
                  <a:cubicBezTo>
                    <a:pt x="3152" y="1"/>
                    <a:pt x="447" y="4400"/>
                    <a:pt x="376" y="6230"/>
                  </a:cubicBezTo>
                  <a:cubicBezTo>
                    <a:pt x="0" y="8937"/>
                    <a:pt x="1980" y="12721"/>
                    <a:pt x="1980" y="12721"/>
                  </a:cubicBezTo>
                  <a:cubicBezTo>
                    <a:pt x="3341" y="13565"/>
                    <a:pt x="4714" y="13931"/>
                    <a:pt x="6014" y="13931"/>
                  </a:cubicBezTo>
                  <a:cubicBezTo>
                    <a:pt x="9501" y="13931"/>
                    <a:pt x="12469" y="11302"/>
                    <a:pt x="13309" y="8235"/>
                  </a:cubicBezTo>
                  <a:cubicBezTo>
                    <a:pt x="14487" y="4000"/>
                    <a:pt x="11730" y="766"/>
                    <a:pt x="7644" y="65"/>
                  </a:cubicBezTo>
                  <a:cubicBezTo>
                    <a:pt x="7382" y="21"/>
                    <a:pt x="7123" y="1"/>
                    <a:pt x="6869" y="1"/>
                  </a:cubicBezTo>
                  <a:close/>
                </a:path>
              </a:pathLst>
            </a:custGeom>
            <a:solidFill>
              <a:srgbClr val="91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9"/>
            <p:cNvSpPr/>
            <p:nvPr/>
          </p:nvSpPr>
          <p:spPr>
            <a:xfrm>
              <a:off x="5417450" y="1497050"/>
              <a:ext cx="179875" cy="158125"/>
            </a:xfrm>
            <a:custGeom>
              <a:avLst/>
              <a:gdLst/>
              <a:ahLst/>
              <a:cxnLst/>
              <a:rect l="l" t="t" r="r" b="b"/>
              <a:pathLst>
                <a:path w="7195" h="6325" extrusionOk="0">
                  <a:moveTo>
                    <a:pt x="3844" y="0"/>
                  </a:moveTo>
                  <a:cubicBezTo>
                    <a:pt x="3347" y="0"/>
                    <a:pt x="2877" y="169"/>
                    <a:pt x="2507" y="546"/>
                  </a:cubicBezTo>
                  <a:cubicBezTo>
                    <a:pt x="1179" y="1874"/>
                    <a:pt x="1" y="4556"/>
                    <a:pt x="452" y="5282"/>
                  </a:cubicBezTo>
                  <a:cubicBezTo>
                    <a:pt x="895" y="6013"/>
                    <a:pt x="1777" y="6324"/>
                    <a:pt x="2757" y="6324"/>
                  </a:cubicBezTo>
                  <a:cubicBezTo>
                    <a:pt x="4768" y="6324"/>
                    <a:pt x="7194" y="5013"/>
                    <a:pt x="7093" y="3328"/>
                  </a:cubicBezTo>
                  <a:cubicBezTo>
                    <a:pt x="6981" y="1441"/>
                    <a:pt x="5297" y="0"/>
                    <a:pt x="3844" y="0"/>
                  </a:cubicBezTo>
                  <a:close/>
                </a:path>
              </a:pathLst>
            </a:custGeom>
            <a:solidFill>
              <a:srgbClr val="E3C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9"/>
            <p:cNvSpPr/>
            <p:nvPr/>
          </p:nvSpPr>
          <p:spPr>
            <a:xfrm>
              <a:off x="5092900" y="1544125"/>
              <a:ext cx="53900" cy="55000"/>
            </a:xfrm>
            <a:custGeom>
              <a:avLst/>
              <a:gdLst/>
              <a:ahLst/>
              <a:cxnLst/>
              <a:rect l="l" t="t" r="r" b="b"/>
              <a:pathLst>
                <a:path w="2156" h="2200" extrusionOk="0">
                  <a:moveTo>
                    <a:pt x="1269" y="1"/>
                  </a:moveTo>
                  <a:cubicBezTo>
                    <a:pt x="889" y="1"/>
                    <a:pt x="491" y="268"/>
                    <a:pt x="276" y="718"/>
                  </a:cubicBezTo>
                  <a:cubicBezTo>
                    <a:pt x="0" y="1294"/>
                    <a:pt x="150" y="1921"/>
                    <a:pt x="577" y="2121"/>
                  </a:cubicBezTo>
                  <a:cubicBezTo>
                    <a:pt x="683" y="2174"/>
                    <a:pt x="797" y="2200"/>
                    <a:pt x="911" y="2200"/>
                  </a:cubicBezTo>
                  <a:cubicBezTo>
                    <a:pt x="1283" y="2200"/>
                    <a:pt x="1669" y="1935"/>
                    <a:pt x="1880" y="1495"/>
                  </a:cubicBezTo>
                  <a:cubicBezTo>
                    <a:pt x="2155" y="918"/>
                    <a:pt x="2030" y="292"/>
                    <a:pt x="1579" y="66"/>
                  </a:cubicBezTo>
                  <a:cubicBezTo>
                    <a:pt x="1480" y="22"/>
                    <a:pt x="1375" y="1"/>
                    <a:pt x="1269" y="1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9"/>
            <p:cNvSpPr/>
            <p:nvPr/>
          </p:nvSpPr>
          <p:spPr>
            <a:xfrm>
              <a:off x="5022725" y="1673575"/>
              <a:ext cx="144125" cy="118925"/>
            </a:xfrm>
            <a:custGeom>
              <a:avLst/>
              <a:gdLst/>
              <a:ahLst/>
              <a:cxnLst/>
              <a:rect l="l" t="t" r="r" b="b"/>
              <a:pathLst>
                <a:path w="5765" h="4757" extrusionOk="0">
                  <a:moveTo>
                    <a:pt x="221" y="1"/>
                  </a:moveTo>
                  <a:cubicBezTo>
                    <a:pt x="150" y="1"/>
                    <a:pt x="84" y="34"/>
                    <a:pt x="50" y="101"/>
                  </a:cubicBezTo>
                  <a:cubicBezTo>
                    <a:pt x="0" y="176"/>
                    <a:pt x="50" y="302"/>
                    <a:pt x="125" y="352"/>
                  </a:cubicBezTo>
                  <a:cubicBezTo>
                    <a:pt x="125" y="352"/>
                    <a:pt x="226" y="402"/>
                    <a:pt x="401" y="502"/>
                  </a:cubicBezTo>
                  <a:cubicBezTo>
                    <a:pt x="576" y="602"/>
                    <a:pt x="802" y="728"/>
                    <a:pt x="1078" y="903"/>
                  </a:cubicBezTo>
                  <a:cubicBezTo>
                    <a:pt x="1228" y="1003"/>
                    <a:pt x="1378" y="1104"/>
                    <a:pt x="1529" y="1204"/>
                  </a:cubicBezTo>
                  <a:cubicBezTo>
                    <a:pt x="1679" y="1304"/>
                    <a:pt x="1855" y="1429"/>
                    <a:pt x="2030" y="1555"/>
                  </a:cubicBezTo>
                  <a:cubicBezTo>
                    <a:pt x="2356" y="1805"/>
                    <a:pt x="2707" y="2031"/>
                    <a:pt x="3058" y="2332"/>
                  </a:cubicBezTo>
                  <a:cubicBezTo>
                    <a:pt x="3233" y="2457"/>
                    <a:pt x="3409" y="2607"/>
                    <a:pt x="3559" y="2733"/>
                  </a:cubicBezTo>
                  <a:cubicBezTo>
                    <a:pt x="3734" y="2883"/>
                    <a:pt x="3885" y="3033"/>
                    <a:pt x="4035" y="3159"/>
                  </a:cubicBezTo>
                  <a:cubicBezTo>
                    <a:pt x="4361" y="3460"/>
                    <a:pt x="4662" y="3685"/>
                    <a:pt x="4862" y="3936"/>
                  </a:cubicBezTo>
                  <a:cubicBezTo>
                    <a:pt x="5338" y="4412"/>
                    <a:pt x="5639" y="4738"/>
                    <a:pt x="5639" y="4738"/>
                  </a:cubicBezTo>
                  <a:cubicBezTo>
                    <a:pt x="5652" y="4750"/>
                    <a:pt x="5670" y="4757"/>
                    <a:pt x="5689" y="4757"/>
                  </a:cubicBezTo>
                  <a:cubicBezTo>
                    <a:pt x="5708" y="4757"/>
                    <a:pt x="5727" y="4750"/>
                    <a:pt x="5739" y="4738"/>
                  </a:cubicBezTo>
                  <a:cubicBezTo>
                    <a:pt x="5764" y="4713"/>
                    <a:pt x="5764" y="4688"/>
                    <a:pt x="5739" y="4663"/>
                  </a:cubicBezTo>
                  <a:cubicBezTo>
                    <a:pt x="5739" y="4663"/>
                    <a:pt x="5439" y="4337"/>
                    <a:pt x="4988" y="3835"/>
                  </a:cubicBezTo>
                  <a:cubicBezTo>
                    <a:pt x="4762" y="3560"/>
                    <a:pt x="4486" y="3309"/>
                    <a:pt x="4186" y="3008"/>
                  </a:cubicBezTo>
                  <a:cubicBezTo>
                    <a:pt x="4035" y="2883"/>
                    <a:pt x="3885" y="2708"/>
                    <a:pt x="3709" y="2582"/>
                  </a:cubicBezTo>
                  <a:cubicBezTo>
                    <a:pt x="3559" y="2432"/>
                    <a:pt x="3384" y="2282"/>
                    <a:pt x="3208" y="2131"/>
                  </a:cubicBezTo>
                  <a:cubicBezTo>
                    <a:pt x="2882" y="1830"/>
                    <a:pt x="2531" y="1580"/>
                    <a:pt x="2206" y="1304"/>
                  </a:cubicBezTo>
                  <a:cubicBezTo>
                    <a:pt x="2030" y="1179"/>
                    <a:pt x="1855" y="1053"/>
                    <a:pt x="1704" y="953"/>
                  </a:cubicBezTo>
                  <a:cubicBezTo>
                    <a:pt x="1554" y="828"/>
                    <a:pt x="1404" y="728"/>
                    <a:pt x="1278" y="627"/>
                  </a:cubicBezTo>
                  <a:cubicBezTo>
                    <a:pt x="977" y="452"/>
                    <a:pt x="752" y="277"/>
                    <a:pt x="576" y="176"/>
                  </a:cubicBezTo>
                  <a:cubicBezTo>
                    <a:pt x="426" y="76"/>
                    <a:pt x="326" y="26"/>
                    <a:pt x="326" y="26"/>
                  </a:cubicBezTo>
                  <a:cubicBezTo>
                    <a:pt x="292" y="9"/>
                    <a:pt x="256" y="1"/>
                    <a:pt x="2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9"/>
            <p:cNvSpPr/>
            <p:nvPr/>
          </p:nvSpPr>
          <p:spPr>
            <a:xfrm>
              <a:off x="5003925" y="1691875"/>
              <a:ext cx="109050" cy="137750"/>
            </a:xfrm>
            <a:custGeom>
              <a:avLst/>
              <a:gdLst/>
              <a:ahLst/>
              <a:cxnLst/>
              <a:rect l="l" t="t" r="r" b="b"/>
              <a:pathLst>
                <a:path w="4362" h="5510" extrusionOk="0">
                  <a:moveTo>
                    <a:pt x="214" y="0"/>
                  </a:moveTo>
                  <a:cubicBezTo>
                    <a:pt x="159" y="0"/>
                    <a:pt x="104" y="27"/>
                    <a:pt x="75" y="71"/>
                  </a:cubicBezTo>
                  <a:cubicBezTo>
                    <a:pt x="0" y="146"/>
                    <a:pt x="0" y="246"/>
                    <a:pt x="75" y="321"/>
                  </a:cubicBezTo>
                  <a:cubicBezTo>
                    <a:pt x="75" y="321"/>
                    <a:pt x="376" y="622"/>
                    <a:pt x="802" y="1048"/>
                  </a:cubicBezTo>
                  <a:cubicBezTo>
                    <a:pt x="1028" y="1274"/>
                    <a:pt x="1278" y="1550"/>
                    <a:pt x="1554" y="1825"/>
                  </a:cubicBezTo>
                  <a:cubicBezTo>
                    <a:pt x="1805" y="2126"/>
                    <a:pt x="2080" y="2427"/>
                    <a:pt x="2356" y="2753"/>
                  </a:cubicBezTo>
                  <a:cubicBezTo>
                    <a:pt x="2506" y="2903"/>
                    <a:pt x="2632" y="3078"/>
                    <a:pt x="2757" y="3229"/>
                  </a:cubicBezTo>
                  <a:cubicBezTo>
                    <a:pt x="2882" y="3379"/>
                    <a:pt x="3008" y="3555"/>
                    <a:pt x="3133" y="3705"/>
                  </a:cubicBezTo>
                  <a:cubicBezTo>
                    <a:pt x="3359" y="4006"/>
                    <a:pt x="3559" y="4306"/>
                    <a:pt x="3735" y="4557"/>
                  </a:cubicBezTo>
                  <a:cubicBezTo>
                    <a:pt x="3810" y="4707"/>
                    <a:pt x="3885" y="4833"/>
                    <a:pt x="3935" y="4933"/>
                  </a:cubicBezTo>
                  <a:cubicBezTo>
                    <a:pt x="4010" y="5033"/>
                    <a:pt x="4060" y="5134"/>
                    <a:pt x="4110" y="5209"/>
                  </a:cubicBezTo>
                  <a:cubicBezTo>
                    <a:pt x="4186" y="5384"/>
                    <a:pt x="4236" y="5459"/>
                    <a:pt x="4236" y="5459"/>
                  </a:cubicBezTo>
                  <a:lnTo>
                    <a:pt x="4236" y="5484"/>
                  </a:lnTo>
                  <a:cubicBezTo>
                    <a:pt x="4261" y="5509"/>
                    <a:pt x="4311" y="5509"/>
                    <a:pt x="4336" y="5509"/>
                  </a:cubicBezTo>
                  <a:cubicBezTo>
                    <a:pt x="4361" y="5484"/>
                    <a:pt x="4361" y="5459"/>
                    <a:pt x="4361" y="5409"/>
                  </a:cubicBezTo>
                  <a:cubicBezTo>
                    <a:pt x="4361" y="5409"/>
                    <a:pt x="4311" y="5334"/>
                    <a:pt x="4236" y="5159"/>
                  </a:cubicBezTo>
                  <a:cubicBezTo>
                    <a:pt x="4186" y="5083"/>
                    <a:pt x="4136" y="4983"/>
                    <a:pt x="4060" y="4858"/>
                  </a:cubicBezTo>
                  <a:cubicBezTo>
                    <a:pt x="4010" y="4758"/>
                    <a:pt x="3960" y="4607"/>
                    <a:pt x="3860" y="4482"/>
                  </a:cubicBezTo>
                  <a:cubicBezTo>
                    <a:pt x="3709" y="4206"/>
                    <a:pt x="3509" y="3905"/>
                    <a:pt x="3283" y="3580"/>
                  </a:cubicBezTo>
                  <a:cubicBezTo>
                    <a:pt x="3158" y="3429"/>
                    <a:pt x="3058" y="3254"/>
                    <a:pt x="2933" y="3078"/>
                  </a:cubicBezTo>
                  <a:cubicBezTo>
                    <a:pt x="2807" y="2928"/>
                    <a:pt x="2682" y="2753"/>
                    <a:pt x="2557" y="2577"/>
                  </a:cubicBezTo>
                  <a:cubicBezTo>
                    <a:pt x="2281" y="2276"/>
                    <a:pt x="2030" y="1926"/>
                    <a:pt x="1780" y="1625"/>
                  </a:cubicBezTo>
                  <a:cubicBezTo>
                    <a:pt x="1504" y="1349"/>
                    <a:pt x="1278" y="1048"/>
                    <a:pt x="1053" y="823"/>
                  </a:cubicBezTo>
                  <a:cubicBezTo>
                    <a:pt x="627" y="372"/>
                    <a:pt x="351" y="71"/>
                    <a:pt x="351" y="71"/>
                  </a:cubicBezTo>
                  <a:lnTo>
                    <a:pt x="326" y="71"/>
                  </a:lnTo>
                  <a:cubicBezTo>
                    <a:pt x="326" y="46"/>
                    <a:pt x="326" y="46"/>
                    <a:pt x="326" y="46"/>
                  </a:cubicBezTo>
                  <a:cubicBezTo>
                    <a:pt x="294" y="14"/>
                    <a:pt x="254" y="0"/>
                    <a:pt x="2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29"/>
            <p:cNvSpPr/>
            <p:nvPr/>
          </p:nvSpPr>
          <p:spPr>
            <a:xfrm>
              <a:off x="4983875" y="1709300"/>
              <a:ext cx="38225" cy="111550"/>
            </a:xfrm>
            <a:custGeom>
              <a:avLst/>
              <a:gdLst/>
              <a:ahLst/>
              <a:cxnLst/>
              <a:rect l="l" t="t" r="r" b="b"/>
              <a:pathLst>
                <a:path w="1529" h="4462" extrusionOk="0">
                  <a:moveTo>
                    <a:pt x="224" y="0"/>
                  </a:moveTo>
                  <a:cubicBezTo>
                    <a:pt x="192" y="0"/>
                    <a:pt x="159" y="9"/>
                    <a:pt x="125" y="26"/>
                  </a:cubicBezTo>
                  <a:cubicBezTo>
                    <a:pt x="25" y="76"/>
                    <a:pt x="0" y="176"/>
                    <a:pt x="50" y="276"/>
                  </a:cubicBezTo>
                  <a:cubicBezTo>
                    <a:pt x="50" y="276"/>
                    <a:pt x="75" y="351"/>
                    <a:pt x="125" y="452"/>
                  </a:cubicBezTo>
                  <a:cubicBezTo>
                    <a:pt x="201" y="552"/>
                    <a:pt x="251" y="702"/>
                    <a:pt x="351" y="878"/>
                  </a:cubicBezTo>
                  <a:cubicBezTo>
                    <a:pt x="501" y="1254"/>
                    <a:pt x="727" y="1755"/>
                    <a:pt x="877" y="2281"/>
                  </a:cubicBezTo>
                  <a:cubicBezTo>
                    <a:pt x="927" y="2406"/>
                    <a:pt x="978" y="2532"/>
                    <a:pt x="1003" y="2682"/>
                  </a:cubicBezTo>
                  <a:cubicBezTo>
                    <a:pt x="1053" y="2807"/>
                    <a:pt x="1078" y="2933"/>
                    <a:pt x="1103" y="3058"/>
                  </a:cubicBezTo>
                  <a:cubicBezTo>
                    <a:pt x="1178" y="3309"/>
                    <a:pt x="1253" y="3534"/>
                    <a:pt x="1278" y="3735"/>
                  </a:cubicBezTo>
                  <a:cubicBezTo>
                    <a:pt x="1354" y="4136"/>
                    <a:pt x="1404" y="4411"/>
                    <a:pt x="1404" y="4411"/>
                  </a:cubicBezTo>
                  <a:cubicBezTo>
                    <a:pt x="1429" y="4437"/>
                    <a:pt x="1454" y="4462"/>
                    <a:pt x="1479" y="4462"/>
                  </a:cubicBezTo>
                  <a:cubicBezTo>
                    <a:pt x="1504" y="4437"/>
                    <a:pt x="1529" y="4411"/>
                    <a:pt x="1529" y="4386"/>
                  </a:cubicBezTo>
                  <a:cubicBezTo>
                    <a:pt x="1529" y="4386"/>
                    <a:pt x="1504" y="4111"/>
                    <a:pt x="1429" y="3710"/>
                  </a:cubicBezTo>
                  <a:cubicBezTo>
                    <a:pt x="1429" y="3484"/>
                    <a:pt x="1354" y="3259"/>
                    <a:pt x="1303" y="3008"/>
                  </a:cubicBezTo>
                  <a:cubicBezTo>
                    <a:pt x="1278" y="2883"/>
                    <a:pt x="1253" y="2732"/>
                    <a:pt x="1228" y="2607"/>
                  </a:cubicBezTo>
                  <a:cubicBezTo>
                    <a:pt x="1203" y="2482"/>
                    <a:pt x="1153" y="2356"/>
                    <a:pt x="1128" y="2206"/>
                  </a:cubicBezTo>
                  <a:cubicBezTo>
                    <a:pt x="978" y="1680"/>
                    <a:pt x="802" y="1153"/>
                    <a:pt x="652" y="752"/>
                  </a:cubicBezTo>
                  <a:cubicBezTo>
                    <a:pt x="577" y="552"/>
                    <a:pt x="526" y="401"/>
                    <a:pt x="476" y="276"/>
                  </a:cubicBezTo>
                  <a:cubicBezTo>
                    <a:pt x="426" y="176"/>
                    <a:pt x="376" y="101"/>
                    <a:pt x="376" y="101"/>
                  </a:cubicBezTo>
                  <a:cubicBezTo>
                    <a:pt x="343" y="34"/>
                    <a:pt x="287" y="0"/>
                    <a:pt x="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29"/>
            <p:cNvSpPr/>
            <p:nvPr/>
          </p:nvSpPr>
          <p:spPr>
            <a:xfrm>
              <a:off x="5153400" y="1344625"/>
              <a:ext cx="150675" cy="56750"/>
            </a:xfrm>
            <a:custGeom>
              <a:avLst/>
              <a:gdLst/>
              <a:ahLst/>
              <a:cxnLst/>
              <a:rect l="l" t="t" r="r" b="b"/>
              <a:pathLst>
                <a:path w="6027" h="2270" extrusionOk="0">
                  <a:moveTo>
                    <a:pt x="1164" y="1"/>
                  </a:moveTo>
                  <a:lnTo>
                    <a:pt x="1164" y="1"/>
                  </a:lnTo>
                  <a:cubicBezTo>
                    <a:pt x="1264" y="151"/>
                    <a:pt x="1415" y="277"/>
                    <a:pt x="1590" y="327"/>
                  </a:cubicBezTo>
                  <a:cubicBezTo>
                    <a:pt x="1444" y="305"/>
                    <a:pt x="1307" y="295"/>
                    <a:pt x="1180" y="295"/>
                  </a:cubicBezTo>
                  <a:cubicBezTo>
                    <a:pt x="410" y="295"/>
                    <a:pt x="0" y="670"/>
                    <a:pt x="237" y="1229"/>
                  </a:cubicBezTo>
                  <a:cubicBezTo>
                    <a:pt x="431" y="1687"/>
                    <a:pt x="1715" y="2270"/>
                    <a:pt x="3333" y="2270"/>
                  </a:cubicBezTo>
                  <a:cubicBezTo>
                    <a:pt x="4015" y="2270"/>
                    <a:pt x="4756" y="2166"/>
                    <a:pt x="5500" y="1906"/>
                  </a:cubicBezTo>
                  <a:cubicBezTo>
                    <a:pt x="5500" y="1906"/>
                    <a:pt x="5776" y="1705"/>
                    <a:pt x="6026" y="1655"/>
                  </a:cubicBezTo>
                  <a:cubicBezTo>
                    <a:pt x="5725" y="1480"/>
                    <a:pt x="5425" y="1329"/>
                    <a:pt x="5124" y="1179"/>
                  </a:cubicBezTo>
                  <a:cubicBezTo>
                    <a:pt x="3821" y="552"/>
                    <a:pt x="2492" y="151"/>
                    <a:pt x="1164" y="1"/>
                  </a:cubicBezTo>
                  <a:close/>
                </a:path>
              </a:pathLst>
            </a:custGeom>
            <a:solidFill>
              <a:srgbClr val="7D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9"/>
            <p:cNvSpPr/>
            <p:nvPr/>
          </p:nvSpPr>
          <p:spPr>
            <a:xfrm>
              <a:off x="5159150" y="1292550"/>
              <a:ext cx="146800" cy="100450"/>
            </a:xfrm>
            <a:custGeom>
              <a:avLst/>
              <a:gdLst/>
              <a:ahLst/>
              <a:cxnLst/>
              <a:rect l="l" t="t" r="r" b="b"/>
              <a:pathLst>
                <a:path w="5872" h="4018" extrusionOk="0">
                  <a:moveTo>
                    <a:pt x="3059" y="0"/>
                  </a:moveTo>
                  <a:cubicBezTo>
                    <a:pt x="2826" y="0"/>
                    <a:pt x="2727" y="176"/>
                    <a:pt x="2688" y="304"/>
                  </a:cubicBezTo>
                  <a:cubicBezTo>
                    <a:pt x="2588" y="530"/>
                    <a:pt x="3014" y="1207"/>
                    <a:pt x="3014" y="1207"/>
                  </a:cubicBezTo>
                  <a:cubicBezTo>
                    <a:pt x="3014" y="1207"/>
                    <a:pt x="2141" y="583"/>
                    <a:pt x="1612" y="583"/>
                  </a:cubicBezTo>
                  <a:cubicBezTo>
                    <a:pt x="1513" y="583"/>
                    <a:pt x="1427" y="604"/>
                    <a:pt x="1360" y="655"/>
                  </a:cubicBezTo>
                  <a:cubicBezTo>
                    <a:pt x="934" y="956"/>
                    <a:pt x="1185" y="1608"/>
                    <a:pt x="1586" y="1808"/>
                  </a:cubicBezTo>
                  <a:cubicBezTo>
                    <a:pt x="1339" y="1732"/>
                    <a:pt x="1112" y="1696"/>
                    <a:pt x="915" y="1696"/>
                  </a:cubicBezTo>
                  <a:cubicBezTo>
                    <a:pt x="332" y="1696"/>
                    <a:pt x="1" y="2011"/>
                    <a:pt x="132" y="2535"/>
                  </a:cubicBezTo>
                  <a:cubicBezTo>
                    <a:pt x="298" y="3096"/>
                    <a:pt x="2340" y="4018"/>
                    <a:pt x="4519" y="4018"/>
                  </a:cubicBezTo>
                  <a:cubicBezTo>
                    <a:pt x="4969" y="4018"/>
                    <a:pt x="5425" y="3979"/>
                    <a:pt x="5871" y="3888"/>
                  </a:cubicBezTo>
                  <a:cubicBezTo>
                    <a:pt x="5871" y="3888"/>
                    <a:pt x="5195" y="1658"/>
                    <a:pt x="4142" y="655"/>
                  </a:cubicBezTo>
                  <a:cubicBezTo>
                    <a:pt x="3619" y="156"/>
                    <a:pt x="3279" y="0"/>
                    <a:pt x="3059" y="0"/>
                  </a:cubicBezTo>
                  <a:close/>
                </a:path>
              </a:pathLst>
            </a:custGeom>
            <a:solidFill>
              <a:srgbClr val="9191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2D90795-A341-49C2-8E80-ED4FEF01D5AD}"/>
              </a:ext>
            </a:extLst>
          </p:cNvPr>
          <p:cNvSpPr txBox="1"/>
          <p:nvPr/>
        </p:nvSpPr>
        <p:spPr>
          <a:xfrm>
            <a:off x="2206594" y="1948288"/>
            <a:ext cx="3442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UTM Avo" panose="02040603050506020204" pitchFamily="18" charset="0"/>
              </a:rPr>
              <a:t>7 x 7 =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97B0A8B-8E08-4958-83C5-F2E75F3BE17B}"/>
              </a:ext>
            </a:extLst>
          </p:cNvPr>
          <p:cNvSpPr txBox="1"/>
          <p:nvPr/>
        </p:nvSpPr>
        <p:spPr>
          <a:xfrm>
            <a:off x="5228721" y="1951665"/>
            <a:ext cx="1259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49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7" name="Google Shape;1247;p30"/>
          <p:cNvGrpSpPr/>
          <p:nvPr/>
        </p:nvGrpSpPr>
        <p:grpSpPr>
          <a:xfrm>
            <a:off x="449317" y="315637"/>
            <a:ext cx="7796048" cy="4206697"/>
            <a:chOff x="1725162" y="1232786"/>
            <a:chExt cx="5705502" cy="3006552"/>
          </a:xfrm>
        </p:grpSpPr>
        <p:grpSp>
          <p:nvGrpSpPr>
            <p:cNvPr id="1248" name="Google Shape;1248;p30"/>
            <p:cNvGrpSpPr/>
            <p:nvPr/>
          </p:nvGrpSpPr>
          <p:grpSpPr>
            <a:xfrm rot="-5664174">
              <a:off x="1786480" y="1514458"/>
              <a:ext cx="1482907" cy="1176754"/>
              <a:chOff x="8757948" y="1920174"/>
              <a:chExt cx="1090443" cy="865316"/>
            </a:xfrm>
          </p:grpSpPr>
          <p:sp>
            <p:nvSpPr>
              <p:cNvPr id="1249" name="Google Shape;1249;p30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30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30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30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30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30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30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30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30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8" name="Google Shape;1258;p30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30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30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1" name="Google Shape;1261;p30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2" name="Google Shape;1262;p30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3" name="Google Shape;1263;p30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4" name="Google Shape;1264;p30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5" name="Google Shape;1265;p30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6" name="Google Shape;1266;p30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7" name="Google Shape;1267;p30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8" name="Google Shape;1268;p30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30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30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71" name="Google Shape;1271;p30"/>
            <p:cNvGrpSpPr/>
            <p:nvPr/>
          </p:nvGrpSpPr>
          <p:grpSpPr>
            <a:xfrm rot="-3962846">
              <a:off x="2161487" y="3199765"/>
              <a:ext cx="1179626" cy="899519"/>
              <a:chOff x="5913226" y="4077344"/>
              <a:chExt cx="914289" cy="694967"/>
            </a:xfrm>
          </p:grpSpPr>
          <p:sp>
            <p:nvSpPr>
              <p:cNvPr id="1272" name="Google Shape;1272;p30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30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30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30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30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30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30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79" name="Google Shape;1279;p30"/>
            <p:cNvGrpSpPr/>
            <p:nvPr/>
          </p:nvGrpSpPr>
          <p:grpSpPr>
            <a:xfrm rot="-4099640">
              <a:off x="2172782" y="2345287"/>
              <a:ext cx="579659" cy="1176875"/>
              <a:chOff x="6358918" y="3044707"/>
              <a:chExt cx="579665" cy="1176886"/>
            </a:xfrm>
          </p:grpSpPr>
          <p:sp>
            <p:nvSpPr>
              <p:cNvPr id="1280" name="Google Shape;1280;p30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1" name="Google Shape;1281;p30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2" name="Google Shape;1282;p30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3" name="Google Shape;1283;p30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4" name="Google Shape;1284;p30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30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30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30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30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89" name="Google Shape;1289;p30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7125532" y="1946488"/>
              <a:ext cx="240175" cy="235452"/>
            </a:xfrm>
            <a:custGeom>
              <a:avLst/>
              <a:gdLst/>
              <a:ahLst/>
              <a:cxnLst/>
              <a:rect l="l" t="t" r="r" b="b"/>
              <a:pathLst>
                <a:path w="13986" h="13711" extrusionOk="0">
                  <a:moveTo>
                    <a:pt x="13233" y="6843"/>
                  </a:moveTo>
                  <a:cubicBezTo>
                    <a:pt x="12457" y="10026"/>
                    <a:pt x="8446" y="13710"/>
                    <a:pt x="6918" y="13710"/>
                  </a:cubicBezTo>
                  <a:cubicBezTo>
                    <a:pt x="5013" y="13710"/>
                    <a:pt x="1479" y="10026"/>
                    <a:pt x="752" y="6843"/>
                  </a:cubicBezTo>
                  <a:cubicBezTo>
                    <a:pt x="0" y="3510"/>
                    <a:pt x="2732" y="1"/>
                    <a:pt x="6993" y="3885"/>
                  </a:cubicBezTo>
                  <a:cubicBezTo>
                    <a:pt x="11153" y="101"/>
                    <a:pt x="13985" y="3710"/>
                    <a:pt x="13233" y="6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1725162" y="2279268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48" y="7419"/>
                    <a:pt x="6266" y="10151"/>
                    <a:pt x="5113" y="10151"/>
                  </a:cubicBezTo>
                  <a:cubicBezTo>
                    <a:pt x="3710" y="10151"/>
                    <a:pt x="1103" y="7419"/>
                    <a:pt x="552" y="5063"/>
                  </a:cubicBezTo>
                  <a:cubicBezTo>
                    <a:pt x="0" y="2582"/>
                    <a:pt x="2030" y="0"/>
                    <a:pt x="5188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2894721" y="1308254"/>
              <a:ext cx="177770" cy="174318"/>
            </a:xfrm>
            <a:custGeom>
              <a:avLst/>
              <a:gdLst/>
              <a:ahLst/>
              <a:cxnLst/>
              <a:rect l="l" t="t" r="r" b="b"/>
              <a:pathLst>
                <a:path w="10352" h="10151" extrusionOk="0">
                  <a:moveTo>
                    <a:pt x="9800" y="5063"/>
                  </a:moveTo>
                  <a:cubicBezTo>
                    <a:pt x="9223" y="7419"/>
                    <a:pt x="6266" y="10151"/>
                    <a:pt x="5113" y="10151"/>
                  </a:cubicBezTo>
                  <a:cubicBezTo>
                    <a:pt x="3709" y="10151"/>
                    <a:pt x="1103" y="7419"/>
                    <a:pt x="551" y="5063"/>
                  </a:cubicBezTo>
                  <a:cubicBezTo>
                    <a:pt x="0" y="2582"/>
                    <a:pt x="2030" y="0"/>
                    <a:pt x="5163" y="2883"/>
                  </a:cubicBezTo>
                  <a:cubicBezTo>
                    <a:pt x="8246" y="76"/>
                    <a:pt x="10351" y="2757"/>
                    <a:pt x="9800" y="50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1725168" y="1946488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93" y="3509"/>
                  </a:moveTo>
                  <a:cubicBezTo>
                    <a:pt x="6417" y="5138"/>
                    <a:pt x="4337" y="7043"/>
                    <a:pt x="3560" y="7043"/>
                  </a:cubicBezTo>
                  <a:cubicBezTo>
                    <a:pt x="2582" y="7043"/>
                    <a:pt x="778" y="5138"/>
                    <a:pt x="402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40" y="50"/>
                    <a:pt x="7169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7307554" y="2573902"/>
              <a:ext cx="123110" cy="120946"/>
            </a:xfrm>
            <a:custGeom>
              <a:avLst/>
              <a:gdLst/>
              <a:ahLst/>
              <a:cxnLst/>
              <a:rect l="l" t="t" r="r" b="b"/>
              <a:pathLst>
                <a:path w="7169" h="7043" extrusionOk="0">
                  <a:moveTo>
                    <a:pt x="6768" y="3509"/>
                  </a:moveTo>
                  <a:cubicBezTo>
                    <a:pt x="6392" y="5138"/>
                    <a:pt x="4337" y="7043"/>
                    <a:pt x="3535" y="7043"/>
                  </a:cubicBezTo>
                  <a:cubicBezTo>
                    <a:pt x="2557" y="7043"/>
                    <a:pt x="753" y="5138"/>
                    <a:pt x="377" y="3509"/>
                  </a:cubicBezTo>
                  <a:cubicBezTo>
                    <a:pt x="1" y="1805"/>
                    <a:pt x="1404" y="0"/>
                    <a:pt x="3585" y="2005"/>
                  </a:cubicBezTo>
                  <a:cubicBezTo>
                    <a:pt x="5715" y="50"/>
                    <a:pt x="7169" y="1905"/>
                    <a:pt x="6768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6576050" y="1946694"/>
              <a:ext cx="123110" cy="120517"/>
            </a:xfrm>
            <a:custGeom>
              <a:avLst/>
              <a:gdLst/>
              <a:ahLst/>
              <a:cxnLst/>
              <a:rect l="l" t="t" r="r" b="b"/>
              <a:pathLst>
                <a:path w="7169" h="7018" extrusionOk="0">
                  <a:moveTo>
                    <a:pt x="6793" y="3509"/>
                  </a:moveTo>
                  <a:cubicBezTo>
                    <a:pt x="6392" y="5138"/>
                    <a:pt x="4336" y="7018"/>
                    <a:pt x="3559" y="7018"/>
                  </a:cubicBezTo>
                  <a:cubicBezTo>
                    <a:pt x="2582" y="7018"/>
                    <a:pt x="752" y="5138"/>
                    <a:pt x="402" y="3484"/>
                  </a:cubicBezTo>
                  <a:cubicBezTo>
                    <a:pt x="1" y="1780"/>
                    <a:pt x="1404" y="0"/>
                    <a:pt x="3585" y="1980"/>
                  </a:cubicBezTo>
                  <a:cubicBezTo>
                    <a:pt x="5715" y="50"/>
                    <a:pt x="7168" y="1905"/>
                    <a:pt x="6793" y="35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01" name="Google Shape;1301;p30"/>
          <p:cNvGrpSpPr/>
          <p:nvPr/>
        </p:nvGrpSpPr>
        <p:grpSpPr>
          <a:xfrm>
            <a:off x="6167652" y="2415132"/>
            <a:ext cx="1399425" cy="2118455"/>
            <a:chOff x="4073425" y="351950"/>
            <a:chExt cx="1608350" cy="2254875"/>
          </a:xfrm>
        </p:grpSpPr>
        <p:sp>
          <p:nvSpPr>
            <p:cNvPr id="1302" name="Google Shape;1302;p30"/>
            <p:cNvSpPr/>
            <p:nvPr/>
          </p:nvSpPr>
          <p:spPr>
            <a:xfrm>
              <a:off x="4940800" y="2303450"/>
              <a:ext cx="29425" cy="173600"/>
            </a:xfrm>
            <a:custGeom>
              <a:avLst/>
              <a:gdLst/>
              <a:ahLst/>
              <a:cxnLst/>
              <a:rect l="l" t="t" r="r" b="b"/>
              <a:pathLst>
                <a:path w="1177" h="6944" extrusionOk="0">
                  <a:moveTo>
                    <a:pt x="400" y="0"/>
                  </a:moveTo>
                  <a:cubicBezTo>
                    <a:pt x="267" y="0"/>
                    <a:pt x="134" y="45"/>
                    <a:pt x="1" y="45"/>
                  </a:cubicBezTo>
                  <a:cubicBezTo>
                    <a:pt x="223" y="2307"/>
                    <a:pt x="489" y="4526"/>
                    <a:pt x="755" y="6744"/>
                  </a:cubicBezTo>
                  <a:cubicBezTo>
                    <a:pt x="755" y="6877"/>
                    <a:pt x="866" y="6944"/>
                    <a:pt x="971" y="6944"/>
                  </a:cubicBezTo>
                  <a:cubicBezTo>
                    <a:pt x="1077" y="6944"/>
                    <a:pt x="1177" y="6877"/>
                    <a:pt x="1154" y="6744"/>
                  </a:cubicBezTo>
                  <a:cubicBezTo>
                    <a:pt x="888" y="4481"/>
                    <a:pt x="666" y="2263"/>
                    <a:pt x="400" y="0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30"/>
            <p:cNvSpPr/>
            <p:nvPr/>
          </p:nvSpPr>
          <p:spPr>
            <a:xfrm>
              <a:off x="4936925" y="2270725"/>
              <a:ext cx="13900" cy="33850"/>
            </a:xfrm>
            <a:custGeom>
              <a:avLst/>
              <a:gdLst/>
              <a:ahLst/>
              <a:cxnLst/>
              <a:rect l="l" t="t" r="r" b="b"/>
              <a:pathLst>
                <a:path w="556" h="1354" extrusionOk="0">
                  <a:moveTo>
                    <a:pt x="189" y="0"/>
                  </a:moveTo>
                  <a:cubicBezTo>
                    <a:pt x="89" y="0"/>
                    <a:pt x="1" y="67"/>
                    <a:pt x="23" y="200"/>
                  </a:cubicBezTo>
                  <a:cubicBezTo>
                    <a:pt x="67" y="599"/>
                    <a:pt x="112" y="999"/>
                    <a:pt x="156" y="1354"/>
                  </a:cubicBezTo>
                  <a:cubicBezTo>
                    <a:pt x="289" y="1354"/>
                    <a:pt x="422" y="1309"/>
                    <a:pt x="555" y="1309"/>
                  </a:cubicBezTo>
                  <a:cubicBezTo>
                    <a:pt x="511" y="910"/>
                    <a:pt x="466" y="555"/>
                    <a:pt x="422" y="200"/>
                  </a:cubicBezTo>
                  <a:cubicBezTo>
                    <a:pt x="400" y="67"/>
                    <a:pt x="289" y="0"/>
                    <a:pt x="189" y="0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30"/>
            <p:cNvSpPr/>
            <p:nvPr/>
          </p:nvSpPr>
          <p:spPr>
            <a:xfrm>
              <a:off x="4824325" y="2469725"/>
              <a:ext cx="151650" cy="91900"/>
            </a:xfrm>
            <a:custGeom>
              <a:avLst/>
              <a:gdLst/>
              <a:ahLst/>
              <a:cxnLst/>
              <a:rect l="l" t="t" r="r" b="b"/>
              <a:pathLst>
                <a:path w="6066" h="3676" extrusionOk="0">
                  <a:moveTo>
                    <a:pt x="5765" y="1"/>
                  </a:moveTo>
                  <a:cubicBezTo>
                    <a:pt x="5752" y="1"/>
                    <a:pt x="5739" y="2"/>
                    <a:pt x="5725" y="4"/>
                  </a:cubicBezTo>
                  <a:cubicBezTo>
                    <a:pt x="3506" y="492"/>
                    <a:pt x="1599" y="1646"/>
                    <a:pt x="134" y="3332"/>
                  </a:cubicBezTo>
                  <a:cubicBezTo>
                    <a:pt x="1" y="3466"/>
                    <a:pt x="119" y="3675"/>
                    <a:pt x="261" y="3675"/>
                  </a:cubicBezTo>
                  <a:cubicBezTo>
                    <a:pt x="308" y="3675"/>
                    <a:pt x="357" y="3653"/>
                    <a:pt x="401" y="3598"/>
                  </a:cubicBezTo>
                  <a:cubicBezTo>
                    <a:pt x="1865" y="1957"/>
                    <a:pt x="3684" y="892"/>
                    <a:pt x="5813" y="404"/>
                  </a:cubicBezTo>
                  <a:cubicBezTo>
                    <a:pt x="6066" y="362"/>
                    <a:pt x="5999" y="1"/>
                    <a:pt x="5765" y="1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30"/>
            <p:cNvSpPr/>
            <p:nvPr/>
          </p:nvSpPr>
          <p:spPr>
            <a:xfrm>
              <a:off x="4914200" y="2467275"/>
              <a:ext cx="61125" cy="139550"/>
            </a:xfrm>
            <a:custGeom>
              <a:avLst/>
              <a:gdLst/>
              <a:ahLst/>
              <a:cxnLst/>
              <a:rect l="l" t="t" r="r" b="b"/>
              <a:pathLst>
                <a:path w="2445" h="5582" extrusionOk="0">
                  <a:moveTo>
                    <a:pt x="2132" y="0"/>
                  </a:moveTo>
                  <a:cubicBezTo>
                    <a:pt x="2085" y="0"/>
                    <a:pt x="2037" y="17"/>
                    <a:pt x="1997" y="58"/>
                  </a:cubicBezTo>
                  <a:cubicBezTo>
                    <a:pt x="666" y="1522"/>
                    <a:pt x="0" y="3386"/>
                    <a:pt x="133" y="5382"/>
                  </a:cubicBezTo>
                  <a:cubicBezTo>
                    <a:pt x="133" y="5515"/>
                    <a:pt x="244" y="5582"/>
                    <a:pt x="355" y="5582"/>
                  </a:cubicBezTo>
                  <a:cubicBezTo>
                    <a:pt x="466" y="5582"/>
                    <a:pt x="577" y="5515"/>
                    <a:pt x="577" y="5382"/>
                  </a:cubicBezTo>
                  <a:cubicBezTo>
                    <a:pt x="444" y="3519"/>
                    <a:pt x="1021" y="1744"/>
                    <a:pt x="2307" y="369"/>
                  </a:cubicBezTo>
                  <a:cubicBezTo>
                    <a:pt x="2444" y="198"/>
                    <a:pt x="2291" y="0"/>
                    <a:pt x="2132" y="0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0"/>
            <p:cNvSpPr/>
            <p:nvPr/>
          </p:nvSpPr>
          <p:spPr>
            <a:xfrm>
              <a:off x="4967425" y="2470375"/>
              <a:ext cx="95925" cy="102925"/>
            </a:xfrm>
            <a:custGeom>
              <a:avLst/>
              <a:gdLst/>
              <a:ahLst/>
              <a:cxnLst/>
              <a:rect l="l" t="t" r="r" b="b"/>
              <a:pathLst>
                <a:path w="3837" h="4117" extrusionOk="0">
                  <a:moveTo>
                    <a:pt x="206" y="1"/>
                  </a:moveTo>
                  <a:cubicBezTo>
                    <a:pt x="101" y="1"/>
                    <a:pt x="1" y="67"/>
                    <a:pt x="1" y="200"/>
                  </a:cubicBezTo>
                  <a:cubicBezTo>
                    <a:pt x="134" y="2152"/>
                    <a:pt x="1554" y="3794"/>
                    <a:pt x="3506" y="4105"/>
                  </a:cubicBezTo>
                  <a:cubicBezTo>
                    <a:pt x="3530" y="4113"/>
                    <a:pt x="3553" y="4116"/>
                    <a:pt x="3574" y="4116"/>
                  </a:cubicBezTo>
                  <a:cubicBezTo>
                    <a:pt x="3785" y="4116"/>
                    <a:pt x="3837" y="3746"/>
                    <a:pt x="3595" y="3705"/>
                  </a:cubicBezTo>
                  <a:cubicBezTo>
                    <a:pt x="1864" y="3395"/>
                    <a:pt x="533" y="1975"/>
                    <a:pt x="444" y="200"/>
                  </a:cubicBezTo>
                  <a:cubicBezTo>
                    <a:pt x="422" y="67"/>
                    <a:pt x="311" y="1"/>
                    <a:pt x="206" y="1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0"/>
            <p:cNvSpPr/>
            <p:nvPr/>
          </p:nvSpPr>
          <p:spPr>
            <a:xfrm>
              <a:off x="4644650" y="2291250"/>
              <a:ext cx="17775" cy="174850"/>
            </a:xfrm>
            <a:custGeom>
              <a:avLst/>
              <a:gdLst/>
              <a:ahLst/>
              <a:cxnLst/>
              <a:rect l="l" t="t" r="r" b="b"/>
              <a:pathLst>
                <a:path w="711" h="6994" extrusionOk="0">
                  <a:moveTo>
                    <a:pt x="311" y="0"/>
                  </a:moveTo>
                  <a:cubicBezTo>
                    <a:pt x="223" y="2263"/>
                    <a:pt x="134" y="4526"/>
                    <a:pt x="1" y="6744"/>
                  </a:cubicBezTo>
                  <a:cubicBezTo>
                    <a:pt x="1" y="6899"/>
                    <a:pt x="136" y="6994"/>
                    <a:pt x="257" y="6994"/>
                  </a:cubicBezTo>
                  <a:cubicBezTo>
                    <a:pt x="345" y="6994"/>
                    <a:pt x="426" y="6944"/>
                    <a:pt x="444" y="6833"/>
                  </a:cubicBezTo>
                  <a:cubicBezTo>
                    <a:pt x="533" y="4570"/>
                    <a:pt x="622" y="2352"/>
                    <a:pt x="711" y="133"/>
                  </a:cubicBezTo>
                  <a:cubicBezTo>
                    <a:pt x="578" y="89"/>
                    <a:pt x="444" y="45"/>
                    <a:pt x="311" y="0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0"/>
            <p:cNvSpPr/>
            <p:nvPr/>
          </p:nvSpPr>
          <p:spPr>
            <a:xfrm>
              <a:off x="4652425" y="2258375"/>
              <a:ext cx="12225" cy="36225"/>
            </a:xfrm>
            <a:custGeom>
              <a:avLst/>
              <a:gdLst/>
              <a:ahLst/>
              <a:cxnLst/>
              <a:rect l="l" t="t" r="r" b="b"/>
              <a:pathLst>
                <a:path w="489" h="1449" extrusionOk="0">
                  <a:moveTo>
                    <a:pt x="213" y="1"/>
                  </a:moveTo>
                  <a:cubicBezTo>
                    <a:pt x="123" y="1"/>
                    <a:pt x="45" y="50"/>
                    <a:pt x="45" y="162"/>
                  </a:cubicBezTo>
                  <a:cubicBezTo>
                    <a:pt x="45" y="561"/>
                    <a:pt x="0" y="916"/>
                    <a:pt x="0" y="1315"/>
                  </a:cubicBezTo>
                  <a:cubicBezTo>
                    <a:pt x="133" y="1360"/>
                    <a:pt x="267" y="1404"/>
                    <a:pt x="400" y="1448"/>
                  </a:cubicBezTo>
                  <a:cubicBezTo>
                    <a:pt x="444" y="1049"/>
                    <a:pt x="444" y="650"/>
                    <a:pt x="488" y="250"/>
                  </a:cubicBezTo>
                  <a:cubicBezTo>
                    <a:pt x="488" y="96"/>
                    <a:pt x="339" y="1"/>
                    <a:pt x="213" y="1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0"/>
            <p:cNvSpPr/>
            <p:nvPr/>
          </p:nvSpPr>
          <p:spPr>
            <a:xfrm>
              <a:off x="4498200" y="2458725"/>
              <a:ext cx="163125" cy="70000"/>
            </a:xfrm>
            <a:custGeom>
              <a:avLst/>
              <a:gdLst/>
              <a:ahLst/>
              <a:cxnLst/>
              <a:rect l="l" t="t" r="r" b="b"/>
              <a:pathLst>
                <a:path w="6525" h="2800" extrusionOk="0">
                  <a:moveTo>
                    <a:pt x="6214" y="1"/>
                  </a:moveTo>
                  <a:cubicBezTo>
                    <a:pt x="3951" y="178"/>
                    <a:pt x="1910" y="977"/>
                    <a:pt x="180" y="2397"/>
                  </a:cubicBezTo>
                  <a:cubicBezTo>
                    <a:pt x="0" y="2540"/>
                    <a:pt x="111" y="2800"/>
                    <a:pt x="277" y="2800"/>
                  </a:cubicBezTo>
                  <a:cubicBezTo>
                    <a:pt x="317" y="2800"/>
                    <a:pt x="359" y="2785"/>
                    <a:pt x="401" y="2752"/>
                  </a:cubicBezTo>
                  <a:cubicBezTo>
                    <a:pt x="2087" y="1376"/>
                    <a:pt x="4084" y="577"/>
                    <a:pt x="6258" y="444"/>
                  </a:cubicBezTo>
                  <a:cubicBezTo>
                    <a:pt x="6524" y="400"/>
                    <a:pt x="6480" y="1"/>
                    <a:pt x="6214" y="1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0"/>
            <p:cNvSpPr/>
            <p:nvPr/>
          </p:nvSpPr>
          <p:spPr>
            <a:xfrm>
              <a:off x="4583650" y="2456400"/>
              <a:ext cx="77725" cy="131725"/>
            </a:xfrm>
            <a:custGeom>
              <a:avLst/>
              <a:gdLst/>
              <a:ahLst/>
              <a:cxnLst/>
              <a:rect l="l" t="t" r="r" b="b"/>
              <a:pathLst>
                <a:path w="3109" h="5269" extrusionOk="0">
                  <a:moveTo>
                    <a:pt x="2814" y="1"/>
                  </a:moveTo>
                  <a:cubicBezTo>
                    <a:pt x="2778" y="1"/>
                    <a:pt x="2741" y="15"/>
                    <a:pt x="2707" y="49"/>
                  </a:cubicBezTo>
                  <a:cubicBezTo>
                    <a:pt x="1110" y="1292"/>
                    <a:pt x="178" y="3022"/>
                    <a:pt x="0" y="5019"/>
                  </a:cubicBezTo>
                  <a:cubicBezTo>
                    <a:pt x="0" y="5173"/>
                    <a:pt x="135" y="5268"/>
                    <a:pt x="248" y="5268"/>
                  </a:cubicBezTo>
                  <a:cubicBezTo>
                    <a:pt x="330" y="5268"/>
                    <a:pt x="400" y="5219"/>
                    <a:pt x="400" y="5107"/>
                  </a:cubicBezTo>
                  <a:cubicBezTo>
                    <a:pt x="577" y="3199"/>
                    <a:pt x="1465" y="1558"/>
                    <a:pt x="2929" y="404"/>
                  </a:cubicBezTo>
                  <a:cubicBezTo>
                    <a:pt x="3108" y="261"/>
                    <a:pt x="2968" y="1"/>
                    <a:pt x="2814" y="1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0"/>
            <p:cNvSpPr/>
            <p:nvPr/>
          </p:nvSpPr>
          <p:spPr>
            <a:xfrm>
              <a:off x="4649100" y="2460450"/>
              <a:ext cx="84775" cy="115100"/>
            </a:xfrm>
            <a:custGeom>
              <a:avLst/>
              <a:gdLst/>
              <a:ahLst/>
              <a:cxnLst/>
              <a:rect l="l" t="t" r="r" b="b"/>
              <a:pathLst>
                <a:path w="3391" h="4604" extrusionOk="0">
                  <a:moveTo>
                    <a:pt x="336" y="1"/>
                  </a:moveTo>
                  <a:cubicBezTo>
                    <a:pt x="242" y="1"/>
                    <a:pt x="153" y="60"/>
                    <a:pt x="133" y="198"/>
                  </a:cubicBezTo>
                  <a:cubicBezTo>
                    <a:pt x="0" y="2106"/>
                    <a:pt x="1154" y="3925"/>
                    <a:pt x="2973" y="4590"/>
                  </a:cubicBezTo>
                  <a:cubicBezTo>
                    <a:pt x="2999" y="4599"/>
                    <a:pt x="3025" y="4603"/>
                    <a:pt x="3049" y="4603"/>
                  </a:cubicBezTo>
                  <a:cubicBezTo>
                    <a:pt x="3270" y="4603"/>
                    <a:pt x="3390" y="4271"/>
                    <a:pt x="3150" y="4191"/>
                  </a:cubicBezTo>
                  <a:cubicBezTo>
                    <a:pt x="1509" y="3614"/>
                    <a:pt x="400" y="2017"/>
                    <a:pt x="577" y="242"/>
                  </a:cubicBezTo>
                  <a:cubicBezTo>
                    <a:pt x="577" y="94"/>
                    <a:pt x="453" y="1"/>
                    <a:pt x="336" y="1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4073425" y="509475"/>
              <a:ext cx="1388725" cy="1805875"/>
            </a:xfrm>
            <a:custGeom>
              <a:avLst/>
              <a:gdLst/>
              <a:ahLst/>
              <a:cxnLst/>
              <a:rect l="l" t="t" r="r" b="b"/>
              <a:pathLst>
                <a:path w="55549" h="72235" extrusionOk="0">
                  <a:moveTo>
                    <a:pt x="27909" y="0"/>
                  </a:moveTo>
                  <a:cubicBezTo>
                    <a:pt x="26529" y="0"/>
                    <a:pt x="25078" y="109"/>
                    <a:pt x="23560" y="327"/>
                  </a:cubicBezTo>
                  <a:cubicBezTo>
                    <a:pt x="7853" y="2590"/>
                    <a:pt x="1110" y="6494"/>
                    <a:pt x="533" y="26726"/>
                  </a:cubicBezTo>
                  <a:cubicBezTo>
                    <a:pt x="0" y="46913"/>
                    <a:pt x="5058" y="65459"/>
                    <a:pt x="22450" y="71049"/>
                  </a:cubicBezTo>
                  <a:cubicBezTo>
                    <a:pt x="25016" y="71880"/>
                    <a:pt x="27545" y="72235"/>
                    <a:pt x="29992" y="72235"/>
                  </a:cubicBezTo>
                  <a:cubicBezTo>
                    <a:pt x="44134" y="72235"/>
                    <a:pt x="55548" y="60402"/>
                    <a:pt x="55549" y="60401"/>
                  </a:cubicBezTo>
                  <a:lnTo>
                    <a:pt x="55549" y="60401"/>
                  </a:lnTo>
                  <a:cubicBezTo>
                    <a:pt x="54951" y="60678"/>
                    <a:pt x="54383" y="60811"/>
                    <a:pt x="53845" y="60811"/>
                  </a:cubicBezTo>
                  <a:cubicBezTo>
                    <a:pt x="47839" y="60811"/>
                    <a:pt x="45568" y="44236"/>
                    <a:pt x="46586" y="26726"/>
                  </a:cubicBezTo>
                  <a:cubicBezTo>
                    <a:pt x="47589" y="9487"/>
                    <a:pt x="40839" y="0"/>
                    <a:pt x="27909" y="0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5217500" y="1235275"/>
              <a:ext cx="464275" cy="948775"/>
            </a:xfrm>
            <a:custGeom>
              <a:avLst/>
              <a:gdLst/>
              <a:ahLst/>
              <a:cxnLst/>
              <a:rect l="l" t="t" r="r" b="b"/>
              <a:pathLst>
                <a:path w="18571" h="37951" extrusionOk="0">
                  <a:moveTo>
                    <a:pt x="690" y="1"/>
                  </a:moveTo>
                  <a:lnTo>
                    <a:pt x="690" y="1"/>
                  </a:lnTo>
                  <a:cubicBezTo>
                    <a:pt x="1" y="16632"/>
                    <a:pt x="2352" y="31780"/>
                    <a:pt x="8084" y="31780"/>
                  </a:cubicBezTo>
                  <a:cubicBezTo>
                    <a:pt x="8621" y="31780"/>
                    <a:pt x="9189" y="31647"/>
                    <a:pt x="9786" y="31369"/>
                  </a:cubicBezTo>
                  <a:lnTo>
                    <a:pt x="9786" y="31369"/>
                  </a:lnTo>
                  <a:cubicBezTo>
                    <a:pt x="9786" y="31369"/>
                    <a:pt x="7345" y="33942"/>
                    <a:pt x="3264" y="36649"/>
                  </a:cubicBezTo>
                  <a:cubicBezTo>
                    <a:pt x="6567" y="37575"/>
                    <a:pt x="9772" y="37950"/>
                    <a:pt x="12640" y="37950"/>
                  </a:cubicBezTo>
                  <a:cubicBezTo>
                    <a:pt x="14855" y="37950"/>
                    <a:pt x="16869" y="37726"/>
                    <a:pt x="18571" y="37359"/>
                  </a:cubicBezTo>
                  <a:cubicBezTo>
                    <a:pt x="18571" y="37359"/>
                    <a:pt x="11782" y="30570"/>
                    <a:pt x="9919" y="20676"/>
                  </a:cubicBezTo>
                  <a:cubicBezTo>
                    <a:pt x="8677" y="14065"/>
                    <a:pt x="6369" y="4171"/>
                    <a:pt x="690" y="1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4554800" y="1184500"/>
              <a:ext cx="907350" cy="967000"/>
            </a:xfrm>
            <a:custGeom>
              <a:avLst/>
              <a:gdLst/>
              <a:ahLst/>
              <a:cxnLst/>
              <a:rect l="l" t="t" r="r" b="b"/>
              <a:pathLst>
                <a:path w="36294" h="38680" extrusionOk="0">
                  <a:moveTo>
                    <a:pt x="21194" y="0"/>
                  </a:moveTo>
                  <a:cubicBezTo>
                    <a:pt x="19643" y="0"/>
                    <a:pt x="17937" y="330"/>
                    <a:pt x="16062" y="1056"/>
                  </a:cubicBezTo>
                  <a:cubicBezTo>
                    <a:pt x="16062" y="1056"/>
                    <a:pt x="1" y="8510"/>
                    <a:pt x="9851" y="23950"/>
                  </a:cubicBezTo>
                  <a:cubicBezTo>
                    <a:pt x="15263" y="32380"/>
                    <a:pt x="22717" y="36772"/>
                    <a:pt x="29772" y="38680"/>
                  </a:cubicBezTo>
                  <a:cubicBezTo>
                    <a:pt x="33853" y="35973"/>
                    <a:pt x="36294" y="33400"/>
                    <a:pt x="36294" y="33400"/>
                  </a:cubicBezTo>
                  <a:lnTo>
                    <a:pt x="36294" y="33400"/>
                  </a:lnTo>
                  <a:cubicBezTo>
                    <a:pt x="35697" y="33678"/>
                    <a:pt x="35129" y="33811"/>
                    <a:pt x="34592" y="33811"/>
                  </a:cubicBezTo>
                  <a:cubicBezTo>
                    <a:pt x="28860" y="33811"/>
                    <a:pt x="26509" y="18663"/>
                    <a:pt x="27198" y="2032"/>
                  </a:cubicBezTo>
                  <a:cubicBezTo>
                    <a:pt x="25518" y="751"/>
                    <a:pt x="23532" y="0"/>
                    <a:pt x="21194" y="0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0"/>
            <p:cNvSpPr/>
            <p:nvPr/>
          </p:nvSpPr>
          <p:spPr>
            <a:xfrm>
              <a:off x="4950800" y="1785450"/>
              <a:ext cx="145325" cy="130300"/>
            </a:xfrm>
            <a:custGeom>
              <a:avLst/>
              <a:gdLst/>
              <a:ahLst/>
              <a:cxnLst/>
              <a:rect l="l" t="t" r="r" b="b"/>
              <a:pathLst>
                <a:path w="5813" h="5212" extrusionOk="0">
                  <a:moveTo>
                    <a:pt x="4836" y="0"/>
                  </a:moveTo>
                  <a:lnTo>
                    <a:pt x="4836" y="0"/>
                  </a:lnTo>
                  <a:cubicBezTo>
                    <a:pt x="4969" y="932"/>
                    <a:pt x="5014" y="1775"/>
                    <a:pt x="5014" y="2662"/>
                  </a:cubicBezTo>
                  <a:cubicBezTo>
                    <a:pt x="4969" y="3062"/>
                    <a:pt x="4969" y="3550"/>
                    <a:pt x="4881" y="3816"/>
                  </a:cubicBezTo>
                  <a:cubicBezTo>
                    <a:pt x="4748" y="4127"/>
                    <a:pt x="4570" y="4260"/>
                    <a:pt x="4260" y="4304"/>
                  </a:cubicBezTo>
                  <a:cubicBezTo>
                    <a:pt x="4198" y="4317"/>
                    <a:pt x="4135" y="4323"/>
                    <a:pt x="4072" y="4323"/>
                  </a:cubicBezTo>
                  <a:cubicBezTo>
                    <a:pt x="3497" y="4323"/>
                    <a:pt x="2854" y="3812"/>
                    <a:pt x="2174" y="3372"/>
                  </a:cubicBezTo>
                  <a:cubicBezTo>
                    <a:pt x="1464" y="2884"/>
                    <a:pt x="754" y="2352"/>
                    <a:pt x="0" y="1819"/>
                  </a:cubicBezTo>
                  <a:lnTo>
                    <a:pt x="0" y="1819"/>
                  </a:lnTo>
                  <a:cubicBezTo>
                    <a:pt x="488" y="2574"/>
                    <a:pt x="1065" y="3284"/>
                    <a:pt x="1731" y="3905"/>
                  </a:cubicBezTo>
                  <a:cubicBezTo>
                    <a:pt x="2086" y="4215"/>
                    <a:pt x="2440" y="4526"/>
                    <a:pt x="2840" y="4792"/>
                  </a:cubicBezTo>
                  <a:cubicBezTo>
                    <a:pt x="3178" y="5018"/>
                    <a:pt x="3612" y="5211"/>
                    <a:pt x="4114" y="5211"/>
                  </a:cubicBezTo>
                  <a:cubicBezTo>
                    <a:pt x="4205" y="5211"/>
                    <a:pt x="4298" y="5205"/>
                    <a:pt x="4393" y="5191"/>
                  </a:cubicBezTo>
                  <a:cubicBezTo>
                    <a:pt x="4659" y="5147"/>
                    <a:pt x="4969" y="5058"/>
                    <a:pt x="5191" y="4836"/>
                  </a:cubicBezTo>
                  <a:cubicBezTo>
                    <a:pt x="5457" y="4659"/>
                    <a:pt x="5635" y="4348"/>
                    <a:pt x="5679" y="4082"/>
                  </a:cubicBezTo>
                  <a:cubicBezTo>
                    <a:pt x="5812" y="3505"/>
                    <a:pt x="5768" y="3062"/>
                    <a:pt x="5724" y="2618"/>
                  </a:cubicBezTo>
                  <a:cubicBezTo>
                    <a:pt x="5591" y="1686"/>
                    <a:pt x="5324" y="799"/>
                    <a:pt x="4836" y="0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0"/>
            <p:cNvSpPr/>
            <p:nvPr/>
          </p:nvSpPr>
          <p:spPr>
            <a:xfrm>
              <a:off x="5258050" y="1742175"/>
              <a:ext cx="16650" cy="78800"/>
            </a:xfrm>
            <a:custGeom>
              <a:avLst/>
              <a:gdLst/>
              <a:ahLst/>
              <a:cxnLst/>
              <a:rect l="l" t="t" r="r" b="b"/>
              <a:pathLst>
                <a:path w="666" h="3152" extrusionOk="0">
                  <a:moveTo>
                    <a:pt x="0" y="1"/>
                  </a:moveTo>
                  <a:lnTo>
                    <a:pt x="0" y="1"/>
                  </a:lnTo>
                  <a:cubicBezTo>
                    <a:pt x="222" y="1110"/>
                    <a:pt x="399" y="2175"/>
                    <a:pt x="666" y="3151"/>
                  </a:cubicBezTo>
                  <a:cubicBezTo>
                    <a:pt x="666" y="2752"/>
                    <a:pt x="666" y="2441"/>
                    <a:pt x="621" y="2086"/>
                  </a:cubicBezTo>
                  <a:cubicBezTo>
                    <a:pt x="532" y="1376"/>
                    <a:pt x="355" y="667"/>
                    <a:pt x="0" y="1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0"/>
            <p:cNvSpPr/>
            <p:nvPr/>
          </p:nvSpPr>
          <p:spPr>
            <a:xfrm>
              <a:off x="5131600" y="1729975"/>
              <a:ext cx="143100" cy="129950"/>
            </a:xfrm>
            <a:custGeom>
              <a:avLst/>
              <a:gdLst/>
              <a:ahLst/>
              <a:cxnLst/>
              <a:rect l="l" t="t" r="r" b="b"/>
              <a:pathLst>
                <a:path w="5724" h="5198" extrusionOk="0">
                  <a:moveTo>
                    <a:pt x="4792" y="1"/>
                  </a:moveTo>
                  <a:lnTo>
                    <a:pt x="4792" y="1"/>
                  </a:lnTo>
                  <a:cubicBezTo>
                    <a:pt x="4925" y="888"/>
                    <a:pt x="5014" y="1776"/>
                    <a:pt x="4969" y="2619"/>
                  </a:cubicBezTo>
                  <a:cubicBezTo>
                    <a:pt x="4925" y="3018"/>
                    <a:pt x="4925" y="3506"/>
                    <a:pt x="4836" y="3817"/>
                  </a:cubicBezTo>
                  <a:cubicBezTo>
                    <a:pt x="4748" y="4127"/>
                    <a:pt x="4526" y="4216"/>
                    <a:pt x="4215" y="4305"/>
                  </a:cubicBezTo>
                  <a:cubicBezTo>
                    <a:pt x="4172" y="4311"/>
                    <a:pt x="4128" y="4314"/>
                    <a:pt x="4085" y="4314"/>
                  </a:cubicBezTo>
                  <a:cubicBezTo>
                    <a:pt x="3495" y="4314"/>
                    <a:pt x="2835" y="3783"/>
                    <a:pt x="2174" y="3329"/>
                  </a:cubicBezTo>
                  <a:cubicBezTo>
                    <a:pt x="1420" y="2840"/>
                    <a:pt x="710" y="2308"/>
                    <a:pt x="0" y="1776"/>
                  </a:cubicBezTo>
                  <a:lnTo>
                    <a:pt x="0" y="1776"/>
                  </a:lnTo>
                  <a:cubicBezTo>
                    <a:pt x="444" y="2574"/>
                    <a:pt x="1065" y="3240"/>
                    <a:pt x="1730" y="3861"/>
                  </a:cubicBezTo>
                  <a:cubicBezTo>
                    <a:pt x="2041" y="4216"/>
                    <a:pt x="2396" y="4482"/>
                    <a:pt x="2795" y="4748"/>
                  </a:cubicBezTo>
                  <a:cubicBezTo>
                    <a:pt x="3160" y="4992"/>
                    <a:pt x="3673" y="5198"/>
                    <a:pt x="4199" y="5198"/>
                  </a:cubicBezTo>
                  <a:cubicBezTo>
                    <a:pt x="4248" y="5198"/>
                    <a:pt x="4298" y="5196"/>
                    <a:pt x="4348" y="5192"/>
                  </a:cubicBezTo>
                  <a:cubicBezTo>
                    <a:pt x="4614" y="5148"/>
                    <a:pt x="4925" y="5015"/>
                    <a:pt x="5191" y="4837"/>
                  </a:cubicBezTo>
                  <a:cubicBezTo>
                    <a:pt x="5413" y="4615"/>
                    <a:pt x="5590" y="4305"/>
                    <a:pt x="5635" y="4038"/>
                  </a:cubicBezTo>
                  <a:cubicBezTo>
                    <a:pt x="5679" y="3905"/>
                    <a:pt x="5679" y="3772"/>
                    <a:pt x="5724" y="3639"/>
                  </a:cubicBezTo>
                  <a:cubicBezTo>
                    <a:pt x="5457" y="2663"/>
                    <a:pt x="5280" y="1598"/>
                    <a:pt x="5058" y="489"/>
                  </a:cubicBezTo>
                  <a:cubicBezTo>
                    <a:pt x="4969" y="312"/>
                    <a:pt x="4881" y="134"/>
                    <a:pt x="4792" y="1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0"/>
            <p:cNvSpPr/>
            <p:nvPr/>
          </p:nvSpPr>
          <p:spPr>
            <a:xfrm>
              <a:off x="5317925" y="1899700"/>
              <a:ext cx="143125" cy="129925"/>
            </a:xfrm>
            <a:custGeom>
              <a:avLst/>
              <a:gdLst/>
              <a:ahLst/>
              <a:cxnLst/>
              <a:rect l="l" t="t" r="r" b="b"/>
              <a:pathLst>
                <a:path w="5725" h="5197" extrusionOk="0">
                  <a:moveTo>
                    <a:pt x="4748" y="0"/>
                  </a:moveTo>
                  <a:lnTo>
                    <a:pt x="4748" y="0"/>
                  </a:lnTo>
                  <a:cubicBezTo>
                    <a:pt x="4881" y="888"/>
                    <a:pt x="4970" y="1775"/>
                    <a:pt x="4926" y="2618"/>
                  </a:cubicBezTo>
                  <a:cubicBezTo>
                    <a:pt x="4926" y="3017"/>
                    <a:pt x="4926" y="3505"/>
                    <a:pt x="4793" y="3816"/>
                  </a:cubicBezTo>
                  <a:cubicBezTo>
                    <a:pt x="4704" y="4126"/>
                    <a:pt x="4526" y="4260"/>
                    <a:pt x="4172" y="4304"/>
                  </a:cubicBezTo>
                  <a:cubicBezTo>
                    <a:pt x="4131" y="4310"/>
                    <a:pt x="4091" y="4313"/>
                    <a:pt x="4049" y="4313"/>
                  </a:cubicBezTo>
                  <a:cubicBezTo>
                    <a:pt x="3490" y="4313"/>
                    <a:pt x="2791" y="3782"/>
                    <a:pt x="2131" y="3328"/>
                  </a:cubicBezTo>
                  <a:cubicBezTo>
                    <a:pt x="1421" y="2840"/>
                    <a:pt x="711" y="2352"/>
                    <a:pt x="1" y="1819"/>
                  </a:cubicBezTo>
                  <a:lnTo>
                    <a:pt x="1" y="1819"/>
                  </a:lnTo>
                  <a:lnTo>
                    <a:pt x="45" y="1952"/>
                  </a:lnTo>
                  <a:cubicBezTo>
                    <a:pt x="489" y="2662"/>
                    <a:pt x="1066" y="3328"/>
                    <a:pt x="1687" y="3905"/>
                  </a:cubicBezTo>
                  <a:cubicBezTo>
                    <a:pt x="1997" y="4215"/>
                    <a:pt x="2352" y="4481"/>
                    <a:pt x="2752" y="4748"/>
                  </a:cubicBezTo>
                  <a:cubicBezTo>
                    <a:pt x="3117" y="4991"/>
                    <a:pt x="3629" y="5197"/>
                    <a:pt x="4155" y="5197"/>
                  </a:cubicBezTo>
                  <a:cubicBezTo>
                    <a:pt x="4205" y="5197"/>
                    <a:pt x="4255" y="5195"/>
                    <a:pt x="4305" y="5191"/>
                  </a:cubicBezTo>
                  <a:cubicBezTo>
                    <a:pt x="4571" y="5147"/>
                    <a:pt x="4881" y="5014"/>
                    <a:pt x="5148" y="4836"/>
                  </a:cubicBezTo>
                  <a:cubicBezTo>
                    <a:pt x="5369" y="4615"/>
                    <a:pt x="5547" y="4304"/>
                    <a:pt x="5591" y="4038"/>
                  </a:cubicBezTo>
                  <a:cubicBezTo>
                    <a:pt x="5724" y="3505"/>
                    <a:pt x="5680" y="3062"/>
                    <a:pt x="5636" y="2574"/>
                  </a:cubicBezTo>
                  <a:cubicBezTo>
                    <a:pt x="5547" y="1686"/>
                    <a:pt x="5236" y="755"/>
                    <a:pt x="4748" y="0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0"/>
            <p:cNvSpPr/>
            <p:nvPr/>
          </p:nvSpPr>
          <p:spPr>
            <a:xfrm>
              <a:off x="5316825" y="1944050"/>
              <a:ext cx="2250" cy="4475"/>
            </a:xfrm>
            <a:custGeom>
              <a:avLst/>
              <a:gdLst/>
              <a:ahLst/>
              <a:cxnLst/>
              <a:rect l="l" t="t" r="r" b="b"/>
              <a:pathLst>
                <a:path w="90" h="179" extrusionOk="0">
                  <a:moveTo>
                    <a:pt x="1" y="1"/>
                  </a:moveTo>
                  <a:lnTo>
                    <a:pt x="89" y="178"/>
                  </a:lnTo>
                  <a:lnTo>
                    <a:pt x="89" y="178"/>
                  </a:lnTo>
                  <a:lnTo>
                    <a:pt x="45" y="4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0"/>
            <p:cNvSpPr/>
            <p:nvPr/>
          </p:nvSpPr>
          <p:spPr>
            <a:xfrm>
              <a:off x="5285775" y="1652350"/>
              <a:ext cx="144225" cy="130225"/>
            </a:xfrm>
            <a:custGeom>
              <a:avLst/>
              <a:gdLst/>
              <a:ahLst/>
              <a:cxnLst/>
              <a:rect l="l" t="t" r="r" b="b"/>
              <a:pathLst>
                <a:path w="5769" h="5209" extrusionOk="0">
                  <a:moveTo>
                    <a:pt x="4792" y="0"/>
                  </a:moveTo>
                  <a:lnTo>
                    <a:pt x="4792" y="0"/>
                  </a:lnTo>
                  <a:cubicBezTo>
                    <a:pt x="4925" y="888"/>
                    <a:pt x="5014" y="1775"/>
                    <a:pt x="4969" y="2618"/>
                  </a:cubicBezTo>
                  <a:cubicBezTo>
                    <a:pt x="4969" y="3062"/>
                    <a:pt x="4969" y="3505"/>
                    <a:pt x="4836" y="3816"/>
                  </a:cubicBezTo>
                  <a:cubicBezTo>
                    <a:pt x="4748" y="4126"/>
                    <a:pt x="4570" y="4260"/>
                    <a:pt x="4215" y="4304"/>
                  </a:cubicBezTo>
                  <a:cubicBezTo>
                    <a:pt x="4175" y="4310"/>
                    <a:pt x="4134" y="4313"/>
                    <a:pt x="4093" y="4313"/>
                  </a:cubicBezTo>
                  <a:cubicBezTo>
                    <a:pt x="3534" y="4313"/>
                    <a:pt x="2835" y="3782"/>
                    <a:pt x="2174" y="3328"/>
                  </a:cubicBezTo>
                  <a:cubicBezTo>
                    <a:pt x="1464" y="2840"/>
                    <a:pt x="755" y="2307"/>
                    <a:pt x="0" y="1775"/>
                  </a:cubicBezTo>
                  <a:lnTo>
                    <a:pt x="0" y="1775"/>
                  </a:lnTo>
                  <a:cubicBezTo>
                    <a:pt x="444" y="2574"/>
                    <a:pt x="1065" y="3283"/>
                    <a:pt x="1731" y="3905"/>
                  </a:cubicBezTo>
                  <a:cubicBezTo>
                    <a:pt x="2041" y="4215"/>
                    <a:pt x="2396" y="4481"/>
                    <a:pt x="2795" y="4792"/>
                  </a:cubicBezTo>
                  <a:cubicBezTo>
                    <a:pt x="3141" y="4984"/>
                    <a:pt x="3619" y="5209"/>
                    <a:pt x="4115" y="5209"/>
                  </a:cubicBezTo>
                  <a:cubicBezTo>
                    <a:pt x="4192" y="5209"/>
                    <a:pt x="4270" y="5203"/>
                    <a:pt x="4348" y="5191"/>
                  </a:cubicBezTo>
                  <a:cubicBezTo>
                    <a:pt x="4659" y="5147"/>
                    <a:pt x="4925" y="5058"/>
                    <a:pt x="5191" y="4836"/>
                  </a:cubicBezTo>
                  <a:cubicBezTo>
                    <a:pt x="5413" y="4614"/>
                    <a:pt x="5591" y="4348"/>
                    <a:pt x="5679" y="4038"/>
                  </a:cubicBezTo>
                  <a:cubicBezTo>
                    <a:pt x="5768" y="3505"/>
                    <a:pt x="5724" y="3062"/>
                    <a:pt x="5679" y="2574"/>
                  </a:cubicBezTo>
                  <a:cubicBezTo>
                    <a:pt x="5591" y="1686"/>
                    <a:pt x="5280" y="754"/>
                    <a:pt x="4792" y="0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0"/>
            <p:cNvSpPr/>
            <p:nvPr/>
          </p:nvSpPr>
          <p:spPr>
            <a:xfrm>
              <a:off x="4946350" y="1574700"/>
              <a:ext cx="144225" cy="130300"/>
            </a:xfrm>
            <a:custGeom>
              <a:avLst/>
              <a:gdLst/>
              <a:ahLst/>
              <a:cxnLst/>
              <a:rect l="l" t="t" r="r" b="b"/>
              <a:pathLst>
                <a:path w="5769" h="5212" extrusionOk="0">
                  <a:moveTo>
                    <a:pt x="4792" y="0"/>
                  </a:moveTo>
                  <a:cubicBezTo>
                    <a:pt x="4926" y="932"/>
                    <a:pt x="5014" y="1775"/>
                    <a:pt x="4970" y="2663"/>
                  </a:cubicBezTo>
                  <a:cubicBezTo>
                    <a:pt x="4926" y="3062"/>
                    <a:pt x="4926" y="3550"/>
                    <a:pt x="4837" y="3816"/>
                  </a:cubicBezTo>
                  <a:cubicBezTo>
                    <a:pt x="4748" y="4127"/>
                    <a:pt x="4526" y="4260"/>
                    <a:pt x="4216" y="4304"/>
                  </a:cubicBezTo>
                  <a:cubicBezTo>
                    <a:pt x="4154" y="4317"/>
                    <a:pt x="4091" y="4324"/>
                    <a:pt x="4028" y="4324"/>
                  </a:cubicBezTo>
                  <a:cubicBezTo>
                    <a:pt x="3453" y="4324"/>
                    <a:pt x="2810" y="3812"/>
                    <a:pt x="2130" y="3372"/>
                  </a:cubicBezTo>
                  <a:cubicBezTo>
                    <a:pt x="1421" y="2884"/>
                    <a:pt x="711" y="2352"/>
                    <a:pt x="1" y="1820"/>
                  </a:cubicBezTo>
                  <a:lnTo>
                    <a:pt x="1" y="1820"/>
                  </a:lnTo>
                  <a:cubicBezTo>
                    <a:pt x="444" y="2574"/>
                    <a:pt x="1066" y="3284"/>
                    <a:pt x="1731" y="3905"/>
                  </a:cubicBezTo>
                  <a:cubicBezTo>
                    <a:pt x="2042" y="4215"/>
                    <a:pt x="2397" y="4526"/>
                    <a:pt x="2796" y="4792"/>
                  </a:cubicBezTo>
                  <a:cubicBezTo>
                    <a:pt x="3134" y="5018"/>
                    <a:pt x="3568" y="5211"/>
                    <a:pt x="4070" y="5211"/>
                  </a:cubicBezTo>
                  <a:cubicBezTo>
                    <a:pt x="4161" y="5211"/>
                    <a:pt x="4254" y="5205"/>
                    <a:pt x="4349" y="5191"/>
                  </a:cubicBezTo>
                  <a:cubicBezTo>
                    <a:pt x="4615" y="5147"/>
                    <a:pt x="4926" y="5058"/>
                    <a:pt x="5147" y="4837"/>
                  </a:cubicBezTo>
                  <a:cubicBezTo>
                    <a:pt x="5414" y="4659"/>
                    <a:pt x="5591" y="4348"/>
                    <a:pt x="5635" y="4082"/>
                  </a:cubicBezTo>
                  <a:cubicBezTo>
                    <a:pt x="5769" y="3505"/>
                    <a:pt x="5724" y="3062"/>
                    <a:pt x="5680" y="2618"/>
                  </a:cubicBezTo>
                  <a:cubicBezTo>
                    <a:pt x="5547" y="1686"/>
                    <a:pt x="5281" y="799"/>
                    <a:pt x="4792" y="0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0"/>
            <p:cNvSpPr/>
            <p:nvPr/>
          </p:nvSpPr>
          <p:spPr>
            <a:xfrm>
              <a:off x="5234750" y="1389450"/>
              <a:ext cx="25525" cy="127600"/>
            </a:xfrm>
            <a:custGeom>
              <a:avLst/>
              <a:gdLst/>
              <a:ahLst/>
              <a:cxnLst/>
              <a:rect l="l" t="t" r="r" b="b"/>
              <a:pathLst>
                <a:path w="1021" h="5104" extrusionOk="0">
                  <a:moveTo>
                    <a:pt x="45" y="1"/>
                  </a:moveTo>
                  <a:cubicBezTo>
                    <a:pt x="178" y="933"/>
                    <a:pt x="267" y="1776"/>
                    <a:pt x="222" y="2619"/>
                  </a:cubicBezTo>
                  <a:cubicBezTo>
                    <a:pt x="222" y="3062"/>
                    <a:pt x="178" y="3506"/>
                    <a:pt x="89" y="3817"/>
                  </a:cubicBezTo>
                  <a:cubicBezTo>
                    <a:pt x="45" y="3905"/>
                    <a:pt x="45" y="3994"/>
                    <a:pt x="0" y="4038"/>
                  </a:cubicBezTo>
                  <a:cubicBezTo>
                    <a:pt x="0" y="4393"/>
                    <a:pt x="0" y="4748"/>
                    <a:pt x="45" y="5103"/>
                  </a:cubicBezTo>
                  <a:cubicBezTo>
                    <a:pt x="178" y="5015"/>
                    <a:pt x="311" y="4970"/>
                    <a:pt x="444" y="4837"/>
                  </a:cubicBezTo>
                  <a:cubicBezTo>
                    <a:pt x="666" y="4660"/>
                    <a:pt x="843" y="4349"/>
                    <a:pt x="888" y="4083"/>
                  </a:cubicBezTo>
                  <a:cubicBezTo>
                    <a:pt x="1021" y="3506"/>
                    <a:pt x="976" y="3062"/>
                    <a:pt x="932" y="2619"/>
                  </a:cubicBezTo>
                  <a:cubicBezTo>
                    <a:pt x="843" y="1687"/>
                    <a:pt x="533" y="800"/>
                    <a:pt x="45" y="1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0"/>
            <p:cNvSpPr/>
            <p:nvPr/>
          </p:nvSpPr>
          <p:spPr>
            <a:xfrm>
              <a:off x="5116075" y="1434950"/>
              <a:ext cx="119800" cy="84800"/>
            </a:xfrm>
            <a:custGeom>
              <a:avLst/>
              <a:gdLst/>
              <a:ahLst/>
              <a:cxnLst/>
              <a:rect l="l" t="t" r="r" b="b"/>
              <a:pathLst>
                <a:path w="4792" h="3392" extrusionOk="0">
                  <a:moveTo>
                    <a:pt x="0" y="0"/>
                  </a:moveTo>
                  <a:lnTo>
                    <a:pt x="0" y="0"/>
                  </a:lnTo>
                  <a:cubicBezTo>
                    <a:pt x="444" y="754"/>
                    <a:pt x="1065" y="1464"/>
                    <a:pt x="1730" y="2085"/>
                  </a:cubicBezTo>
                  <a:cubicBezTo>
                    <a:pt x="2041" y="2396"/>
                    <a:pt x="2396" y="2662"/>
                    <a:pt x="2795" y="2973"/>
                  </a:cubicBezTo>
                  <a:cubicBezTo>
                    <a:pt x="3133" y="3198"/>
                    <a:pt x="3599" y="3392"/>
                    <a:pt x="4084" y="3392"/>
                  </a:cubicBezTo>
                  <a:cubicBezTo>
                    <a:pt x="4172" y="3392"/>
                    <a:pt x="4260" y="3386"/>
                    <a:pt x="4348" y="3372"/>
                  </a:cubicBezTo>
                  <a:cubicBezTo>
                    <a:pt x="4481" y="3372"/>
                    <a:pt x="4614" y="3328"/>
                    <a:pt x="4792" y="3283"/>
                  </a:cubicBezTo>
                  <a:cubicBezTo>
                    <a:pt x="4747" y="2928"/>
                    <a:pt x="4747" y="2573"/>
                    <a:pt x="4747" y="2218"/>
                  </a:cubicBezTo>
                  <a:cubicBezTo>
                    <a:pt x="4614" y="2396"/>
                    <a:pt x="4481" y="2440"/>
                    <a:pt x="4215" y="2485"/>
                  </a:cubicBezTo>
                  <a:cubicBezTo>
                    <a:pt x="4161" y="2497"/>
                    <a:pt x="4105" y="2503"/>
                    <a:pt x="4048" y="2503"/>
                  </a:cubicBezTo>
                  <a:cubicBezTo>
                    <a:pt x="3497" y="2503"/>
                    <a:pt x="2817" y="1955"/>
                    <a:pt x="2174" y="1553"/>
                  </a:cubicBezTo>
                  <a:cubicBezTo>
                    <a:pt x="1420" y="1065"/>
                    <a:pt x="710" y="532"/>
                    <a:pt x="0" y="0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0"/>
            <p:cNvSpPr/>
            <p:nvPr/>
          </p:nvSpPr>
          <p:spPr>
            <a:xfrm>
              <a:off x="5131600" y="1915225"/>
              <a:ext cx="144200" cy="129950"/>
            </a:xfrm>
            <a:custGeom>
              <a:avLst/>
              <a:gdLst/>
              <a:ahLst/>
              <a:cxnLst/>
              <a:rect l="l" t="t" r="r" b="b"/>
              <a:pathLst>
                <a:path w="5768" h="5198" extrusionOk="0">
                  <a:moveTo>
                    <a:pt x="4792" y="0"/>
                  </a:moveTo>
                  <a:lnTo>
                    <a:pt x="4792" y="0"/>
                  </a:lnTo>
                  <a:cubicBezTo>
                    <a:pt x="4925" y="888"/>
                    <a:pt x="5014" y="1775"/>
                    <a:pt x="4969" y="2618"/>
                  </a:cubicBezTo>
                  <a:cubicBezTo>
                    <a:pt x="4925" y="3017"/>
                    <a:pt x="4925" y="3505"/>
                    <a:pt x="4836" y="3816"/>
                  </a:cubicBezTo>
                  <a:cubicBezTo>
                    <a:pt x="4748" y="4127"/>
                    <a:pt x="4526" y="4260"/>
                    <a:pt x="4215" y="4304"/>
                  </a:cubicBezTo>
                  <a:cubicBezTo>
                    <a:pt x="4172" y="4310"/>
                    <a:pt x="4128" y="4313"/>
                    <a:pt x="4085" y="4313"/>
                  </a:cubicBezTo>
                  <a:cubicBezTo>
                    <a:pt x="3495" y="4313"/>
                    <a:pt x="2835" y="3782"/>
                    <a:pt x="2174" y="3328"/>
                  </a:cubicBezTo>
                  <a:cubicBezTo>
                    <a:pt x="1420" y="2840"/>
                    <a:pt x="710" y="2308"/>
                    <a:pt x="0" y="1775"/>
                  </a:cubicBezTo>
                  <a:lnTo>
                    <a:pt x="0" y="1775"/>
                  </a:lnTo>
                  <a:cubicBezTo>
                    <a:pt x="444" y="2574"/>
                    <a:pt x="1065" y="3284"/>
                    <a:pt x="1730" y="3905"/>
                  </a:cubicBezTo>
                  <a:cubicBezTo>
                    <a:pt x="2041" y="4215"/>
                    <a:pt x="2396" y="4482"/>
                    <a:pt x="2795" y="4748"/>
                  </a:cubicBezTo>
                  <a:cubicBezTo>
                    <a:pt x="3160" y="4991"/>
                    <a:pt x="3673" y="5197"/>
                    <a:pt x="4199" y="5197"/>
                  </a:cubicBezTo>
                  <a:cubicBezTo>
                    <a:pt x="4248" y="5197"/>
                    <a:pt x="4298" y="5195"/>
                    <a:pt x="4348" y="5191"/>
                  </a:cubicBezTo>
                  <a:cubicBezTo>
                    <a:pt x="4614" y="5147"/>
                    <a:pt x="4925" y="5014"/>
                    <a:pt x="5191" y="4837"/>
                  </a:cubicBezTo>
                  <a:cubicBezTo>
                    <a:pt x="5413" y="4615"/>
                    <a:pt x="5590" y="4304"/>
                    <a:pt x="5635" y="4038"/>
                  </a:cubicBezTo>
                  <a:cubicBezTo>
                    <a:pt x="5768" y="3505"/>
                    <a:pt x="5724" y="3062"/>
                    <a:pt x="5679" y="2574"/>
                  </a:cubicBezTo>
                  <a:cubicBezTo>
                    <a:pt x="5590" y="1642"/>
                    <a:pt x="5280" y="755"/>
                    <a:pt x="4792" y="0"/>
                  </a:cubicBezTo>
                  <a:close/>
                </a:path>
              </a:pathLst>
            </a:custGeom>
            <a:solidFill>
              <a:srgbClr val="E6C2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0"/>
            <p:cNvSpPr/>
            <p:nvPr/>
          </p:nvSpPr>
          <p:spPr>
            <a:xfrm>
              <a:off x="4267525" y="1809850"/>
              <a:ext cx="86550" cy="78775"/>
            </a:xfrm>
            <a:custGeom>
              <a:avLst/>
              <a:gdLst/>
              <a:ahLst/>
              <a:cxnLst/>
              <a:rect l="l" t="t" r="r" b="b"/>
              <a:pathLst>
                <a:path w="3462" h="3151" extrusionOk="0">
                  <a:moveTo>
                    <a:pt x="3106" y="0"/>
                  </a:moveTo>
                  <a:cubicBezTo>
                    <a:pt x="3106" y="577"/>
                    <a:pt x="3062" y="1110"/>
                    <a:pt x="2973" y="1642"/>
                  </a:cubicBezTo>
                  <a:cubicBezTo>
                    <a:pt x="2929" y="1864"/>
                    <a:pt x="2885" y="2174"/>
                    <a:pt x="2796" y="2352"/>
                  </a:cubicBezTo>
                  <a:cubicBezTo>
                    <a:pt x="2707" y="2529"/>
                    <a:pt x="2574" y="2574"/>
                    <a:pt x="2397" y="2574"/>
                  </a:cubicBezTo>
                  <a:lnTo>
                    <a:pt x="2352" y="2574"/>
                  </a:lnTo>
                  <a:cubicBezTo>
                    <a:pt x="1953" y="2574"/>
                    <a:pt x="1598" y="2130"/>
                    <a:pt x="1199" y="1775"/>
                  </a:cubicBezTo>
                  <a:cubicBezTo>
                    <a:pt x="799" y="1420"/>
                    <a:pt x="400" y="1021"/>
                    <a:pt x="1" y="622"/>
                  </a:cubicBezTo>
                  <a:lnTo>
                    <a:pt x="1" y="622"/>
                  </a:lnTo>
                  <a:cubicBezTo>
                    <a:pt x="223" y="1154"/>
                    <a:pt x="533" y="1642"/>
                    <a:pt x="844" y="2086"/>
                  </a:cubicBezTo>
                  <a:cubicBezTo>
                    <a:pt x="1021" y="2308"/>
                    <a:pt x="1199" y="2529"/>
                    <a:pt x="1420" y="2707"/>
                  </a:cubicBezTo>
                  <a:cubicBezTo>
                    <a:pt x="1642" y="2929"/>
                    <a:pt x="1953" y="3106"/>
                    <a:pt x="2352" y="3151"/>
                  </a:cubicBezTo>
                  <a:cubicBezTo>
                    <a:pt x="2530" y="3151"/>
                    <a:pt x="2707" y="3106"/>
                    <a:pt x="2885" y="3017"/>
                  </a:cubicBezTo>
                  <a:cubicBezTo>
                    <a:pt x="3062" y="2884"/>
                    <a:pt x="3195" y="2751"/>
                    <a:pt x="3240" y="2574"/>
                  </a:cubicBezTo>
                  <a:cubicBezTo>
                    <a:pt x="3373" y="2219"/>
                    <a:pt x="3417" y="1953"/>
                    <a:pt x="3417" y="1686"/>
                  </a:cubicBezTo>
                  <a:cubicBezTo>
                    <a:pt x="3461" y="1110"/>
                    <a:pt x="3373" y="533"/>
                    <a:pt x="3106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0"/>
            <p:cNvSpPr/>
            <p:nvPr/>
          </p:nvSpPr>
          <p:spPr>
            <a:xfrm>
              <a:off x="4384000" y="1793200"/>
              <a:ext cx="85425" cy="78800"/>
            </a:xfrm>
            <a:custGeom>
              <a:avLst/>
              <a:gdLst/>
              <a:ahLst/>
              <a:cxnLst/>
              <a:rect l="l" t="t" r="r" b="b"/>
              <a:pathLst>
                <a:path w="3417" h="3152" extrusionOk="0">
                  <a:moveTo>
                    <a:pt x="3106" y="1"/>
                  </a:moveTo>
                  <a:cubicBezTo>
                    <a:pt x="3106" y="578"/>
                    <a:pt x="3062" y="1110"/>
                    <a:pt x="2929" y="1643"/>
                  </a:cubicBezTo>
                  <a:cubicBezTo>
                    <a:pt x="2884" y="1864"/>
                    <a:pt x="2840" y="2175"/>
                    <a:pt x="2751" y="2352"/>
                  </a:cubicBezTo>
                  <a:cubicBezTo>
                    <a:pt x="2662" y="2530"/>
                    <a:pt x="2529" y="2574"/>
                    <a:pt x="2352" y="2574"/>
                  </a:cubicBezTo>
                  <a:lnTo>
                    <a:pt x="2307" y="2574"/>
                  </a:lnTo>
                  <a:cubicBezTo>
                    <a:pt x="1952" y="2574"/>
                    <a:pt x="1553" y="2175"/>
                    <a:pt x="1154" y="1776"/>
                  </a:cubicBezTo>
                  <a:cubicBezTo>
                    <a:pt x="755" y="1421"/>
                    <a:pt x="400" y="1021"/>
                    <a:pt x="0" y="622"/>
                  </a:cubicBezTo>
                  <a:lnTo>
                    <a:pt x="0" y="622"/>
                  </a:lnTo>
                  <a:cubicBezTo>
                    <a:pt x="178" y="1154"/>
                    <a:pt x="488" y="1643"/>
                    <a:pt x="843" y="2086"/>
                  </a:cubicBezTo>
                  <a:cubicBezTo>
                    <a:pt x="1021" y="2308"/>
                    <a:pt x="1198" y="2530"/>
                    <a:pt x="1420" y="2707"/>
                  </a:cubicBezTo>
                  <a:cubicBezTo>
                    <a:pt x="1642" y="2929"/>
                    <a:pt x="1952" y="3107"/>
                    <a:pt x="2307" y="3151"/>
                  </a:cubicBezTo>
                  <a:lnTo>
                    <a:pt x="2352" y="3151"/>
                  </a:lnTo>
                  <a:cubicBezTo>
                    <a:pt x="2485" y="3151"/>
                    <a:pt x="2707" y="3107"/>
                    <a:pt x="2840" y="3018"/>
                  </a:cubicBezTo>
                  <a:cubicBezTo>
                    <a:pt x="3017" y="2885"/>
                    <a:pt x="3150" y="2752"/>
                    <a:pt x="3239" y="2574"/>
                  </a:cubicBezTo>
                  <a:cubicBezTo>
                    <a:pt x="3328" y="2264"/>
                    <a:pt x="3372" y="1953"/>
                    <a:pt x="3372" y="1687"/>
                  </a:cubicBezTo>
                  <a:cubicBezTo>
                    <a:pt x="3417" y="1110"/>
                    <a:pt x="3328" y="533"/>
                    <a:pt x="3106" y="1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0"/>
            <p:cNvSpPr/>
            <p:nvPr/>
          </p:nvSpPr>
          <p:spPr>
            <a:xfrm>
              <a:off x="4480500" y="1915225"/>
              <a:ext cx="85425" cy="78775"/>
            </a:xfrm>
            <a:custGeom>
              <a:avLst/>
              <a:gdLst/>
              <a:ahLst/>
              <a:cxnLst/>
              <a:rect l="l" t="t" r="r" b="b"/>
              <a:pathLst>
                <a:path w="3417" h="3151" extrusionOk="0">
                  <a:moveTo>
                    <a:pt x="3106" y="0"/>
                  </a:moveTo>
                  <a:cubicBezTo>
                    <a:pt x="3106" y="577"/>
                    <a:pt x="3062" y="1110"/>
                    <a:pt x="2929" y="1642"/>
                  </a:cubicBezTo>
                  <a:cubicBezTo>
                    <a:pt x="2884" y="1908"/>
                    <a:pt x="2840" y="2174"/>
                    <a:pt x="2751" y="2352"/>
                  </a:cubicBezTo>
                  <a:cubicBezTo>
                    <a:pt x="2662" y="2529"/>
                    <a:pt x="2529" y="2574"/>
                    <a:pt x="2352" y="2574"/>
                  </a:cubicBezTo>
                  <a:lnTo>
                    <a:pt x="2307" y="2574"/>
                  </a:lnTo>
                  <a:cubicBezTo>
                    <a:pt x="1952" y="2574"/>
                    <a:pt x="1553" y="2174"/>
                    <a:pt x="1154" y="1819"/>
                  </a:cubicBezTo>
                  <a:cubicBezTo>
                    <a:pt x="755" y="1420"/>
                    <a:pt x="400" y="1021"/>
                    <a:pt x="0" y="622"/>
                  </a:cubicBezTo>
                  <a:lnTo>
                    <a:pt x="0" y="622"/>
                  </a:lnTo>
                  <a:cubicBezTo>
                    <a:pt x="178" y="1154"/>
                    <a:pt x="488" y="1642"/>
                    <a:pt x="843" y="2086"/>
                  </a:cubicBezTo>
                  <a:cubicBezTo>
                    <a:pt x="1021" y="2308"/>
                    <a:pt x="1198" y="2529"/>
                    <a:pt x="1420" y="2751"/>
                  </a:cubicBezTo>
                  <a:cubicBezTo>
                    <a:pt x="1642" y="2929"/>
                    <a:pt x="1952" y="3151"/>
                    <a:pt x="2307" y="3151"/>
                  </a:cubicBezTo>
                  <a:lnTo>
                    <a:pt x="2352" y="3151"/>
                  </a:lnTo>
                  <a:cubicBezTo>
                    <a:pt x="2485" y="3151"/>
                    <a:pt x="2707" y="3106"/>
                    <a:pt x="2840" y="3017"/>
                  </a:cubicBezTo>
                  <a:cubicBezTo>
                    <a:pt x="3017" y="2929"/>
                    <a:pt x="3150" y="2751"/>
                    <a:pt x="3239" y="2574"/>
                  </a:cubicBezTo>
                  <a:cubicBezTo>
                    <a:pt x="3328" y="2263"/>
                    <a:pt x="3372" y="1997"/>
                    <a:pt x="3372" y="1686"/>
                  </a:cubicBezTo>
                  <a:cubicBezTo>
                    <a:pt x="3417" y="1110"/>
                    <a:pt x="3328" y="533"/>
                    <a:pt x="3106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0"/>
            <p:cNvSpPr/>
            <p:nvPr/>
          </p:nvSpPr>
          <p:spPr>
            <a:xfrm>
              <a:off x="4480500" y="2097125"/>
              <a:ext cx="85425" cy="77675"/>
            </a:xfrm>
            <a:custGeom>
              <a:avLst/>
              <a:gdLst/>
              <a:ahLst/>
              <a:cxnLst/>
              <a:rect l="l" t="t" r="r" b="b"/>
              <a:pathLst>
                <a:path w="3417" h="3107" extrusionOk="0">
                  <a:moveTo>
                    <a:pt x="3106" y="1"/>
                  </a:moveTo>
                  <a:cubicBezTo>
                    <a:pt x="3106" y="533"/>
                    <a:pt x="3062" y="1066"/>
                    <a:pt x="2929" y="1598"/>
                  </a:cubicBezTo>
                  <a:cubicBezTo>
                    <a:pt x="2884" y="1864"/>
                    <a:pt x="2840" y="2130"/>
                    <a:pt x="2751" y="2308"/>
                  </a:cubicBezTo>
                  <a:cubicBezTo>
                    <a:pt x="2662" y="2485"/>
                    <a:pt x="2529" y="2574"/>
                    <a:pt x="2352" y="2574"/>
                  </a:cubicBezTo>
                  <a:lnTo>
                    <a:pt x="2307" y="2574"/>
                  </a:lnTo>
                  <a:cubicBezTo>
                    <a:pt x="1952" y="2574"/>
                    <a:pt x="1553" y="2130"/>
                    <a:pt x="1154" y="1775"/>
                  </a:cubicBezTo>
                  <a:cubicBezTo>
                    <a:pt x="755" y="1376"/>
                    <a:pt x="400" y="1021"/>
                    <a:pt x="0" y="622"/>
                  </a:cubicBezTo>
                  <a:lnTo>
                    <a:pt x="0" y="622"/>
                  </a:lnTo>
                  <a:cubicBezTo>
                    <a:pt x="178" y="1110"/>
                    <a:pt x="488" y="1598"/>
                    <a:pt x="843" y="2042"/>
                  </a:cubicBezTo>
                  <a:cubicBezTo>
                    <a:pt x="1021" y="2264"/>
                    <a:pt x="1198" y="2485"/>
                    <a:pt x="1420" y="2707"/>
                  </a:cubicBezTo>
                  <a:cubicBezTo>
                    <a:pt x="1642" y="2885"/>
                    <a:pt x="1952" y="3107"/>
                    <a:pt x="2307" y="3107"/>
                  </a:cubicBezTo>
                  <a:lnTo>
                    <a:pt x="2352" y="3107"/>
                  </a:lnTo>
                  <a:cubicBezTo>
                    <a:pt x="2485" y="3107"/>
                    <a:pt x="2707" y="3062"/>
                    <a:pt x="2840" y="2973"/>
                  </a:cubicBezTo>
                  <a:cubicBezTo>
                    <a:pt x="3017" y="2885"/>
                    <a:pt x="3150" y="2707"/>
                    <a:pt x="3239" y="2530"/>
                  </a:cubicBezTo>
                  <a:cubicBezTo>
                    <a:pt x="3328" y="2219"/>
                    <a:pt x="3372" y="1953"/>
                    <a:pt x="3372" y="1642"/>
                  </a:cubicBezTo>
                  <a:cubicBezTo>
                    <a:pt x="3417" y="1066"/>
                    <a:pt x="3328" y="489"/>
                    <a:pt x="3106" y="1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0"/>
            <p:cNvSpPr/>
            <p:nvPr/>
          </p:nvSpPr>
          <p:spPr>
            <a:xfrm>
              <a:off x="4542600" y="1682300"/>
              <a:ext cx="85450" cy="77650"/>
            </a:xfrm>
            <a:custGeom>
              <a:avLst/>
              <a:gdLst/>
              <a:ahLst/>
              <a:cxnLst/>
              <a:rect l="l" t="t" r="r" b="b"/>
              <a:pathLst>
                <a:path w="3418" h="3106" extrusionOk="0">
                  <a:moveTo>
                    <a:pt x="3107" y="0"/>
                  </a:moveTo>
                  <a:cubicBezTo>
                    <a:pt x="3107" y="577"/>
                    <a:pt x="3062" y="1109"/>
                    <a:pt x="2929" y="1642"/>
                  </a:cubicBezTo>
                  <a:cubicBezTo>
                    <a:pt x="2885" y="1864"/>
                    <a:pt x="2840" y="2174"/>
                    <a:pt x="2752" y="2352"/>
                  </a:cubicBezTo>
                  <a:cubicBezTo>
                    <a:pt x="2663" y="2529"/>
                    <a:pt x="2530" y="2573"/>
                    <a:pt x="2352" y="2573"/>
                  </a:cubicBezTo>
                  <a:lnTo>
                    <a:pt x="2308" y="2573"/>
                  </a:lnTo>
                  <a:cubicBezTo>
                    <a:pt x="1953" y="2573"/>
                    <a:pt x="1554" y="2130"/>
                    <a:pt x="1154" y="1775"/>
                  </a:cubicBezTo>
                  <a:cubicBezTo>
                    <a:pt x="755" y="1420"/>
                    <a:pt x="400" y="1021"/>
                    <a:pt x="1" y="621"/>
                  </a:cubicBezTo>
                  <a:lnTo>
                    <a:pt x="1" y="621"/>
                  </a:lnTo>
                  <a:cubicBezTo>
                    <a:pt x="178" y="1154"/>
                    <a:pt x="489" y="1642"/>
                    <a:pt x="844" y="2085"/>
                  </a:cubicBezTo>
                  <a:cubicBezTo>
                    <a:pt x="1021" y="2307"/>
                    <a:pt x="1199" y="2529"/>
                    <a:pt x="1421" y="2707"/>
                  </a:cubicBezTo>
                  <a:cubicBezTo>
                    <a:pt x="1642" y="2928"/>
                    <a:pt x="1953" y="3106"/>
                    <a:pt x="2308" y="3106"/>
                  </a:cubicBezTo>
                  <a:lnTo>
                    <a:pt x="2352" y="3106"/>
                  </a:lnTo>
                  <a:cubicBezTo>
                    <a:pt x="2485" y="3106"/>
                    <a:pt x="2707" y="3106"/>
                    <a:pt x="2840" y="2973"/>
                  </a:cubicBezTo>
                  <a:cubicBezTo>
                    <a:pt x="3018" y="2884"/>
                    <a:pt x="3151" y="2707"/>
                    <a:pt x="3240" y="2573"/>
                  </a:cubicBezTo>
                  <a:cubicBezTo>
                    <a:pt x="3328" y="2219"/>
                    <a:pt x="3373" y="1952"/>
                    <a:pt x="3373" y="1686"/>
                  </a:cubicBezTo>
                  <a:cubicBezTo>
                    <a:pt x="3417" y="1109"/>
                    <a:pt x="3328" y="533"/>
                    <a:pt x="3107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0"/>
            <p:cNvSpPr/>
            <p:nvPr/>
          </p:nvSpPr>
          <p:spPr>
            <a:xfrm>
              <a:off x="4285275" y="1681175"/>
              <a:ext cx="85425" cy="77675"/>
            </a:xfrm>
            <a:custGeom>
              <a:avLst/>
              <a:gdLst/>
              <a:ahLst/>
              <a:cxnLst/>
              <a:rect l="l" t="t" r="r" b="b"/>
              <a:pathLst>
                <a:path w="3417" h="3107" extrusionOk="0">
                  <a:moveTo>
                    <a:pt x="3106" y="1"/>
                  </a:moveTo>
                  <a:cubicBezTo>
                    <a:pt x="3106" y="533"/>
                    <a:pt x="3062" y="1066"/>
                    <a:pt x="2973" y="1598"/>
                  </a:cubicBezTo>
                  <a:cubicBezTo>
                    <a:pt x="2929" y="1864"/>
                    <a:pt x="2884" y="2130"/>
                    <a:pt x="2751" y="2308"/>
                  </a:cubicBezTo>
                  <a:cubicBezTo>
                    <a:pt x="2663" y="2485"/>
                    <a:pt x="2574" y="2530"/>
                    <a:pt x="2352" y="2530"/>
                  </a:cubicBezTo>
                  <a:cubicBezTo>
                    <a:pt x="1953" y="2530"/>
                    <a:pt x="1553" y="2130"/>
                    <a:pt x="1199" y="1775"/>
                  </a:cubicBezTo>
                  <a:cubicBezTo>
                    <a:pt x="799" y="1376"/>
                    <a:pt x="400" y="977"/>
                    <a:pt x="1" y="578"/>
                  </a:cubicBezTo>
                  <a:lnTo>
                    <a:pt x="1" y="578"/>
                  </a:lnTo>
                  <a:cubicBezTo>
                    <a:pt x="222" y="1110"/>
                    <a:pt x="533" y="1598"/>
                    <a:pt x="844" y="2042"/>
                  </a:cubicBezTo>
                  <a:cubicBezTo>
                    <a:pt x="1021" y="2264"/>
                    <a:pt x="1199" y="2485"/>
                    <a:pt x="1420" y="2707"/>
                  </a:cubicBezTo>
                  <a:cubicBezTo>
                    <a:pt x="1642" y="2885"/>
                    <a:pt x="1953" y="3107"/>
                    <a:pt x="2352" y="3107"/>
                  </a:cubicBezTo>
                  <a:cubicBezTo>
                    <a:pt x="2530" y="3107"/>
                    <a:pt x="2707" y="3062"/>
                    <a:pt x="2884" y="2973"/>
                  </a:cubicBezTo>
                  <a:cubicBezTo>
                    <a:pt x="3062" y="2885"/>
                    <a:pt x="3195" y="2707"/>
                    <a:pt x="3239" y="2530"/>
                  </a:cubicBezTo>
                  <a:cubicBezTo>
                    <a:pt x="3373" y="2219"/>
                    <a:pt x="3373" y="1953"/>
                    <a:pt x="3417" y="1642"/>
                  </a:cubicBezTo>
                  <a:cubicBezTo>
                    <a:pt x="3417" y="1066"/>
                    <a:pt x="3328" y="489"/>
                    <a:pt x="3106" y="1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0"/>
            <p:cNvSpPr/>
            <p:nvPr/>
          </p:nvSpPr>
          <p:spPr>
            <a:xfrm>
              <a:off x="4407300" y="1583575"/>
              <a:ext cx="86525" cy="78775"/>
            </a:xfrm>
            <a:custGeom>
              <a:avLst/>
              <a:gdLst/>
              <a:ahLst/>
              <a:cxnLst/>
              <a:rect l="l" t="t" r="r" b="b"/>
              <a:pathLst>
                <a:path w="3461" h="3151" extrusionOk="0">
                  <a:moveTo>
                    <a:pt x="3106" y="0"/>
                  </a:moveTo>
                  <a:cubicBezTo>
                    <a:pt x="3106" y="577"/>
                    <a:pt x="3106" y="1110"/>
                    <a:pt x="2973" y="1642"/>
                  </a:cubicBezTo>
                  <a:cubicBezTo>
                    <a:pt x="2928" y="1908"/>
                    <a:pt x="2884" y="2174"/>
                    <a:pt x="2795" y="2352"/>
                  </a:cubicBezTo>
                  <a:cubicBezTo>
                    <a:pt x="2706" y="2529"/>
                    <a:pt x="2573" y="2574"/>
                    <a:pt x="2396" y="2574"/>
                  </a:cubicBezTo>
                  <a:lnTo>
                    <a:pt x="2352" y="2574"/>
                  </a:lnTo>
                  <a:cubicBezTo>
                    <a:pt x="1952" y="2574"/>
                    <a:pt x="1597" y="2174"/>
                    <a:pt x="1198" y="1819"/>
                  </a:cubicBezTo>
                  <a:cubicBezTo>
                    <a:pt x="799" y="1420"/>
                    <a:pt x="399" y="1021"/>
                    <a:pt x="0" y="622"/>
                  </a:cubicBezTo>
                  <a:lnTo>
                    <a:pt x="0" y="622"/>
                  </a:lnTo>
                  <a:cubicBezTo>
                    <a:pt x="222" y="1154"/>
                    <a:pt x="532" y="1642"/>
                    <a:pt x="887" y="2086"/>
                  </a:cubicBezTo>
                  <a:cubicBezTo>
                    <a:pt x="1020" y="2308"/>
                    <a:pt x="1198" y="2529"/>
                    <a:pt x="1420" y="2751"/>
                  </a:cubicBezTo>
                  <a:cubicBezTo>
                    <a:pt x="1642" y="2929"/>
                    <a:pt x="1952" y="3150"/>
                    <a:pt x="2352" y="3150"/>
                  </a:cubicBezTo>
                  <a:cubicBezTo>
                    <a:pt x="2529" y="3150"/>
                    <a:pt x="2706" y="3106"/>
                    <a:pt x="2884" y="3017"/>
                  </a:cubicBezTo>
                  <a:cubicBezTo>
                    <a:pt x="3061" y="2929"/>
                    <a:pt x="3195" y="2751"/>
                    <a:pt x="3239" y="2574"/>
                  </a:cubicBezTo>
                  <a:cubicBezTo>
                    <a:pt x="3372" y="2263"/>
                    <a:pt x="3416" y="1997"/>
                    <a:pt x="3416" y="1686"/>
                  </a:cubicBezTo>
                  <a:cubicBezTo>
                    <a:pt x="3461" y="1110"/>
                    <a:pt x="3372" y="533"/>
                    <a:pt x="3106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0"/>
            <p:cNvSpPr/>
            <p:nvPr/>
          </p:nvSpPr>
          <p:spPr>
            <a:xfrm>
              <a:off x="4543725" y="1459350"/>
              <a:ext cx="85425" cy="78775"/>
            </a:xfrm>
            <a:custGeom>
              <a:avLst/>
              <a:gdLst/>
              <a:ahLst/>
              <a:cxnLst/>
              <a:rect l="l" t="t" r="r" b="b"/>
              <a:pathLst>
                <a:path w="3417" h="3151" extrusionOk="0">
                  <a:moveTo>
                    <a:pt x="3106" y="0"/>
                  </a:moveTo>
                  <a:cubicBezTo>
                    <a:pt x="3106" y="577"/>
                    <a:pt x="3062" y="1109"/>
                    <a:pt x="2973" y="1642"/>
                  </a:cubicBezTo>
                  <a:cubicBezTo>
                    <a:pt x="2884" y="1908"/>
                    <a:pt x="2840" y="2174"/>
                    <a:pt x="2751" y="2352"/>
                  </a:cubicBezTo>
                  <a:cubicBezTo>
                    <a:pt x="2662" y="2529"/>
                    <a:pt x="2529" y="2573"/>
                    <a:pt x="2352" y="2573"/>
                  </a:cubicBezTo>
                  <a:lnTo>
                    <a:pt x="2307" y="2573"/>
                  </a:lnTo>
                  <a:cubicBezTo>
                    <a:pt x="1952" y="2573"/>
                    <a:pt x="1553" y="2174"/>
                    <a:pt x="1154" y="1819"/>
                  </a:cubicBezTo>
                  <a:cubicBezTo>
                    <a:pt x="755" y="1420"/>
                    <a:pt x="400" y="1021"/>
                    <a:pt x="0" y="621"/>
                  </a:cubicBezTo>
                  <a:lnTo>
                    <a:pt x="0" y="621"/>
                  </a:lnTo>
                  <a:cubicBezTo>
                    <a:pt x="178" y="1154"/>
                    <a:pt x="488" y="1642"/>
                    <a:pt x="843" y="2085"/>
                  </a:cubicBezTo>
                  <a:cubicBezTo>
                    <a:pt x="1021" y="2307"/>
                    <a:pt x="1198" y="2529"/>
                    <a:pt x="1420" y="2751"/>
                  </a:cubicBezTo>
                  <a:cubicBezTo>
                    <a:pt x="1642" y="2928"/>
                    <a:pt x="1952" y="3106"/>
                    <a:pt x="2307" y="3150"/>
                  </a:cubicBezTo>
                  <a:lnTo>
                    <a:pt x="2352" y="3150"/>
                  </a:lnTo>
                  <a:cubicBezTo>
                    <a:pt x="2529" y="3150"/>
                    <a:pt x="2707" y="3106"/>
                    <a:pt x="2840" y="3017"/>
                  </a:cubicBezTo>
                  <a:cubicBezTo>
                    <a:pt x="3017" y="2884"/>
                    <a:pt x="3150" y="2751"/>
                    <a:pt x="3239" y="2573"/>
                  </a:cubicBezTo>
                  <a:cubicBezTo>
                    <a:pt x="3372" y="2263"/>
                    <a:pt x="3372" y="1997"/>
                    <a:pt x="3372" y="1686"/>
                  </a:cubicBezTo>
                  <a:cubicBezTo>
                    <a:pt x="3417" y="1109"/>
                    <a:pt x="3328" y="533"/>
                    <a:pt x="3106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0"/>
            <p:cNvSpPr/>
            <p:nvPr/>
          </p:nvSpPr>
          <p:spPr>
            <a:xfrm>
              <a:off x="4622475" y="1798750"/>
              <a:ext cx="85425" cy="78775"/>
            </a:xfrm>
            <a:custGeom>
              <a:avLst/>
              <a:gdLst/>
              <a:ahLst/>
              <a:cxnLst/>
              <a:rect l="l" t="t" r="r" b="b"/>
              <a:pathLst>
                <a:path w="3417" h="3151" extrusionOk="0">
                  <a:moveTo>
                    <a:pt x="3106" y="1"/>
                  </a:moveTo>
                  <a:cubicBezTo>
                    <a:pt x="3106" y="578"/>
                    <a:pt x="3062" y="1110"/>
                    <a:pt x="2973" y="1642"/>
                  </a:cubicBezTo>
                  <a:cubicBezTo>
                    <a:pt x="2929" y="1864"/>
                    <a:pt x="2884" y="2175"/>
                    <a:pt x="2751" y="2352"/>
                  </a:cubicBezTo>
                  <a:cubicBezTo>
                    <a:pt x="2662" y="2530"/>
                    <a:pt x="2574" y="2574"/>
                    <a:pt x="2352" y="2574"/>
                  </a:cubicBezTo>
                  <a:cubicBezTo>
                    <a:pt x="1953" y="2574"/>
                    <a:pt x="1553" y="2175"/>
                    <a:pt x="1198" y="1775"/>
                  </a:cubicBezTo>
                  <a:cubicBezTo>
                    <a:pt x="799" y="1421"/>
                    <a:pt x="400" y="1021"/>
                    <a:pt x="0" y="622"/>
                  </a:cubicBezTo>
                  <a:lnTo>
                    <a:pt x="0" y="622"/>
                  </a:lnTo>
                  <a:cubicBezTo>
                    <a:pt x="222" y="1154"/>
                    <a:pt x="488" y="1642"/>
                    <a:pt x="843" y="2086"/>
                  </a:cubicBezTo>
                  <a:cubicBezTo>
                    <a:pt x="1021" y="2308"/>
                    <a:pt x="1198" y="2530"/>
                    <a:pt x="1420" y="2707"/>
                  </a:cubicBezTo>
                  <a:cubicBezTo>
                    <a:pt x="1642" y="2929"/>
                    <a:pt x="1953" y="3107"/>
                    <a:pt x="2352" y="3151"/>
                  </a:cubicBezTo>
                  <a:cubicBezTo>
                    <a:pt x="2529" y="3151"/>
                    <a:pt x="2707" y="3107"/>
                    <a:pt x="2884" y="3018"/>
                  </a:cubicBezTo>
                  <a:cubicBezTo>
                    <a:pt x="3062" y="2885"/>
                    <a:pt x="3195" y="2752"/>
                    <a:pt x="3239" y="2574"/>
                  </a:cubicBezTo>
                  <a:cubicBezTo>
                    <a:pt x="3372" y="2264"/>
                    <a:pt x="3372" y="1953"/>
                    <a:pt x="3417" y="1687"/>
                  </a:cubicBezTo>
                  <a:cubicBezTo>
                    <a:pt x="3417" y="1110"/>
                    <a:pt x="3328" y="533"/>
                    <a:pt x="3106" y="1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0"/>
            <p:cNvSpPr/>
            <p:nvPr/>
          </p:nvSpPr>
          <p:spPr>
            <a:xfrm>
              <a:off x="4622475" y="2048325"/>
              <a:ext cx="85425" cy="77675"/>
            </a:xfrm>
            <a:custGeom>
              <a:avLst/>
              <a:gdLst/>
              <a:ahLst/>
              <a:cxnLst/>
              <a:rect l="l" t="t" r="r" b="b"/>
              <a:pathLst>
                <a:path w="3417" h="3107" extrusionOk="0">
                  <a:moveTo>
                    <a:pt x="3106" y="1"/>
                  </a:moveTo>
                  <a:cubicBezTo>
                    <a:pt x="3106" y="533"/>
                    <a:pt x="3062" y="1065"/>
                    <a:pt x="2973" y="1598"/>
                  </a:cubicBezTo>
                  <a:cubicBezTo>
                    <a:pt x="2929" y="1864"/>
                    <a:pt x="2884" y="2130"/>
                    <a:pt x="2751" y="2308"/>
                  </a:cubicBezTo>
                  <a:cubicBezTo>
                    <a:pt x="2662" y="2485"/>
                    <a:pt x="2574" y="2574"/>
                    <a:pt x="2352" y="2574"/>
                  </a:cubicBezTo>
                  <a:cubicBezTo>
                    <a:pt x="1953" y="2574"/>
                    <a:pt x="1553" y="2130"/>
                    <a:pt x="1198" y="1775"/>
                  </a:cubicBezTo>
                  <a:cubicBezTo>
                    <a:pt x="799" y="1376"/>
                    <a:pt x="400" y="1021"/>
                    <a:pt x="0" y="622"/>
                  </a:cubicBezTo>
                  <a:lnTo>
                    <a:pt x="0" y="622"/>
                  </a:lnTo>
                  <a:cubicBezTo>
                    <a:pt x="222" y="1110"/>
                    <a:pt x="488" y="1598"/>
                    <a:pt x="843" y="2041"/>
                  </a:cubicBezTo>
                  <a:cubicBezTo>
                    <a:pt x="1021" y="2263"/>
                    <a:pt x="1198" y="2485"/>
                    <a:pt x="1420" y="2707"/>
                  </a:cubicBezTo>
                  <a:cubicBezTo>
                    <a:pt x="1642" y="2884"/>
                    <a:pt x="1953" y="3106"/>
                    <a:pt x="2352" y="3106"/>
                  </a:cubicBezTo>
                  <a:cubicBezTo>
                    <a:pt x="2529" y="3106"/>
                    <a:pt x="2707" y="3062"/>
                    <a:pt x="2884" y="2973"/>
                  </a:cubicBezTo>
                  <a:cubicBezTo>
                    <a:pt x="3062" y="2884"/>
                    <a:pt x="3195" y="2707"/>
                    <a:pt x="3239" y="2530"/>
                  </a:cubicBezTo>
                  <a:cubicBezTo>
                    <a:pt x="3372" y="2219"/>
                    <a:pt x="3372" y="1953"/>
                    <a:pt x="3417" y="1642"/>
                  </a:cubicBezTo>
                  <a:cubicBezTo>
                    <a:pt x="3417" y="1065"/>
                    <a:pt x="3328" y="489"/>
                    <a:pt x="3106" y="1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0"/>
            <p:cNvSpPr/>
            <p:nvPr/>
          </p:nvSpPr>
          <p:spPr>
            <a:xfrm>
              <a:off x="4237575" y="1539200"/>
              <a:ext cx="86550" cy="77675"/>
            </a:xfrm>
            <a:custGeom>
              <a:avLst/>
              <a:gdLst/>
              <a:ahLst/>
              <a:cxnLst/>
              <a:rect l="l" t="t" r="r" b="b"/>
              <a:pathLst>
                <a:path w="3462" h="3107" extrusionOk="0">
                  <a:moveTo>
                    <a:pt x="3151" y="1"/>
                  </a:moveTo>
                  <a:cubicBezTo>
                    <a:pt x="3107" y="533"/>
                    <a:pt x="3107" y="1065"/>
                    <a:pt x="2973" y="1598"/>
                  </a:cubicBezTo>
                  <a:cubicBezTo>
                    <a:pt x="2929" y="1864"/>
                    <a:pt x="2885" y="2130"/>
                    <a:pt x="2796" y="2308"/>
                  </a:cubicBezTo>
                  <a:cubicBezTo>
                    <a:pt x="2707" y="2485"/>
                    <a:pt x="2574" y="2574"/>
                    <a:pt x="2397" y="2574"/>
                  </a:cubicBezTo>
                  <a:lnTo>
                    <a:pt x="2352" y="2574"/>
                  </a:lnTo>
                  <a:cubicBezTo>
                    <a:pt x="1953" y="2574"/>
                    <a:pt x="1598" y="2130"/>
                    <a:pt x="1199" y="1775"/>
                  </a:cubicBezTo>
                  <a:cubicBezTo>
                    <a:pt x="799" y="1376"/>
                    <a:pt x="400" y="1021"/>
                    <a:pt x="1" y="622"/>
                  </a:cubicBezTo>
                  <a:lnTo>
                    <a:pt x="1" y="622"/>
                  </a:lnTo>
                  <a:cubicBezTo>
                    <a:pt x="223" y="1110"/>
                    <a:pt x="533" y="1598"/>
                    <a:pt x="888" y="2042"/>
                  </a:cubicBezTo>
                  <a:cubicBezTo>
                    <a:pt x="1021" y="2308"/>
                    <a:pt x="1199" y="2485"/>
                    <a:pt x="1421" y="2707"/>
                  </a:cubicBezTo>
                  <a:cubicBezTo>
                    <a:pt x="1642" y="2885"/>
                    <a:pt x="1997" y="3106"/>
                    <a:pt x="2352" y="3106"/>
                  </a:cubicBezTo>
                  <a:cubicBezTo>
                    <a:pt x="2530" y="3106"/>
                    <a:pt x="2707" y="3062"/>
                    <a:pt x="2885" y="2973"/>
                  </a:cubicBezTo>
                  <a:cubicBezTo>
                    <a:pt x="3062" y="2885"/>
                    <a:pt x="3195" y="2707"/>
                    <a:pt x="3240" y="2530"/>
                  </a:cubicBezTo>
                  <a:cubicBezTo>
                    <a:pt x="3373" y="2219"/>
                    <a:pt x="3417" y="1953"/>
                    <a:pt x="3417" y="1642"/>
                  </a:cubicBezTo>
                  <a:cubicBezTo>
                    <a:pt x="3461" y="1065"/>
                    <a:pt x="3373" y="489"/>
                    <a:pt x="3151" y="1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0"/>
            <p:cNvSpPr/>
            <p:nvPr/>
          </p:nvSpPr>
          <p:spPr>
            <a:xfrm>
              <a:off x="4365150" y="1906350"/>
              <a:ext cx="85425" cy="78775"/>
            </a:xfrm>
            <a:custGeom>
              <a:avLst/>
              <a:gdLst/>
              <a:ahLst/>
              <a:cxnLst/>
              <a:rect l="l" t="t" r="r" b="b"/>
              <a:pathLst>
                <a:path w="3417" h="3151" extrusionOk="0">
                  <a:moveTo>
                    <a:pt x="3106" y="0"/>
                  </a:moveTo>
                  <a:cubicBezTo>
                    <a:pt x="3106" y="577"/>
                    <a:pt x="3061" y="1110"/>
                    <a:pt x="2973" y="1642"/>
                  </a:cubicBezTo>
                  <a:cubicBezTo>
                    <a:pt x="2928" y="1908"/>
                    <a:pt x="2840" y="2174"/>
                    <a:pt x="2751" y="2352"/>
                  </a:cubicBezTo>
                  <a:cubicBezTo>
                    <a:pt x="2662" y="2529"/>
                    <a:pt x="2573" y="2574"/>
                    <a:pt x="2352" y="2574"/>
                  </a:cubicBezTo>
                  <a:cubicBezTo>
                    <a:pt x="1952" y="2574"/>
                    <a:pt x="1553" y="2174"/>
                    <a:pt x="1154" y="1820"/>
                  </a:cubicBezTo>
                  <a:cubicBezTo>
                    <a:pt x="799" y="1420"/>
                    <a:pt x="399" y="1021"/>
                    <a:pt x="0" y="622"/>
                  </a:cubicBezTo>
                  <a:lnTo>
                    <a:pt x="0" y="622"/>
                  </a:lnTo>
                  <a:cubicBezTo>
                    <a:pt x="222" y="1154"/>
                    <a:pt x="488" y="1642"/>
                    <a:pt x="843" y="2086"/>
                  </a:cubicBezTo>
                  <a:cubicBezTo>
                    <a:pt x="1021" y="2308"/>
                    <a:pt x="1198" y="2529"/>
                    <a:pt x="1420" y="2751"/>
                  </a:cubicBezTo>
                  <a:cubicBezTo>
                    <a:pt x="1642" y="2929"/>
                    <a:pt x="1952" y="3151"/>
                    <a:pt x="2307" y="3151"/>
                  </a:cubicBezTo>
                  <a:lnTo>
                    <a:pt x="2352" y="3151"/>
                  </a:lnTo>
                  <a:cubicBezTo>
                    <a:pt x="2529" y="3151"/>
                    <a:pt x="2706" y="3106"/>
                    <a:pt x="2884" y="3017"/>
                  </a:cubicBezTo>
                  <a:cubicBezTo>
                    <a:pt x="3061" y="2929"/>
                    <a:pt x="3195" y="2751"/>
                    <a:pt x="3239" y="2574"/>
                  </a:cubicBezTo>
                  <a:cubicBezTo>
                    <a:pt x="3372" y="2263"/>
                    <a:pt x="3372" y="1997"/>
                    <a:pt x="3416" y="1686"/>
                  </a:cubicBezTo>
                  <a:cubicBezTo>
                    <a:pt x="3416" y="1110"/>
                    <a:pt x="3328" y="533"/>
                    <a:pt x="3106" y="0"/>
                  </a:cubicBezTo>
                  <a:close/>
                </a:path>
              </a:pathLst>
            </a:custGeom>
            <a:solidFill>
              <a:srgbClr val="B19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0"/>
            <p:cNvSpPr/>
            <p:nvPr/>
          </p:nvSpPr>
          <p:spPr>
            <a:xfrm>
              <a:off x="4346275" y="889225"/>
              <a:ext cx="42175" cy="126450"/>
            </a:xfrm>
            <a:custGeom>
              <a:avLst/>
              <a:gdLst/>
              <a:ahLst/>
              <a:cxnLst/>
              <a:rect l="l" t="t" r="r" b="b"/>
              <a:pathLst>
                <a:path w="1687" h="5058" extrusionOk="0">
                  <a:moveTo>
                    <a:pt x="844" y="0"/>
                  </a:moveTo>
                  <a:cubicBezTo>
                    <a:pt x="400" y="0"/>
                    <a:pt x="1" y="1154"/>
                    <a:pt x="1" y="2529"/>
                  </a:cubicBezTo>
                  <a:cubicBezTo>
                    <a:pt x="1" y="3949"/>
                    <a:pt x="400" y="5058"/>
                    <a:pt x="844" y="5058"/>
                  </a:cubicBezTo>
                  <a:cubicBezTo>
                    <a:pt x="1332" y="5058"/>
                    <a:pt x="1687" y="3949"/>
                    <a:pt x="1687" y="2529"/>
                  </a:cubicBezTo>
                  <a:cubicBezTo>
                    <a:pt x="1687" y="1154"/>
                    <a:pt x="1332" y="0"/>
                    <a:pt x="844" y="0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0"/>
            <p:cNvSpPr/>
            <p:nvPr/>
          </p:nvSpPr>
          <p:spPr>
            <a:xfrm>
              <a:off x="4921950" y="889225"/>
              <a:ext cx="42175" cy="126450"/>
            </a:xfrm>
            <a:custGeom>
              <a:avLst/>
              <a:gdLst/>
              <a:ahLst/>
              <a:cxnLst/>
              <a:rect l="l" t="t" r="r" b="b"/>
              <a:pathLst>
                <a:path w="1687" h="5058" extrusionOk="0">
                  <a:moveTo>
                    <a:pt x="844" y="0"/>
                  </a:moveTo>
                  <a:cubicBezTo>
                    <a:pt x="400" y="0"/>
                    <a:pt x="1" y="1154"/>
                    <a:pt x="1" y="2529"/>
                  </a:cubicBezTo>
                  <a:cubicBezTo>
                    <a:pt x="1" y="3949"/>
                    <a:pt x="400" y="5058"/>
                    <a:pt x="844" y="5058"/>
                  </a:cubicBezTo>
                  <a:cubicBezTo>
                    <a:pt x="1332" y="5058"/>
                    <a:pt x="1687" y="3949"/>
                    <a:pt x="1687" y="2529"/>
                  </a:cubicBezTo>
                  <a:cubicBezTo>
                    <a:pt x="1687" y="1154"/>
                    <a:pt x="1332" y="0"/>
                    <a:pt x="844" y="0"/>
                  </a:cubicBezTo>
                  <a:close/>
                </a:path>
              </a:pathLst>
            </a:custGeom>
            <a:solidFill>
              <a:srgbClr val="4040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0"/>
            <p:cNvSpPr/>
            <p:nvPr/>
          </p:nvSpPr>
          <p:spPr>
            <a:xfrm>
              <a:off x="4585875" y="1099950"/>
              <a:ext cx="112050" cy="112075"/>
            </a:xfrm>
            <a:custGeom>
              <a:avLst/>
              <a:gdLst/>
              <a:ahLst/>
              <a:cxnLst/>
              <a:rect l="l" t="t" r="r" b="b"/>
              <a:pathLst>
                <a:path w="4482" h="4483" extrusionOk="0">
                  <a:moveTo>
                    <a:pt x="0" y="1"/>
                  </a:moveTo>
                  <a:lnTo>
                    <a:pt x="1686" y="4482"/>
                  </a:lnTo>
                  <a:lnTo>
                    <a:pt x="4481" y="1"/>
                  </a:lnTo>
                  <a:close/>
                </a:path>
              </a:pathLst>
            </a:custGeom>
            <a:solidFill>
              <a:srgbClr val="3D3E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0"/>
            <p:cNvSpPr/>
            <p:nvPr/>
          </p:nvSpPr>
          <p:spPr>
            <a:xfrm>
              <a:off x="4275850" y="406750"/>
              <a:ext cx="172500" cy="163050"/>
            </a:xfrm>
            <a:custGeom>
              <a:avLst/>
              <a:gdLst/>
              <a:ahLst/>
              <a:cxnLst/>
              <a:rect l="l" t="t" r="r" b="b"/>
              <a:pathLst>
                <a:path w="6900" h="6522" extrusionOk="0">
                  <a:moveTo>
                    <a:pt x="1457" y="0"/>
                  </a:moveTo>
                  <a:cubicBezTo>
                    <a:pt x="305" y="0"/>
                    <a:pt x="1" y="4885"/>
                    <a:pt x="5746" y="6521"/>
                  </a:cubicBezTo>
                  <a:cubicBezTo>
                    <a:pt x="6101" y="6388"/>
                    <a:pt x="6500" y="6299"/>
                    <a:pt x="6900" y="6166"/>
                  </a:cubicBezTo>
                  <a:cubicBezTo>
                    <a:pt x="5613" y="5101"/>
                    <a:pt x="3439" y="3060"/>
                    <a:pt x="2285" y="798"/>
                  </a:cubicBezTo>
                  <a:cubicBezTo>
                    <a:pt x="2005" y="237"/>
                    <a:pt x="1710" y="0"/>
                    <a:pt x="1457" y="0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0"/>
            <p:cNvSpPr/>
            <p:nvPr/>
          </p:nvSpPr>
          <p:spPr>
            <a:xfrm>
              <a:off x="4419500" y="560900"/>
              <a:ext cx="53250" cy="19975"/>
            </a:xfrm>
            <a:custGeom>
              <a:avLst/>
              <a:gdLst/>
              <a:ahLst/>
              <a:cxnLst/>
              <a:rect l="l" t="t" r="r" b="b"/>
              <a:pathLst>
                <a:path w="2130" h="799" extrusionOk="0">
                  <a:moveTo>
                    <a:pt x="1154" y="0"/>
                  </a:moveTo>
                  <a:cubicBezTo>
                    <a:pt x="754" y="133"/>
                    <a:pt x="355" y="222"/>
                    <a:pt x="0" y="355"/>
                  </a:cubicBezTo>
                  <a:cubicBezTo>
                    <a:pt x="621" y="577"/>
                    <a:pt x="1331" y="710"/>
                    <a:pt x="2130" y="799"/>
                  </a:cubicBezTo>
                  <a:cubicBezTo>
                    <a:pt x="2130" y="799"/>
                    <a:pt x="1730" y="488"/>
                    <a:pt x="1154" y="0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0"/>
            <p:cNvSpPr/>
            <p:nvPr/>
          </p:nvSpPr>
          <p:spPr>
            <a:xfrm>
              <a:off x="4250650" y="503750"/>
              <a:ext cx="166650" cy="82700"/>
            </a:xfrm>
            <a:custGeom>
              <a:avLst/>
              <a:gdLst/>
              <a:ahLst/>
              <a:cxnLst/>
              <a:rect l="l" t="t" r="r" b="b"/>
              <a:pathLst>
                <a:path w="6666" h="3308" extrusionOk="0">
                  <a:moveTo>
                    <a:pt x="976" y="0"/>
                  </a:moveTo>
                  <a:cubicBezTo>
                    <a:pt x="1" y="0"/>
                    <a:pt x="944" y="3308"/>
                    <a:pt x="4847" y="3308"/>
                  </a:cubicBezTo>
                  <a:cubicBezTo>
                    <a:pt x="4891" y="3308"/>
                    <a:pt x="4935" y="3307"/>
                    <a:pt x="4979" y="3307"/>
                  </a:cubicBezTo>
                  <a:cubicBezTo>
                    <a:pt x="5512" y="3085"/>
                    <a:pt x="6089" y="2863"/>
                    <a:pt x="6665" y="2685"/>
                  </a:cubicBezTo>
                  <a:cubicBezTo>
                    <a:pt x="5512" y="2330"/>
                    <a:pt x="3249" y="1621"/>
                    <a:pt x="1652" y="334"/>
                  </a:cubicBezTo>
                  <a:cubicBezTo>
                    <a:pt x="1372" y="100"/>
                    <a:pt x="1145" y="0"/>
                    <a:pt x="976" y="0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0"/>
            <p:cNvSpPr/>
            <p:nvPr/>
          </p:nvSpPr>
          <p:spPr>
            <a:xfrm>
              <a:off x="4375125" y="570875"/>
              <a:ext cx="63250" cy="15550"/>
            </a:xfrm>
            <a:custGeom>
              <a:avLst/>
              <a:gdLst/>
              <a:ahLst/>
              <a:cxnLst/>
              <a:rect l="l" t="t" r="r" b="b"/>
              <a:pathLst>
                <a:path w="2530" h="622" extrusionOk="0">
                  <a:moveTo>
                    <a:pt x="1686" y="0"/>
                  </a:moveTo>
                  <a:cubicBezTo>
                    <a:pt x="1110" y="178"/>
                    <a:pt x="533" y="400"/>
                    <a:pt x="0" y="622"/>
                  </a:cubicBezTo>
                  <a:cubicBezTo>
                    <a:pt x="710" y="622"/>
                    <a:pt x="1553" y="488"/>
                    <a:pt x="2529" y="178"/>
                  </a:cubicBezTo>
                  <a:cubicBezTo>
                    <a:pt x="2529" y="178"/>
                    <a:pt x="2219" y="134"/>
                    <a:pt x="1686" y="0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0"/>
            <p:cNvSpPr/>
            <p:nvPr/>
          </p:nvSpPr>
          <p:spPr>
            <a:xfrm>
              <a:off x="4894225" y="351950"/>
              <a:ext cx="140375" cy="179025"/>
            </a:xfrm>
            <a:custGeom>
              <a:avLst/>
              <a:gdLst/>
              <a:ahLst/>
              <a:cxnLst/>
              <a:rect l="l" t="t" r="r" b="b"/>
              <a:pathLst>
                <a:path w="5615" h="7161" extrusionOk="0">
                  <a:moveTo>
                    <a:pt x="3214" y="0"/>
                  </a:moveTo>
                  <a:cubicBezTo>
                    <a:pt x="2928" y="0"/>
                    <a:pt x="2661" y="298"/>
                    <a:pt x="2529" y="993"/>
                  </a:cubicBezTo>
                  <a:cubicBezTo>
                    <a:pt x="2130" y="3167"/>
                    <a:pt x="932" y="5385"/>
                    <a:pt x="0" y="6850"/>
                  </a:cubicBezTo>
                  <a:cubicBezTo>
                    <a:pt x="400" y="6938"/>
                    <a:pt x="843" y="7027"/>
                    <a:pt x="1243" y="7160"/>
                  </a:cubicBezTo>
                  <a:cubicBezTo>
                    <a:pt x="5614" y="4118"/>
                    <a:pt x="4280" y="0"/>
                    <a:pt x="3214" y="0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0"/>
            <p:cNvSpPr/>
            <p:nvPr/>
          </p:nvSpPr>
          <p:spPr>
            <a:xfrm>
              <a:off x="4865375" y="523175"/>
              <a:ext cx="59925" cy="41075"/>
            </a:xfrm>
            <a:custGeom>
              <a:avLst/>
              <a:gdLst/>
              <a:ahLst/>
              <a:cxnLst/>
              <a:rect l="l" t="t" r="r" b="b"/>
              <a:pathLst>
                <a:path w="2397" h="1643" extrusionOk="0">
                  <a:moveTo>
                    <a:pt x="1154" y="1"/>
                  </a:moveTo>
                  <a:cubicBezTo>
                    <a:pt x="489" y="977"/>
                    <a:pt x="1" y="1642"/>
                    <a:pt x="1" y="1642"/>
                  </a:cubicBezTo>
                  <a:cubicBezTo>
                    <a:pt x="933" y="1243"/>
                    <a:pt x="1731" y="799"/>
                    <a:pt x="2397" y="311"/>
                  </a:cubicBezTo>
                  <a:cubicBezTo>
                    <a:pt x="1997" y="178"/>
                    <a:pt x="1554" y="89"/>
                    <a:pt x="1154" y="1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0"/>
            <p:cNvSpPr/>
            <p:nvPr/>
          </p:nvSpPr>
          <p:spPr>
            <a:xfrm>
              <a:off x="4926400" y="435075"/>
              <a:ext cx="131525" cy="108100"/>
            </a:xfrm>
            <a:custGeom>
              <a:avLst/>
              <a:gdLst/>
              <a:ahLst/>
              <a:cxnLst/>
              <a:rect l="l" t="t" r="r" b="b"/>
              <a:pathLst>
                <a:path w="5261" h="4324" extrusionOk="0">
                  <a:moveTo>
                    <a:pt x="4388" y="0"/>
                  </a:moveTo>
                  <a:cubicBezTo>
                    <a:pt x="4204" y="0"/>
                    <a:pt x="3975" y="151"/>
                    <a:pt x="3727" y="508"/>
                  </a:cubicBezTo>
                  <a:cubicBezTo>
                    <a:pt x="2751" y="1972"/>
                    <a:pt x="1109" y="3170"/>
                    <a:pt x="0" y="3880"/>
                  </a:cubicBezTo>
                  <a:cubicBezTo>
                    <a:pt x="444" y="4013"/>
                    <a:pt x="887" y="4146"/>
                    <a:pt x="1331" y="4323"/>
                  </a:cubicBezTo>
                  <a:cubicBezTo>
                    <a:pt x="5140" y="3371"/>
                    <a:pt x="5261" y="0"/>
                    <a:pt x="4388" y="0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0"/>
            <p:cNvSpPr/>
            <p:nvPr/>
          </p:nvSpPr>
          <p:spPr>
            <a:xfrm>
              <a:off x="4897550" y="532050"/>
              <a:ext cx="62150" cy="16950"/>
            </a:xfrm>
            <a:custGeom>
              <a:avLst/>
              <a:gdLst/>
              <a:ahLst/>
              <a:cxnLst/>
              <a:rect l="l" t="t" r="r" b="b"/>
              <a:pathLst>
                <a:path w="2486" h="678" extrusionOk="0">
                  <a:moveTo>
                    <a:pt x="1154" y="1"/>
                  </a:moveTo>
                  <a:cubicBezTo>
                    <a:pt x="489" y="444"/>
                    <a:pt x="1" y="666"/>
                    <a:pt x="1" y="666"/>
                  </a:cubicBezTo>
                  <a:cubicBezTo>
                    <a:pt x="160" y="674"/>
                    <a:pt x="318" y="677"/>
                    <a:pt x="472" y="677"/>
                  </a:cubicBezTo>
                  <a:cubicBezTo>
                    <a:pt x="1218" y="677"/>
                    <a:pt x="1897" y="591"/>
                    <a:pt x="2485" y="444"/>
                  </a:cubicBezTo>
                  <a:cubicBezTo>
                    <a:pt x="2041" y="267"/>
                    <a:pt x="1598" y="134"/>
                    <a:pt x="1154" y="1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0"/>
            <p:cNvSpPr/>
            <p:nvPr/>
          </p:nvSpPr>
          <p:spPr>
            <a:xfrm>
              <a:off x="4130000" y="509425"/>
              <a:ext cx="1064850" cy="394225"/>
            </a:xfrm>
            <a:custGeom>
              <a:avLst/>
              <a:gdLst/>
              <a:ahLst/>
              <a:cxnLst/>
              <a:rect l="l" t="t" r="r" b="b"/>
              <a:pathLst>
                <a:path w="42594" h="15769" extrusionOk="0">
                  <a:moveTo>
                    <a:pt x="25646" y="1"/>
                  </a:moveTo>
                  <a:cubicBezTo>
                    <a:pt x="24265" y="1"/>
                    <a:pt x="22814" y="109"/>
                    <a:pt x="21297" y="329"/>
                  </a:cubicBezTo>
                  <a:cubicBezTo>
                    <a:pt x="9628" y="2015"/>
                    <a:pt x="2884" y="4632"/>
                    <a:pt x="0" y="14127"/>
                  </a:cubicBezTo>
                  <a:cubicBezTo>
                    <a:pt x="2307" y="11509"/>
                    <a:pt x="6034" y="8226"/>
                    <a:pt x="10338" y="7916"/>
                  </a:cubicBezTo>
                  <a:cubicBezTo>
                    <a:pt x="10580" y="7897"/>
                    <a:pt x="10819" y="7887"/>
                    <a:pt x="11055" y="7887"/>
                  </a:cubicBezTo>
                  <a:cubicBezTo>
                    <a:pt x="17950" y="7887"/>
                    <a:pt x="22140" y="15769"/>
                    <a:pt x="22140" y="15769"/>
                  </a:cubicBezTo>
                  <a:cubicBezTo>
                    <a:pt x="22140" y="15769"/>
                    <a:pt x="25642" y="7821"/>
                    <a:pt x="34016" y="7821"/>
                  </a:cubicBezTo>
                  <a:cubicBezTo>
                    <a:pt x="34535" y="7821"/>
                    <a:pt x="35071" y="7851"/>
                    <a:pt x="35627" y="7916"/>
                  </a:cubicBezTo>
                  <a:cubicBezTo>
                    <a:pt x="38600" y="8271"/>
                    <a:pt x="40863" y="9735"/>
                    <a:pt x="42593" y="11554"/>
                  </a:cubicBezTo>
                  <a:cubicBezTo>
                    <a:pt x="39850" y="4011"/>
                    <a:pt x="34032" y="1"/>
                    <a:pt x="25646" y="1"/>
                  </a:cubicBezTo>
                  <a:close/>
                </a:path>
              </a:pathLst>
            </a:custGeom>
            <a:solidFill>
              <a:srgbClr val="7C67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TextBox 113">
            <a:extLst>
              <a:ext uri="{FF2B5EF4-FFF2-40B4-BE49-F238E27FC236}">
                <a16:creationId xmlns:a16="http://schemas.microsoft.com/office/drawing/2014/main" id="{936D0CF4-0C27-4C0F-971F-ABDEC1242034}"/>
              </a:ext>
            </a:extLst>
          </p:cNvPr>
          <p:cNvSpPr txBox="1"/>
          <p:nvPr/>
        </p:nvSpPr>
        <p:spPr>
          <a:xfrm>
            <a:off x="2192143" y="1626332"/>
            <a:ext cx="3442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UTM Avo" panose="02040603050506020204" pitchFamily="18" charset="0"/>
              </a:rPr>
              <a:t>4 x 8 = 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8074CD1-E0C8-4B48-A074-D20C6C31FA09}"/>
              </a:ext>
            </a:extLst>
          </p:cNvPr>
          <p:cNvSpPr txBox="1"/>
          <p:nvPr/>
        </p:nvSpPr>
        <p:spPr>
          <a:xfrm>
            <a:off x="5214270" y="1629709"/>
            <a:ext cx="1259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9" name="Google Shape;4059;p51"/>
          <p:cNvGrpSpPr/>
          <p:nvPr/>
        </p:nvGrpSpPr>
        <p:grpSpPr>
          <a:xfrm>
            <a:off x="268015" y="284287"/>
            <a:ext cx="8386182" cy="4433867"/>
            <a:chOff x="713227" y="459529"/>
            <a:chExt cx="7884718" cy="4683960"/>
          </a:xfrm>
        </p:grpSpPr>
        <p:grpSp>
          <p:nvGrpSpPr>
            <p:cNvPr id="4060" name="Google Shape;4060;p51"/>
            <p:cNvGrpSpPr/>
            <p:nvPr/>
          </p:nvGrpSpPr>
          <p:grpSpPr>
            <a:xfrm rot="815345">
              <a:off x="1045572" y="1449655"/>
              <a:ext cx="1318375" cy="1005271"/>
              <a:chOff x="5913226" y="4077344"/>
              <a:chExt cx="914289" cy="694967"/>
            </a:xfrm>
          </p:grpSpPr>
          <p:sp>
            <p:nvSpPr>
              <p:cNvPr id="4061" name="Google Shape;4061;p51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2" name="Google Shape;4062;p51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3" name="Google Shape;4063;p51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4" name="Google Shape;4064;p51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5" name="Google Shape;4065;p51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6" name="Google Shape;4066;p51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7" name="Google Shape;4067;p51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68" name="Google Shape;4068;p51"/>
            <p:cNvGrpSpPr/>
            <p:nvPr/>
          </p:nvGrpSpPr>
          <p:grpSpPr>
            <a:xfrm rot="344346">
              <a:off x="1771931" y="1089247"/>
              <a:ext cx="545286" cy="773116"/>
              <a:chOff x="6055204" y="4369368"/>
              <a:chExt cx="545279" cy="773107"/>
            </a:xfrm>
          </p:grpSpPr>
          <p:sp>
            <p:nvSpPr>
              <p:cNvPr id="4069" name="Google Shape;4069;p51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0" name="Google Shape;4070;p51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1" name="Google Shape;4071;p51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2" name="Google Shape;4072;p51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3" name="Google Shape;4073;p51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4" name="Google Shape;4074;p51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75" name="Google Shape;4075;p51"/>
            <p:cNvSpPr/>
            <p:nvPr/>
          </p:nvSpPr>
          <p:spPr>
            <a:xfrm rot="980768">
              <a:off x="1934596" y="1034594"/>
              <a:ext cx="4594152" cy="3533829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76" name="Google Shape;4076;p51"/>
            <p:cNvGrpSpPr/>
            <p:nvPr/>
          </p:nvGrpSpPr>
          <p:grpSpPr>
            <a:xfrm rot="5400000">
              <a:off x="7829384" y="3080233"/>
              <a:ext cx="864149" cy="672973"/>
              <a:chOff x="1530147" y="3725108"/>
              <a:chExt cx="864149" cy="672973"/>
            </a:xfrm>
          </p:grpSpPr>
          <p:sp>
            <p:nvSpPr>
              <p:cNvPr id="4077" name="Google Shape;4077;p51"/>
              <p:cNvSpPr/>
              <p:nvPr/>
            </p:nvSpPr>
            <p:spPr>
              <a:xfrm flipH="1">
                <a:off x="1530147" y="3725108"/>
                <a:ext cx="849461" cy="672726"/>
              </a:xfrm>
              <a:custGeom>
                <a:avLst/>
                <a:gdLst/>
                <a:ahLst/>
                <a:cxnLst/>
                <a:rect l="l" t="t" r="r" b="b"/>
                <a:pathLst>
                  <a:path w="24753" h="19603" extrusionOk="0">
                    <a:moveTo>
                      <a:pt x="9154" y="0"/>
                    </a:moveTo>
                    <a:cubicBezTo>
                      <a:pt x="7784" y="0"/>
                      <a:pt x="6757" y="2694"/>
                      <a:pt x="6301" y="3629"/>
                    </a:cubicBezTo>
                    <a:cubicBezTo>
                      <a:pt x="4064" y="8446"/>
                      <a:pt x="2306" y="13444"/>
                      <a:pt x="1" y="18260"/>
                    </a:cubicBezTo>
                    <a:lnTo>
                      <a:pt x="92" y="19561"/>
                    </a:lnTo>
                    <a:cubicBezTo>
                      <a:pt x="1507" y="19561"/>
                      <a:pt x="3217" y="19602"/>
                      <a:pt x="4828" y="19602"/>
                    </a:cubicBezTo>
                    <a:cubicBezTo>
                      <a:pt x="5634" y="19602"/>
                      <a:pt x="6415" y="19592"/>
                      <a:pt x="7122" y="19561"/>
                    </a:cubicBezTo>
                    <a:cubicBezTo>
                      <a:pt x="12030" y="19379"/>
                      <a:pt x="16663" y="19196"/>
                      <a:pt x="21206" y="17530"/>
                    </a:cubicBezTo>
                    <a:cubicBezTo>
                      <a:pt x="24752" y="16251"/>
                      <a:pt x="24634" y="13625"/>
                      <a:pt x="20939" y="13625"/>
                    </a:cubicBezTo>
                    <a:cubicBezTo>
                      <a:pt x="20877" y="13625"/>
                      <a:pt x="20814" y="13625"/>
                      <a:pt x="20749" y="13627"/>
                    </a:cubicBezTo>
                    <a:cubicBezTo>
                      <a:pt x="18464" y="13710"/>
                      <a:pt x="14967" y="15250"/>
                      <a:pt x="12534" y="15250"/>
                    </a:cubicBezTo>
                    <a:cubicBezTo>
                      <a:pt x="12294" y="15250"/>
                      <a:pt x="12064" y="15235"/>
                      <a:pt x="11847" y="15202"/>
                    </a:cubicBezTo>
                    <a:cubicBezTo>
                      <a:pt x="14449" y="14083"/>
                      <a:pt x="17234" y="12235"/>
                      <a:pt x="19083" y="11116"/>
                    </a:cubicBezTo>
                    <a:cubicBezTo>
                      <a:pt x="20201" y="10386"/>
                      <a:pt x="24629" y="7784"/>
                      <a:pt x="21571" y="6962"/>
                    </a:cubicBezTo>
                    <a:cubicBezTo>
                      <a:pt x="21299" y="6874"/>
                      <a:pt x="21025" y="6835"/>
                      <a:pt x="20751" y="6835"/>
                    </a:cubicBezTo>
                    <a:cubicBezTo>
                      <a:pt x="19248" y="6835"/>
                      <a:pt x="17721" y="8005"/>
                      <a:pt x="16389" y="8719"/>
                    </a:cubicBezTo>
                    <a:cubicBezTo>
                      <a:pt x="14358" y="9747"/>
                      <a:pt x="11573" y="11869"/>
                      <a:pt x="9542" y="12600"/>
                    </a:cubicBezTo>
                    <a:cubicBezTo>
                      <a:pt x="11117" y="10842"/>
                      <a:pt x="12418" y="8811"/>
                      <a:pt x="13879" y="6962"/>
                    </a:cubicBezTo>
                    <a:cubicBezTo>
                      <a:pt x="14723" y="5935"/>
                      <a:pt x="17873" y="3264"/>
                      <a:pt x="15933" y="2055"/>
                    </a:cubicBezTo>
                    <a:cubicBezTo>
                      <a:pt x="15722" y="1922"/>
                      <a:pt x="15498" y="1861"/>
                      <a:pt x="15262" y="1861"/>
                    </a:cubicBezTo>
                    <a:cubicBezTo>
                      <a:pt x="12689" y="1861"/>
                      <a:pt x="8762" y="9133"/>
                      <a:pt x="6483" y="10660"/>
                    </a:cubicBezTo>
                    <a:cubicBezTo>
                      <a:pt x="7876" y="7966"/>
                      <a:pt x="8606" y="5478"/>
                      <a:pt x="9542" y="3059"/>
                    </a:cubicBezTo>
                    <a:cubicBezTo>
                      <a:pt x="9816" y="2146"/>
                      <a:pt x="10637" y="0"/>
                      <a:pt x="9154" y="0"/>
                    </a:cubicBezTo>
                    <a:close/>
                  </a:path>
                </a:pathLst>
              </a:custGeom>
              <a:solidFill>
                <a:srgbClr val="FFDB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8" name="Google Shape;4078;p51"/>
              <p:cNvSpPr/>
              <p:nvPr/>
            </p:nvSpPr>
            <p:spPr>
              <a:xfrm flipH="1">
                <a:off x="1675893" y="4009263"/>
                <a:ext cx="715211" cy="388817"/>
              </a:xfrm>
              <a:custGeom>
                <a:avLst/>
                <a:gdLst/>
                <a:ahLst/>
                <a:cxnLst/>
                <a:rect l="l" t="t" r="r" b="b"/>
                <a:pathLst>
                  <a:path w="20841" h="11330" extrusionOk="0">
                    <a:moveTo>
                      <a:pt x="20347" y="0"/>
                    </a:moveTo>
                    <a:cubicBezTo>
                      <a:pt x="20292" y="0"/>
                      <a:pt x="20232" y="16"/>
                      <a:pt x="20171" y="51"/>
                    </a:cubicBezTo>
                    <a:cubicBezTo>
                      <a:pt x="16451" y="2151"/>
                      <a:pt x="12662" y="4137"/>
                      <a:pt x="8987" y="6328"/>
                    </a:cubicBezTo>
                    <a:cubicBezTo>
                      <a:pt x="7252" y="7378"/>
                      <a:pt x="5426" y="8360"/>
                      <a:pt x="3531" y="9113"/>
                    </a:cubicBezTo>
                    <a:cubicBezTo>
                      <a:pt x="2413" y="9570"/>
                      <a:pt x="1180" y="9958"/>
                      <a:pt x="267" y="10756"/>
                    </a:cubicBezTo>
                    <a:cubicBezTo>
                      <a:pt x="1" y="10987"/>
                      <a:pt x="246" y="11329"/>
                      <a:pt x="519" y="11329"/>
                    </a:cubicBezTo>
                    <a:cubicBezTo>
                      <a:pt x="596" y="11329"/>
                      <a:pt x="676" y="11302"/>
                      <a:pt x="747" y="11236"/>
                    </a:cubicBezTo>
                    <a:cubicBezTo>
                      <a:pt x="1797" y="10346"/>
                      <a:pt x="3235" y="10026"/>
                      <a:pt x="4467" y="9478"/>
                    </a:cubicBezTo>
                    <a:cubicBezTo>
                      <a:pt x="6293" y="8679"/>
                      <a:pt x="8074" y="7698"/>
                      <a:pt x="9786" y="6671"/>
                    </a:cubicBezTo>
                    <a:cubicBezTo>
                      <a:pt x="13301" y="4548"/>
                      <a:pt x="16953" y="2654"/>
                      <a:pt x="20513" y="645"/>
                    </a:cubicBezTo>
                    <a:cubicBezTo>
                      <a:pt x="20841" y="452"/>
                      <a:pt x="20648" y="0"/>
                      <a:pt x="20347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9" name="Google Shape;4079;p51"/>
              <p:cNvSpPr/>
              <p:nvPr/>
            </p:nvSpPr>
            <p:spPr>
              <a:xfrm flipH="1">
                <a:off x="1873734" y="3849957"/>
                <a:ext cx="520562" cy="544893"/>
              </a:xfrm>
              <a:custGeom>
                <a:avLst/>
                <a:gdLst/>
                <a:ahLst/>
                <a:cxnLst/>
                <a:rect l="l" t="t" r="r" b="b"/>
                <a:pathLst>
                  <a:path w="15169" h="15878" extrusionOk="0">
                    <a:moveTo>
                      <a:pt x="14670" y="0"/>
                    </a:moveTo>
                    <a:cubicBezTo>
                      <a:pt x="14592" y="0"/>
                      <a:pt x="14512" y="32"/>
                      <a:pt x="14444" y="106"/>
                    </a:cubicBezTo>
                    <a:cubicBezTo>
                      <a:pt x="12070" y="2662"/>
                      <a:pt x="9810" y="5310"/>
                      <a:pt x="7710" y="8049"/>
                    </a:cubicBezTo>
                    <a:cubicBezTo>
                      <a:pt x="5519" y="10902"/>
                      <a:pt x="3031" y="13047"/>
                      <a:pt x="269" y="15307"/>
                    </a:cubicBezTo>
                    <a:cubicBezTo>
                      <a:pt x="1" y="15522"/>
                      <a:pt x="238" y="15877"/>
                      <a:pt x="518" y="15877"/>
                    </a:cubicBezTo>
                    <a:cubicBezTo>
                      <a:pt x="594" y="15877"/>
                      <a:pt x="675" y="15850"/>
                      <a:pt x="748" y="15787"/>
                    </a:cubicBezTo>
                    <a:cubicBezTo>
                      <a:pt x="3099" y="13892"/>
                      <a:pt x="5542" y="12066"/>
                      <a:pt x="7368" y="9624"/>
                    </a:cubicBezTo>
                    <a:cubicBezTo>
                      <a:pt x="9742" y="6497"/>
                      <a:pt x="12252" y="3484"/>
                      <a:pt x="14923" y="608"/>
                    </a:cubicBezTo>
                    <a:cubicBezTo>
                      <a:pt x="15169" y="345"/>
                      <a:pt x="14929" y="0"/>
                      <a:pt x="14670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0" name="Google Shape;4080;p51"/>
              <p:cNvSpPr/>
              <p:nvPr/>
            </p:nvSpPr>
            <p:spPr>
              <a:xfrm flipH="1">
                <a:off x="2073256" y="3774389"/>
                <a:ext cx="318947" cy="611984"/>
              </a:xfrm>
              <a:custGeom>
                <a:avLst/>
                <a:gdLst/>
                <a:ahLst/>
                <a:cxnLst/>
                <a:rect l="l" t="t" r="r" b="b"/>
                <a:pathLst>
                  <a:path w="9294" h="17833" extrusionOk="0">
                    <a:moveTo>
                      <a:pt x="8862" y="0"/>
                    </a:moveTo>
                    <a:cubicBezTo>
                      <a:pt x="8726" y="0"/>
                      <a:pt x="8593" y="70"/>
                      <a:pt x="8539" y="230"/>
                    </a:cubicBezTo>
                    <a:cubicBezTo>
                      <a:pt x="7672" y="3243"/>
                      <a:pt x="6029" y="5914"/>
                      <a:pt x="4842" y="8790"/>
                    </a:cubicBezTo>
                    <a:cubicBezTo>
                      <a:pt x="3586" y="11780"/>
                      <a:pt x="2285" y="14702"/>
                      <a:pt x="208" y="17235"/>
                    </a:cubicBezTo>
                    <a:cubicBezTo>
                      <a:pt x="1" y="17495"/>
                      <a:pt x="225" y="17832"/>
                      <a:pt x="465" y="17832"/>
                    </a:cubicBezTo>
                    <a:cubicBezTo>
                      <a:pt x="542" y="17832"/>
                      <a:pt x="621" y="17798"/>
                      <a:pt x="687" y="17715"/>
                    </a:cubicBezTo>
                    <a:cubicBezTo>
                      <a:pt x="2650" y="15364"/>
                      <a:pt x="3974" y="12670"/>
                      <a:pt x="5138" y="9863"/>
                    </a:cubicBezTo>
                    <a:cubicBezTo>
                      <a:pt x="6462" y="6690"/>
                      <a:pt x="8265" y="3723"/>
                      <a:pt x="9224" y="436"/>
                    </a:cubicBezTo>
                    <a:cubicBezTo>
                      <a:pt x="9294" y="171"/>
                      <a:pt x="9075" y="0"/>
                      <a:pt x="8862" y="0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1" name="Google Shape;4081;p51"/>
              <p:cNvSpPr/>
              <p:nvPr/>
            </p:nvSpPr>
            <p:spPr>
              <a:xfrm flipH="1">
                <a:off x="1638350" y="4231268"/>
                <a:ext cx="738101" cy="155390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528" extrusionOk="0">
                    <a:moveTo>
                      <a:pt x="21045" y="1"/>
                    </a:moveTo>
                    <a:cubicBezTo>
                      <a:pt x="21009" y="1"/>
                      <a:pt x="20971" y="6"/>
                      <a:pt x="20931" y="19"/>
                    </a:cubicBezTo>
                    <a:cubicBezTo>
                      <a:pt x="17827" y="1069"/>
                      <a:pt x="14403" y="1412"/>
                      <a:pt x="11185" y="1982"/>
                    </a:cubicBezTo>
                    <a:cubicBezTo>
                      <a:pt x="9313" y="2302"/>
                      <a:pt x="7464" y="2553"/>
                      <a:pt x="5592" y="2872"/>
                    </a:cubicBezTo>
                    <a:cubicBezTo>
                      <a:pt x="3981" y="3169"/>
                      <a:pt x="2489" y="3820"/>
                      <a:pt x="840" y="3820"/>
                    </a:cubicBezTo>
                    <a:cubicBezTo>
                      <a:pt x="713" y="3820"/>
                      <a:pt x="585" y="3816"/>
                      <a:pt x="457" y="3808"/>
                    </a:cubicBezTo>
                    <a:cubicBezTo>
                      <a:pt x="449" y="3808"/>
                      <a:pt x="442" y="3808"/>
                      <a:pt x="435" y="3808"/>
                    </a:cubicBezTo>
                    <a:cubicBezTo>
                      <a:pt x="0" y="3808"/>
                      <a:pt x="7" y="4493"/>
                      <a:pt x="457" y="4516"/>
                    </a:cubicBezTo>
                    <a:cubicBezTo>
                      <a:pt x="585" y="4523"/>
                      <a:pt x="713" y="4527"/>
                      <a:pt x="841" y="4527"/>
                    </a:cubicBezTo>
                    <a:cubicBezTo>
                      <a:pt x="2232" y="4527"/>
                      <a:pt x="3572" y="4095"/>
                      <a:pt x="4930" y="3740"/>
                    </a:cubicBezTo>
                    <a:cubicBezTo>
                      <a:pt x="6688" y="3283"/>
                      <a:pt x="8537" y="3123"/>
                      <a:pt x="10340" y="2827"/>
                    </a:cubicBezTo>
                    <a:cubicBezTo>
                      <a:pt x="12120" y="2530"/>
                      <a:pt x="13901" y="2142"/>
                      <a:pt x="15704" y="1845"/>
                    </a:cubicBezTo>
                    <a:cubicBezTo>
                      <a:pt x="17530" y="1548"/>
                      <a:pt x="19356" y="1297"/>
                      <a:pt x="21114" y="704"/>
                    </a:cubicBezTo>
                    <a:cubicBezTo>
                      <a:pt x="21507" y="559"/>
                      <a:pt x="21393" y="1"/>
                      <a:pt x="21045" y="1"/>
                    </a:cubicBezTo>
                    <a:close/>
                  </a:path>
                </a:pathLst>
              </a:custGeom>
              <a:solidFill>
                <a:srgbClr val="FFA52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82" name="Google Shape;4082;p51"/>
            <p:cNvGrpSpPr/>
            <p:nvPr/>
          </p:nvGrpSpPr>
          <p:grpSpPr>
            <a:xfrm rot="5400000">
              <a:off x="610768" y="3373189"/>
              <a:ext cx="890274" cy="685355"/>
              <a:chOff x="8267893" y="1920039"/>
              <a:chExt cx="890274" cy="685355"/>
            </a:xfrm>
          </p:grpSpPr>
          <p:sp>
            <p:nvSpPr>
              <p:cNvPr id="4083" name="Google Shape;4083;p51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4" name="Google Shape;4084;p51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5" name="Google Shape;4085;p51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6" name="Google Shape;4086;p51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7" name="Google Shape;4087;p51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92" name="Google Shape;4092;p51"/>
          <p:cNvGrpSpPr/>
          <p:nvPr/>
        </p:nvGrpSpPr>
        <p:grpSpPr>
          <a:xfrm>
            <a:off x="5615997" y="1023509"/>
            <a:ext cx="2443073" cy="3421638"/>
            <a:chOff x="5526162" y="1469176"/>
            <a:chExt cx="2443073" cy="3421638"/>
          </a:xfrm>
        </p:grpSpPr>
        <p:grpSp>
          <p:nvGrpSpPr>
            <p:cNvPr id="4093" name="Google Shape;4093;p51"/>
            <p:cNvGrpSpPr/>
            <p:nvPr/>
          </p:nvGrpSpPr>
          <p:grpSpPr>
            <a:xfrm rot="-1789426" flipH="1">
              <a:off x="5964270" y="1535381"/>
              <a:ext cx="579625" cy="1176806"/>
              <a:chOff x="6358918" y="3044707"/>
              <a:chExt cx="579665" cy="1176886"/>
            </a:xfrm>
          </p:grpSpPr>
          <p:sp>
            <p:nvSpPr>
              <p:cNvPr id="4094" name="Google Shape;4094;p51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5" name="Google Shape;4095;p51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6" name="Google Shape;4096;p51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7" name="Google Shape;4097;p51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8" name="Google Shape;4098;p51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9" name="Google Shape;4099;p51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0" name="Google Shape;4100;p51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1" name="Google Shape;4101;p51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2" name="Google Shape;4102;p51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3" name="Google Shape;4103;p51"/>
            <p:cNvGrpSpPr/>
            <p:nvPr/>
          </p:nvGrpSpPr>
          <p:grpSpPr>
            <a:xfrm rot="-4352739">
              <a:off x="5481206" y="2391263"/>
              <a:ext cx="2532986" cy="1764488"/>
              <a:chOff x="482875" y="2377725"/>
              <a:chExt cx="1432425" cy="1000425"/>
            </a:xfrm>
          </p:grpSpPr>
          <p:sp>
            <p:nvSpPr>
              <p:cNvPr id="4104" name="Google Shape;4104;p51"/>
              <p:cNvSpPr/>
              <p:nvPr/>
            </p:nvSpPr>
            <p:spPr>
              <a:xfrm>
                <a:off x="1154300" y="2522925"/>
                <a:ext cx="269325" cy="478025"/>
              </a:xfrm>
              <a:custGeom>
                <a:avLst/>
                <a:gdLst/>
                <a:ahLst/>
                <a:cxnLst/>
                <a:rect l="l" t="t" r="r" b="b"/>
                <a:pathLst>
                  <a:path w="10773" h="19121" extrusionOk="0">
                    <a:moveTo>
                      <a:pt x="8968" y="1"/>
                    </a:moveTo>
                    <a:cubicBezTo>
                      <a:pt x="7025" y="1"/>
                      <a:pt x="0" y="9287"/>
                      <a:pt x="1497" y="17100"/>
                    </a:cubicBezTo>
                    <a:cubicBezTo>
                      <a:pt x="1723" y="17927"/>
                      <a:pt x="3794" y="19120"/>
                      <a:pt x="5661" y="19120"/>
                    </a:cubicBezTo>
                    <a:cubicBezTo>
                      <a:pt x="6103" y="19120"/>
                      <a:pt x="6534" y="19053"/>
                      <a:pt x="6926" y="18899"/>
                    </a:cubicBezTo>
                    <a:cubicBezTo>
                      <a:pt x="6926" y="18899"/>
                      <a:pt x="4227" y="11361"/>
                      <a:pt x="9190" y="3295"/>
                    </a:cubicBezTo>
                    <a:cubicBezTo>
                      <a:pt x="9904" y="2582"/>
                      <a:pt x="10772" y="751"/>
                      <a:pt x="9159" y="38"/>
                    </a:cubicBezTo>
                    <a:cubicBezTo>
                      <a:pt x="9103" y="13"/>
                      <a:pt x="9039" y="1"/>
                      <a:pt x="8968" y="1"/>
                    </a:cubicBezTo>
                    <a:close/>
                  </a:path>
                </a:pathLst>
              </a:custGeom>
              <a:solidFill>
                <a:srgbClr val="A85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5" name="Google Shape;4105;p51"/>
              <p:cNvSpPr/>
              <p:nvPr/>
            </p:nvSpPr>
            <p:spPr>
              <a:xfrm>
                <a:off x="840400" y="2446725"/>
                <a:ext cx="281075" cy="446225"/>
              </a:xfrm>
              <a:custGeom>
                <a:avLst/>
                <a:gdLst/>
                <a:ahLst/>
                <a:cxnLst/>
                <a:rect l="l" t="t" r="r" b="b"/>
                <a:pathLst>
                  <a:path w="11243" h="17849" extrusionOk="0">
                    <a:moveTo>
                      <a:pt x="8995" y="0"/>
                    </a:moveTo>
                    <a:cubicBezTo>
                      <a:pt x="8341" y="0"/>
                      <a:pt x="7576" y="229"/>
                      <a:pt x="6763" y="821"/>
                    </a:cubicBezTo>
                    <a:cubicBezTo>
                      <a:pt x="0" y="7646"/>
                      <a:pt x="93" y="16673"/>
                      <a:pt x="93" y="16673"/>
                    </a:cubicBezTo>
                    <a:cubicBezTo>
                      <a:pt x="1321" y="17445"/>
                      <a:pt x="3196" y="17849"/>
                      <a:pt x="4797" y="17849"/>
                    </a:cubicBezTo>
                    <a:cubicBezTo>
                      <a:pt x="6352" y="17849"/>
                      <a:pt x="7650" y="17468"/>
                      <a:pt x="7848" y="16673"/>
                    </a:cubicBezTo>
                    <a:cubicBezTo>
                      <a:pt x="6111" y="10717"/>
                      <a:pt x="10827" y="2900"/>
                      <a:pt x="11075" y="1752"/>
                    </a:cubicBezTo>
                    <a:cubicBezTo>
                      <a:pt x="11243" y="997"/>
                      <a:pt x="10361" y="0"/>
                      <a:pt x="8995" y="0"/>
                    </a:cubicBezTo>
                    <a:close/>
                  </a:path>
                </a:pathLst>
              </a:custGeom>
              <a:solidFill>
                <a:srgbClr val="A85C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6" name="Google Shape;4106;p51"/>
              <p:cNvSpPr/>
              <p:nvPr/>
            </p:nvSpPr>
            <p:spPr>
              <a:xfrm>
                <a:off x="482875" y="2377725"/>
                <a:ext cx="1252500" cy="298850"/>
              </a:xfrm>
              <a:custGeom>
                <a:avLst/>
                <a:gdLst/>
                <a:ahLst/>
                <a:cxnLst/>
                <a:rect l="l" t="t" r="r" b="b"/>
                <a:pathLst>
                  <a:path w="50100" h="11954" extrusionOk="0">
                    <a:moveTo>
                      <a:pt x="2289" y="1"/>
                    </a:moveTo>
                    <a:cubicBezTo>
                      <a:pt x="1732" y="1"/>
                      <a:pt x="1182" y="227"/>
                      <a:pt x="776" y="665"/>
                    </a:cubicBezTo>
                    <a:cubicBezTo>
                      <a:pt x="0" y="1534"/>
                      <a:pt x="62" y="2837"/>
                      <a:pt x="900" y="3612"/>
                    </a:cubicBezTo>
                    <a:cubicBezTo>
                      <a:pt x="2668" y="5256"/>
                      <a:pt x="4777" y="6249"/>
                      <a:pt x="6856" y="6932"/>
                    </a:cubicBezTo>
                    <a:cubicBezTo>
                      <a:pt x="8934" y="7583"/>
                      <a:pt x="11013" y="7924"/>
                      <a:pt x="13060" y="8141"/>
                    </a:cubicBezTo>
                    <a:cubicBezTo>
                      <a:pt x="14115" y="8266"/>
                      <a:pt x="15139" y="8328"/>
                      <a:pt x="16162" y="8359"/>
                    </a:cubicBezTo>
                    <a:cubicBezTo>
                      <a:pt x="16889" y="8404"/>
                      <a:pt x="17666" y="8433"/>
                      <a:pt x="18419" y="8433"/>
                    </a:cubicBezTo>
                    <a:cubicBezTo>
                      <a:pt x="18695" y="8433"/>
                      <a:pt x="18967" y="8429"/>
                      <a:pt x="19233" y="8421"/>
                    </a:cubicBezTo>
                    <a:cubicBezTo>
                      <a:pt x="21312" y="8390"/>
                      <a:pt x="23297" y="8235"/>
                      <a:pt x="25252" y="8173"/>
                    </a:cubicBezTo>
                    <a:cubicBezTo>
                      <a:pt x="26061" y="8134"/>
                      <a:pt x="26849" y="8111"/>
                      <a:pt x="27632" y="8111"/>
                    </a:cubicBezTo>
                    <a:cubicBezTo>
                      <a:pt x="28738" y="8111"/>
                      <a:pt x="29833" y="8157"/>
                      <a:pt x="30960" y="8266"/>
                    </a:cubicBezTo>
                    <a:cubicBezTo>
                      <a:pt x="32883" y="8452"/>
                      <a:pt x="34775" y="8762"/>
                      <a:pt x="36730" y="9103"/>
                    </a:cubicBezTo>
                    <a:cubicBezTo>
                      <a:pt x="40576" y="9848"/>
                      <a:pt x="44392" y="10778"/>
                      <a:pt x="48145" y="11895"/>
                    </a:cubicBezTo>
                    <a:cubicBezTo>
                      <a:pt x="48276" y="11935"/>
                      <a:pt x="48408" y="11954"/>
                      <a:pt x="48538" y="11954"/>
                    </a:cubicBezTo>
                    <a:cubicBezTo>
                      <a:pt x="49115" y="11954"/>
                      <a:pt x="49649" y="11578"/>
                      <a:pt x="49852" y="10995"/>
                    </a:cubicBezTo>
                    <a:cubicBezTo>
                      <a:pt x="50100" y="10282"/>
                      <a:pt x="49697" y="9506"/>
                      <a:pt x="48983" y="9258"/>
                    </a:cubicBezTo>
                    <a:cubicBezTo>
                      <a:pt x="45167" y="7986"/>
                      <a:pt x="41259" y="6901"/>
                      <a:pt x="37350" y="6063"/>
                    </a:cubicBezTo>
                    <a:cubicBezTo>
                      <a:pt x="35365" y="5629"/>
                      <a:pt x="33379" y="5256"/>
                      <a:pt x="31332" y="5008"/>
                    </a:cubicBezTo>
                    <a:cubicBezTo>
                      <a:pt x="30308" y="4884"/>
                      <a:pt x="29284" y="4791"/>
                      <a:pt x="28230" y="4729"/>
                    </a:cubicBezTo>
                    <a:cubicBezTo>
                      <a:pt x="27702" y="4698"/>
                      <a:pt x="27183" y="4690"/>
                      <a:pt x="26671" y="4690"/>
                    </a:cubicBezTo>
                    <a:cubicBezTo>
                      <a:pt x="26159" y="4690"/>
                      <a:pt x="25655" y="4698"/>
                      <a:pt x="25159" y="4698"/>
                    </a:cubicBezTo>
                    <a:cubicBezTo>
                      <a:pt x="23142" y="4729"/>
                      <a:pt x="21157" y="4791"/>
                      <a:pt x="19233" y="4791"/>
                    </a:cubicBezTo>
                    <a:cubicBezTo>
                      <a:pt x="18272" y="4760"/>
                      <a:pt x="17341" y="4729"/>
                      <a:pt x="16380" y="4667"/>
                    </a:cubicBezTo>
                    <a:cubicBezTo>
                      <a:pt x="15418" y="4574"/>
                      <a:pt x="14456" y="4481"/>
                      <a:pt x="13526" y="4357"/>
                    </a:cubicBezTo>
                    <a:cubicBezTo>
                      <a:pt x="11633" y="4109"/>
                      <a:pt x="9803" y="3736"/>
                      <a:pt x="8097" y="3147"/>
                    </a:cubicBezTo>
                    <a:cubicBezTo>
                      <a:pt x="6422" y="2558"/>
                      <a:pt x="4902" y="1720"/>
                      <a:pt x="3785" y="634"/>
                    </a:cubicBezTo>
                    <a:lnTo>
                      <a:pt x="3754" y="603"/>
                    </a:lnTo>
                    <a:lnTo>
                      <a:pt x="3723" y="572"/>
                    </a:lnTo>
                    <a:cubicBezTo>
                      <a:pt x="3309" y="188"/>
                      <a:pt x="2796" y="1"/>
                      <a:pt x="2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7" name="Google Shape;4107;p51"/>
              <p:cNvSpPr/>
              <p:nvPr/>
            </p:nvSpPr>
            <p:spPr>
              <a:xfrm>
                <a:off x="1116475" y="2580475"/>
                <a:ext cx="573925" cy="95425"/>
              </a:xfrm>
              <a:custGeom>
                <a:avLst/>
                <a:gdLst/>
                <a:ahLst/>
                <a:cxnLst/>
                <a:rect l="l" t="t" r="r" b="b"/>
                <a:pathLst>
                  <a:path w="22957" h="3817" extrusionOk="0">
                    <a:moveTo>
                      <a:pt x="22957" y="3816"/>
                    </a:moveTo>
                    <a:cubicBezTo>
                      <a:pt x="22895" y="3816"/>
                      <a:pt x="22832" y="3816"/>
                      <a:pt x="22801" y="3785"/>
                    </a:cubicBezTo>
                    <a:cubicBezTo>
                      <a:pt x="19048" y="2668"/>
                      <a:pt x="15232" y="1738"/>
                      <a:pt x="11386" y="993"/>
                    </a:cubicBezTo>
                    <a:cubicBezTo>
                      <a:pt x="11199" y="962"/>
                      <a:pt x="11013" y="931"/>
                      <a:pt x="10827" y="900"/>
                    </a:cubicBezTo>
                    <a:lnTo>
                      <a:pt x="10827" y="900"/>
                    </a:lnTo>
                    <a:cubicBezTo>
                      <a:pt x="11013" y="931"/>
                      <a:pt x="11199" y="962"/>
                      <a:pt x="11386" y="993"/>
                    </a:cubicBezTo>
                    <a:cubicBezTo>
                      <a:pt x="15232" y="1738"/>
                      <a:pt x="19048" y="2668"/>
                      <a:pt x="22801" y="3785"/>
                    </a:cubicBezTo>
                    <a:cubicBezTo>
                      <a:pt x="22832" y="3816"/>
                      <a:pt x="22895" y="3816"/>
                      <a:pt x="22957" y="3816"/>
                    </a:cubicBezTo>
                    <a:close/>
                    <a:moveTo>
                      <a:pt x="7384" y="342"/>
                    </a:moveTo>
                    <a:cubicBezTo>
                      <a:pt x="6794" y="280"/>
                      <a:pt x="6205" y="218"/>
                      <a:pt x="5616" y="156"/>
                    </a:cubicBezTo>
                    <a:cubicBezTo>
                      <a:pt x="5585" y="156"/>
                      <a:pt x="5585" y="156"/>
                      <a:pt x="5554" y="156"/>
                    </a:cubicBezTo>
                    <a:cubicBezTo>
                      <a:pt x="5585" y="156"/>
                      <a:pt x="5585" y="156"/>
                      <a:pt x="5616" y="156"/>
                    </a:cubicBezTo>
                    <a:cubicBezTo>
                      <a:pt x="6205" y="218"/>
                      <a:pt x="6794" y="280"/>
                      <a:pt x="7384" y="342"/>
                    </a:cubicBezTo>
                    <a:lnTo>
                      <a:pt x="7384" y="342"/>
                    </a:lnTo>
                    <a:close/>
                    <a:moveTo>
                      <a:pt x="5554" y="156"/>
                    </a:moveTo>
                    <a:cubicBezTo>
                      <a:pt x="5523" y="156"/>
                      <a:pt x="5523" y="156"/>
                      <a:pt x="5491" y="156"/>
                    </a:cubicBezTo>
                    <a:cubicBezTo>
                      <a:pt x="5523" y="156"/>
                      <a:pt x="5523" y="156"/>
                      <a:pt x="5554" y="156"/>
                    </a:cubicBezTo>
                    <a:close/>
                    <a:moveTo>
                      <a:pt x="5460" y="156"/>
                    </a:moveTo>
                    <a:cubicBezTo>
                      <a:pt x="5460" y="156"/>
                      <a:pt x="5429" y="156"/>
                      <a:pt x="5398" y="125"/>
                    </a:cubicBezTo>
                    <a:cubicBezTo>
                      <a:pt x="5429" y="156"/>
                      <a:pt x="5460" y="156"/>
                      <a:pt x="5460" y="156"/>
                    </a:cubicBezTo>
                    <a:close/>
                    <a:moveTo>
                      <a:pt x="5367" y="125"/>
                    </a:moveTo>
                    <a:cubicBezTo>
                      <a:pt x="5336" y="125"/>
                      <a:pt x="5336" y="125"/>
                      <a:pt x="5336" y="125"/>
                    </a:cubicBezTo>
                    <a:cubicBezTo>
                      <a:pt x="5336" y="125"/>
                      <a:pt x="5336" y="125"/>
                      <a:pt x="5367" y="125"/>
                    </a:cubicBezTo>
                    <a:close/>
                    <a:moveTo>
                      <a:pt x="1" y="31"/>
                    </a:moveTo>
                    <a:cubicBezTo>
                      <a:pt x="714" y="0"/>
                      <a:pt x="1397" y="0"/>
                      <a:pt x="2110" y="0"/>
                    </a:cubicBezTo>
                    <a:cubicBezTo>
                      <a:pt x="1397" y="0"/>
                      <a:pt x="714" y="0"/>
                      <a:pt x="1" y="31"/>
                    </a:cubicBezTo>
                    <a:close/>
                    <a:moveTo>
                      <a:pt x="2110" y="0"/>
                    </a:moveTo>
                    <a:lnTo>
                      <a:pt x="2110" y="0"/>
                    </a:lnTo>
                    <a:lnTo>
                      <a:pt x="2110" y="0"/>
                    </a:lnTo>
                    <a:lnTo>
                      <a:pt x="2110" y="0"/>
                    </a:lnTo>
                    <a:close/>
                  </a:path>
                </a:pathLst>
              </a:custGeom>
              <a:solidFill>
                <a:srgbClr val="A5C7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8" name="Google Shape;4108;p51"/>
              <p:cNvSpPr/>
              <p:nvPr/>
            </p:nvSpPr>
            <p:spPr>
              <a:xfrm>
                <a:off x="952850" y="2583575"/>
                <a:ext cx="124100" cy="4675"/>
              </a:xfrm>
              <a:custGeom>
                <a:avLst/>
                <a:gdLst/>
                <a:ahLst/>
                <a:cxnLst/>
                <a:rect l="l" t="t" r="r" b="b"/>
                <a:pathLst>
                  <a:path w="4964" h="187" extrusionOk="0">
                    <a:moveTo>
                      <a:pt x="0" y="187"/>
                    </a:moveTo>
                    <a:lnTo>
                      <a:pt x="0" y="187"/>
                    </a:lnTo>
                    <a:lnTo>
                      <a:pt x="0" y="187"/>
                    </a:lnTo>
                    <a:close/>
                    <a:moveTo>
                      <a:pt x="31" y="187"/>
                    </a:moveTo>
                    <a:lnTo>
                      <a:pt x="62" y="187"/>
                    </a:lnTo>
                    <a:lnTo>
                      <a:pt x="31" y="187"/>
                    </a:lnTo>
                    <a:close/>
                    <a:moveTo>
                      <a:pt x="62" y="187"/>
                    </a:moveTo>
                    <a:cubicBezTo>
                      <a:pt x="186" y="187"/>
                      <a:pt x="310" y="187"/>
                      <a:pt x="434" y="187"/>
                    </a:cubicBezTo>
                    <a:cubicBezTo>
                      <a:pt x="1986" y="156"/>
                      <a:pt x="3475" y="63"/>
                      <a:pt x="4964" y="1"/>
                    </a:cubicBezTo>
                    <a:lnTo>
                      <a:pt x="4964" y="1"/>
                    </a:lnTo>
                    <a:cubicBezTo>
                      <a:pt x="3475" y="63"/>
                      <a:pt x="1986" y="156"/>
                      <a:pt x="434" y="187"/>
                    </a:cubicBezTo>
                    <a:cubicBezTo>
                      <a:pt x="310" y="187"/>
                      <a:pt x="186" y="187"/>
                      <a:pt x="62" y="187"/>
                    </a:cubicBezTo>
                    <a:close/>
                  </a:path>
                </a:pathLst>
              </a:custGeom>
              <a:solidFill>
                <a:srgbClr val="6D480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9" name="Google Shape;4109;p51"/>
              <p:cNvSpPr/>
              <p:nvPr/>
            </p:nvSpPr>
            <p:spPr>
              <a:xfrm>
                <a:off x="802400" y="2547125"/>
                <a:ext cx="919800" cy="129550"/>
              </a:xfrm>
              <a:custGeom>
                <a:avLst/>
                <a:gdLst/>
                <a:ahLst/>
                <a:cxnLst/>
                <a:rect l="l" t="t" r="r" b="b"/>
                <a:pathLst>
                  <a:path w="36792" h="5182" extrusionOk="0">
                    <a:moveTo>
                      <a:pt x="12285" y="1"/>
                    </a:moveTo>
                    <a:cubicBezTo>
                      <a:pt x="9368" y="1"/>
                      <a:pt x="6452" y="156"/>
                      <a:pt x="3536" y="373"/>
                    </a:cubicBezTo>
                    <a:cubicBezTo>
                      <a:pt x="3040" y="404"/>
                      <a:pt x="2544" y="404"/>
                      <a:pt x="2078" y="404"/>
                    </a:cubicBezTo>
                    <a:cubicBezTo>
                      <a:pt x="1458" y="404"/>
                      <a:pt x="838" y="373"/>
                      <a:pt x="217" y="342"/>
                    </a:cubicBezTo>
                    <a:cubicBezTo>
                      <a:pt x="155" y="652"/>
                      <a:pt x="62" y="993"/>
                      <a:pt x="0" y="1334"/>
                    </a:cubicBezTo>
                    <a:cubicBezTo>
                      <a:pt x="93" y="1334"/>
                      <a:pt x="186" y="1365"/>
                      <a:pt x="279" y="1365"/>
                    </a:cubicBezTo>
                    <a:lnTo>
                      <a:pt x="341" y="1365"/>
                    </a:lnTo>
                    <a:cubicBezTo>
                      <a:pt x="1365" y="1490"/>
                      <a:pt x="2358" y="1552"/>
                      <a:pt x="3381" y="1583"/>
                    </a:cubicBezTo>
                    <a:cubicBezTo>
                      <a:pt x="4095" y="1645"/>
                      <a:pt x="4870" y="1645"/>
                      <a:pt x="5646" y="1645"/>
                    </a:cubicBezTo>
                    <a:lnTo>
                      <a:pt x="6452" y="1645"/>
                    </a:lnTo>
                    <a:cubicBezTo>
                      <a:pt x="8004" y="1614"/>
                      <a:pt x="9493" y="1521"/>
                      <a:pt x="10982" y="1459"/>
                    </a:cubicBezTo>
                    <a:cubicBezTo>
                      <a:pt x="11478" y="1428"/>
                      <a:pt x="11974" y="1397"/>
                      <a:pt x="12471" y="1397"/>
                    </a:cubicBezTo>
                    <a:cubicBezTo>
                      <a:pt x="12502" y="1397"/>
                      <a:pt x="12533" y="1397"/>
                      <a:pt x="12564" y="1365"/>
                    </a:cubicBezTo>
                    <a:cubicBezTo>
                      <a:pt x="13277" y="1334"/>
                      <a:pt x="13960" y="1334"/>
                      <a:pt x="14673" y="1334"/>
                    </a:cubicBezTo>
                    <a:cubicBezTo>
                      <a:pt x="15759" y="1334"/>
                      <a:pt x="16814" y="1365"/>
                      <a:pt x="17899" y="1459"/>
                    </a:cubicBezTo>
                    <a:lnTo>
                      <a:pt x="17961" y="1459"/>
                    </a:lnTo>
                    <a:cubicBezTo>
                      <a:pt x="17992" y="1490"/>
                      <a:pt x="18023" y="1490"/>
                      <a:pt x="18023" y="1490"/>
                    </a:cubicBezTo>
                    <a:lnTo>
                      <a:pt x="18179" y="1490"/>
                    </a:lnTo>
                    <a:cubicBezTo>
                      <a:pt x="18768" y="1552"/>
                      <a:pt x="19357" y="1614"/>
                      <a:pt x="19947" y="1676"/>
                    </a:cubicBezTo>
                    <a:cubicBezTo>
                      <a:pt x="21095" y="1831"/>
                      <a:pt x="22211" y="2017"/>
                      <a:pt x="23390" y="2234"/>
                    </a:cubicBezTo>
                    <a:cubicBezTo>
                      <a:pt x="23576" y="2265"/>
                      <a:pt x="23762" y="2296"/>
                      <a:pt x="23949" y="2327"/>
                    </a:cubicBezTo>
                    <a:cubicBezTo>
                      <a:pt x="27795" y="3072"/>
                      <a:pt x="31611" y="4002"/>
                      <a:pt x="35364" y="5119"/>
                    </a:cubicBezTo>
                    <a:cubicBezTo>
                      <a:pt x="35395" y="5150"/>
                      <a:pt x="35458" y="5150"/>
                      <a:pt x="35520" y="5150"/>
                    </a:cubicBezTo>
                    <a:cubicBezTo>
                      <a:pt x="35582" y="5181"/>
                      <a:pt x="35675" y="5181"/>
                      <a:pt x="35737" y="5181"/>
                    </a:cubicBezTo>
                    <a:cubicBezTo>
                      <a:pt x="36140" y="5181"/>
                      <a:pt x="36512" y="4995"/>
                      <a:pt x="36791" y="4716"/>
                    </a:cubicBezTo>
                    <a:cubicBezTo>
                      <a:pt x="27330" y="993"/>
                      <a:pt x="19668" y="1"/>
                      <a:pt x="12285" y="1"/>
                    </a:cubicBezTo>
                    <a:close/>
                  </a:path>
                </a:pathLst>
              </a:custGeom>
              <a:solidFill>
                <a:srgbClr val="A8B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0" name="Google Shape;4110;p51"/>
              <p:cNvSpPr/>
              <p:nvPr/>
            </p:nvSpPr>
            <p:spPr>
              <a:xfrm>
                <a:off x="502250" y="2465700"/>
                <a:ext cx="171425" cy="90750"/>
              </a:xfrm>
              <a:custGeom>
                <a:avLst/>
                <a:gdLst/>
                <a:ahLst/>
                <a:cxnLst/>
                <a:rect l="l" t="t" r="r" b="b"/>
                <a:pathLst>
                  <a:path w="6857" h="3630" extrusionOk="0">
                    <a:moveTo>
                      <a:pt x="6856" y="3630"/>
                    </a:moveTo>
                    <a:cubicBezTo>
                      <a:pt x="6608" y="3568"/>
                      <a:pt x="6329" y="3475"/>
                      <a:pt x="6081" y="3413"/>
                    </a:cubicBezTo>
                    <a:cubicBezTo>
                      <a:pt x="4002" y="2730"/>
                      <a:pt x="1893" y="1737"/>
                      <a:pt x="125" y="93"/>
                    </a:cubicBezTo>
                    <a:lnTo>
                      <a:pt x="125" y="93"/>
                    </a:lnTo>
                    <a:lnTo>
                      <a:pt x="125" y="93"/>
                    </a:lnTo>
                    <a:cubicBezTo>
                      <a:pt x="1893" y="1737"/>
                      <a:pt x="4002" y="2730"/>
                      <a:pt x="6081" y="3413"/>
                    </a:cubicBezTo>
                    <a:cubicBezTo>
                      <a:pt x="6329" y="3475"/>
                      <a:pt x="6608" y="3568"/>
                      <a:pt x="6856" y="3630"/>
                    </a:cubicBezTo>
                    <a:lnTo>
                      <a:pt x="6856" y="3630"/>
                    </a:lnTo>
                    <a:close/>
                    <a:moveTo>
                      <a:pt x="125" y="93"/>
                    </a:moveTo>
                    <a:cubicBezTo>
                      <a:pt x="125" y="93"/>
                      <a:pt x="125" y="93"/>
                      <a:pt x="94" y="93"/>
                    </a:cubicBezTo>
                    <a:cubicBezTo>
                      <a:pt x="125" y="93"/>
                      <a:pt x="125" y="93"/>
                      <a:pt x="125" y="93"/>
                    </a:cubicBezTo>
                    <a:close/>
                    <a:moveTo>
                      <a:pt x="94" y="93"/>
                    </a:moveTo>
                    <a:cubicBezTo>
                      <a:pt x="63" y="62"/>
                      <a:pt x="32" y="31"/>
                      <a:pt x="32" y="0"/>
                    </a:cubicBezTo>
                    <a:cubicBezTo>
                      <a:pt x="32" y="31"/>
                      <a:pt x="63" y="62"/>
                      <a:pt x="94" y="93"/>
                    </a:cubicBezTo>
                    <a:close/>
                    <a:moveTo>
                      <a:pt x="3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32" y="0"/>
                    </a:cubicBezTo>
                    <a:close/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5C7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1" name="Google Shape;4111;p51"/>
              <p:cNvSpPr/>
              <p:nvPr/>
            </p:nvSpPr>
            <p:spPr>
              <a:xfrm>
                <a:off x="486750" y="2420725"/>
                <a:ext cx="198550" cy="135725"/>
              </a:xfrm>
              <a:custGeom>
                <a:avLst/>
                <a:gdLst/>
                <a:ahLst/>
                <a:cxnLst/>
                <a:rect l="l" t="t" r="r" b="b"/>
                <a:pathLst>
                  <a:path w="7942" h="5429" extrusionOk="0">
                    <a:moveTo>
                      <a:pt x="93" y="0"/>
                    </a:moveTo>
                    <a:cubicBezTo>
                      <a:pt x="0" y="620"/>
                      <a:pt x="155" y="1303"/>
                      <a:pt x="621" y="1799"/>
                    </a:cubicBezTo>
                    <a:lnTo>
                      <a:pt x="652" y="1799"/>
                    </a:lnTo>
                    <a:cubicBezTo>
                      <a:pt x="652" y="1830"/>
                      <a:pt x="683" y="1861"/>
                      <a:pt x="714" y="1892"/>
                    </a:cubicBezTo>
                    <a:lnTo>
                      <a:pt x="745" y="1892"/>
                    </a:lnTo>
                    <a:cubicBezTo>
                      <a:pt x="2513" y="3536"/>
                      <a:pt x="4622" y="4529"/>
                      <a:pt x="6701" y="5212"/>
                    </a:cubicBezTo>
                    <a:cubicBezTo>
                      <a:pt x="6949" y="5274"/>
                      <a:pt x="7228" y="5367"/>
                      <a:pt x="7476" y="5429"/>
                    </a:cubicBezTo>
                    <a:cubicBezTo>
                      <a:pt x="7632" y="5088"/>
                      <a:pt x="7787" y="4746"/>
                      <a:pt x="7942" y="4374"/>
                    </a:cubicBezTo>
                    <a:cubicBezTo>
                      <a:pt x="4188" y="3164"/>
                      <a:pt x="1489" y="1210"/>
                      <a:pt x="93" y="0"/>
                    </a:cubicBezTo>
                    <a:close/>
                  </a:path>
                </a:pathLst>
              </a:custGeom>
              <a:solidFill>
                <a:srgbClr val="A8B06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2" name="Google Shape;4112;p51"/>
              <p:cNvSpPr/>
              <p:nvPr/>
            </p:nvSpPr>
            <p:spPr>
              <a:xfrm>
                <a:off x="1306475" y="2738675"/>
                <a:ext cx="20200" cy="183825"/>
              </a:xfrm>
              <a:custGeom>
                <a:avLst/>
                <a:gdLst/>
                <a:ahLst/>
                <a:cxnLst/>
                <a:rect l="l" t="t" r="r" b="b"/>
                <a:pathLst>
                  <a:path w="808" h="7353" extrusionOk="0">
                    <a:moveTo>
                      <a:pt x="776" y="1"/>
                    </a:moveTo>
                    <a:cubicBezTo>
                      <a:pt x="1" y="2917"/>
                      <a:pt x="32" y="5492"/>
                      <a:pt x="249" y="7353"/>
                    </a:cubicBezTo>
                    <a:cubicBezTo>
                      <a:pt x="32" y="5492"/>
                      <a:pt x="1" y="2917"/>
                      <a:pt x="808" y="1"/>
                    </a:cubicBezTo>
                    <a:close/>
                  </a:path>
                </a:pathLst>
              </a:custGeom>
              <a:solidFill>
                <a:srgbClr val="D3A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3" name="Google Shape;4113;p51"/>
              <p:cNvSpPr/>
              <p:nvPr/>
            </p:nvSpPr>
            <p:spPr>
              <a:xfrm>
                <a:off x="1186275" y="2738675"/>
                <a:ext cx="139625" cy="183825"/>
              </a:xfrm>
              <a:custGeom>
                <a:avLst/>
                <a:gdLst/>
                <a:ahLst/>
                <a:cxnLst/>
                <a:rect l="l" t="t" r="r" b="b"/>
                <a:pathLst>
                  <a:path w="5585" h="7353" extrusionOk="0">
                    <a:moveTo>
                      <a:pt x="5584" y="1"/>
                    </a:moveTo>
                    <a:cubicBezTo>
                      <a:pt x="4747" y="745"/>
                      <a:pt x="4033" y="2079"/>
                      <a:pt x="3599" y="3165"/>
                    </a:cubicBezTo>
                    <a:cubicBezTo>
                      <a:pt x="3258" y="3972"/>
                      <a:pt x="2451" y="4499"/>
                      <a:pt x="1583" y="4499"/>
                    </a:cubicBezTo>
                    <a:lnTo>
                      <a:pt x="1397" y="4499"/>
                    </a:lnTo>
                    <a:cubicBezTo>
                      <a:pt x="962" y="4468"/>
                      <a:pt x="497" y="4437"/>
                      <a:pt x="125" y="4437"/>
                    </a:cubicBezTo>
                    <a:cubicBezTo>
                      <a:pt x="32" y="5212"/>
                      <a:pt x="1" y="5957"/>
                      <a:pt x="32" y="6733"/>
                    </a:cubicBezTo>
                    <a:cubicBezTo>
                      <a:pt x="2048" y="7074"/>
                      <a:pt x="3723" y="7260"/>
                      <a:pt x="5057" y="7353"/>
                    </a:cubicBezTo>
                    <a:cubicBezTo>
                      <a:pt x="4840" y="5492"/>
                      <a:pt x="4809" y="2917"/>
                      <a:pt x="5584" y="1"/>
                    </a:cubicBezTo>
                    <a:close/>
                  </a:path>
                </a:pathLst>
              </a:custGeom>
              <a:solidFill>
                <a:srgbClr val="8B3E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4" name="Google Shape;4114;p51"/>
              <p:cNvSpPr/>
              <p:nvPr/>
            </p:nvSpPr>
            <p:spPr>
              <a:xfrm>
                <a:off x="1025750" y="2744900"/>
                <a:ext cx="4675" cy="83775"/>
              </a:xfrm>
              <a:custGeom>
                <a:avLst/>
                <a:gdLst/>
                <a:ahLst/>
                <a:cxnLst/>
                <a:rect l="l" t="t" r="r" b="b"/>
                <a:pathLst>
                  <a:path w="187" h="3351" extrusionOk="0">
                    <a:moveTo>
                      <a:pt x="155" y="3350"/>
                    </a:moveTo>
                    <a:lnTo>
                      <a:pt x="155" y="3350"/>
                    </a:lnTo>
                    <a:cubicBezTo>
                      <a:pt x="0" y="2265"/>
                      <a:pt x="31" y="1117"/>
                      <a:pt x="186" y="0"/>
                    </a:cubicBezTo>
                    <a:cubicBezTo>
                      <a:pt x="186" y="0"/>
                      <a:pt x="186" y="0"/>
                      <a:pt x="186" y="0"/>
                    </a:cubicBezTo>
                    <a:cubicBezTo>
                      <a:pt x="31" y="1117"/>
                      <a:pt x="0" y="2265"/>
                      <a:pt x="155" y="3350"/>
                    </a:cubicBezTo>
                    <a:close/>
                  </a:path>
                </a:pathLst>
              </a:custGeom>
              <a:solidFill>
                <a:srgbClr val="D3AD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5" name="Google Shape;4115;p51"/>
              <p:cNvSpPr/>
              <p:nvPr/>
            </p:nvSpPr>
            <p:spPr>
              <a:xfrm>
                <a:off x="859775" y="2682075"/>
                <a:ext cx="170650" cy="146600"/>
              </a:xfrm>
              <a:custGeom>
                <a:avLst/>
                <a:gdLst/>
                <a:ahLst/>
                <a:cxnLst/>
                <a:rect l="l" t="t" r="r" b="b"/>
                <a:pathLst>
                  <a:path w="6826" h="5864" extrusionOk="0">
                    <a:moveTo>
                      <a:pt x="683" y="0"/>
                    </a:moveTo>
                    <a:cubicBezTo>
                      <a:pt x="404" y="807"/>
                      <a:pt x="156" y="1613"/>
                      <a:pt x="1" y="2358"/>
                    </a:cubicBezTo>
                    <a:cubicBezTo>
                      <a:pt x="2637" y="2699"/>
                      <a:pt x="5026" y="4343"/>
                      <a:pt x="6794" y="5863"/>
                    </a:cubicBezTo>
                    <a:cubicBezTo>
                      <a:pt x="6639" y="4778"/>
                      <a:pt x="6670" y="3630"/>
                      <a:pt x="6825" y="2513"/>
                    </a:cubicBezTo>
                    <a:cubicBezTo>
                      <a:pt x="4809" y="900"/>
                      <a:pt x="2234" y="217"/>
                      <a:pt x="683" y="0"/>
                    </a:cubicBezTo>
                    <a:close/>
                  </a:path>
                </a:pathLst>
              </a:custGeom>
              <a:solidFill>
                <a:srgbClr val="8B3E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6" name="Google Shape;4116;p51"/>
              <p:cNvSpPr/>
              <p:nvPr/>
            </p:nvSpPr>
            <p:spPr>
              <a:xfrm>
                <a:off x="1629100" y="3249750"/>
                <a:ext cx="179025" cy="83275"/>
              </a:xfrm>
              <a:custGeom>
                <a:avLst/>
                <a:gdLst/>
                <a:ahLst/>
                <a:cxnLst/>
                <a:rect l="l" t="t" r="r" b="b"/>
                <a:pathLst>
                  <a:path w="7161" h="3331" extrusionOk="0">
                    <a:moveTo>
                      <a:pt x="7074" y="1"/>
                    </a:moveTo>
                    <a:cubicBezTo>
                      <a:pt x="4441" y="1931"/>
                      <a:pt x="706" y="1987"/>
                      <a:pt x="288" y="1987"/>
                    </a:cubicBezTo>
                    <a:cubicBezTo>
                      <a:pt x="262" y="1987"/>
                      <a:pt x="249" y="1986"/>
                      <a:pt x="249" y="1986"/>
                    </a:cubicBezTo>
                    <a:lnTo>
                      <a:pt x="249" y="1986"/>
                    </a:lnTo>
                    <a:cubicBezTo>
                      <a:pt x="249" y="1986"/>
                      <a:pt x="1" y="3103"/>
                      <a:pt x="1149" y="3289"/>
                    </a:cubicBezTo>
                    <a:cubicBezTo>
                      <a:pt x="1291" y="3317"/>
                      <a:pt x="1443" y="3330"/>
                      <a:pt x="1601" y="3330"/>
                    </a:cubicBezTo>
                    <a:cubicBezTo>
                      <a:pt x="3749" y="3330"/>
                      <a:pt x="7160" y="926"/>
                      <a:pt x="7074" y="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7" name="Google Shape;4117;p51"/>
              <p:cNvSpPr/>
              <p:nvPr/>
            </p:nvSpPr>
            <p:spPr>
              <a:xfrm>
                <a:off x="1623675" y="3315675"/>
                <a:ext cx="22105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8842" h="2499" extrusionOk="0">
                    <a:moveTo>
                      <a:pt x="8842" y="1"/>
                    </a:moveTo>
                    <a:lnTo>
                      <a:pt x="8842" y="1"/>
                    </a:lnTo>
                    <a:cubicBezTo>
                      <a:pt x="7173" y="724"/>
                      <a:pt x="5349" y="923"/>
                      <a:pt x="3843" y="923"/>
                    </a:cubicBezTo>
                    <a:cubicBezTo>
                      <a:pt x="1990" y="923"/>
                      <a:pt x="621" y="621"/>
                      <a:pt x="621" y="621"/>
                    </a:cubicBezTo>
                    <a:lnTo>
                      <a:pt x="621" y="621"/>
                    </a:lnTo>
                    <a:cubicBezTo>
                      <a:pt x="621" y="621"/>
                      <a:pt x="1" y="1831"/>
                      <a:pt x="1211" y="2265"/>
                    </a:cubicBezTo>
                    <a:cubicBezTo>
                      <a:pt x="1596" y="2428"/>
                      <a:pt x="2072" y="2499"/>
                      <a:pt x="2599" y="2499"/>
                    </a:cubicBezTo>
                    <a:cubicBezTo>
                      <a:pt x="5082" y="2499"/>
                      <a:pt x="8663" y="922"/>
                      <a:pt x="8842" y="1"/>
                    </a:cubicBezTo>
                    <a:close/>
                  </a:path>
                </a:pathLst>
              </a:custGeom>
              <a:solidFill>
                <a:srgbClr val="DC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8" name="Google Shape;4118;p51"/>
              <p:cNvSpPr/>
              <p:nvPr/>
            </p:nvSpPr>
            <p:spPr>
              <a:xfrm>
                <a:off x="591450" y="2432225"/>
                <a:ext cx="1100500" cy="940400"/>
              </a:xfrm>
              <a:custGeom>
                <a:avLst/>
                <a:gdLst/>
                <a:ahLst/>
                <a:cxnLst/>
                <a:rect l="l" t="t" r="r" b="b"/>
                <a:pathLst>
                  <a:path w="44020" h="37616" extrusionOk="0">
                    <a:moveTo>
                      <a:pt x="7729" y="1"/>
                    </a:moveTo>
                    <a:cubicBezTo>
                      <a:pt x="6951" y="1"/>
                      <a:pt x="6026" y="359"/>
                      <a:pt x="5150" y="1339"/>
                    </a:cubicBezTo>
                    <a:cubicBezTo>
                      <a:pt x="0" y="9436"/>
                      <a:pt x="1986" y="18246"/>
                      <a:pt x="1986" y="18246"/>
                    </a:cubicBezTo>
                    <a:lnTo>
                      <a:pt x="2017" y="18246"/>
                    </a:lnTo>
                    <a:cubicBezTo>
                      <a:pt x="1924" y="18742"/>
                      <a:pt x="1924" y="19208"/>
                      <a:pt x="1986" y="19704"/>
                    </a:cubicBezTo>
                    <a:cubicBezTo>
                      <a:pt x="2389" y="23271"/>
                      <a:pt x="4902" y="29228"/>
                      <a:pt x="14270" y="30903"/>
                    </a:cubicBezTo>
                    <a:cubicBezTo>
                      <a:pt x="15416" y="31102"/>
                      <a:pt x="16556" y="31190"/>
                      <a:pt x="17676" y="31190"/>
                    </a:cubicBezTo>
                    <a:cubicBezTo>
                      <a:pt x="20558" y="31190"/>
                      <a:pt x="23300" y="30608"/>
                      <a:pt x="25624" y="29848"/>
                    </a:cubicBezTo>
                    <a:cubicBezTo>
                      <a:pt x="29032" y="35935"/>
                      <a:pt x="38568" y="37616"/>
                      <a:pt x="41870" y="37616"/>
                    </a:cubicBezTo>
                    <a:cubicBezTo>
                      <a:pt x="42506" y="37616"/>
                      <a:pt x="42911" y="37553"/>
                      <a:pt x="42996" y="37448"/>
                    </a:cubicBezTo>
                    <a:cubicBezTo>
                      <a:pt x="43585" y="36766"/>
                      <a:pt x="44020" y="34842"/>
                      <a:pt x="41755" y="34253"/>
                    </a:cubicBezTo>
                    <a:cubicBezTo>
                      <a:pt x="35675" y="33260"/>
                      <a:pt x="32325" y="30003"/>
                      <a:pt x="30680" y="27770"/>
                    </a:cubicBezTo>
                    <a:cubicBezTo>
                      <a:pt x="31952" y="27118"/>
                      <a:pt x="32697" y="26622"/>
                      <a:pt x="32697" y="26622"/>
                    </a:cubicBezTo>
                    <a:cubicBezTo>
                      <a:pt x="32697" y="26622"/>
                      <a:pt x="31115" y="23923"/>
                      <a:pt x="31797" y="19704"/>
                    </a:cubicBezTo>
                    <a:lnTo>
                      <a:pt x="31797" y="19704"/>
                    </a:lnTo>
                    <a:cubicBezTo>
                      <a:pt x="31797" y="19704"/>
                      <a:pt x="31636" y="19710"/>
                      <a:pt x="31330" y="19710"/>
                    </a:cubicBezTo>
                    <a:cubicBezTo>
                      <a:pt x="29978" y="19710"/>
                      <a:pt x="25788" y="19587"/>
                      <a:pt x="20071" y="18246"/>
                    </a:cubicBezTo>
                    <a:cubicBezTo>
                      <a:pt x="18658" y="16925"/>
                      <a:pt x="14507" y="12289"/>
                      <a:pt x="9727" y="12289"/>
                    </a:cubicBezTo>
                    <a:cubicBezTo>
                      <a:pt x="9680" y="12289"/>
                      <a:pt x="9633" y="12289"/>
                      <a:pt x="9586" y="12290"/>
                    </a:cubicBezTo>
                    <a:cubicBezTo>
                      <a:pt x="9152" y="12290"/>
                      <a:pt x="8717" y="12321"/>
                      <a:pt x="8314" y="12414"/>
                    </a:cubicBezTo>
                    <a:cubicBezTo>
                      <a:pt x="7259" y="7513"/>
                      <a:pt x="9586" y="2332"/>
                      <a:pt x="9586" y="1339"/>
                    </a:cubicBezTo>
                    <a:cubicBezTo>
                      <a:pt x="9586" y="675"/>
                      <a:pt x="8797" y="1"/>
                      <a:pt x="7729" y="1"/>
                    </a:cubicBezTo>
                    <a:close/>
                  </a:path>
                </a:pathLst>
              </a:custGeom>
              <a:solidFill>
                <a:srgbClr val="BE6F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9" name="Google Shape;4119;p51"/>
              <p:cNvSpPr/>
              <p:nvPr/>
            </p:nvSpPr>
            <p:spPr>
              <a:xfrm>
                <a:off x="705450" y="2941100"/>
                <a:ext cx="76800" cy="20087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8035" extrusionOk="0">
                    <a:moveTo>
                      <a:pt x="3071" y="0"/>
                    </a:moveTo>
                    <a:lnTo>
                      <a:pt x="3071" y="0"/>
                    </a:lnTo>
                    <a:cubicBezTo>
                      <a:pt x="1086" y="1583"/>
                      <a:pt x="311" y="3754"/>
                      <a:pt x="0" y="5398"/>
                    </a:cubicBezTo>
                    <a:cubicBezTo>
                      <a:pt x="776" y="6329"/>
                      <a:pt x="1769" y="7259"/>
                      <a:pt x="2978" y="8035"/>
                    </a:cubicBezTo>
                    <a:cubicBezTo>
                      <a:pt x="2451" y="5584"/>
                      <a:pt x="2513" y="1676"/>
                      <a:pt x="3071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0" name="Google Shape;4120;p51"/>
              <p:cNvSpPr/>
              <p:nvPr/>
            </p:nvSpPr>
            <p:spPr>
              <a:xfrm>
                <a:off x="1129675" y="3036500"/>
                <a:ext cx="93850" cy="162875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6515" extrusionOk="0">
                    <a:moveTo>
                      <a:pt x="1086" y="0"/>
                    </a:moveTo>
                    <a:cubicBezTo>
                      <a:pt x="0" y="2482"/>
                      <a:pt x="434" y="4933"/>
                      <a:pt x="993" y="6515"/>
                    </a:cubicBezTo>
                    <a:cubicBezTo>
                      <a:pt x="1954" y="6297"/>
                      <a:pt x="2885" y="6080"/>
                      <a:pt x="3754" y="5801"/>
                    </a:cubicBezTo>
                    <a:cubicBezTo>
                      <a:pt x="2482" y="3878"/>
                      <a:pt x="1334" y="1396"/>
                      <a:pt x="1086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1" name="Google Shape;4121;p51"/>
              <p:cNvSpPr/>
              <p:nvPr/>
            </p:nvSpPr>
            <p:spPr>
              <a:xfrm>
                <a:off x="905525" y="2969800"/>
                <a:ext cx="117150" cy="241975"/>
              </a:xfrm>
              <a:custGeom>
                <a:avLst/>
                <a:gdLst/>
                <a:ahLst/>
                <a:cxnLst/>
                <a:rect l="l" t="t" r="r" b="b"/>
                <a:pathLst>
                  <a:path w="4686" h="9679" extrusionOk="0">
                    <a:moveTo>
                      <a:pt x="2607" y="0"/>
                    </a:moveTo>
                    <a:lnTo>
                      <a:pt x="2607" y="0"/>
                    </a:lnTo>
                    <a:cubicBezTo>
                      <a:pt x="1" y="3289"/>
                      <a:pt x="249" y="7259"/>
                      <a:pt x="559" y="9152"/>
                    </a:cubicBezTo>
                    <a:cubicBezTo>
                      <a:pt x="932" y="9245"/>
                      <a:pt x="1304" y="9307"/>
                      <a:pt x="1707" y="9400"/>
                    </a:cubicBezTo>
                    <a:cubicBezTo>
                      <a:pt x="2731" y="9555"/>
                      <a:pt x="3723" y="9648"/>
                      <a:pt x="4685" y="9679"/>
                    </a:cubicBezTo>
                    <a:cubicBezTo>
                      <a:pt x="3382" y="6825"/>
                      <a:pt x="2421" y="2172"/>
                      <a:pt x="2607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2" name="Google Shape;4122;p51"/>
              <p:cNvSpPr/>
              <p:nvPr/>
            </p:nvSpPr>
            <p:spPr>
              <a:xfrm>
                <a:off x="1328975" y="2680250"/>
                <a:ext cx="586325" cy="542150"/>
              </a:xfrm>
              <a:custGeom>
                <a:avLst/>
                <a:gdLst/>
                <a:ahLst/>
                <a:cxnLst/>
                <a:rect l="l" t="t" r="r" b="b"/>
                <a:pathLst>
                  <a:path w="23453" h="21686" extrusionOk="0">
                    <a:moveTo>
                      <a:pt x="9587" y="1"/>
                    </a:moveTo>
                    <a:cubicBezTo>
                      <a:pt x="8266" y="1"/>
                      <a:pt x="6898" y="280"/>
                      <a:pt x="5522" y="911"/>
                    </a:cubicBezTo>
                    <a:cubicBezTo>
                      <a:pt x="2079" y="2524"/>
                      <a:pt x="683" y="6588"/>
                      <a:pt x="125" y="10093"/>
                    </a:cubicBezTo>
                    <a:cubicBezTo>
                      <a:pt x="1" y="10931"/>
                      <a:pt x="1" y="11768"/>
                      <a:pt x="63" y="12575"/>
                    </a:cubicBezTo>
                    <a:cubicBezTo>
                      <a:pt x="590" y="17476"/>
                      <a:pt x="4592" y="20703"/>
                      <a:pt x="9245" y="21509"/>
                    </a:cubicBezTo>
                    <a:cubicBezTo>
                      <a:pt x="9948" y="21623"/>
                      <a:pt x="10682" y="21685"/>
                      <a:pt x="11423" y="21685"/>
                    </a:cubicBezTo>
                    <a:cubicBezTo>
                      <a:pt x="14698" y="21685"/>
                      <a:pt x="18096" y="20478"/>
                      <a:pt x="19513" y="17290"/>
                    </a:cubicBezTo>
                    <a:cubicBezTo>
                      <a:pt x="20351" y="15367"/>
                      <a:pt x="20785" y="12885"/>
                      <a:pt x="20599" y="10528"/>
                    </a:cubicBezTo>
                    <a:cubicBezTo>
                      <a:pt x="21219" y="9535"/>
                      <a:pt x="21964" y="8604"/>
                      <a:pt x="22739" y="7736"/>
                    </a:cubicBezTo>
                    <a:cubicBezTo>
                      <a:pt x="22460" y="7674"/>
                      <a:pt x="22212" y="7580"/>
                      <a:pt x="21995" y="7425"/>
                    </a:cubicBezTo>
                    <a:cubicBezTo>
                      <a:pt x="22522" y="7084"/>
                      <a:pt x="23018" y="6681"/>
                      <a:pt x="23453" y="6185"/>
                    </a:cubicBezTo>
                    <a:cubicBezTo>
                      <a:pt x="22677" y="6185"/>
                      <a:pt x="21871" y="5967"/>
                      <a:pt x="21157" y="5595"/>
                    </a:cubicBezTo>
                    <a:cubicBezTo>
                      <a:pt x="21374" y="5440"/>
                      <a:pt x="21591" y="5285"/>
                      <a:pt x="21840" y="5130"/>
                    </a:cubicBezTo>
                    <a:cubicBezTo>
                      <a:pt x="20537" y="5006"/>
                      <a:pt x="19265" y="4695"/>
                      <a:pt x="18055" y="4230"/>
                    </a:cubicBezTo>
                    <a:cubicBezTo>
                      <a:pt x="15985" y="1804"/>
                      <a:pt x="12941" y="1"/>
                      <a:pt x="9587" y="1"/>
                    </a:cubicBezTo>
                    <a:close/>
                  </a:path>
                </a:pathLst>
              </a:custGeom>
              <a:solidFill>
                <a:srgbClr val="BE6F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3" name="Google Shape;4123;p51"/>
              <p:cNvSpPr/>
              <p:nvPr/>
            </p:nvSpPr>
            <p:spPr>
              <a:xfrm>
                <a:off x="1384825" y="2750575"/>
                <a:ext cx="382350" cy="409350"/>
              </a:xfrm>
              <a:custGeom>
                <a:avLst/>
                <a:gdLst/>
                <a:ahLst/>
                <a:cxnLst/>
                <a:rect l="l" t="t" r="r" b="b"/>
                <a:pathLst>
                  <a:path w="15294" h="16374" extrusionOk="0">
                    <a:moveTo>
                      <a:pt x="7241" y="1"/>
                    </a:moveTo>
                    <a:cubicBezTo>
                      <a:pt x="6231" y="1"/>
                      <a:pt x="5078" y="323"/>
                      <a:pt x="3754" y="1076"/>
                    </a:cubicBezTo>
                    <a:cubicBezTo>
                      <a:pt x="1024" y="2627"/>
                      <a:pt x="0" y="6070"/>
                      <a:pt x="155" y="9048"/>
                    </a:cubicBezTo>
                    <a:cubicBezTo>
                      <a:pt x="217" y="10010"/>
                      <a:pt x="434" y="10910"/>
                      <a:pt x="838" y="11747"/>
                    </a:cubicBezTo>
                    <a:cubicBezTo>
                      <a:pt x="1706" y="13640"/>
                      <a:pt x="3319" y="15098"/>
                      <a:pt x="5367" y="15842"/>
                    </a:cubicBezTo>
                    <a:cubicBezTo>
                      <a:pt x="6286" y="16182"/>
                      <a:pt x="7370" y="16374"/>
                      <a:pt x="8466" y="16374"/>
                    </a:cubicBezTo>
                    <a:cubicBezTo>
                      <a:pt x="10773" y="16374"/>
                      <a:pt x="13137" y="15525"/>
                      <a:pt x="14146" y="13422"/>
                    </a:cubicBezTo>
                    <a:cubicBezTo>
                      <a:pt x="15294" y="11003"/>
                      <a:pt x="14270" y="7994"/>
                      <a:pt x="13246" y="5698"/>
                    </a:cubicBezTo>
                    <a:cubicBezTo>
                      <a:pt x="11971" y="2823"/>
                      <a:pt x="10228" y="1"/>
                      <a:pt x="7241" y="1"/>
                    </a:cubicBezTo>
                    <a:close/>
                  </a:path>
                </a:pathLst>
              </a:custGeom>
              <a:solidFill>
                <a:srgbClr val="FDCF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4" name="Google Shape;4124;p51"/>
              <p:cNvSpPr/>
              <p:nvPr/>
            </p:nvSpPr>
            <p:spPr>
              <a:xfrm>
                <a:off x="1556700" y="2982025"/>
                <a:ext cx="132150" cy="177875"/>
              </a:xfrm>
              <a:custGeom>
                <a:avLst/>
                <a:gdLst/>
                <a:ahLst/>
                <a:cxnLst/>
                <a:rect l="l" t="t" r="r" b="b"/>
                <a:pathLst>
                  <a:path w="5286" h="7115" extrusionOk="0">
                    <a:moveTo>
                      <a:pt x="3181" y="1"/>
                    </a:moveTo>
                    <a:cubicBezTo>
                      <a:pt x="1587" y="1"/>
                      <a:pt x="1" y="3764"/>
                      <a:pt x="260" y="7018"/>
                    </a:cubicBezTo>
                    <a:cubicBezTo>
                      <a:pt x="696" y="7082"/>
                      <a:pt x="1145" y="7115"/>
                      <a:pt x="1595" y="7115"/>
                    </a:cubicBezTo>
                    <a:cubicBezTo>
                      <a:pt x="2904" y="7115"/>
                      <a:pt x="4224" y="6835"/>
                      <a:pt x="5286" y="6212"/>
                    </a:cubicBezTo>
                    <a:cubicBezTo>
                      <a:pt x="5192" y="4009"/>
                      <a:pt x="4820" y="566"/>
                      <a:pt x="3548" y="70"/>
                    </a:cubicBezTo>
                    <a:cubicBezTo>
                      <a:pt x="3426" y="23"/>
                      <a:pt x="3304" y="1"/>
                      <a:pt x="3181" y="1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5" name="Google Shape;4125;p51"/>
              <p:cNvSpPr/>
              <p:nvPr/>
            </p:nvSpPr>
            <p:spPr>
              <a:xfrm>
                <a:off x="1415825" y="2761175"/>
                <a:ext cx="200900" cy="147500"/>
              </a:xfrm>
              <a:custGeom>
                <a:avLst/>
                <a:gdLst/>
                <a:ahLst/>
                <a:cxnLst/>
                <a:rect l="l" t="t" r="r" b="b"/>
                <a:pathLst>
                  <a:path w="8036" h="5900" extrusionOk="0">
                    <a:moveTo>
                      <a:pt x="3941" y="0"/>
                    </a:moveTo>
                    <a:cubicBezTo>
                      <a:pt x="3475" y="187"/>
                      <a:pt x="3010" y="373"/>
                      <a:pt x="2514" y="652"/>
                    </a:cubicBezTo>
                    <a:cubicBezTo>
                      <a:pt x="1428" y="1303"/>
                      <a:pt x="590" y="2234"/>
                      <a:pt x="1" y="3320"/>
                    </a:cubicBezTo>
                    <a:cubicBezTo>
                      <a:pt x="1704" y="4901"/>
                      <a:pt x="4228" y="5899"/>
                      <a:pt x="5920" y="5899"/>
                    </a:cubicBezTo>
                    <a:cubicBezTo>
                      <a:pt x="6817" y="5899"/>
                      <a:pt x="7481" y="5618"/>
                      <a:pt x="7663" y="4995"/>
                    </a:cubicBezTo>
                    <a:cubicBezTo>
                      <a:pt x="8036" y="3754"/>
                      <a:pt x="5616" y="1427"/>
                      <a:pt x="3941" y="0"/>
                    </a:cubicBezTo>
                    <a:close/>
                  </a:path>
                </a:pathLst>
              </a:custGeom>
              <a:solidFill>
                <a:srgbClr val="994C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6" name="Google Shape;4126;p51"/>
              <p:cNvSpPr/>
              <p:nvPr/>
            </p:nvSpPr>
            <p:spPr>
              <a:xfrm>
                <a:off x="1489525" y="2923100"/>
                <a:ext cx="93125" cy="108625"/>
              </a:xfrm>
              <a:custGeom>
                <a:avLst/>
                <a:gdLst/>
                <a:ahLst/>
                <a:cxnLst/>
                <a:rect l="l" t="t" r="r" b="b"/>
                <a:pathLst>
                  <a:path w="3725" h="4345" extrusionOk="0">
                    <a:moveTo>
                      <a:pt x="1254" y="1"/>
                    </a:moveTo>
                    <a:cubicBezTo>
                      <a:pt x="1166" y="1"/>
                      <a:pt x="1079" y="13"/>
                      <a:pt x="993" y="38"/>
                    </a:cubicBezTo>
                    <a:cubicBezTo>
                      <a:pt x="0" y="348"/>
                      <a:pt x="31" y="1899"/>
                      <a:pt x="93" y="2644"/>
                    </a:cubicBezTo>
                    <a:cubicBezTo>
                      <a:pt x="124" y="2892"/>
                      <a:pt x="248" y="3109"/>
                      <a:pt x="434" y="3295"/>
                    </a:cubicBezTo>
                    <a:cubicBezTo>
                      <a:pt x="1248" y="3995"/>
                      <a:pt x="1890" y="4344"/>
                      <a:pt x="2376" y="4344"/>
                    </a:cubicBezTo>
                    <a:cubicBezTo>
                      <a:pt x="2816" y="4344"/>
                      <a:pt x="3128" y="4057"/>
                      <a:pt x="3319" y="3481"/>
                    </a:cubicBezTo>
                    <a:cubicBezTo>
                      <a:pt x="3724" y="2267"/>
                      <a:pt x="2458" y="1"/>
                      <a:pt x="1254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7" name="Google Shape;4127;p51"/>
              <p:cNvSpPr/>
              <p:nvPr/>
            </p:nvSpPr>
            <p:spPr>
              <a:xfrm>
                <a:off x="1593425" y="3026375"/>
                <a:ext cx="88450" cy="8695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478" extrusionOk="0">
                    <a:moveTo>
                      <a:pt x="1792" y="1"/>
                    </a:moveTo>
                    <a:cubicBezTo>
                      <a:pt x="1774" y="1"/>
                      <a:pt x="1756" y="1"/>
                      <a:pt x="1738" y="2"/>
                    </a:cubicBezTo>
                    <a:cubicBezTo>
                      <a:pt x="776" y="33"/>
                      <a:pt x="1" y="839"/>
                      <a:pt x="32" y="1801"/>
                    </a:cubicBezTo>
                    <a:cubicBezTo>
                      <a:pt x="62" y="2714"/>
                      <a:pt x="839" y="3477"/>
                      <a:pt x="1775" y="3477"/>
                    </a:cubicBezTo>
                    <a:cubicBezTo>
                      <a:pt x="1794" y="3477"/>
                      <a:pt x="1813" y="3477"/>
                      <a:pt x="1831" y="3476"/>
                    </a:cubicBezTo>
                    <a:cubicBezTo>
                      <a:pt x="2793" y="3445"/>
                      <a:pt x="3537" y="2639"/>
                      <a:pt x="3506" y="1677"/>
                    </a:cubicBezTo>
                    <a:cubicBezTo>
                      <a:pt x="3476" y="764"/>
                      <a:pt x="2700" y="1"/>
                      <a:pt x="1792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8" name="Google Shape;4128;p51"/>
              <p:cNvSpPr/>
              <p:nvPr/>
            </p:nvSpPr>
            <p:spPr>
              <a:xfrm>
                <a:off x="1643075" y="3069050"/>
                <a:ext cx="30275" cy="30275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1211" extrusionOk="0">
                    <a:moveTo>
                      <a:pt x="590" y="1"/>
                    </a:moveTo>
                    <a:cubicBezTo>
                      <a:pt x="248" y="32"/>
                      <a:pt x="0" y="311"/>
                      <a:pt x="0" y="621"/>
                    </a:cubicBezTo>
                    <a:cubicBezTo>
                      <a:pt x="0" y="963"/>
                      <a:pt x="279" y="1211"/>
                      <a:pt x="621" y="1211"/>
                    </a:cubicBezTo>
                    <a:cubicBezTo>
                      <a:pt x="962" y="1211"/>
                      <a:pt x="1210" y="932"/>
                      <a:pt x="1210" y="590"/>
                    </a:cubicBezTo>
                    <a:cubicBezTo>
                      <a:pt x="1179" y="249"/>
                      <a:pt x="931" y="1"/>
                      <a:pt x="5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9" name="Google Shape;4129;p51"/>
              <p:cNvSpPr/>
              <p:nvPr/>
            </p:nvSpPr>
            <p:spPr>
              <a:xfrm>
                <a:off x="1478650" y="2798400"/>
                <a:ext cx="88450" cy="86900"/>
              </a:xfrm>
              <a:custGeom>
                <a:avLst/>
                <a:gdLst/>
                <a:ahLst/>
                <a:cxnLst/>
                <a:rect l="l" t="t" r="r" b="b"/>
                <a:pathLst>
                  <a:path w="3538" h="3476" extrusionOk="0">
                    <a:moveTo>
                      <a:pt x="1738" y="1"/>
                    </a:moveTo>
                    <a:cubicBezTo>
                      <a:pt x="776" y="32"/>
                      <a:pt x="1" y="838"/>
                      <a:pt x="32" y="1800"/>
                    </a:cubicBezTo>
                    <a:cubicBezTo>
                      <a:pt x="62" y="2742"/>
                      <a:pt x="837" y="3476"/>
                      <a:pt x="1773" y="3476"/>
                    </a:cubicBezTo>
                    <a:cubicBezTo>
                      <a:pt x="1792" y="3476"/>
                      <a:pt x="1812" y="3476"/>
                      <a:pt x="1831" y="3475"/>
                    </a:cubicBezTo>
                    <a:cubicBezTo>
                      <a:pt x="2793" y="3444"/>
                      <a:pt x="3537" y="2668"/>
                      <a:pt x="3506" y="1707"/>
                    </a:cubicBezTo>
                    <a:cubicBezTo>
                      <a:pt x="3475" y="745"/>
                      <a:pt x="2700" y="1"/>
                      <a:pt x="1738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0" name="Google Shape;4130;p51"/>
              <p:cNvSpPr/>
              <p:nvPr/>
            </p:nvSpPr>
            <p:spPr>
              <a:xfrm>
                <a:off x="1528300" y="2841775"/>
                <a:ext cx="30250" cy="29600"/>
              </a:xfrm>
              <a:custGeom>
                <a:avLst/>
                <a:gdLst/>
                <a:ahLst/>
                <a:cxnLst/>
                <a:rect l="l" t="t" r="r" b="b"/>
                <a:pathLst>
                  <a:path w="1210" h="1184" extrusionOk="0">
                    <a:moveTo>
                      <a:pt x="641" y="0"/>
                    </a:moveTo>
                    <a:cubicBezTo>
                      <a:pt x="624" y="0"/>
                      <a:pt x="607" y="1"/>
                      <a:pt x="589" y="3"/>
                    </a:cubicBezTo>
                    <a:cubicBezTo>
                      <a:pt x="248" y="3"/>
                      <a:pt x="0" y="282"/>
                      <a:pt x="0" y="623"/>
                    </a:cubicBezTo>
                    <a:cubicBezTo>
                      <a:pt x="0" y="917"/>
                      <a:pt x="251" y="1184"/>
                      <a:pt x="569" y="1184"/>
                    </a:cubicBezTo>
                    <a:cubicBezTo>
                      <a:pt x="586" y="1184"/>
                      <a:pt x="603" y="1183"/>
                      <a:pt x="621" y="1182"/>
                    </a:cubicBezTo>
                    <a:cubicBezTo>
                      <a:pt x="962" y="1182"/>
                      <a:pt x="1210" y="902"/>
                      <a:pt x="1210" y="561"/>
                    </a:cubicBezTo>
                    <a:cubicBezTo>
                      <a:pt x="1210" y="267"/>
                      <a:pt x="959" y="0"/>
                      <a:pt x="6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1" name="Google Shape;4131;p51"/>
              <p:cNvSpPr/>
              <p:nvPr/>
            </p:nvSpPr>
            <p:spPr>
              <a:xfrm>
                <a:off x="1392575" y="2941475"/>
                <a:ext cx="131075" cy="157550"/>
              </a:xfrm>
              <a:custGeom>
                <a:avLst/>
                <a:gdLst/>
                <a:ahLst/>
                <a:cxnLst/>
                <a:rect l="l" t="t" r="r" b="b"/>
                <a:pathLst>
                  <a:path w="5243" h="6302" extrusionOk="0">
                    <a:moveTo>
                      <a:pt x="1745" y="1"/>
                    </a:moveTo>
                    <a:cubicBezTo>
                      <a:pt x="1470" y="1"/>
                      <a:pt x="1185" y="101"/>
                      <a:pt x="931" y="327"/>
                    </a:cubicBezTo>
                    <a:cubicBezTo>
                      <a:pt x="0" y="1102"/>
                      <a:pt x="280" y="2560"/>
                      <a:pt x="714" y="3522"/>
                    </a:cubicBezTo>
                    <a:cubicBezTo>
                      <a:pt x="1179" y="4453"/>
                      <a:pt x="1769" y="5476"/>
                      <a:pt x="2668" y="6035"/>
                    </a:cubicBezTo>
                    <a:cubicBezTo>
                      <a:pt x="2954" y="6208"/>
                      <a:pt x="3324" y="6301"/>
                      <a:pt x="3693" y="6301"/>
                    </a:cubicBezTo>
                    <a:cubicBezTo>
                      <a:pt x="4445" y="6301"/>
                      <a:pt x="5191" y="5916"/>
                      <a:pt x="5212" y="5042"/>
                    </a:cubicBezTo>
                    <a:cubicBezTo>
                      <a:pt x="5243" y="4515"/>
                      <a:pt x="4716" y="4173"/>
                      <a:pt x="4374" y="3863"/>
                    </a:cubicBezTo>
                    <a:cubicBezTo>
                      <a:pt x="3971" y="3522"/>
                      <a:pt x="3630" y="3119"/>
                      <a:pt x="3382" y="2653"/>
                    </a:cubicBezTo>
                    <a:cubicBezTo>
                      <a:pt x="3133" y="2219"/>
                      <a:pt x="3009" y="1754"/>
                      <a:pt x="2978" y="1288"/>
                    </a:cubicBezTo>
                    <a:cubicBezTo>
                      <a:pt x="2957" y="532"/>
                      <a:pt x="2378" y="1"/>
                      <a:pt x="1745" y="1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2" name="Google Shape;4132;p51"/>
              <p:cNvSpPr/>
              <p:nvPr/>
            </p:nvSpPr>
            <p:spPr>
              <a:xfrm>
                <a:off x="1405750" y="3017600"/>
                <a:ext cx="103175" cy="81450"/>
              </a:xfrm>
              <a:custGeom>
                <a:avLst/>
                <a:gdLst/>
                <a:ahLst/>
                <a:cxnLst/>
                <a:rect l="l" t="t" r="r" b="b"/>
                <a:pathLst>
                  <a:path w="4127" h="3258" extrusionOk="0">
                    <a:moveTo>
                      <a:pt x="276" y="1"/>
                    </a:moveTo>
                    <a:cubicBezTo>
                      <a:pt x="186" y="1"/>
                      <a:pt x="94" y="4"/>
                      <a:pt x="1" y="12"/>
                    </a:cubicBezTo>
                    <a:cubicBezTo>
                      <a:pt x="63" y="167"/>
                      <a:pt x="125" y="322"/>
                      <a:pt x="187" y="477"/>
                    </a:cubicBezTo>
                    <a:cubicBezTo>
                      <a:pt x="652" y="1408"/>
                      <a:pt x="1242" y="2431"/>
                      <a:pt x="2141" y="2990"/>
                    </a:cubicBezTo>
                    <a:cubicBezTo>
                      <a:pt x="2411" y="3164"/>
                      <a:pt x="2769" y="3257"/>
                      <a:pt x="3134" y="3257"/>
                    </a:cubicBezTo>
                    <a:cubicBezTo>
                      <a:pt x="3483" y="3257"/>
                      <a:pt x="3838" y="3172"/>
                      <a:pt x="4127" y="2990"/>
                    </a:cubicBezTo>
                    <a:cubicBezTo>
                      <a:pt x="3709" y="2125"/>
                      <a:pt x="2490" y="1"/>
                      <a:pt x="276" y="1"/>
                    </a:cubicBezTo>
                    <a:close/>
                  </a:path>
                </a:pathLst>
              </a:custGeom>
              <a:solidFill>
                <a:srgbClr val="BE1E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3" name="Google Shape;4133;p51"/>
              <p:cNvSpPr/>
              <p:nvPr/>
            </p:nvSpPr>
            <p:spPr>
              <a:xfrm>
                <a:off x="1225825" y="3178425"/>
                <a:ext cx="6225" cy="2350"/>
              </a:xfrm>
              <a:custGeom>
                <a:avLst/>
                <a:gdLst/>
                <a:ahLst/>
                <a:cxnLst/>
                <a:rect l="l" t="t" r="r" b="b"/>
                <a:pathLst>
                  <a:path w="249" h="94" extrusionOk="0">
                    <a:moveTo>
                      <a:pt x="1" y="93"/>
                    </a:moveTo>
                    <a:cubicBezTo>
                      <a:pt x="63" y="62"/>
                      <a:pt x="156" y="31"/>
                      <a:pt x="249" y="0"/>
                    </a:cubicBezTo>
                    <a:lnTo>
                      <a:pt x="249" y="0"/>
                    </a:lnTo>
                    <a:cubicBezTo>
                      <a:pt x="156" y="31"/>
                      <a:pt x="63" y="62"/>
                      <a:pt x="1" y="93"/>
                    </a:cubicBezTo>
                    <a:close/>
                  </a:path>
                </a:pathLst>
              </a:custGeom>
              <a:solidFill>
                <a:srgbClr val="DEB7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4" name="Google Shape;4134;p51"/>
              <p:cNvSpPr/>
              <p:nvPr/>
            </p:nvSpPr>
            <p:spPr>
              <a:xfrm>
                <a:off x="950525" y="3138075"/>
                <a:ext cx="582450" cy="221850"/>
              </a:xfrm>
              <a:custGeom>
                <a:avLst/>
                <a:gdLst/>
                <a:ahLst/>
                <a:cxnLst/>
                <a:rect l="l" t="t" r="r" b="b"/>
                <a:pathLst>
                  <a:path w="23298" h="8874" extrusionOk="0">
                    <a:moveTo>
                      <a:pt x="10917" y="1734"/>
                    </a:moveTo>
                    <a:cubicBezTo>
                      <a:pt x="10752" y="1782"/>
                      <a:pt x="10590" y="1829"/>
                      <a:pt x="10444" y="1876"/>
                    </a:cubicBezTo>
                    <a:lnTo>
                      <a:pt x="10444" y="1876"/>
                    </a:lnTo>
                    <a:cubicBezTo>
                      <a:pt x="10605" y="1830"/>
                      <a:pt x="10766" y="1784"/>
                      <a:pt x="10920" y="1738"/>
                    </a:cubicBezTo>
                    <a:cubicBezTo>
                      <a:pt x="10919" y="1737"/>
                      <a:pt x="10918" y="1736"/>
                      <a:pt x="10917" y="1734"/>
                    </a:cubicBezTo>
                    <a:close/>
                    <a:moveTo>
                      <a:pt x="10444" y="1876"/>
                    </a:moveTo>
                    <a:lnTo>
                      <a:pt x="10444" y="1876"/>
                    </a:lnTo>
                    <a:cubicBezTo>
                      <a:pt x="10328" y="1909"/>
                      <a:pt x="10211" y="1943"/>
                      <a:pt x="10097" y="1976"/>
                    </a:cubicBezTo>
                    <a:lnTo>
                      <a:pt x="10097" y="1976"/>
                    </a:lnTo>
                    <a:cubicBezTo>
                      <a:pt x="10161" y="1959"/>
                      <a:pt x="10230" y="1942"/>
                      <a:pt x="10299" y="1924"/>
                    </a:cubicBezTo>
                    <a:lnTo>
                      <a:pt x="10392" y="1893"/>
                    </a:lnTo>
                    <a:cubicBezTo>
                      <a:pt x="10409" y="1888"/>
                      <a:pt x="10427" y="1882"/>
                      <a:pt x="10444" y="1876"/>
                    </a:cubicBezTo>
                    <a:close/>
                    <a:moveTo>
                      <a:pt x="10097" y="1976"/>
                    </a:moveTo>
                    <a:cubicBezTo>
                      <a:pt x="10047" y="1990"/>
                      <a:pt x="9999" y="2004"/>
                      <a:pt x="9958" y="2017"/>
                    </a:cubicBezTo>
                    <a:cubicBezTo>
                      <a:pt x="10004" y="2004"/>
                      <a:pt x="10050" y="1990"/>
                      <a:pt x="10097" y="1976"/>
                    </a:cubicBezTo>
                    <a:close/>
                    <a:moveTo>
                      <a:pt x="0" y="2669"/>
                    </a:moveTo>
                    <a:lnTo>
                      <a:pt x="0" y="2669"/>
                    </a:lnTo>
                    <a:cubicBezTo>
                      <a:pt x="647" y="2777"/>
                      <a:pt x="1305" y="2853"/>
                      <a:pt x="1955" y="2899"/>
                    </a:cubicBezTo>
                    <a:lnTo>
                      <a:pt x="1955" y="2899"/>
                    </a:lnTo>
                    <a:cubicBezTo>
                      <a:pt x="1303" y="2850"/>
                      <a:pt x="652" y="2774"/>
                      <a:pt x="0" y="2669"/>
                    </a:cubicBezTo>
                    <a:close/>
                    <a:moveTo>
                      <a:pt x="1955" y="2899"/>
                    </a:moveTo>
                    <a:lnTo>
                      <a:pt x="1955" y="2899"/>
                    </a:lnTo>
                    <a:cubicBezTo>
                      <a:pt x="2265" y="2921"/>
                      <a:pt x="2575" y="2938"/>
                      <a:pt x="2885" y="2948"/>
                    </a:cubicBezTo>
                    <a:cubicBezTo>
                      <a:pt x="2884" y="2946"/>
                      <a:pt x="2883" y="2944"/>
                      <a:pt x="2883" y="2942"/>
                    </a:cubicBezTo>
                    <a:lnTo>
                      <a:pt x="2883" y="2942"/>
                    </a:lnTo>
                    <a:cubicBezTo>
                      <a:pt x="2576" y="2935"/>
                      <a:pt x="2266" y="2920"/>
                      <a:pt x="1955" y="2899"/>
                    </a:cubicBezTo>
                    <a:close/>
                    <a:moveTo>
                      <a:pt x="7724" y="652"/>
                    </a:moveTo>
                    <a:cubicBezTo>
                      <a:pt x="6546" y="807"/>
                      <a:pt x="5460" y="901"/>
                      <a:pt x="4436" y="901"/>
                    </a:cubicBezTo>
                    <a:cubicBezTo>
                      <a:pt x="3599" y="901"/>
                      <a:pt x="2823" y="838"/>
                      <a:pt x="2048" y="745"/>
                    </a:cubicBezTo>
                    <a:lnTo>
                      <a:pt x="2048" y="745"/>
                    </a:lnTo>
                    <a:cubicBezTo>
                      <a:pt x="2326" y="1550"/>
                      <a:pt x="2604" y="2292"/>
                      <a:pt x="2883" y="2942"/>
                    </a:cubicBezTo>
                    <a:lnTo>
                      <a:pt x="2883" y="2942"/>
                    </a:lnTo>
                    <a:cubicBezTo>
                      <a:pt x="3040" y="2946"/>
                      <a:pt x="3196" y="2948"/>
                      <a:pt x="3350" y="2948"/>
                    </a:cubicBezTo>
                    <a:cubicBezTo>
                      <a:pt x="5026" y="2948"/>
                      <a:pt x="6639" y="2762"/>
                      <a:pt x="8159" y="2452"/>
                    </a:cubicBezTo>
                    <a:cubicBezTo>
                      <a:pt x="7973" y="1924"/>
                      <a:pt x="7818" y="1335"/>
                      <a:pt x="7724" y="652"/>
                    </a:cubicBezTo>
                    <a:close/>
                    <a:moveTo>
                      <a:pt x="11478" y="1"/>
                    </a:moveTo>
                    <a:cubicBezTo>
                      <a:pt x="11292" y="1"/>
                      <a:pt x="11106" y="32"/>
                      <a:pt x="10920" y="94"/>
                    </a:cubicBezTo>
                    <a:cubicBezTo>
                      <a:pt x="10609" y="156"/>
                      <a:pt x="10330" y="218"/>
                      <a:pt x="10051" y="280"/>
                    </a:cubicBezTo>
                    <a:cubicBezTo>
                      <a:pt x="10330" y="775"/>
                      <a:pt x="10608" y="1270"/>
                      <a:pt x="10917" y="1734"/>
                    </a:cubicBezTo>
                    <a:lnTo>
                      <a:pt x="10917" y="1734"/>
                    </a:lnTo>
                    <a:cubicBezTo>
                      <a:pt x="10949" y="1725"/>
                      <a:pt x="10981" y="1716"/>
                      <a:pt x="11013" y="1707"/>
                    </a:cubicBezTo>
                    <a:cubicBezTo>
                      <a:pt x="11075" y="1676"/>
                      <a:pt x="11168" y="1645"/>
                      <a:pt x="11261" y="1614"/>
                    </a:cubicBezTo>
                    <a:cubicBezTo>
                      <a:pt x="13681" y="5926"/>
                      <a:pt x="19140" y="8004"/>
                      <a:pt x="23297" y="8873"/>
                    </a:cubicBezTo>
                    <a:cubicBezTo>
                      <a:pt x="17775" y="7136"/>
                      <a:pt x="13370" y="870"/>
                      <a:pt x="13370" y="870"/>
                    </a:cubicBezTo>
                    <a:lnTo>
                      <a:pt x="13339" y="870"/>
                    </a:lnTo>
                    <a:cubicBezTo>
                      <a:pt x="12874" y="311"/>
                      <a:pt x="12161" y="1"/>
                      <a:pt x="11478" y="1"/>
                    </a:cubicBezTo>
                    <a:close/>
                  </a:path>
                </a:pathLst>
              </a:custGeom>
              <a:solidFill>
                <a:srgbClr val="A64F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5" name="Google Shape;4135;p51"/>
              <p:cNvSpPr/>
              <p:nvPr/>
            </p:nvSpPr>
            <p:spPr>
              <a:xfrm>
                <a:off x="641075" y="2927150"/>
                <a:ext cx="304800" cy="276875"/>
              </a:xfrm>
              <a:custGeom>
                <a:avLst/>
                <a:gdLst/>
                <a:ahLst/>
                <a:cxnLst/>
                <a:rect l="l" t="t" r="r" b="b"/>
                <a:pathLst>
                  <a:path w="12192" h="11075" extrusionOk="0">
                    <a:moveTo>
                      <a:pt x="1" y="0"/>
                    </a:moveTo>
                    <a:cubicBezTo>
                      <a:pt x="1" y="0"/>
                      <a:pt x="1" y="0"/>
                      <a:pt x="1" y="31"/>
                    </a:cubicBezTo>
                    <a:cubicBezTo>
                      <a:pt x="33" y="278"/>
                      <a:pt x="76" y="536"/>
                      <a:pt x="130" y="803"/>
                    </a:cubicBezTo>
                    <a:lnTo>
                      <a:pt x="130" y="803"/>
                    </a:lnTo>
                    <a:cubicBezTo>
                      <a:pt x="75" y="525"/>
                      <a:pt x="32" y="256"/>
                      <a:pt x="1" y="0"/>
                    </a:cubicBezTo>
                    <a:close/>
                    <a:moveTo>
                      <a:pt x="130" y="803"/>
                    </a:moveTo>
                    <a:cubicBezTo>
                      <a:pt x="839" y="4364"/>
                      <a:pt x="3646" y="9521"/>
                      <a:pt x="12192" y="11075"/>
                    </a:cubicBezTo>
                    <a:cubicBezTo>
                      <a:pt x="3651" y="9516"/>
                      <a:pt x="853" y="4361"/>
                      <a:pt x="130" y="803"/>
                    </a:cubicBezTo>
                    <a:close/>
                  </a:path>
                </a:pathLst>
              </a:custGeom>
              <a:solidFill>
                <a:srgbClr val="DEB7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6" name="Google Shape;4136;p51"/>
              <p:cNvSpPr/>
              <p:nvPr/>
            </p:nvSpPr>
            <p:spPr>
              <a:xfrm>
                <a:off x="618575" y="2660350"/>
                <a:ext cx="327300" cy="543675"/>
              </a:xfrm>
              <a:custGeom>
                <a:avLst/>
                <a:gdLst/>
                <a:ahLst/>
                <a:cxnLst/>
                <a:rect l="l" t="t" r="r" b="b"/>
                <a:pathLst>
                  <a:path w="13092" h="21747" extrusionOk="0">
                    <a:moveTo>
                      <a:pt x="994" y="1"/>
                    </a:moveTo>
                    <a:cubicBezTo>
                      <a:pt x="1" y="5057"/>
                      <a:pt x="870" y="9059"/>
                      <a:pt x="901" y="9090"/>
                    </a:cubicBezTo>
                    <a:lnTo>
                      <a:pt x="901" y="9121"/>
                    </a:lnTo>
                    <a:lnTo>
                      <a:pt x="932" y="9121"/>
                    </a:lnTo>
                    <a:cubicBezTo>
                      <a:pt x="870" y="9369"/>
                      <a:pt x="870" y="9648"/>
                      <a:pt x="870" y="9897"/>
                    </a:cubicBezTo>
                    <a:cubicBezTo>
                      <a:pt x="870" y="10145"/>
                      <a:pt x="870" y="10424"/>
                      <a:pt x="901" y="10672"/>
                    </a:cubicBezTo>
                    <a:cubicBezTo>
                      <a:pt x="1331" y="14173"/>
                      <a:pt x="3828" y="19954"/>
                      <a:pt x="12816" y="21695"/>
                    </a:cubicBezTo>
                    <a:lnTo>
                      <a:pt x="12816" y="21695"/>
                    </a:lnTo>
                    <a:cubicBezTo>
                      <a:pt x="12548" y="21640"/>
                      <a:pt x="12293" y="21576"/>
                      <a:pt x="12037" y="21530"/>
                    </a:cubicBezTo>
                    <a:cubicBezTo>
                      <a:pt x="11944" y="20909"/>
                      <a:pt x="11820" y="20041"/>
                      <a:pt x="11851" y="19048"/>
                    </a:cubicBezTo>
                    <a:cubicBezTo>
                      <a:pt x="10889" y="18707"/>
                      <a:pt x="9959" y="18303"/>
                      <a:pt x="9028" y="17869"/>
                    </a:cubicBezTo>
                    <a:cubicBezTo>
                      <a:pt x="7849" y="17311"/>
                      <a:pt x="6888" y="16535"/>
                      <a:pt x="6112" y="15635"/>
                    </a:cubicBezTo>
                    <a:lnTo>
                      <a:pt x="6112" y="15635"/>
                    </a:lnTo>
                    <a:cubicBezTo>
                      <a:pt x="6112" y="16938"/>
                      <a:pt x="6236" y="18241"/>
                      <a:pt x="6453" y="19265"/>
                    </a:cubicBezTo>
                    <a:cubicBezTo>
                      <a:pt x="5244" y="18489"/>
                      <a:pt x="4251" y="17559"/>
                      <a:pt x="3475" y="16628"/>
                    </a:cubicBezTo>
                    <a:cubicBezTo>
                      <a:pt x="3661" y="15698"/>
                      <a:pt x="3972" y="14581"/>
                      <a:pt x="4592" y="13526"/>
                    </a:cubicBezTo>
                    <a:cubicBezTo>
                      <a:pt x="3568" y="11634"/>
                      <a:pt x="3010" y="9648"/>
                      <a:pt x="2731" y="8190"/>
                    </a:cubicBezTo>
                    <a:cubicBezTo>
                      <a:pt x="2514" y="7043"/>
                      <a:pt x="2917" y="5833"/>
                      <a:pt x="3848" y="5088"/>
                    </a:cubicBezTo>
                    <a:lnTo>
                      <a:pt x="3879" y="5088"/>
                    </a:lnTo>
                    <a:cubicBezTo>
                      <a:pt x="2669" y="4158"/>
                      <a:pt x="1490" y="2669"/>
                      <a:pt x="994" y="1"/>
                    </a:cubicBezTo>
                    <a:close/>
                    <a:moveTo>
                      <a:pt x="12816" y="21695"/>
                    </a:moveTo>
                    <a:cubicBezTo>
                      <a:pt x="12907" y="21714"/>
                      <a:pt x="12998" y="21731"/>
                      <a:pt x="13092" y="21747"/>
                    </a:cubicBezTo>
                    <a:cubicBezTo>
                      <a:pt x="12999" y="21730"/>
                      <a:pt x="12908" y="21713"/>
                      <a:pt x="12816" y="21695"/>
                    </a:cubicBezTo>
                    <a:close/>
                  </a:path>
                </a:pathLst>
              </a:custGeom>
              <a:solidFill>
                <a:srgbClr val="A64F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7" name="Google Shape;4137;p51"/>
              <p:cNvSpPr/>
              <p:nvPr/>
            </p:nvSpPr>
            <p:spPr>
              <a:xfrm>
                <a:off x="705450" y="2998500"/>
                <a:ext cx="74475" cy="143475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5739" extrusionOk="0">
                    <a:moveTo>
                      <a:pt x="1117" y="0"/>
                    </a:moveTo>
                    <a:cubicBezTo>
                      <a:pt x="497" y="1055"/>
                      <a:pt x="186" y="2172"/>
                      <a:pt x="0" y="3102"/>
                    </a:cubicBezTo>
                    <a:cubicBezTo>
                      <a:pt x="776" y="4033"/>
                      <a:pt x="1769" y="4963"/>
                      <a:pt x="2978" y="5739"/>
                    </a:cubicBezTo>
                    <a:cubicBezTo>
                      <a:pt x="2761" y="4715"/>
                      <a:pt x="2637" y="3412"/>
                      <a:pt x="2637" y="2109"/>
                    </a:cubicBezTo>
                    <a:cubicBezTo>
                      <a:pt x="2048" y="1458"/>
                      <a:pt x="1551" y="745"/>
                      <a:pt x="1117" y="0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8" name="Google Shape;4138;p51"/>
              <p:cNvSpPr/>
              <p:nvPr/>
            </p:nvSpPr>
            <p:spPr>
              <a:xfrm>
                <a:off x="1143625" y="3145075"/>
                <a:ext cx="79900" cy="54300"/>
              </a:xfrm>
              <a:custGeom>
                <a:avLst/>
                <a:gdLst/>
                <a:ahLst/>
                <a:cxnLst/>
                <a:rect l="l" t="t" r="r" b="b"/>
                <a:pathLst>
                  <a:path w="3196" h="2172" extrusionOk="0">
                    <a:moveTo>
                      <a:pt x="2327" y="0"/>
                    </a:moveTo>
                    <a:cubicBezTo>
                      <a:pt x="1489" y="155"/>
                      <a:pt x="714" y="279"/>
                      <a:pt x="0" y="372"/>
                    </a:cubicBezTo>
                    <a:cubicBezTo>
                      <a:pt x="94" y="1055"/>
                      <a:pt x="249" y="1644"/>
                      <a:pt x="435" y="2172"/>
                    </a:cubicBezTo>
                    <a:cubicBezTo>
                      <a:pt x="528" y="2141"/>
                      <a:pt x="621" y="2141"/>
                      <a:pt x="714" y="2110"/>
                    </a:cubicBezTo>
                    <a:lnTo>
                      <a:pt x="745" y="2110"/>
                    </a:lnTo>
                    <a:cubicBezTo>
                      <a:pt x="1055" y="2048"/>
                      <a:pt x="1334" y="1954"/>
                      <a:pt x="1645" y="1892"/>
                    </a:cubicBezTo>
                    <a:lnTo>
                      <a:pt x="1738" y="1861"/>
                    </a:lnTo>
                    <a:cubicBezTo>
                      <a:pt x="1893" y="1830"/>
                      <a:pt x="2048" y="1768"/>
                      <a:pt x="2234" y="1737"/>
                    </a:cubicBezTo>
                    <a:cubicBezTo>
                      <a:pt x="2544" y="1644"/>
                      <a:pt x="2885" y="1551"/>
                      <a:pt x="3196" y="1458"/>
                    </a:cubicBezTo>
                    <a:cubicBezTo>
                      <a:pt x="2885" y="993"/>
                      <a:pt x="2606" y="496"/>
                      <a:pt x="2327" y="0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9" name="Google Shape;4139;p51"/>
              <p:cNvSpPr/>
              <p:nvPr/>
            </p:nvSpPr>
            <p:spPr>
              <a:xfrm>
                <a:off x="914075" y="3136525"/>
                <a:ext cx="108600" cy="75250"/>
              </a:xfrm>
              <a:custGeom>
                <a:avLst/>
                <a:gdLst/>
                <a:ahLst/>
                <a:cxnLst/>
                <a:rect l="l" t="t" r="r" b="b"/>
                <a:pathLst>
                  <a:path w="4344" h="3010" extrusionOk="0">
                    <a:moveTo>
                      <a:pt x="31" y="1"/>
                    </a:moveTo>
                    <a:lnTo>
                      <a:pt x="31" y="1"/>
                    </a:lnTo>
                    <a:cubicBezTo>
                      <a:pt x="0" y="994"/>
                      <a:pt x="124" y="1862"/>
                      <a:pt x="217" y="2483"/>
                    </a:cubicBezTo>
                    <a:cubicBezTo>
                      <a:pt x="558" y="2545"/>
                      <a:pt x="900" y="2638"/>
                      <a:pt x="1272" y="2700"/>
                    </a:cubicBezTo>
                    <a:cubicBezTo>
                      <a:pt x="1303" y="2700"/>
                      <a:pt x="1334" y="2700"/>
                      <a:pt x="1365" y="2731"/>
                    </a:cubicBezTo>
                    <a:lnTo>
                      <a:pt x="1458" y="2731"/>
                    </a:lnTo>
                    <a:cubicBezTo>
                      <a:pt x="2420" y="2886"/>
                      <a:pt x="3381" y="2979"/>
                      <a:pt x="4343" y="3010"/>
                    </a:cubicBezTo>
                    <a:cubicBezTo>
                      <a:pt x="4064" y="2358"/>
                      <a:pt x="3785" y="1614"/>
                      <a:pt x="3506" y="807"/>
                    </a:cubicBezTo>
                    <a:cubicBezTo>
                      <a:pt x="2296" y="652"/>
                      <a:pt x="1148" y="373"/>
                      <a:pt x="31" y="1"/>
                    </a:cubicBezTo>
                    <a:close/>
                  </a:path>
                </a:pathLst>
              </a:custGeom>
              <a:solidFill>
                <a:srgbClr val="8536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40" name="Google Shape;4140;p51"/>
            <p:cNvGrpSpPr/>
            <p:nvPr/>
          </p:nvGrpSpPr>
          <p:grpSpPr>
            <a:xfrm rot="1982718" flipH="1">
              <a:off x="5692120" y="3650613"/>
              <a:ext cx="1270913" cy="972383"/>
              <a:chOff x="5913226" y="4077344"/>
              <a:chExt cx="914289" cy="694967"/>
            </a:xfrm>
          </p:grpSpPr>
          <p:sp>
            <p:nvSpPr>
              <p:cNvPr id="4141" name="Google Shape;4141;p51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2" name="Google Shape;4142;p51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3" name="Google Shape;4143;p51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4" name="Google Shape;4144;p51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5" name="Google Shape;4145;p51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6" name="Google Shape;4146;p51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7" name="Google Shape;4147;p51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57CABA18-158F-43C1-9310-F02ABAE1E9E4}"/>
              </a:ext>
            </a:extLst>
          </p:cNvPr>
          <p:cNvSpPr txBox="1"/>
          <p:nvPr/>
        </p:nvSpPr>
        <p:spPr>
          <a:xfrm>
            <a:off x="2160294" y="1854328"/>
            <a:ext cx="3442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UTM Avo" panose="02040603050506020204" pitchFamily="18" charset="0"/>
              </a:rPr>
              <a:t>6 x 0 =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920D904-D5ED-410E-BFCA-E5BF3E04ACA5}"/>
              </a:ext>
            </a:extLst>
          </p:cNvPr>
          <p:cNvSpPr txBox="1"/>
          <p:nvPr/>
        </p:nvSpPr>
        <p:spPr>
          <a:xfrm>
            <a:off x="5182421" y="1857705"/>
            <a:ext cx="1259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3" name="Google Shape;1863;p35"/>
          <p:cNvGrpSpPr/>
          <p:nvPr/>
        </p:nvGrpSpPr>
        <p:grpSpPr>
          <a:xfrm>
            <a:off x="402021" y="-112857"/>
            <a:ext cx="8119241" cy="5002386"/>
            <a:chOff x="993801" y="459529"/>
            <a:chExt cx="6996819" cy="4683960"/>
          </a:xfrm>
        </p:grpSpPr>
        <p:grpSp>
          <p:nvGrpSpPr>
            <p:cNvPr id="1864" name="Google Shape;1864;p35"/>
            <p:cNvGrpSpPr/>
            <p:nvPr/>
          </p:nvGrpSpPr>
          <p:grpSpPr>
            <a:xfrm rot="364733">
              <a:off x="1150963" y="810828"/>
              <a:ext cx="1593091" cy="3052782"/>
              <a:chOff x="1808736" y="1166000"/>
              <a:chExt cx="1593054" cy="3052711"/>
            </a:xfrm>
          </p:grpSpPr>
          <p:grpSp>
            <p:nvGrpSpPr>
              <p:cNvPr id="1865" name="Google Shape;1865;p35"/>
              <p:cNvGrpSpPr/>
              <p:nvPr/>
            </p:nvGrpSpPr>
            <p:grpSpPr>
              <a:xfrm rot="-5664174">
                <a:off x="1786480" y="1362058"/>
                <a:ext cx="1482907" cy="1176754"/>
                <a:chOff x="8757948" y="1920174"/>
                <a:chExt cx="1090443" cy="865316"/>
              </a:xfrm>
            </p:grpSpPr>
            <p:sp>
              <p:nvSpPr>
                <p:cNvPr id="1866" name="Google Shape;1866;p35"/>
                <p:cNvSpPr/>
                <p:nvPr/>
              </p:nvSpPr>
              <p:spPr>
                <a:xfrm flipH="1">
                  <a:off x="8767390" y="1920174"/>
                  <a:ext cx="1081001" cy="86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00" h="25215" extrusionOk="0">
                      <a:moveTo>
                        <a:pt x="3702" y="1"/>
                      </a:moveTo>
                      <a:cubicBezTo>
                        <a:pt x="2458" y="1"/>
                        <a:pt x="1221" y="88"/>
                        <a:pt x="0" y="266"/>
                      </a:cubicBezTo>
                      <a:cubicBezTo>
                        <a:pt x="1598" y="3256"/>
                        <a:pt x="3653" y="5973"/>
                        <a:pt x="5250" y="8940"/>
                      </a:cubicBezTo>
                      <a:cubicBezTo>
                        <a:pt x="7168" y="12615"/>
                        <a:pt x="9405" y="16518"/>
                        <a:pt x="12691" y="19325"/>
                      </a:cubicBezTo>
                      <a:cubicBezTo>
                        <a:pt x="17462" y="23274"/>
                        <a:pt x="25588" y="24598"/>
                        <a:pt x="31499" y="25214"/>
                      </a:cubicBezTo>
                      <a:cubicBezTo>
                        <a:pt x="31479" y="10329"/>
                        <a:pt x="17249" y="1"/>
                        <a:pt x="3702" y="1"/>
                      </a:cubicBezTo>
                      <a:close/>
                    </a:path>
                  </a:pathLst>
                </a:custGeom>
                <a:solidFill>
                  <a:srgbClr val="1156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7" name="Google Shape;1867;p35"/>
                <p:cNvSpPr/>
                <p:nvPr/>
              </p:nvSpPr>
              <p:spPr>
                <a:xfrm flipH="1">
                  <a:off x="8757948" y="2024330"/>
                  <a:ext cx="905810" cy="749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95" h="21851" extrusionOk="0">
                      <a:moveTo>
                        <a:pt x="480" y="1"/>
                      </a:moveTo>
                      <a:cubicBezTo>
                        <a:pt x="186" y="1"/>
                        <a:pt x="0" y="446"/>
                        <a:pt x="304" y="655"/>
                      </a:cubicBezTo>
                      <a:cubicBezTo>
                        <a:pt x="4960" y="3851"/>
                        <a:pt x="8932" y="7845"/>
                        <a:pt x="13406" y="11246"/>
                      </a:cubicBezTo>
                      <a:cubicBezTo>
                        <a:pt x="17674" y="14487"/>
                        <a:pt x="22330" y="17454"/>
                        <a:pt x="25686" y="21723"/>
                      </a:cubicBezTo>
                      <a:cubicBezTo>
                        <a:pt x="25753" y="21813"/>
                        <a:pt x="25835" y="21850"/>
                        <a:pt x="25915" y="21850"/>
                      </a:cubicBezTo>
                      <a:cubicBezTo>
                        <a:pt x="26160" y="21850"/>
                        <a:pt x="26394" y="21501"/>
                        <a:pt x="26188" y="21243"/>
                      </a:cubicBezTo>
                      <a:cubicBezTo>
                        <a:pt x="22970" y="17158"/>
                        <a:pt x="18587" y="14236"/>
                        <a:pt x="14456" y="11177"/>
                      </a:cubicBezTo>
                      <a:cubicBezTo>
                        <a:pt x="9708" y="7640"/>
                        <a:pt x="5554" y="3417"/>
                        <a:pt x="669" y="62"/>
                      </a:cubicBezTo>
                      <a:cubicBezTo>
                        <a:pt x="604" y="19"/>
                        <a:pt x="540" y="1"/>
                        <a:pt x="480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8" name="Google Shape;1868;p35"/>
                <p:cNvSpPr/>
                <p:nvPr/>
              </p:nvSpPr>
              <p:spPr>
                <a:xfrm flipH="1">
                  <a:off x="8854329" y="2661689"/>
                  <a:ext cx="13350" cy="12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" h="367" extrusionOk="0">
                      <a:moveTo>
                        <a:pt x="1" y="1"/>
                      </a:moveTo>
                      <a:cubicBezTo>
                        <a:pt x="24" y="138"/>
                        <a:pt x="24" y="252"/>
                        <a:pt x="46" y="366"/>
                      </a:cubicBezTo>
                      <a:cubicBezTo>
                        <a:pt x="161" y="252"/>
                        <a:pt x="275" y="138"/>
                        <a:pt x="389" y="24"/>
                      </a:cubicBezTo>
                      <a:cubicBezTo>
                        <a:pt x="252" y="24"/>
                        <a:pt x="138" y="24"/>
                        <a:pt x="1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9" name="Google Shape;1869;p35"/>
                <p:cNvSpPr/>
                <p:nvPr/>
              </p:nvSpPr>
              <p:spPr>
                <a:xfrm flipH="1">
                  <a:off x="8830825" y="2482445"/>
                  <a:ext cx="237374" cy="2036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7" h="5934" extrusionOk="0">
                      <a:moveTo>
                        <a:pt x="5844" y="5224"/>
                      </a:moveTo>
                      <a:lnTo>
                        <a:pt x="5844" y="5224"/>
                      </a:lnTo>
                      <a:cubicBezTo>
                        <a:pt x="5981" y="5247"/>
                        <a:pt x="6095" y="5247"/>
                        <a:pt x="6232" y="5247"/>
                      </a:cubicBezTo>
                      <a:cubicBezTo>
                        <a:pt x="6118" y="5361"/>
                        <a:pt x="6004" y="5475"/>
                        <a:pt x="5889" y="5589"/>
                      </a:cubicBezTo>
                      <a:cubicBezTo>
                        <a:pt x="5867" y="5475"/>
                        <a:pt x="5867" y="5361"/>
                        <a:pt x="5844" y="5224"/>
                      </a:cubicBezTo>
                      <a:close/>
                      <a:moveTo>
                        <a:pt x="5509" y="1"/>
                      </a:moveTo>
                      <a:cubicBezTo>
                        <a:pt x="5265" y="1"/>
                        <a:pt x="5029" y="244"/>
                        <a:pt x="5205" y="499"/>
                      </a:cubicBezTo>
                      <a:cubicBezTo>
                        <a:pt x="6163" y="1891"/>
                        <a:pt x="5730" y="3626"/>
                        <a:pt x="5844" y="5224"/>
                      </a:cubicBezTo>
                      <a:cubicBezTo>
                        <a:pt x="4041" y="5155"/>
                        <a:pt x="2237" y="5201"/>
                        <a:pt x="457" y="5064"/>
                      </a:cubicBezTo>
                      <a:cubicBezTo>
                        <a:pt x="450" y="5064"/>
                        <a:pt x="442" y="5064"/>
                        <a:pt x="435" y="5064"/>
                      </a:cubicBezTo>
                      <a:cubicBezTo>
                        <a:pt x="1" y="5064"/>
                        <a:pt x="8" y="5727"/>
                        <a:pt x="457" y="5772"/>
                      </a:cubicBezTo>
                      <a:cubicBezTo>
                        <a:pt x="2374" y="5909"/>
                        <a:pt x="4314" y="5817"/>
                        <a:pt x="6232" y="5931"/>
                      </a:cubicBezTo>
                      <a:cubicBezTo>
                        <a:pt x="6241" y="5933"/>
                        <a:pt x="6250" y="5933"/>
                        <a:pt x="6260" y="5933"/>
                      </a:cubicBezTo>
                      <a:cubicBezTo>
                        <a:pt x="6414" y="5933"/>
                        <a:pt x="6596" y="5761"/>
                        <a:pt x="6574" y="5589"/>
                      </a:cubicBezTo>
                      <a:cubicBezTo>
                        <a:pt x="6323" y="3763"/>
                        <a:pt x="6917" y="1777"/>
                        <a:pt x="5798" y="157"/>
                      </a:cubicBezTo>
                      <a:cubicBezTo>
                        <a:pt x="5722" y="46"/>
                        <a:pt x="5615" y="1"/>
                        <a:pt x="5509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0" name="Google Shape;1870;p35"/>
                <p:cNvSpPr/>
                <p:nvPr/>
              </p:nvSpPr>
              <p:spPr>
                <a:xfrm flipH="1">
                  <a:off x="8954572" y="2574761"/>
                  <a:ext cx="14928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434" extrusionOk="0">
                      <a:moveTo>
                        <a:pt x="0" y="0"/>
                      </a:moveTo>
                      <a:cubicBezTo>
                        <a:pt x="0" y="160"/>
                        <a:pt x="0" y="297"/>
                        <a:pt x="0" y="434"/>
                      </a:cubicBezTo>
                      <a:cubicBezTo>
                        <a:pt x="137" y="320"/>
                        <a:pt x="297" y="206"/>
                        <a:pt x="434" y="92"/>
                      </a:cubicBezTo>
                      <a:cubicBezTo>
                        <a:pt x="297" y="69"/>
                        <a:pt x="137" y="46"/>
                        <a:pt x="0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1" name="Google Shape;1871;p35"/>
                <p:cNvSpPr/>
                <p:nvPr/>
              </p:nvSpPr>
              <p:spPr>
                <a:xfrm flipH="1">
                  <a:off x="8942842" y="2350525"/>
                  <a:ext cx="313353" cy="251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1" h="7319" extrusionOk="0">
                      <a:moveTo>
                        <a:pt x="7246" y="0"/>
                      </a:moveTo>
                      <a:cubicBezTo>
                        <a:pt x="7010" y="0"/>
                        <a:pt x="6757" y="260"/>
                        <a:pt x="6916" y="531"/>
                      </a:cubicBezTo>
                      <a:cubicBezTo>
                        <a:pt x="7852" y="2312"/>
                        <a:pt x="8354" y="4503"/>
                        <a:pt x="8354" y="6534"/>
                      </a:cubicBezTo>
                      <a:cubicBezTo>
                        <a:pt x="8491" y="6580"/>
                        <a:pt x="8651" y="6603"/>
                        <a:pt x="8788" y="6626"/>
                      </a:cubicBezTo>
                      <a:cubicBezTo>
                        <a:pt x="8651" y="6740"/>
                        <a:pt x="8491" y="6854"/>
                        <a:pt x="8354" y="6968"/>
                      </a:cubicBezTo>
                      <a:cubicBezTo>
                        <a:pt x="8354" y="6831"/>
                        <a:pt x="8354" y="6694"/>
                        <a:pt x="8354" y="6534"/>
                      </a:cubicBezTo>
                      <a:cubicBezTo>
                        <a:pt x="6091" y="6078"/>
                        <a:pt x="3793" y="5759"/>
                        <a:pt x="1475" y="5759"/>
                      </a:cubicBezTo>
                      <a:cubicBezTo>
                        <a:pt x="1128" y="5759"/>
                        <a:pt x="781" y="5766"/>
                        <a:pt x="434" y="5781"/>
                      </a:cubicBezTo>
                      <a:cubicBezTo>
                        <a:pt x="7" y="5781"/>
                        <a:pt x="1" y="6466"/>
                        <a:pt x="414" y="6466"/>
                      </a:cubicBezTo>
                      <a:cubicBezTo>
                        <a:pt x="420" y="6466"/>
                        <a:pt x="427" y="6466"/>
                        <a:pt x="434" y="6466"/>
                      </a:cubicBezTo>
                      <a:cubicBezTo>
                        <a:pt x="774" y="6452"/>
                        <a:pt x="1113" y="6445"/>
                        <a:pt x="1451" y="6445"/>
                      </a:cubicBezTo>
                      <a:cubicBezTo>
                        <a:pt x="3864" y="6445"/>
                        <a:pt x="6243" y="6790"/>
                        <a:pt x="8606" y="7310"/>
                      </a:cubicBezTo>
                      <a:cubicBezTo>
                        <a:pt x="8632" y="7316"/>
                        <a:pt x="8658" y="7318"/>
                        <a:pt x="8684" y="7318"/>
                      </a:cubicBezTo>
                      <a:cubicBezTo>
                        <a:pt x="8879" y="7318"/>
                        <a:pt x="9039" y="7170"/>
                        <a:pt x="9039" y="6968"/>
                      </a:cubicBezTo>
                      <a:cubicBezTo>
                        <a:pt x="9131" y="4685"/>
                        <a:pt x="8583" y="2175"/>
                        <a:pt x="7510" y="166"/>
                      </a:cubicBezTo>
                      <a:cubicBezTo>
                        <a:pt x="7448" y="49"/>
                        <a:pt x="7349" y="0"/>
                        <a:pt x="724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2" name="Google Shape;1872;p35"/>
                <p:cNvSpPr/>
                <p:nvPr/>
              </p:nvSpPr>
              <p:spPr>
                <a:xfrm flipH="1">
                  <a:off x="9131625" y="2185489"/>
                  <a:ext cx="249076" cy="2663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8" h="7761" extrusionOk="0">
                      <a:moveTo>
                        <a:pt x="5332" y="1"/>
                      </a:moveTo>
                      <a:cubicBezTo>
                        <a:pt x="5104" y="1"/>
                        <a:pt x="4857" y="257"/>
                        <a:pt x="4998" y="524"/>
                      </a:cubicBezTo>
                      <a:cubicBezTo>
                        <a:pt x="5774" y="2168"/>
                        <a:pt x="6116" y="4130"/>
                        <a:pt x="6276" y="5934"/>
                      </a:cubicBezTo>
                      <a:cubicBezTo>
                        <a:pt x="6299" y="6230"/>
                        <a:pt x="6299" y="6527"/>
                        <a:pt x="6276" y="6824"/>
                      </a:cubicBezTo>
                      <a:cubicBezTo>
                        <a:pt x="6276" y="6938"/>
                        <a:pt x="5888" y="6967"/>
                        <a:pt x="5477" y="6967"/>
                      </a:cubicBezTo>
                      <a:cubicBezTo>
                        <a:pt x="5066" y="6967"/>
                        <a:pt x="4633" y="6938"/>
                        <a:pt x="4541" y="6938"/>
                      </a:cubicBezTo>
                      <a:cubicBezTo>
                        <a:pt x="3195" y="6961"/>
                        <a:pt x="1825" y="7006"/>
                        <a:pt x="456" y="7052"/>
                      </a:cubicBezTo>
                      <a:cubicBezTo>
                        <a:pt x="29" y="7075"/>
                        <a:pt x="0" y="7760"/>
                        <a:pt x="434" y="7760"/>
                      </a:cubicBezTo>
                      <a:cubicBezTo>
                        <a:pt x="441" y="7760"/>
                        <a:pt x="448" y="7760"/>
                        <a:pt x="456" y="7760"/>
                      </a:cubicBezTo>
                      <a:cubicBezTo>
                        <a:pt x="2215" y="7700"/>
                        <a:pt x="3991" y="7641"/>
                        <a:pt x="5755" y="7641"/>
                      </a:cubicBezTo>
                      <a:cubicBezTo>
                        <a:pt x="6028" y="7641"/>
                        <a:pt x="6301" y="7643"/>
                        <a:pt x="6573" y="7646"/>
                      </a:cubicBezTo>
                      <a:cubicBezTo>
                        <a:pt x="6710" y="7646"/>
                        <a:pt x="6892" y="7531"/>
                        <a:pt x="6915" y="7395"/>
                      </a:cubicBezTo>
                      <a:cubicBezTo>
                        <a:pt x="7258" y="5089"/>
                        <a:pt x="6573" y="2259"/>
                        <a:pt x="5591" y="182"/>
                      </a:cubicBezTo>
                      <a:cubicBezTo>
                        <a:pt x="5534" y="54"/>
                        <a:pt x="5435" y="1"/>
                        <a:pt x="53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3" name="Google Shape;1873;p35"/>
                <p:cNvSpPr/>
                <p:nvPr/>
              </p:nvSpPr>
              <p:spPr>
                <a:xfrm flipH="1">
                  <a:off x="9303177" y="2296680"/>
                  <a:ext cx="11771" cy="11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" h="343" extrusionOk="0">
                      <a:moveTo>
                        <a:pt x="1" y="0"/>
                      </a:moveTo>
                      <a:cubicBezTo>
                        <a:pt x="1" y="114"/>
                        <a:pt x="1" y="229"/>
                        <a:pt x="1" y="343"/>
                      </a:cubicBezTo>
                      <a:cubicBezTo>
                        <a:pt x="115" y="229"/>
                        <a:pt x="229" y="114"/>
                        <a:pt x="34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4" name="Google Shape;1874;p35"/>
                <p:cNvSpPr/>
                <p:nvPr/>
              </p:nvSpPr>
              <p:spPr>
                <a:xfrm flipH="1">
                  <a:off x="9289077" y="2126702"/>
                  <a:ext cx="220902" cy="194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7" h="5661" extrusionOk="0">
                      <a:moveTo>
                        <a:pt x="5963" y="0"/>
                      </a:moveTo>
                      <a:cubicBezTo>
                        <a:pt x="5792" y="0"/>
                        <a:pt x="5626" y="114"/>
                        <a:pt x="5638" y="343"/>
                      </a:cubicBezTo>
                      <a:cubicBezTo>
                        <a:pt x="5684" y="1872"/>
                        <a:pt x="5729" y="3401"/>
                        <a:pt x="5684" y="4953"/>
                      </a:cubicBezTo>
                      <a:lnTo>
                        <a:pt x="6026" y="4953"/>
                      </a:lnTo>
                      <a:cubicBezTo>
                        <a:pt x="5912" y="5067"/>
                        <a:pt x="5798" y="5182"/>
                        <a:pt x="5684" y="5296"/>
                      </a:cubicBezTo>
                      <a:cubicBezTo>
                        <a:pt x="5684" y="5182"/>
                        <a:pt x="5684" y="5067"/>
                        <a:pt x="5684" y="4953"/>
                      </a:cubicBezTo>
                      <a:cubicBezTo>
                        <a:pt x="5105" y="4923"/>
                        <a:pt x="4525" y="4913"/>
                        <a:pt x="3942" y="4913"/>
                      </a:cubicBezTo>
                      <a:cubicBezTo>
                        <a:pt x="2777" y="4913"/>
                        <a:pt x="1605" y="4953"/>
                        <a:pt x="434" y="4953"/>
                      </a:cubicBezTo>
                      <a:cubicBezTo>
                        <a:pt x="0" y="4953"/>
                        <a:pt x="0" y="5661"/>
                        <a:pt x="434" y="5661"/>
                      </a:cubicBezTo>
                      <a:cubicBezTo>
                        <a:pt x="1771" y="5661"/>
                        <a:pt x="3096" y="5603"/>
                        <a:pt x="4426" y="5603"/>
                      </a:cubicBezTo>
                      <a:cubicBezTo>
                        <a:pt x="4958" y="5603"/>
                        <a:pt x="5491" y="5612"/>
                        <a:pt x="6026" y="5638"/>
                      </a:cubicBezTo>
                      <a:cubicBezTo>
                        <a:pt x="6036" y="5639"/>
                        <a:pt x="6047" y="5640"/>
                        <a:pt x="6057" y="5640"/>
                      </a:cubicBezTo>
                      <a:cubicBezTo>
                        <a:pt x="6226" y="5640"/>
                        <a:pt x="6368" y="5468"/>
                        <a:pt x="6368" y="5296"/>
                      </a:cubicBezTo>
                      <a:cubicBezTo>
                        <a:pt x="6437" y="3652"/>
                        <a:pt x="6391" y="1986"/>
                        <a:pt x="6323" y="343"/>
                      </a:cubicBezTo>
                      <a:cubicBezTo>
                        <a:pt x="6311" y="114"/>
                        <a:pt x="6134" y="0"/>
                        <a:pt x="5963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5" name="Google Shape;1875;p35"/>
                <p:cNvSpPr/>
                <p:nvPr/>
              </p:nvSpPr>
              <p:spPr>
                <a:xfrm flipH="1">
                  <a:off x="9475489" y="2156455"/>
                  <a:ext cx="14928" cy="10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298" extrusionOk="0">
                      <a:moveTo>
                        <a:pt x="46" y="1"/>
                      </a:moveTo>
                      <a:cubicBezTo>
                        <a:pt x="23" y="92"/>
                        <a:pt x="23" y="183"/>
                        <a:pt x="1" y="297"/>
                      </a:cubicBezTo>
                      <a:cubicBezTo>
                        <a:pt x="160" y="206"/>
                        <a:pt x="297" y="138"/>
                        <a:pt x="434" y="46"/>
                      </a:cubicBezTo>
                      <a:cubicBezTo>
                        <a:pt x="297" y="23"/>
                        <a:pt x="183" y="23"/>
                        <a:pt x="46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6" name="Google Shape;1876;p35"/>
                <p:cNvSpPr/>
                <p:nvPr/>
              </p:nvSpPr>
              <p:spPr>
                <a:xfrm flipH="1">
                  <a:off x="9459054" y="1995674"/>
                  <a:ext cx="173132" cy="185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5" h="5407" extrusionOk="0">
                      <a:moveTo>
                        <a:pt x="3832" y="1"/>
                      </a:moveTo>
                      <a:cubicBezTo>
                        <a:pt x="3658" y="1"/>
                        <a:pt x="3493" y="109"/>
                        <a:pt x="3515" y="326"/>
                      </a:cubicBezTo>
                      <a:cubicBezTo>
                        <a:pt x="3629" y="1787"/>
                        <a:pt x="4269" y="3225"/>
                        <a:pt x="4177" y="4686"/>
                      </a:cubicBezTo>
                      <a:cubicBezTo>
                        <a:pt x="4314" y="4708"/>
                        <a:pt x="4428" y="4708"/>
                        <a:pt x="4565" y="4731"/>
                      </a:cubicBezTo>
                      <a:cubicBezTo>
                        <a:pt x="4428" y="4823"/>
                        <a:pt x="4291" y="4891"/>
                        <a:pt x="4132" y="4982"/>
                      </a:cubicBezTo>
                      <a:cubicBezTo>
                        <a:pt x="4154" y="4868"/>
                        <a:pt x="4154" y="4777"/>
                        <a:pt x="4177" y="4686"/>
                      </a:cubicBezTo>
                      <a:cubicBezTo>
                        <a:pt x="3477" y="4597"/>
                        <a:pt x="2785" y="4550"/>
                        <a:pt x="2091" y="4550"/>
                      </a:cubicBezTo>
                      <a:cubicBezTo>
                        <a:pt x="1541" y="4550"/>
                        <a:pt x="990" y="4579"/>
                        <a:pt x="434" y="4640"/>
                      </a:cubicBezTo>
                      <a:cubicBezTo>
                        <a:pt x="14" y="4684"/>
                        <a:pt x="1" y="5327"/>
                        <a:pt x="393" y="5327"/>
                      </a:cubicBezTo>
                      <a:cubicBezTo>
                        <a:pt x="406" y="5327"/>
                        <a:pt x="420" y="5326"/>
                        <a:pt x="434" y="5325"/>
                      </a:cubicBezTo>
                      <a:cubicBezTo>
                        <a:pt x="1029" y="5263"/>
                        <a:pt x="1619" y="5229"/>
                        <a:pt x="2209" y="5229"/>
                      </a:cubicBezTo>
                      <a:cubicBezTo>
                        <a:pt x="2932" y="5229"/>
                        <a:pt x="3654" y="5280"/>
                        <a:pt x="4383" y="5393"/>
                      </a:cubicBezTo>
                      <a:cubicBezTo>
                        <a:pt x="4414" y="5402"/>
                        <a:pt x="4448" y="5407"/>
                        <a:pt x="4483" y="5407"/>
                      </a:cubicBezTo>
                      <a:cubicBezTo>
                        <a:pt x="4625" y="5407"/>
                        <a:pt x="4780" y="5330"/>
                        <a:pt x="4816" y="5165"/>
                      </a:cubicBezTo>
                      <a:cubicBezTo>
                        <a:pt x="5045" y="3476"/>
                        <a:pt x="4337" y="1969"/>
                        <a:pt x="4200" y="326"/>
                      </a:cubicBezTo>
                      <a:cubicBezTo>
                        <a:pt x="4189" y="109"/>
                        <a:pt x="4006" y="1"/>
                        <a:pt x="383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7" name="Google Shape;1877;p35"/>
                <p:cNvSpPr/>
                <p:nvPr/>
              </p:nvSpPr>
              <p:spPr>
                <a:xfrm flipH="1">
                  <a:off x="9343124" y="2090667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8" name="Google Shape;1878;p35"/>
                <p:cNvSpPr/>
                <p:nvPr/>
              </p:nvSpPr>
              <p:spPr>
                <a:xfrm flipH="1">
                  <a:off x="9385404" y="2053055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1"/>
                      </a:moveTo>
                      <a:cubicBezTo>
                        <a:pt x="1" y="1"/>
                        <a:pt x="1" y="1051"/>
                        <a:pt x="685" y="1051"/>
                      </a:cubicBezTo>
                      <a:cubicBezTo>
                        <a:pt x="1347" y="1051"/>
                        <a:pt x="1347" y="1"/>
                        <a:pt x="685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9" name="Google Shape;1879;p35"/>
                <p:cNvSpPr/>
                <p:nvPr/>
              </p:nvSpPr>
              <p:spPr>
                <a:xfrm flipH="1">
                  <a:off x="9333721" y="2041318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0"/>
                      </a:moveTo>
                      <a:cubicBezTo>
                        <a:pt x="0" y="0"/>
                        <a:pt x="0" y="1027"/>
                        <a:pt x="662" y="1027"/>
                      </a:cubicBezTo>
                      <a:cubicBezTo>
                        <a:pt x="1347" y="1027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0" name="Google Shape;1880;p35"/>
                <p:cNvSpPr/>
                <p:nvPr/>
              </p:nvSpPr>
              <p:spPr>
                <a:xfrm flipH="1">
                  <a:off x="9420649" y="2422010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5" y="0"/>
                      </a:moveTo>
                      <a:cubicBezTo>
                        <a:pt x="0" y="0"/>
                        <a:pt x="0" y="1050"/>
                        <a:pt x="685" y="1050"/>
                      </a:cubicBezTo>
                      <a:cubicBezTo>
                        <a:pt x="1347" y="1050"/>
                        <a:pt x="1347" y="0"/>
                        <a:pt x="685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1" name="Google Shape;1881;p35"/>
                <p:cNvSpPr/>
                <p:nvPr/>
              </p:nvSpPr>
              <p:spPr>
                <a:xfrm flipH="1">
                  <a:off x="9467665" y="2387555"/>
                  <a:ext cx="46260" cy="36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0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8" y="1050"/>
                        <a:pt x="1348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2" name="Google Shape;1882;p35"/>
                <p:cNvSpPr/>
                <p:nvPr/>
              </p:nvSpPr>
              <p:spPr>
                <a:xfrm flipH="1">
                  <a:off x="9405789" y="2369538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3" name="Google Shape;1883;p35"/>
                <p:cNvSpPr/>
                <p:nvPr/>
              </p:nvSpPr>
              <p:spPr>
                <a:xfrm flipH="1">
                  <a:off x="9663485" y="1973162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62" y="0"/>
                      </a:moveTo>
                      <a:cubicBezTo>
                        <a:pt x="1" y="0"/>
                        <a:pt x="1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4" name="Google Shape;1884;p35"/>
                <p:cNvSpPr/>
                <p:nvPr/>
              </p:nvSpPr>
              <p:spPr>
                <a:xfrm flipH="1">
                  <a:off x="9116727" y="2152543"/>
                  <a:ext cx="45471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24" y="1050"/>
                        <a:pt x="1324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5" name="Google Shape;1885;p35"/>
                <p:cNvSpPr/>
                <p:nvPr/>
              </p:nvSpPr>
              <p:spPr>
                <a:xfrm flipH="1">
                  <a:off x="9155129" y="2120421"/>
                  <a:ext cx="46226" cy="352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28" extrusionOk="0">
                      <a:moveTo>
                        <a:pt x="662" y="1"/>
                      </a:moveTo>
                      <a:cubicBezTo>
                        <a:pt x="0" y="1"/>
                        <a:pt x="0" y="1028"/>
                        <a:pt x="662" y="1028"/>
                      </a:cubicBezTo>
                      <a:cubicBezTo>
                        <a:pt x="1347" y="1028"/>
                        <a:pt x="1347" y="1"/>
                        <a:pt x="662" y="1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6" name="Google Shape;1886;p35"/>
                <p:cNvSpPr/>
                <p:nvPr/>
              </p:nvSpPr>
              <p:spPr>
                <a:xfrm flipH="1">
                  <a:off x="9244425" y="2591989"/>
                  <a:ext cx="46226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7" h="1051" extrusionOk="0">
                      <a:moveTo>
                        <a:pt x="662" y="0"/>
                      </a:moveTo>
                      <a:cubicBezTo>
                        <a:pt x="0" y="0"/>
                        <a:pt x="0" y="1050"/>
                        <a:pt x="662" y="1050"/>
                      </a:cubicBezTo>
                      <a:cubicBezTo>
                        <a:pt x="1347" y="1050"/>
                        <a:pt x="1347" y="0"/>
                        <a:pt x="662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7" name="Google Shape;1887;p35"/>
                <p:cNvSpPr/>
                <p:nvPr/>
              </p:nvSpPr>
              <p:spPr>
                <a:xfrm flipH="1">
                  <a:off x="9292196" y="2574761"/>
                  <a:ext cx="46260" cy="360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8" h="1051" extrusionOk="0">
                      <a:moveTo>
                        <a:pt x="686" y="0"/>
                      </a:moveTo>
                      <a:cubicBezTo>
                        <a:pt x="1" y="0"/>
                        <a:pt x="1" y="1050"/>
                        <a:pt x="686" y="1050"/>
                      </a:cubicBezTo>
                      <a:cubicBezTo>
                        <a:pt x="1347" y="1050"/>
                        <a:pt x="1347" y="0"/>
                        <a:pt x="686" y="0"/>
                      </a:cubicBezTo>
                      <a:close/>
                    </a:path>
                  </a:pathLst>
                </a:custGeom>
                <a:solidFill>
                  <a:srgbClr val="46AA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88" name="Google Shape;1888;p35"/>
              <p:cNvGrpSpPr/>
              <p:nvPr/>
            </p:nvGrpSpPr>
            <p:grpSpPr>
              <a:xfrm rot="-3962846">
                <a:off x="2161487" y="3047365"/>
                <a:ext cx="1179626" cy="899519"/>
                <a:chOff x="5913226" y="4077344"/>
                <a:chExt cx="914289" cy="694967"/>
              </a:xfrm>
            </p:grpSpPr>
            <p:sp>
              <p:nvSpPr>
                <p:cNvPr id="1889" name="Google Shape;1889;p35"/>
                <p:cNvSpPr/>
                <p:nvPr/>
              </p:nvSpPr>
              <p:spPr>
                <a:xfrm>
                  <a:off x="5913226" y="4077344"/>
                  <a:ext cx="891397" cy="6756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5" h="19689" extrusionOk="0">
                      <a:moveTo>
                        <a:pt x="7300" y="1"/>
                      </a:moveTo>
                      <a:cubicBezTo>
                        <a:pt x="5044" y="1"/>
                        <a:pt x="8279" y="4954"/>
                        <a:pt x="8559" y="6222"/>
                      </a:cubicBezTo>
                      <a:cubicBezTo>
                        <a:pt x="6796" y="4606"/>
                        <a:pt x="2825" y="2102"/>
                        <a:pt x="1058" y="2102"/>
                      </a:cubicBezTo>
                      <a:cubicBezTo>
                        <a:pt x="355" y="2102"/>
                        <a:pt x="0" y="2499"/>
                        <a:pt x="273" y="3506"/>
                      </a:cubicBezTo>
                      <a:cubicBezTo>
                        <a:pt x="1072" y="6291"/>
                        <a:pt x="5363" y="8664"/>
                        <a:pt x="7783" y="10696"/>
                      </a:cubicBezTo>
                      <a:cubicBezTo>
                        <a:pt x="6094" y="11221"/>
                        <a:pt x="319" y="10878"/>
                        <a:pt x="3378" y="13412"/>
                      </a:cubicBezTo>
                      <a:cubicBezTo>
                        <a:pt x="5295" y="15033"/>
                        <a:pt x="9837" y="14485"/>
                        <a:pt x="11640" y="16014"/>
                      </a:cubicBezTo>
                      <a:cubicBezTo>
                        <a:pt x="10887" y="16197"/>
                        <a:pt x="7600" y="16562"/>
                        <a:pt x="7440" y="17521"/>
                      </a:cubicBezTo>
                      <a:cubicBezTo>
                        <a:pt x="7052" y="19164"/>
                        <a:pt x="11549" y="19552"/>
                        <a:pt x="12576" y="19552"/>
                      </a:cubicBezTo>
                      <a:cubicBezTo>
                        <a:pt x="13609" y="19627"/>
                        <a:pt x="14860" y="19649"/>
                        <a:pt x="16216" y="19649"/>
                      </a:cubicBezTo>
                      <a:cubicBezTo>
                        <a:pt x="18120" y="19649"/>
                        <a:pt x="20229" y="19606"/>
                        <a:pt x="22227" y="19606"/>
                      </a:cubicBezTo>
                      <a:cubicBezTo>
                        <a:pt x="23557" y="19606"/>
                        <a:pt x="24837" y="19625"/>
                        <a:pt x="25975" y="19689"/>
                      </a:cubicBezTo>
                      <a:cubicBezTo>
                        <a:pt x="25084" y="17543"/>
                        <a:pt x="24514" y="14576"/>
                        <a:pt x="24103" y="12202"/>
                      </a:cubicBezTo>
                      <a:cubicBezTo>
                        <a:pt x="23943" y="10947"/>
                        <a:pt x="23464" y="7295"/>
                        <a:pt x="22596" y="6336"/>
                      </a:cubicBezTo>
                      <a:cubicBezTo>
                        <a:pt x="22205" y="5940"/>
                        <a:pt x="21880" y="5777"/>
                        <a:pt x="21600" y="5777"/>
                      </a:cubicBezTo>
                      <a:cubicBezTo>
                        <a:pt x="20542" y="5777"/>
                        <a:pt x="20140" y="8103"/>
                        <a:pt x="19310" y="8915"/>
                      </a:cubicBezTo>
                      <a:cubicBezTo>
                        <a:pt x="18283" y="6176"/>
                        <a:pt x="17780" y="4601"/>
                        <a:pt x="16434" y="2707"/>
                      </a:cubicBezTo>
                      <a:cubicBezTo>
                        <a:pt x="15815" y="1739"/>
                        <a:pt x="15368" y="1351"/>
                        <a:pt x="15042" y="1351"/>
                      </a:cubicBezTo>
                      <a:cubicBezTo>
                        <a:pt x="13961" y="1351"/>
                        <a:pt x="14214" y="5620"/>
                        <a:pt x="13969" y="7181"/>
                      </a:cubicBezTo>
                      <a:cubicBezTo>
                        <a:pt x="12188" y="4487"/>
                        <a:pt x="10339" y="493"/>
                        <a:pt x="7783" y="59"/>
                      </a:cubicBezTo>
                      <a:cubicBezTo>
                        <a:pt x="7600" y="19"/>
                        <a:pt x="7439" y="1"/>
                        <a:pt x="7300" y="1"/>
                      </a:cubicBezTo>
                      <a:close/>
                    </a:path>
                  </a:pathLst>
                </a:custGeom>
                <a:solidFill>
                  <a:srgbClr val="CFD69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0" name="Google Shape;1890;p35"/>
                <p:cNvSpPr/>
                <p:nvPr/>
              </p:nvSpPr>
              <p:spPr>
                <a:xfrm>
                  <a:off x="6022599" y="4229579"/>
                  <a:ext cx="804917" cy="542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5" h="15815" extrusionOk="0">
                      <a:moveTo>
                        <a:pt x="494" y="0"/>
                      </a:moveTo>
                      <a:cubicBezTo>
                        <a:pt x="193" y="0"/>
                        <a:pt x="0" y="452"/>
                        <a:pt x="328" y="645"/>
                      </a:cubicBezTo>
                      <a:cubicBezTo>
                        <a:pt x="8179" y="5141"/>
                        <a:pt x="15141" y="10962"/>
                        <a:pt x="22788" y="15755"/>
                      </a:cubicBezTo>
                      <a:cubicBezTo>
                        <a:pt x="22851" y="15796"/>
                        <a:pt x="22914" y="15814"/>
                        <a:pt x="22972" y="15814"/>
                      </a:cubicBezTo>
                      <a:cubicBezTo>
                        <a:pt x="23268" y="15814"/>
                        <a:pt x="23454" y="15352"/>
                        <a:pt x="23130" y="15162"/>
                      </a:cubicBezTo>
                      <a:cubicBezTo>
                        <a:pt x="15484" y="10368"/>
                        <a:pt x="8522" y="4525"/>
                        <a:pt x="670" y="51"/>
                      </a:cubicBezTo>
                      <a:cubicBezTo>
                        <a:pt x="609" y="16"/>
                        <a:pt x="550" y="0"/>
                        <a:pt x="494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1" name="Google Shape;1891;p35"/>
                <p:cNvSpPr/>
                <p:nvPr/>
              </p:nvSpPr>
              <p:spPr>
                <a:xfrm>
                  <a:off x="6385548" y="4469464"/>
                  <a:ext cx="17262" cy="148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" h="434" extrusionOk="0">
                      <a:moveTo>
                        <a:pt x="502" y="0"/>
                      </a:moveTo>
                      <a:cubicBezTo>
                        <a:pt x="342" y="0"/>
                        <a:pt x="160" y="23"/>
                        <a:pt x="0" y="23"/>
                      </a:cubicBezTo>
                      <a:cubicBezTo>
                        <a:pt x="46" y="160"/>
                        <a:pt x="114" y="297"/>
                        <a:pt x="183" y="434"/>
                      </a:cubicBezTo>
                      <a:cubicBezTo>
                        <a:pt x="274" y="297"/>
                        <a:pt x="388" y="160"/>
                        <a:pt x="502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2" name="Google Shape;1892;p35"/>
                <p:cNvSpPr/>
                <p:nvPr/>
              </p:nvSpPr>
              <p:spPr>
                <a:xfrm>
                  <a:off x="6117248" y="4185240"/>
                  <a:ext cx="300415" cy="33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4" h="9894" extrusionOk="0">
                      <a:moveTo>
                        <a:pt x="3300" y="1"/>
                      </a:moveTo>
                      <a:cubicBezTo>
                        <a:pt x="3062" y="1"/>
                        <a:pt x="2819" y="250"/>
                        <a:pt x="2979" y="522"/>
                      </a:cubicBezTo>
                      <a:cubicBezTo>
                        <a:pt x="4554" y="3055"/>
                        <a:pt x="6586" y="5543"/>
                        <a:pt x="7818" y="8305"/>
                      </a:cubicBezTo>
                      <a:cubicBezTo>
                        <a:pt x="7978" y="8305"/>
                        <a:pt x="8160" y="8282"/>
                        <a:pt x="8320" y="8282"/>
                      </a:cubicBezTo>
                      <a:cubicBezTo>
                        <a:pt x="8206" y="8442"/>
                        <a:pt x="8092" y="8579"/>
                        <a:pt x="8001" y="8716"/>
                      </a:cubicBezTo>
                      <a:cubicBezTo>
                        <a:pt x="7932" y="8579"/>
                        <a:pt x="7864" y="8442"/>
                        <a:pt x="7818" y="8305"/>
                      </a:cubicBezTo>
                      <a:cubicBezTo>
                        <a:pt x="5307" y="8374"/>
                        <a:pt x="2819" y="8556"/>
                        <a:pt x="400" y="9218"/>
                      </a:cubicBezTo>
                      <a:cubicBezTo>
                        <a:pt x="0" y="9323"/>
                        <a:pt x="124" y="9893"/>
                        <a:pt x="485" y="9893"/>
                      </a:cubicBezTo>
                      <a:cubicBezTo>
                        <a:pt x="516" y="9893"/>
                        <a:pt x="548" y="9889"/>
                        <a:pt x="582" y="9880"/>
                      </a:cubicBezTo>
                      <a:cubicBezTo>
                        <a:pt x="3116" y="9195"/>
                        <a:pt x="5718" y="9035"/>
                        <a:pt x="8320" y="8990"/>
                      </a:cubicBezTo>
                      <a:cubicBezTo>
                        <a:pt x="8526" y="8967"/>
                        <a:pt x="8754" y="8762"/>
                        <a:pt x="8663" y="8533"/>
                      </a:cubicBezTo>
                      <a:cubicBezTo>
                        <a:pt x="7453" y="5543"/>
                        <a:pt x="5284" y="2895"/>
                        <a:pt x="3573" y="156"/>
                      </a:cubicBezTo>
                      <a:cubicBezTo>
                        <a:pt x="3504" y="47"/>
                        <a:pt x="3403" y="1"/>
                        <a:pt x="330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3" name="Google Shape;1893;p35"/>
                <p:cNvSpPr/>
                <p:nvPr/>
              </p:nvSpPr>
              <p:spPr>
                <a:xfrm>
                  <a:off x="6316775" y="4277659"/>
                  <a:ext cx="225466" cy="320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70" h="9342" extrusionOk="0">
                      <a:moveTo>
                        <a:pt x="4338" y="0"/>
                      </a:moveTo>
                      <a:cubicBezTo>
                        <a:pt x="4133" y="0"/>
                        <a:pt x="3921" y="170"/>
                        <a:pt x="3990" y="431"/>
                      </a:cubicBezTo>
                      <a:cubicBezTo>
                        <a:pt x="4469" y="2462"/>
                        <a:pt x="5177" y="4471"/>
                        <a:pt x="5633" y="6525"/>
                      </a:cubicBezTo>
                      <a:cubicBezTo>
                        <a:pt x="5747" y="7027"/>
                        <a:pt x="5816" y="7552"/>
                        <a:pt x="5862" y="8077"/>
                      </a:cubicBezTo>
                      <a:cubicBezTo>
                        <a:pt x="5862" y="8260"/>
                        <a:pt x="3807" y="8305"/>
                        <a:pt x="3602" y="8328"/>
                      </a:cubicBezTo>
                      <a:cubicBezTo>
                        <a:pt x="2529" y="8374"/>
                        <a:pt x="1479" y="8442"/>
                        <a:pt x="406" y="8671"/>
                      </a:cubicBezTo>
                      <a:cubicBezTo>
                        <a:pt x="1" y="8756"/>
                        <a:pt x="134" y="9341"/>
                        <a:pt x="509" y="9341"/>
                      </a:cubicBezTo>
                      <a:cubicBezTo>
                        <a:pt x="534" y="9341"/>
                        <a:pt x="561" y="9338"/>
                        <a:pt x="589" y="9333"/>
                      </a:cubicBezTo>
                      <a:cubicBezTo>
                        <a:pt x="2483" y="8945"/>
                        <a:pt x="4401" y="9059"/>
                        <a:pt x="6295" y="8785"/>
                      </a:cubicBezTo>
                      <a:cubicBezTo>
                        <a:pt x="6455" y="8762"/>
                        <a:pt x="6569" y="8579"/>
                        <a:pt x="6546" y="8442"/>
                      </a:cubicBezTo>
                      <a:cubicBezTo>
                        <a:pt x="6478" y="5635"/>
                        <a:pt x="5314" y="2941"/>
                        <a:pt x="4652" y="248"/>
                      </a:cubicBezTo>
                      <a:cubicBezTo>
                        <a:pt x="4606" y="75"/>
                        <a:pt x="4474" y="0"/>
                        <a:pt x="4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4" name="Google Shape;1894;p35"/>
                <p:cNvSpPr/>
                <p:nvPr/>
              </p:nvSpPr>
              <p:spPr>
                <a:xfrm>
                  <a:off x="6664384" y="4677021"/>
                  <a:ext cx="14139" cy="14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" h="435" extrusionOk="0">
                      <a:moveTo>
                        <a:pt x="1" y="1"/>
                      </a:moveTo>
                      <a:cubicBezTo>
                        <a:pt x="24" y="161"/>
                        <a:pt x="47" y="298"/>
                        <a:pt x="69" y="435"/>
                      </a:cubicBezTo>
                      <a:cubicBezTo>
                        <a:pt x="184" y="275"/>
                        <a:pt x="298" y="138"/>
                        <a:pt x="412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5" name="Google Shape;1895;p35"/>
                <p:cNvSpPr/>
                <p:nvPr/>
              </p:nvSpPr>
              <p:spPr>
                <a:xfrm>
                  <a:off x="6432530" y="4400622"/>
                  <a:ext cx="258514" cy="304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3" h="8877" extrusionOk="0">
                      <a:moveTo>
                        <a:pt x="6120" y="1"/>
                      </a:moveTo>
                      <a:cubicBezTo>
                        <a:pt x="5920" y="1"/>
                        <a:pt x="5689" y="171"/>
                        <a:pt x="5730" y="431"/>
                      </a:cubicBezTo>
                      <a:cubicBezTo>
                        <a:pt x="6072" y="2988"/>
                        <a:pt x="6323" y="5544"/>
                        <a:pt x="6757" y="8055"/>
                      </a:cubicBezTo>
                      <a:lnTo>
                        <a:pt x="7168" y="8055"/>
                      </a:lnTo>
                      <a:cubicBezTo>
                        <a:pt x="7054" y="8192"/>
                        <a:pt x="6940" y="8329"/>
                        <a:pt x="6825" y="8489"/>
                      </a:cubicBezTo>
                      <a:cubicBezTo>
                        <a:pt x="6803" y="8352"/>
                        <a:pt x="6780" y="8215"/>
                        <a:pt x="6757" y="8055"/>
                      </a:cubicBezTo>
                      <a:cubicBezTo>
                        <a:pt x="4657" y="8169"/>
                        <a:pt x="2557" y="8192"/>
                        <a:pt x="457" y="8192"/>
                      </a:cubicBezTo>
                      <a:cubicBezTo>
                        <a:pt x="1" y="8192"/>
                        <a:pt x="1" y="8877"/>
                        <a:pt x="457" y="8877"/>
                      </a:cubicBezTo>
                      <a:cubicBezTo>
                        <a:pt x="2694" y="8877"/>
                        <a:pt x="4931" y="8854"/>
                        <a:pt x="7168" y="8740"/>
                      </a:cubicBezTo>
                      <a:cubicBezTo>
                        <a:pt x="7396" y="8740"/>
                        <a:pt x="7533" y="8534"/>
                        <a:pt x="7487" y="8306"/>
                      </a:cubicBezTo>
                      <a:cubicBezTo>
                        <a:pt x="7008" y="5635"/>
                        <a:pt x="6757" y="2942"/>
                        <a:pt x="6392" y="249"/>
                      </a:cubicBezTo>
                      <a:cubicBezTo>
                        <a:pt x="6373" y="76"/>
                        <a:pt x="6254" y="1"/>
                        <a:pt x="6120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96" name="Google Shape;1896;p35"/>
              <p:cNvGrpSpPr/>
              <p:nvPr/>
            </p:nvGrpSpPr>
            <p:grpSpPr>
              <a:xfrm rot="-4099640">
                <a:off x="2172782" y="2192887"/>
                <a:ext cx="579659" cy="1176875"/>
                <a:chOff x="6358918" y="3044707"/>
                <a:chExt cx="579665" cy="1176886"/>
              </a:xfrm>
            </p:grpSpPr>
            <p:sp>
              <p:nvSpPr>
                <p:cNvPr id="1897" name="Google Shape;1897;p35"/>
                <p:cNvSpPr/>
                <p:nvPr/>
              </p:nvSpPr>
              <p:spPr>
                <a:xfrm>
                  <a:off x="6382391" y="3044707"/>
                  <a:ext cx="271863" cy="306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2" h="8945" extrusionOk="0">
                      <a:moveTo>
                        <a:pt x="4485" y="1"/>
                      </a:moveTo>
                      <a:cubicBezTo>
                        <a:pt x="4111" y="1"/>
                        <a:pt x="3697" y="127"/>
                        <a:pt x="3242" y="408"/>
                      </a:cubicBezTo>
                      <a:cubicBezTo>
                        <a:pt x="1" y="2439"/>
                        <a:pt x="5547" y="7644"/>
                        <a:pt x="7396" y="8945"/>
                      </a:cubicBezTo>
                      <a:lnTo>
                        <a:pt x="7579" y="8945"/>
                      </a:lnTo>
                      <a:cubicBezTo>
                        <a:pt x="7921" y="7131"/>
                        <a:pt x="7303" y="1"/>
                        <a:pt x="4485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8" name="Google Shape;1898;p35"/>
                <p:cNvSpPr/>
                <p:nvPr/>
              </p:nvSpPr>
              <p:spPr>
                <a:xfrm>
                  <a:off x="6706699" y="3364176"/>
                  <a:ext cx="3157" cy="63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" h="184" extrusionOk="0">
                      <a:moveTo>
                        <a:pt x="92" y="1"/>
                      </a:moveTo>
                      <a:cubicBezTo>
                        <a:pt x="69" y="69"/>
                        <a:pt x="23" y="115"/>
                        <a:pt x="0" y="183"/>
                      </a:cubicBezTo>
                      <a:lnTo>
                        <a:pt x="92" y="92"/>
                      </a:lnTo>
                      <a:lnTo>
                        <a:pt x="92" y="1"/>
                      </a:ln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9" name="Google Shape;1899;p35"/>
                <p:cNvSpPr/>
                <p:nvPr/>
              </p:nvSpPr>
              <p:spPr>
                <a:xfrm>
                  <a:off x="6645990" y="3064852"/>
                  <a:ext cx="200174" cy="299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3" h="8723" extrusionOk="0">
                      <a:moveTo>
                        <a:pt x="3017" y="0"/>
                      </a:moveTo>
                      <a:cubicBezTo>
                        <a:pt x="0" y="0"/>
                        <a:pt x="2154" y="6785"/>
                        <a:pt x="1861" y="8723"/>
                      </a:cubicBezTo>
                      <a:cubicBezTo>
                        <a:pt x="2523" y="7582"/>
                        <a:pt x="3550" y="6532"/>
                        <a:pt x="4257" y="5299"/>
                      </a:cubicBezTo>
                      <a:cubicBezTo>
                        <a:pt x="4919" y="3998"/>
                        <a:pt x="5832" y="186"/>
                        <a:pt x="3139" y="4"/>
                      </a:cubicBezTo>
                      <a:cubicBezTo>
                        <a:pt x="3098" y="1"/>
                        <a:pt x="3057" y="0"/>
                        <a:pt x="3017" y="0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0" name="Google Shape;1900;p35"/>
                <p:cNvSpPr/>
                <p:nvPr/>
              </p:nvSpPr>
              <p:spPr>
                <a:xfrm>
                  <a:off x="6358918" y="3497640"/>
                  <a:ext cx="221691" cy="1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0" h="5334" extrusionOk="0">
                      <a:moveTo>
                        <a:pt x="1499" y="1"/>
                      </a:moveTo>
                      <a:cubicBezTo>
                        <a:pt x="785" y="1"/>
                        <a:pt x="229" y="406"/>
                        <a:pt x="137" y="1521"/>
                      </a:cubicBezTo>
                      <a:cubicBezTo>
                        <a:pt x="0" y="3918"/>
                        <a:pt x="4702" y="4945"/>
                        <a:pt x="6460" y="5333"/>
                      </a:cubicBezTo>
                      <a:lnTo>
                        <a:pt x="6460" y="5242"/>
                      </a:lnTo>
                      <a:cubicBezTo>
                        <a:pt x="6300" y="4329"/>
                        <a:pt x="5684" y="2914"/>
                        <a:pt x="5044" y="2069"/>
                      </a:cubicBezTo>
                      <a:cubicBezTo>
                        <a:pt x="4464" y="1228"/>
                        <a:pt x="2743" y="1"/>
                        <a:pt x="1499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1" name="Google Shape;1901;p35"/>
                <p:cNvSpPr/>
                <p:nvPr/>
              </p:nvSpPr>
              <p:spPr>
                <a:xfrm>
                  <a:off x="6716102" y="3669711"/>
                  <a:ext cx="222480" cy="193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5638" extrusionOk="0">
                      <a:moveTo>
                        <a:pt x="3902" y="1"/>
                      </a:moveTo>
                      <a:cubicBezTo>
                        <a:pt x="2291" y="1"/>
                        <a:pt x="483" y="4536"/>
                        <a:pt x="183" y="5455"/>
                      </a:cubicBezTo>
                      <a:lnTo>
                        <a:pt x="0" y="5637"/>
                      </a:lnTo>
                      <a:cubicBezTo>
                        <a:pt x="1667" y="5637"/>
                        <a:pt x="6483" y="3241"/>
                        <a:pt x="4908" y="730"/>
                      </a:cubicBezTo>
                      <a:cubicBezTo>
                        <a:pt x="4594" y="216"/>
                        <a:pt x="4252" y="1"/>
                        <a:pt x="3902" y="1"/>
                      </a:cubicBezTo>
                      <a:close/>
                    </a:path>
                  </a:pathLst>
                </a:custGeom>
                <a:solidFill>
                  <a:srgbClr val="EDF4C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2" name="Google Shape;1902;p35"/>
                <p:cNvSpPr/>
                <p:nvPr/>
              </p:nvSpPr>
              <p:spPr>
                <a:xfrm>
                  <a:off x="6522444" y="3135891"/>
                  <a:ext cx="356284" cy="1085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2" h="31637" extrusionOk="0">
                      <a:moveTo>
                        <a:pt x="487" y="0"/>
                      </a:moveTo>
                      <a:cubicBezTo>
                        <a:pt x="251" y="0"/>
                        <a:pt x="0" y="252"/>
                        <a:pt x="142" y="536"/>
                      </a:cubicBezTo>
                      <a:cubicBezTo>
                        <a:pt x="827" y="1860"/>
                        <a:pt x="1329" y="3320"/>
                        <a:pt x="1969" y="4690"/>
                      </a:cubicBezTo>
                      <a:cubicBezTo>
                        <a:pt x="2699" y="6196"/>
                        <a:pt x="3429" y="7703"/>
                        <a:pt x="4046" y="9255"/>
                      </a:cubicBezTo>
                      <a:cubicBezTo>
                        <a:pt x="5301" y="12542"/>
                        <a:pt x="5210" y="15806"/>
                        <a:pt x="3909" y="19070"/>
                      </a:cubicBezTo>
                      <a:cubicBezTo>
                        <a:pt x="2973" y="21466"/>
                        <a:pt x="2539" y="23749"/>
                        <a:pt x="3703" y="26146"/>
                      </a:cubicBezTo>
                      <a:cubicBezTo>
                        <a:pt x="4844" y="28474"/>
                        <a:pt x="7241" y="30962"/>
                        <a:pt x="9798" y="31624"/>
                      </a:cubicBezTo>
                      <a:cubicBezTo>
                        <a:pt x="9832" y="31633"/>
                        <a:pt x="9864" y="31637"/>
                        <a:pt x="9895" y="31637"/>
                      </a:cubicBezTo>
                      <a:cubicBezTo>
                        <a:pt x="10256" y="31637"/>
                        <a:pt x="10381" y="31067"/>
                        <a:pt x="10003" y="30962"/>
                      </a:cubicBezTo>
                      <a:cubicBezTo>
                        <a:pt x="7173" y="30208"/>
                        <a:pt x="4411" y="27013"/>
                        <a:pt x="3726" y="24228"/>
                      </a:cubicBezTo>
                      <a:cubicBezTo>
                        <a:pt x="3041" y="21329"/>
                        <a:pt x="5187" y="18385"/>
                        <a:pt x="5598" y="15577"/>
                      </a:cubicBezTo>
                      <a:cubicBezTo>
                        <a:pt x="5940" y="13067"/>
                        <a:pt x="5347" y="10624"/>
                        <a:pt x="4411" y="8319"/>
                      </a:cubicBezTo>
                      <a:cubicBezTo>
                        <a:pt x="3931" y="7109"/>
                        <a:pt x="3338" y="5922"/>
                        <a:pt x="2767" y="4736"/>
                      </a:cubicBezTo>
                      <a:cubicBezTo>
                        <a:pt x="2037" y="3252"/>
                        <a:pt x="1489" y="1654"/>
                        <a:pt x="759" y="170"/>
                      </a:cubicBezTo>
                      <a:cubicBezTo>
                        <a:pt x="695" y="51"/>
                        <a:pt x="593" y="0"/>
                        <a:pt x="487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3" name="Google Shape;1903;p35"/>
                <p:cNvSpPr/>
                <p:nvPr/>
              </p:nvSpPr>
              <p:spPr>
                <a:xfrm>
                  <a:off x="6669532" y="3180642"/>
                  <a:ext cx="84833" cy="2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8297" extrusionOk="0">
                      <a:moveTo>
                        <a:pt x="2037" y="1"/>
                      </a:moveTo>
                      <a:cubicBezTo>
                        <a:pt x="1905" y="1"/>
                        <a:pt x="1786" y="78"/>
                        <a:pt x="1768" y="259"/>
                      </a:cubicBezTo>
                      <a:cubicBezTo>
                        <a:pt x="1403" y="2815"/>
                        <a:pt x="1243" y="5394"/>
                        <a:pt x="125" y="7768"/>
                      </a:cubicBezTo>
                      <a:cubicBezTo>
                        <a:pt x="0" y="8048"/>
                        <a:pt x="236" y="8296"/>
                        <a:pt x="457" y="8296"/>
                      </a:cubicBezTo>
                      <a:cubicBezTo>
                        <a:pt x="560" y="8296"/>
                        <a:pt x="660" y="8242"/>
                        <a:pt x="718" y="8111"/>
                      </a:cubicBezTo>
                      <a:cubicBezTo>
                        <a:pt x="1860" y="5668"/>
                        <a:pt x="2065" y="3066"/>
                        <a:pt x="2430" y="441"/>
                      </a:cubicBezTo>
                      <a:cubicBezTo>
                        <a:pt x="2472" y="180"/>
                        <a:pt x="2238" y="1"/>
                        <a:pt x="2037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4" name="Google Shape;1904;p35"/>
                <p:cNvSpPr/>
                <p:nvPr/>
              </p:nvSpPr>
              <p:spPr>
                <a:xfrm>
                  <a:off x="6422544" y="3552480"/>
                  <a:ext cx="282639" cy="173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36" h="5042" extrusionOk="0">
                      <a:moveTo>
                        <a:pt x="498" y="1"/>
                      </a:moveTo>
                      <a:cubicBezTo>
                        <a:pt x="240" y="1"/>
                        <a:pt x="1" y="340"/>
                        <a:pt x="246" y="585"/>
                      </a:cubicBezTo>
                      <a:cubicBezTo>
                        <a:pt x="2277" y="2731"/>
                        <a:pt x="4651" y="4511"/>
                        <a:pt x="7619" y="5036"/>
                      </a:cubicBezTo>
                      <a:cubicBezTo>
                        <a:pt x="7640" y="5040"/>
                        <a:pt x="7661" y="5041"/>
                        <a:pt x="7681" y="5041"/>
                      </a:cubicBezTo>
                      <a:cubicBezTo>
                        <a:pt x="8071" y="5041"/>
                        <a:pt x="8235" y="4439"/>
                        <a:pt x="7801" y="4374"/>
                      </a:cubicBezTo>
                      <a:cubicBezTo>
                        <a:pt x="4925" y="3872"/>
                        <a:pt x="2711" y="2183"/>
                        <a:pt x="725" y="106"/>
                      </a:cubicBezTo>
                      <a:cubicBezTo>
                        <a:pt x="656" y="32"/>
                        <a:pt x="576" y="1"/>
                        <a:pt x="498" y="1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05" name="Google Shape;1905;p35"/>
                <p:cNvSpPr/>
                <p:nvPr/>
              </p:nvSpPr>
              <p:spPr>
                <a:xfrm>
                  <a:off x="6625193" y="3711614"/>
                  <a:ext cx="233942" cy="180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7" h="5250" extrusionOk="0">
                      <a:moveTo>
                        <a:pt x="6338" y="0"/>
                      </a:moveTo>
                      <a:cubicBezTo>
                        <a:pt x="6230" y="0"/>
                        <a:pt x="6121" y="50"/>
                        <a:pt x="6050" y="171"/>
                      </a:cubicBezTo>
                      <a:cubicBezTo>
                        <a:pt x="5031" y="1797"/>
                        <a:pt x="3167" y="4577"/>
                        <a:pt x="948" y="4577"/>
                      </a:cubicBezTo>
                      <a:cubicBezTo>
                        <a:pt x="832" y="4577"/>
                        <a:pt x="714" y="4569"/>
                        <a:pt x="595" y="4553"/>
                      </a:cubicBezTo>
                      <a:cubicBezTo>
                        <a:pt x="574" y="4550"/>
                        <a:pt x="553" y="4548"/>
                        <a:pt x="533" y="4548"/>
                      </a:cubicBezTo>
                      <a:cubicBezTo>
                        <a:pt x="145" y="4548"/>
                        <a:pt x="0" y="5150"/>
                        <a:pt x="412" y="5215"/>
                      </a:cubicBezTo>
                      <a:cubicBezTo>
                        <a:pt x="578" y="5238"/>
                        <a:pt x="741" y="5249"/>
                        <a:pt x="901" y="5249"/>
                      </a:cubicBezTo>
                      <a:cubicBezTo>
                        <a:pt x="3451" y="5249"/>
                        <a:pt x="5441" y="2467"/>
                        <a:pt x="6644" y="513"/>
                      </a:cubicBezTo>
                      <a:cubicBezTo>
                        <a:pt x="6817" y="246"/>
                        <a:pt x="6578" y="0"/>
                        <a:pt x="6338" y="0"/>
                      </a:cubicBezTo>
                      <a:close/>
                    </a:path>
                  </a:pathLst>
                </a:custGeom>
                <a:solidFill>
                  <a:srgbClr val="0E514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906" name="Google Shape;1906;p35"/>
            <p:cNvGrpSpPr/>
            <p:nvPr/>
          </p:nvGrpSpPr>
          <p:grpSpPr>
            <a:xfrm rot="4515095">
              <a:off x="6500153" y="1774622"/>
              <a:ext cx="1318414" cy="1005234"/>
              <a:chOff x="5913226" y="4077344"/>
              <a:chExt cx="914289" cy="694967"/>
            </a:xfrm>
          </p:grpSpPr>
          <p:sp>
            <p:nvSpPr>
              <p:cNvPr id="1907" name="Google Shape;1907;p35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35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35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35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35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35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3" name="Google Shape;1913;p35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4" name="Google Shape;1914;p35"/>
            <p:cNvGrpSpPr/>
            <p:nvPr/>
          </p:nvGrpSpPr>
          <p:grpSpPr>
            <a:xfrm rot="4404367">
              <a:off x="7269629" y="2224693"/>
              <a:ext cx="545306" cy="773145"/>
              <a:chOff x="6055204" y="4369368"/>
              <a:chExt cx="545279" cy="773107"/>
            </a:xfrm>
          </p:grpSpPr>
          <p:sp>
            <p:nvSpPr>
              <p:cNvPr id="1915" name="Google Shape;1915;p35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35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7" name="Google Shape;1917;p35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8" name="Google Shape;1918;p35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9" name="Google Shape;1919;p35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0" name="Google Shape;1920;p35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21" name="Google Shape;1921;p35"/>
            <p:cNvSpPr/>
            <p:nvPr/>
          </p:nvSpPr>
          <p:spPr>
            <a:xfrm rot="980768">
              <a:off x="1934596" y="1034594"/>
              <a:ext cx="4594152" cy="3533829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6" name="Google Shape;1926;p35"/>
          <p:cNvGrpSpPr/>
          <p:nvPr/>
        </p:nvGrpSpPr>
        <p:grpSpPr>
          <a:xfrm>
            <a:off x="6273039" y="1934923"/>
            <a:ext cx="2170958" cy="3196170"/>
            <a:chOff x="5844196" y="1511792"/>
            <a:chExt cx="2170958" cy="3196170"/>
          </a:xfrm>
        </p:grpSpPr>
        <p:grpSp>
          <p:nvGrpSpPr>
            <p:cNvPr id="1927" name="Google Shape;1927;p35"/>
            <p:cNvGrpSpPr/>
            <p:nvPr/>
          </p:nvGrpSpPr>
          <p:grpSpPr>
            <a:xfrm flipH="1">
              <a:off x="5844196" y="1511792"/>
              <a:ext cx="2170958" cy="3005909"/>
              <a:chOff x="5117390" y="2064721"/>
              <a:chExt cx="1819289" cy="2518989"/>
            </a:xfrm>
          </p:grpSpPr>
          <p:sp>
            <p:nvSpPr>
              <p:cNvPr id="1928" name="Google Shape;1928;p35"/>
              <p:cNvSpPr/>
              <p:nvPr/>
            </p:nvSpPr>
            <p:spPr>
              <a:xfrm>
                <a:off x="5481482" y="4439411"/>
                <a:ext cx="108479" cy="106435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6198" extrusionOk="0">
                    <a:moveTo>
                      <a:pt x="3146" y="1"/>
                    </a:moveTo>
                    <a:cubicBezTo>
                      <a:pt x="1504" y="1"/>
                      <a:pt x="149" y="1303"/>
                      <a:pt x="76" y="2961"/>
                    </a:cubicBezTo>
                    <a:cubicBezTo>
                      <a:pt x="1" y="4690"/>
                      <a:pt x="1329" y="6119"/>
                      <a:pt x="3034" y="6194"/>
                    </a:cubicBezTo>
                    <a:cubicBezTo>
                      <a:pt x="3080" y="6196"/>
                      <a:pt x="3126" y="6197"/>
                      <a:pt x="3171" y="6197"/>
                    </a:cubicBezTo>
                    <a:cubicBezTo>
                      <a:pt x="4815" y="6197"/>
                      <a:pt x="6193" y="4895"/>
                      <a:pt x="6267" y="3237"/>
                    </a:cubicBezTo>
                    <a:cubicBezTo>
                      <a:pt x="6317" y="1532"/>
                      <a:pt x="4988" y="79"/>
                      <a:pt x="3284" y="4"/>
                    </a:cubicBezTo>
                    <a:cubicBezTo>
                      <a:pt x="3238" y="2"/>
                      <a:pt x="3192" y="1"/>
                      <a:pt x="3146" y="1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35"/>
              <p:cNvSpPr/>
              <p:nvPr/>
            </p:nvSpPr>
            <p:spPr>
              <a:xfrm>
                <a:off x="5407472" y="3904083"/>
                <a:ext cx="340445" cy="598736"/>
              </a:xfrm>
              <a:custGeom>
                <a:avLst/>
                <a:gdLst/>
                <a:ahLst/>
                <a:cxnLst/>
                <a:rect l="l" t="t" r="r" b="b"/>
                <a:pathLst>
                  <a:path w="19825" h="34866" extrusionOk="0">
                    <a:moveTo>
                      <a:pt x="16015" y="0"/>
                    </a:moveTo>
                    <a:cubicBezTo>
                      <a:pt x="13910" y="0"/>
                      <a:pt x="12206" y="1705"/>
                      <a:pt x="12206" y="3810"/>
                    </a:cubicBezTo>
                    <a:cubicBezTo>
                      <a:pt x="12206" y="4462"/>
                      <a:pt x="12381" y="5063"/>
                      <a:pt x="12657" y="5615"/>
                    </a:cubicBezTo>
                    <a:cubicBezTo>
                      <a:pt x="12281" y="5915"/>
                      <a:pt x="11955" y="6316"/>
                      <a:pt x="11730" y="6767"/>
                    </a:cubicBezTo>
                    <a:cubicBezTo>
                      <a:pt x="11053" y="6116"/>
                      <a:pt x="10126" y="5715"/>
                      <a:pt x="9123" y="5715"/>
                    </a:cubicBezTo>
                    <a:cubicBezTo>
                      <a:pt x="7018" y="5715"/>
                      <a:pt x="5313" y="7419"/>
                      <a:pt x="5313" y="9524"/>
                    </a:cubicBezTo>
                    <a:cubicBezTo>
                      <a:pt x="5313" y="9650"/>
                      <a:pt x="5313" y="9775"/>
                      <a:pt x="5339" y="9900"/>
                    </a:cubicBezTo>
                    <a:cubicBezTo>
                      <a:pt x="4035" y="10502"/>
                      <a:pt x="3158" y="11805"/>
                      <a:pt x="3158" y="13334"/>
                    </a:cubicBezTo>
                    <a:cubicBezTo>
                      <a:pt x="3158" y="13835"/>
                      <a:pt x="3258" y="14336"/>
                      <a:pt x="3434" y="14787"/>
                    </a:cubicBezTo>
                    <a:lnTo>
                      <a:pt x="50" y="15063"/>
                    </a:lnTo>
                    <a:cubicBezTo>
                      <a:pt x="25" y="16116"/>
                      <a:pt x="376" y="17068"/>
                      <a:pt x="1028" y="17820"/>
                    </a:cubicBezTo>
                    <a:cubicBezTo>
                      <a:pt x="451" y="18472"/>
                      <a:pt x="100" y="19324"/>
                      <a:pt x="50" y="20251"/>
                    </a:cubicBezTo>
                    <a:cubicBezTo>
                      <a:pt x="0" y="21755"/>
                      <a:pt x="777" y="23108"/>
                      <a:pt x="1980" y="23835"/>
                    </a:cubicBezTo>
                    <a:cubicBezTo>
                      <a:pt x="1880" y="24186"/>
                      <a:pt x="1805" y="24537"/>
                      <a:pt x="1780" y="24913"/>
                    </a:cubicBezTo>
                    <a:cubicBezTo>
                      <a:pt x="1755" y="25965"/>
                      <a:pt x="2105" y="26943"/>
                      <a:pt x="2732" y="27670"/>
                    </a:cubicBezTo>
                    <a:cubicBezTo>
                      <a:pt x="2582" y="28071"/>
                      <a:pt x="2506" y="28472"/>
                      <a:pt x="2481" y="28923"/>
                    </a:cubicBezTo>
                    <a:cubicBezTo>
                      <a:pt x="2456" y="29274"/>
                      <a:pt x="2506" y="29625"/>
                      <a:pt x="2582" y="29976"/>
                    </a:cubicBezTo>
                    <a:cubicBezTo>
                      <a:pt x="2531" y="30201"/>
                      <a:pt x="2481" y="30452"/>
                      <a:pt x="2481" y="30702"/>
                    </a:cubicBezTo>
                    <a:cubicBezTo>
                      <a:pt x="2381" y="32908"/>
                      <a:pt x="4085" y="34763"/>
                      <a:pt x="6291" y="34863"/>
                    </a:cubicBezTo>
                    <a:cubicBezTo>
                      <a:pt x="6842" y="34863"/>
                      <a:pt x="7394" y="34788"/>
                      <a:pt x="7870" y="34587"/>
                    </a:cubicBezTo>
                    <a:cubicBezTo>
                      <a:pt x="8271" y="34737"/>
                      <a:pt x="8672" y="34838"/>
                      <a:pt x="9098" y="34863"/>
                    </a:cubicBezTo>
                    <a:cubicBezTo>
                      <a:pt x="9145" y="34864"/>
                      <a:pt x="9192" y="34865"/>
                      <a:pt x="9238" y="34865"/>
                    </a:cubicBezTo>
                    <a:cubicBezTo>
                      <a:pt x="11383" y="34865"/>
                      <a:pt x="13185" y="33187"/>
                      <a:pt x="13258" y="31028"/>
                    </a:cubicBezTo>
                    <a:cubicBezTo>
                      <a:pt x="13308" y="29900"/>
                      <a:pt x="12882" y="28848"/>
                      <a:pt x="12131" y="28096"/>
                    </a:cubicBezTo>
                    <a:cubicBezTo>
                      <a:pt x="13534" y="27519"/>
                      <a:pt x="14537" y="26166"/>
                      <a:pt x="14587" y="24562"/>
                    </a:cubicBezTo>
                    <a:cubicBezTo>
                      <a:pt x="14637" y="23559"/>
                      <a:pt x="14286" y="22632"/>
                      <a:pt x="13709" y="21905"/>
                    </a:cubicBezTo>
                    <a:cubicBezTo>
                      <a:pt x="14486" y="21204"/>
                      <a:pt x="14988" y="20226"/>
                      <a:pt x="15038" y="19098"/>
                    </a:cubicBezTo>
                    <a:cubicBezTo>
                      <a:pt x="15088" y="18246"/>
                      <a:pt x="14862" y="17469"/>
                      <a:pt x="14436" y="16818"/>
                    </a:cubicBezTo>
                    <a:cubicBezTo>
                      <a:pt x="15790" y="16216"/>
                      <a:pt x="16717" y="14888"/>
                      <a:pt x="16717" y="13334"/>
                    </a:cubicBezTo>
                    <a:cubicBezTo>
                      <a:pt x="16717" y="12883"/>
                      <a:pt x="16642" y="12457"/>
                      <a:pt x="16491" y="12056"/>
                    </a:cubicBezTo>
                    <a:cubicBezTo>
                      <a:pt x="17920" y="11504"/>
                      <a:pt x="18923" y="10126"/>
                      <a:pt x="18923" y="8497"/>
                    </a:cubicBezTo>
                    <a:cubicBezTo>
                      <a:pt x="18923" y="7870"/>
                      <a:pt x="18772" y="7244"/>
                      <a:pt x="18471" y="6717"/>
                    </a:cubicBezTo>
                    <a:cubicBezTo>
                      <a:pt x="19298" y="6016"/>
                      <a:pt x="19825" y="4988"/>
                      <a:pt x="19825" y="3810"/>
                    </a:cubicBezTo>
                    <a:cubicBezTo>
                      <a:pt x="19825" y="1705"/>
                      <a:pt x="18121" y="0"/>
                      <a:pt x="1601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35"/>
              <p:cNvSpPr/>
              <p:nvPr/>
            </p:nvSpPr>
            <p:spPr>
              <a:xfrm>
                <a:off x="6368056" y="4477721"/>
                <a:ext cx="108908" cy="105989"/>
              </a:xfrm>
              <a:custGeom>
                <a:avLst/>
                <a:gdLst/>
                <a:ahLst/>
                <a:cxnLst/>
                <a:rect l="l" t="t" r="r" b="b"/>
                <a:pathLst>
                  <a:path w="6342" h="6172" extrusionOk="0">
                    <a:moveTo>
                      <a:pt x="3146" y="0"/>
                    </a:moveTo>
                    <a:cubicBezTo>
                      <a:pt x="1503" y="0"/>
                      <a:pt x="149" y="1302"/>
                      <a:pt x="75" y="2961"/>
                    </a:cubicBezTo>
                    <a:cubicBezTo>
                      <a:pt x="0" y="4665"/>
                      <a:pt x="1329" y="6118"/>
                      <a:pt x="3033" y="6169"/>
                    </a:cubicBezTo>
                    <a:cubicBezTo>
                      <a:pt x="3079" y="6171"/>
                      <a:pt x="3125" y="6172"/>
                      <a:pt x="3171" y="6172"/>
                    </a:cubicBezTo>
                    <a:cubicBezTo>
                      <a:pt x="4815" y="6172"/>
                      <a:pt x="6193" y="4869"/>
                      <a:pt x="6266" y="3211"/>
                    </a:cubicBezTo>
                    <a:cubicBezTo>
                      <a:pt x="6341" y="1507"/>
                      <a:pt x="5013" y="53"/>
                      <a:pt x="3284" y="3"/>
                    </a:cubicBezTo>
                    <a:cubicBezTo>
                      <a:pt x="3237" y="1"/>
                      <a:pt x="3192" y="0"/>
                      <a:pt x="3146" y="0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35"/>
              <p:cNvSpPr/>
              <p:nvPr/>
            </p:nvSpPr>
            <p:spPr>
              <a:xfrm>
                <a:off x="6294029" y="3942393"/>
                <a:ext cx="340462" cy="598324"/>
              </a:xfrm>
              <a:custGeom>
                <a:avLst/>
                <a:gdLst/>
                <a:ahLst/>
                <a:cxnLst/>
                <a:rect l="l" t="t" r="r" b="b"/>
                <a:pathLst>
                  <a:path w="19826" h="34842" extrusionOk="0">
                    <a:moveTo>
                      <a:pt x="16016" y="0"/>
                    </a:moveTo>
                    <a:cubicBezTo>
                      <a:pt x="13935" y="0"/>
                      <a:pt x="12231" y="1704"/>
                      <a:pt x="12231" y="3810"/>
                    </a:cubicBezTo>
                    <a:cubicBezTo>
                      <a:pt x="12231" y="4436"/>
                      <a:pt x="12382" y="5063"/>
                      <a:pt x="12657" y="5589"/>
                    </a:cubicBezTo>
                    <a:cubicBezTo>
                      <a:pt x="12281" y="5915"/>
                      <a:pt x="11981" y="6316"/>
                      <a:pt x="11730" y="6742"/>
                    </a:cubicBezTo>
                    <a:cubicBezTo>
                      <a:pt x="11053" y="6090"/>
                      <a:pt x="10126" y="5689"/>
                      <a:pt x="9123" y="5689"/>
                    </a:cubicBezTo>
                    <a:cubicBezTo>
                      <a:pt x="7018" y="5689"/>
                      <a:pt x="5314" y="7394"/>
                      <a:pt x="5314" y="9499"/>
                    </a:cubicBezTo>
                    <a:cubicBezTo>
                      <a:pt x="5314" y="9624"/>
                      <a:pt x="5314" y="9749"/>
                      <a:pt x="5339" y="9875"/>
                    </a:cubicBezTo>
                    <a:cubicBezTo>
                      <a:pt x="4061" y="10476"/>
                      <a:pt x="3158" y="11805"/>
                      <a:pt x="3158" y="13308"/>
                    </a:cubicBezTo>
                    <a:cubicBezTo>
                      <a:pt x="3158" y="13835"/>
                      <a:pt x="3259" y="14311"/>
                      <a:pt x="3459" y="14762"/>
                    </a:cubicBezTo>
                    <a:lnTo>
                      <a:pt x="76" y="15038"/>
                    </a:lnTo>
                    <a:cubicBezTo>
                      <a:pt x="26" y="16090"/>
                      <a:pt x="376" y="17068"/>
                      <a:pt x="1028" y="17795"/>
                    </a:cubicBezTo>
                    <a:cubicBezTo>
                      <a:pt x="452" y="18446"/>
                      <a:pt x="101" y="19298"/>
                      <a:pt x="76" y="20226"/>
                    </a:cubicBezTo>
                    <a:cubicBezTo>
                      <a:pt x="1" y="21729"/>
                      <a:pt x="777" y="23083"/>
                      <a:pt x="2006" y="23810"/>
                    </a:cubicBezTo>
                    <a:cubicBezTo>
                      <a:pt x="1880" y="24161"/>
                      <a:pt x="1805" y="24537"/>
                      <a:pt x="1780" y="24912"/>
                    </a:cubicBezTo>
                    <a:cubicBezTo>
                      <a:pt x="1755" y="25940"/>
                      <a:pt x="2106" y="26917"/>
                      <a:pt x="2732" y="27644"/>
                    </a:cubicBezTo>
                    <a:cubicBezTo>
                      <a:pt x="2582" y="28045"/>
                      <a:pt x="2507" y="28471"/>
                      <a:pt x="2482" y="28897"/>
                    </a:cubicBezTo>
                    <a:cubicBezTo>
                      <a:pt x="2457" y="29273"/>
                      <a:pt x="2507" y="29624"/>
                      <a:pt x="2582" y="29950"/>
                    </a:cubicBezTo>
                    <a:cubicBezTo>
                      <a:pt x="2532" y="30176"/>
                      <a:pt x="2482" y="30426"/>
                      <a:pt x="2482" y="30677"/>
                    </a:cubicBezTo>
                    <a:cubicBezTo>
                      <a:pt x="2381" y="32882"/>
                      <a:pt x="4111" y="34737"/>
                      <a:pt x="6291" y="34837"/>
                    </a:cubicBezTo>
                    <a:cubicBezTo>
                      <a:pt x="6350" y="34840"/>
                      <a:pt x="6408" y="34841"/>
                      <a:pt x="6466" y="34841"/>
                    </a:cubicBezTo>
                    <a:cubicBezTo>
                      <a:pt x="6975" y="34841"/>
                      <a:pt x="7443" y="34744"/>
                      <a:pt x="7870" y="34587"/>
                    </a:cubicBezTo>
                    <a:cubicBezTo>
                      <a:pt x="8271" y="34737"/>
                      <a:pt x="8672" y="34812"/>
                      <a:pt x="9123" y="34837"/>
                    </a:cubicBezTo>
                    <a:cubicBezTo>
                      <a:pt x="9184" y="34840"/>
                      <a:pt x="9244" y="34841"/>
                      <a:pt x="9304" y="34841"/>
                    </a:cubicBezTo>
                    <a:cubicBezTo>
                      <a:pt x="11406" y="34841"/>
                      <a:pt x="13186" y="33147"/>
                      <a:pt x="13259" y="31003"/>
                    </a:cubicBezTo>
                    <a:cubicBezTo>
                      <a:pt x="13309" y="29875"/>
                      <a:pt x="12883" y="28822"/>
                      <a:pt x="12131" y="28070"/>
                    </a:cubicBezTo>
                    <a:cubicBezTo>
                      <a:pt x="13534" y="27494"/>
                      <a:pt x="14537" y="26166"/>
                      <a:pt x="14587" y="24562"/>
                    </a:cubicBezTo>
                    <a:cubicBezTo>
                      <a:pt x="14637" y="23534"/>
                      <a:pt x="14311" y="22607"/>
                      <a:pt x="13710" y="21880"/>
                    </a:cubicBezTo>
                    <a:cubicBezTo>
                      <a:pt x="14487" y="21178"/>
                      <a:pt x="15013" y="20201"/>
                      <a:pt x="15063" y="19073"/>
                    </a:cubicBezTo>
                    <a:cubicBezTo>
                      <a:pt x="15088" y="18246"/>
                      <a:pt x="14863" y="17444"/>
                      <a:pt x="14462" y="16792"/>
                    </a:cubicBezTo>
                    <a:cubicBezTo>
                      <a:pt x="15790" y="16216"/>
                      <a:pt x="16742" y="14862"/>
                      <a:pt x="16742" y="13308"/>
                    </a:cubicBezTo>
                    <a:cubicBezTo>
                      <a:pt x="16742" y="12857"/>
                      <a:pt x="16642" y="12431"/>
                      <a:pt x="16517" y="12030"/>
                    </a:cubicBezTo>
                    <a:cubicBezTo>
                      <a:pt x="17920" y="11479"/>
                      <a:pt x="18923" y="10100"/>
                      <a:pt x="18923" y="8496"/>
                    </a:cubicBezTo>
                    <a:cubicBezTo>
                      <a:pt x="18923" y="7845"/>
                      <a:pt x="18773" y="7243"/>
                      <a:pt x="18472" y="6692"/>
                    </a:cubicBezTo>
                    <a:cubicBezTo>
                      <a:pt x="19299" y="6015"/>
                      <a:pt x="19825" y="4962"/>
                      <a:pt x="19825" y="3810"/>
                    </a:cubicBezTo>
                    <a:cubicBezTo>
                      <a:pt x="19825" y="1704"/>
                      <a:pt x="18121" y="0"/>
                      <a:pt x="1601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2" name="Google Shape;1932;p35"/>
              <p:cNvSpPr/>
              <p:nvPr/>
            </p:nvSpPr>
            <p:spPr>
              <a:xfrm>
                <a:off x="6198056" y="4477721"/>
                <a:ext cx="108479" cy="105989"/>
              </a:xfrm>
              <a:custGeom>
                <a:avLst/>
                <a:gdLst/>
                <a:ahLst/>
                <a:cxnLst/>
                <a:rect l="l" t="t" r="r" b="b"/>
                <a:pathLst>
                  <a:path w="6317" h="6172" extrusionOk="0">
                    <a:moveTo>
                      <a:pt x="3146" y="0"/>
                    </a:moveTo>
                    <a:cubicBezTo>
                      <a:pt x="1503" y="0"/>
                      <a:pt x="149" y="1302"/>
                      <a:pt x="76" y="2961"/>
                    </a:cubicBezTo>
                    <a:cubicBezTo>
                      <a:pt x="0" y="4665"/>
                      <a:pt x="1329" y="6118"/>
                      <a:pt x="3033" y="6169"/>
                    </a:cubicBezTo>
                    <a:cubicBezTo>
                      <a:pt x="3079" y="6171"/>
                      <a:pt x="3125" y="6172"/>
                      <a:pt x="3171" y="6172"/>
                    </a:cubicBezTo>
                    <a:cubicBezTo>
                      <a:pt x="4815" y="6172"/>
                      <a:pt x="6193" y="4869"/>
                      <a:pt x="6266" y="3211"/>
                    </a:cubicBezTo>
                    <a:cubicBezTo>
                      <a:pt x="6316" y="1507"/>
                      <a:pt x="4988" y="53"/>
                      <a:pt x="3284" y="3"/>
                    </a:cubicBezTo>
                    <a:cubicBezTo>
                      <a:pt x="3238" y="1"/>
                      <a:pt x="3192" y="0"/>
                      <a:pt x="3146" y="0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3" name="Google Shape;1933;p35"/>
              <p:cNvSpPr/>
              <p:nvPr/>
            </p:nvSpPr>
            <p:spPr>
              <a:xfrm>
                <a:off x="5317526" y="4449302"/>
                <a:ext cx="108891" cy="106435"/>
              </a:xfrm>
              <a:custGeom>
                <a:avLst/>
                <a:gdLst/>
                <a:ahLst/>
                <a:cxnLst/>
                <a:rect l="l" t="t" r="r" b="b"/>
                <a:pathLst>
                  <a:path w="6341" h="6198" extrusionOk="0">
                    <a:moveTo>
                      <a:pt x="3146" y="1"/>
                    </a:moveTo>
                    <a:cubicBezTo>
                      <a:pt x="1503" y="1"/>
                      <a:pt x="148" y="1304"/>
                      <a:pt x="75" y="2986"/>
                    </a:cubicBezTo>
                    <a:cubicBezTo>
                      <a:pt x="0" y="4691"/>
                      <a:pt x="1328" y="6119"/>
                      <a:pt x="3033" y="6195"/>
                    </a:cubicBezTo>
                    <a:cubicBezTo>
                      <a:pt x="3079" y="6197"/>
                      <a:pt x="3125" y="6198"/>
                      <a:pt x="3170" y="6198"/>
                    </a:cubicBezTo>
                    <a:cubicBezTo>
                      <a:pt x="4815" y="6198"/>
                      <a:pt x="6193" y="4895"/>
                      <a:pt x="6266" y="3237"/>
                    </a:cubicBezTo>
                    <a:cubicBezTo>
                      <a:pt x="6341" y="1533"/>
                      <a:pt x="5013" y="79"/>
                      <a:pt x="3283" y="4"/>
                    </a:cubicBezTo>
                    <a:cubicBezTo>
                      <a:pt x="3237" y="2"/>
                      <a:pt x="3191" y="1"/>
                      <a:pt x="3146" y="1"/>
                    </a:cubicBezTo>
                    <a:close/>
                  </a:path>
                </a:pathLst>
              </a:custGeom>
              <a:solidFill>
                <a:srgbClr val="4528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4" name="Google Shape;1934;p35"/>
              <p:cNvSpPr/>
              <p:nvPr/>
            </p:nvSpPr>
            <p:spPr>
              <a:xfrm>
                <a:off x="6368485" y="2064721"/>
                <a:ext cx="144197" cy="265349"/>
              </a:xfrm>
              <a:custGeom>
                <a:avLst/>
                <a:gdLst/>
                <a:ahLst/>
                <a:cxnLst/>
                <a:rect l="l" t="t" r="r" b="b"/>
                <a:pathLst>
                  <a:path w="8397" h="15452" extrusionOk="0">
                    <a:moveTo>
                      <a:pt x="4444" y="0"/>
                    </a:moveTo>
                    <a:cubicBezTo>
                      <a:pt x="2638" y="0"/>
                      <a:pt x="1153" y="3069"/>
                      <a:pt x="627" y="6138"/>
                    </a:cubicBezTo>
                    <a:cubicBezTo>
                      <a:pt x="0" y="9647"/>
                      <a:pt x="426" y="14585"/>
                      <a:pt x="1579" y="15362"/>
                    </a:cubicBezTo>
                    <a:cubicBezTo>
                      <a:pt x="1670" y="15423"/>
                      <a:pt x="1783" y="15451"/>
                      <a:pt x="1912" y="15451"/>
                    </a:cubicBezTo>
                    <a:cubicBezTo>
                      <a:pt x="3427" y="15451"/>
                      <a:pt x="7319" y="11602"/>
                      <a:pt x="7319" y="11602"/>
                    </a:cubicBezTo>
                    <a:cubicBezTo>
                      <a:pt x="7319" y="11602"/>
                      <a:pt x="8396" y="1828"/>
                      <a:pt x="5238" y="199"/>
                    </a:cubicBezTo>
                    <a:cubicBezTo>
                      <a:pt x="4968" y="63"/>
                      <a:pt x="4703" y="0"/>
                      <a:pt x="4444" y="0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35"/>
              <p:cNvSpPr/>
              <p:nvPr/>
            </p:nvSpPr>
            <p:spPr>
              <a:xfrm>
                <a:off x="6361170" y="2122950"/>
                <a:ext cx="85227" cy="206431"/>
              </a:xfrm>
              <a:custGeom>
                <a:avLst/>
                <a:gdLst/>
                <a:ahLst/>
                <a:cxnLst/>
                <a:rect l="l" t="t" r="r" b="b"/>
                <a:pathLst>
                  <a:path w="4963" h="12021" extrusionOk="0">
                    <a:moveTo>
                      <a:pt x="2305" y="0"/>
                    </a:moveTo>
                    <a:cubicBezTo>
                      <a:pt x="1881" y="0"/>
                      <a:pt x="1294" y="590"/>
                      <a:pt x="852" y="3324"/>
                    </a:cubicBezTo>
                    <a:cubicBezTo>
                      <a:pt x="0" y="8662"/>
                      <a:pt x="1705" y="12021"/>
                      <a:pt x="1705" y="12021"/>
                    </a:cubicBezTo>
                    <a:cubicBezTo>
                      <a:pt x="2381" y="10316"/>
                      <a:pt x="4537" y="9339"/>
                      <a:pt x="4537" y="9339"/>
                    </a:cubicBezTo>
                    <a:cubicBezTo>
                      <a:pt x="4537" y="9339"/>
                      <a:pt x="4963" y="7409"/>
                      <a:pt x="4737" y="4828"/>
                    </a:cubicBezTo>
                    <a:cubicBezTo>
                      <a:pt x="4461" y="1845"/>
                      <a:pt x="2857" y="341"/>
                      <a:pt x="2857" y="341"/>
                    </a:cubicBezTo>
                    <a:cubicBezTo>
                      <a:pt x="2857" y="341"/>
                      <a:pt x="2628" y="0"/>
                      <a:pt x="2305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6" name="Google Shape;1936;p35"/>
              <p:cNvSpPr/>
              <p:nvPr/>
            </p:nvSpPr>
            <p:spPr>
              <a:xfrm>
                <a:off x="6737316" y="2079935"/>
                <a:ext cx="132142" cy="268200"/>
              </a:xfrm>
              <a:custGeom>
                <a:avLst/>
                <a:gdLst/>
                <a:ahLst/>
                <a:cxnLst/>
                <a:rect l="l" t="t" r="r" b="b"/>
                <a:pathLst>
                  <a:path w="7695" h="15618" extrusionOk="0">
                    <a:moveTo>
                      <a:pt x="3960" y="1"/>
                    </a:moveTo>
                    <a:cubicBezTo>
                      <a:pt x="3742" y="1"/>
                      <a:pt x="3517" y="45"/>
                      <a:pt x="3283" y="140"/>
                    </a:cubicBezTo>
                    <a:cubicBezTo>
                      <a:pt x="0" y="1493"/>
                      <a:pt x="251" y="11318"/>
                      <a:pt x="251" y="11318"/>
                    </a:cubicBezTo>
                    <a:cubicBezTo>
                      <a:pt x="251" y="11318"/>
                      <a:pt x="3914" y="15617"/>
                      <a:pt x="5392" y="15617"/>
                    </a:cubicBezTo>
                    <a:cubicBezTo>
                      <a:pt x="5494" y="15617"/>
                      <a:pt x="5585" y="15597"/>
                      <a:pt x="5664" y="15553"/>
                    </a:cubicBezTo>
                    <a:cubicBezTo>
                      <a:pt x="6867" y="14877"/>
                      <a:pt x="7694" y="9964"/>
                      <a:pt x="7394" y="6430"/>
                    </a:cubicBezTo>
                    <a:cubicBezTo>
                      <a:pt x="7102" y="3266"/>
                      <a:pt x="5825" y="1"/>
                      <a:pt x="3960" y="1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7" name="Google Shape;1937;p35"/>
              <p:cNvSpPr/>
              <p:nvPr/>
            </p:nvSpPr>
            <p:spPr>
              <a:xfrm>
                <a:off x="6790239" y="2141753"/>
                <a:ext cx="83098" cy="206568"/>
              </a:xfrm>
              <a:custGeom>
                <a:avLst/>
                <a:gdLst/>
                <a:ahLst/>
                <a:cxnLst/>
                <a:rect l="l" t="t" r="r" b="b"/>
                <a:pathLst>
                  <a:path w="4839" h="12029" extrusionOk="0">
                    <a:moveTo>
                      <a:pt x="3226" y="0"/>
                    </a:moveTo>
                    <a:cubicBezTo>
                      <a:pt x="2921" y="0"/>
                      <a:pt x="2683" y="299"/>
                      <a:pt x="2683" y="299"/>
                    </a:cubicBezTo>
                    <a:cubicBezTo>
                      <a:pt x="2683" y="299"/>
                      <a:pt x="953" y="1652"/>
                      <a:pt x="452" y="4585"/>
                    </a:cubicBezTo>
                    <a:cubicBezTo>
                      <a:pt x="1" y="7166"/>
                      <a:pt x="252" y="9096"/>
                      <a:pt x="252" y="9096"/>
                    </a:cubicBezTo>
                    <a:cubicBezTo>
                      <a:pt x="252" y="9096"/>
                      <a:pt x="2332" y="10274"/>
                      <a:pt x="2858" y="12028"/>
                    </a:cubicBezTo>
                    <a:cubicBezTo>
                      <a:pt x="2858" y="12028"/>
                      <a:pt x="4838" y="8820"/>
                      <a:pt x="4437" y="3432"/>
                    </a:cubicBezTo>
                    <a:cubicBezTo>
                      <a:pt x="4217" y="591"/>
                      <a:pt x="3655" y="0"/>
                      <a:pt x="3226" y="0"/>
                    </a:cubicBezTo>
                    <a:close/>
                  </a:path>
                </a:pathLst>
              </a:custGeom>
              <a:solidFill>
                <a:srgbClr val="9F86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35"/>
              <p:cNvSpPr/>
              <p:nvPr/>
            </p:nvSpPr>
            <p:spPr>
              <a:xfrm>
                <a:off x="5117390" y="2218699"/>
                <a:ext cx="1819289" cy="2322100"/>
              </a:xfrm>
              <a:custGeom>
                <a:avLst/>
                <a:gdLst/>
                <a:ahLst/>
                <a:cxnLst/>
                <a:rect l="l" t="t" r="r" b="b"/>
                <a:pathLst>
                  <a:path w="105942" h="135222" extrusionOk="0">
                    <a:moveTo>
                      <a:pt x="87989" y="0"/>
                    </a:moveTo>
                    <a:cubicBezTo>
                      <a:pt x="86797" y="0"/>
                      <a:pt x="85708" y="542"/>
                      <a:pt x="84964" y="1382"/>
                    </a:cubicBezTo>
                    <a:cubicBezTo>
                      <a:pt x="84362" y="931"/>
                      <a:pt x="83610" y="655"/>
                      <a:pt x="82783" y="605"/>
                    </a:cubicBezTo>
                    <a:cubicBezTo>
                      <a:pt x="82740" y="604"/>
                      <a:pt x="82696" y="603"/>
                      <a:pt x="82653" y="603"/>
                    </a:cubicBezTo>
                    <a:cubicBezTo>
                      <a:pt x="81151" y="603"/>
                      <a:pt x="79806" y="1443"/>
                      <a:pt x="79124" y="2685"/>
                    </a:cubicBezTo>
                    <a:cubicBezTo>
                      <a:pt x="78848" y="2610"/>
                      <a:pt x="78573" y="2560"/>
                      <a:pt x="78297" y="2560"/>
                    </a:cubicBezTo>
                    <a:cubicBezTo>
                      <a:pt x="78235" y="2557"/>
                      <a:pt x="78173" y="2556"/>
                      <a:pt x="78112" y="2556"/>
                    </a:cubicBezTo>
                    <a:cubicBezTo>
                      <a:pt x="75989" y="2556"/>
                      <a:pt x="74234" y="4226"/>
                      <a:pt x="74137" y="6369"/>
                    </a:cubicBezTo>
                    <a:cubicBezTo>
                      <a:pt x="74137" y="6445"/>
                      <a:pt x="74137" y="6545"/>
                      <a:pt x="74137" y="6620"/>
                    </a:cubicBezTo>
                    <a:cubicBezTo>
                      <a:pt x="72583" y="7096"/>
                      <a:pt x="71405" y="8525"/>
                      <a:pt x="71330" y="10254"/>
                    </a:cubicBezTo>
                    <a:cubicBezTo>
                      <a:pt x="71330" y="10530"/>
                      <a:pt x="71330" y="10806"/>
                      <a:pt x="71380" y="11081"/>
                    </a:cubicBezTo>
                    <a:cubicBezTo>
                      <a:pt x="70127" y="11708"/>
                      <a:pt x="69249" y="12961"/>
                      <a:pt x="69174" y="14465"/>
                    </a:cubicBezTo>
                    <a:cubicBezTo>
                      <a:pt x="69149" y="15542"/>
                      <a:pt x="69525" y="16520"/>
                      <a:pt x="70177" y="17272"/>
                    </a:cubicBezTo>
                    <a:cubicBezTo>
                      <a:pt x="69650" y="17898"/>
                      <a:pt x="69325" y="18725"/>
                      <a:pt x="69274" y="19603"/>
                    </a:cubicBezTo>
                    <a:cubicBezTo>
                      <a:pt x="69249" y="20555"/>
                      <a:pt x="69525" y="21432"/>
                      <a:pt x="70051" y="22134"/>
                    </a:cubicBezTo>
                    <a:cubicBezTo>
                      <a:pt x="69475" y="22786"/>
                      <a:pt x="69124" y="23638"/>
                      <a:pt x="69074" y="24590"/>
                    </a:cubicBezTo>
                    <a:cubicBezTo>
                      <a:pt x="69024" y="25568"/>
                      <a:pt x="69350" y="26495"/>
                      <a:pt x="69926" y="27222"/>
                    </a:cubicBezTo>
                    <a:cubicBezTo>
                      <a:pt x="69500" y="27823"/>
                      <a:pt x="69249" y="28550"/>
                      <a:pt x="69224" y="29327"/>
                    </a:cubicBezTo>
                    <a:cubicBezTo>
                      <a:pt x="69174" y="30079"/>
                      <a:pt x="69350" y="30781"/>
                      <a:pt x="69700" y="31382"/>
                    </a:cubicBezTo>
                    <a:cubicBezTo>
                      <a:pt x="69325" y="31959"/>
                      <a:pt x="69099" y="32635"/>
                      <a:pt x="69074" y="33337"/>
                    </a:cubicBezTo>
                    <a:cubicBezTo>
                      <a:pt x="69049" y="33738"/>
                      <a:pt x="69099" y="34139"/>
                      <a:pt x="69199" y="34490"/>
                    </a:cubicBezTo>
                    <a:cubicBezTo>
                      <a:pt x="68823" y="35091"/>
                      <a:pt x="68573" y="35768"/>
                      <a:pt x="68548" y="36495"/>
                    </a:cubicBezTo>
                    <a:cubicBezTo>
                      <a:pt x="68523" y="37422"/>
                      <a:pt x="68773" y="38274"/>
                      <a:pt x="69274" y="38951"/>
                    </a:cubicBezTo>
                    <a:cubicBezTo>
                      <a:pt x="68949" y="39503"/>
                      <a:pt x="68773" y="40129"/>
                      <a:pt x="68723" y="40781"/>
                    </a:cubicBezTo>
                    <a:cubicBezTo>
                      <a:pt x="68698" y="41608"/>
                      <a:pt x="68924" y="42385"/>
                      <a:pt x="69325" y="43036"/>
                    </a:cubicBezTo>
                    <a:cubicBezTo>
                      <a:pt x="68873" y="43638"/>
                      <a:pt x="68573" y="44390"/>
                      <a:pt x="68548" y="45217"/>
                    </a:cubicBezTo>
                    <a:cubicBezTo>
                      <a:pt x="68523" y="45693"/>
                      <a:pt x="68598" y="46144"/>
                      <a:pt x="68723" y="46570"/>
                    </a:cubicBezTo>
                    <a:cubicBezTo>
                      <a:pt x="67821" y="47272"/>
                      <a:pt x="67194" y="48350"/>
                      <a:pt x="67144" y="49603"/>
                    </a:cubicBezTo>
                    <a:cubicBezTo>
                      <a:pt x="67144" y="49904"/>
                      <a:pt x="67169" y="50229"/>
                      <a:pt x="67219" y="50530"/>
                    </a:cubicBezTo>
                    <a:cubicBezTo>
                      <a:pt x="66843" y="50906"/>
                      <a:pt x="66543" y="51357"/>
                      <a:pt x="66342" y="51884"/>
                    </a:cubicBezTo>
                    <a:cubicBezTo>
                      <a:pt x="65164" y="52134"/>
                      <a:pt x="64162" y="52886"/>
                      <a:pt x="63610" y="53939"/>
                    </a:cubicBezTo>
                    <a:cubicBezTo>
                      <a:pt x="63284" y="53838"/>
                      <a:pt x="62933" y="53763"/>
                      <a:pt x="62558" y="53763"/>
                    </a:cubicBezTo>
                    <a:cubicBezTo>
                      <a:pt x="62479" y="53758"/>
                      <a:pt x="62400" y="53756"/>
                      <a:pt x="62322" y="53756"/>
                    </a:cubicBezTo>
                    <a:cubicBezTo>
                      <a:pt x="61629" y="53756"/>
                      <a:pt x="60965" y="53952"/>
                      <a:pt x="60402" y="54290"/>
                    </a:cubicBezTo>
                    <a:cubicBezTo>
                      <a:pt x="59851" y="53989"/>
                      <a:pt x="59224" y="53788"/>
                      <a:pt x="58573" y="53763"/>
                    </a:cubicBezTo>
                    <a:cubicBezTo>
                      <a:pt x="58521" y="53761"/>
                      <a:pt x="58470" y="53760"/>
                      <a:pt x="58419" y="53760"/>
                    </a:cubicBezTo>
                    <a:cubicBezTo>
                      <a:pt x="57103" y="53760"/>
                      <a:pt x="55938" y="54378"/>
                      <a:pt x="55214" y="55367"/>
                    </a:cubicBezTo>
                    <a:cubicBezTo>
                      <a:pt x="54437" y="55493"/>
                      <a:pt x="53761" y="55843"/>
                      <a:pt x="53209" y="56345"/>
                    </a:cubicBezTo>
                    <a:cubicBezTo>
                      <a:pt x="52558" y="55142"/>
                      <a:pt x="51304" y="54315"/>
                      <a:pt x="49851" y="54239"/>
                    </a:cubicBezTo>
                    <a:cubicBezTo>
                      <a:pt x="49797" y="54237"/>
                      <a:pt x="49743" y="54236"/>
                      <a:pt x="49690" y="54236"/>
                    </a:cubicBezTo>
                    <a:cubicBezTo>
                      <a:pt x="48476" y="54236"/>
                      <a:pt x="47388" y="54779"/>
                      <a:pt x="46668" y="55643"/>
                    </a:cubicBezTo>
                    <a:cubicBezTo>
                      <a:pt x="45966" y="54941"/>
                      <a:pt x="45014" y="54465"/>
                      <a:pt x="43961" y="54415"/>
                    </a:cubicBezTo>
                    <a:cubicBezTo>
                      <a:pt x="43926" y="54414"/>
                      <a:pt x="43891" y="54414"/>
                      <a:pt x="43856" y="54414"/>
                    </a:cubicBezTo>
                    <a:cubicBezTo>
                      <a:pt x="42843" y="54414"/>
                      <a:pt x="41907" y="54762"/>
                      <a:pt x="41204" y="55392"/>
                    </a:cubicBezTo>
                    <a:cubicBezTo>
                      <a:pt x="40603" y="54966"/>
                      <a:pt x="39876" y="54716"/>
                      <a:pt x="39099" y="54691"/>
                    </a:cubicBezTo>
                    <a:cubicBezTo>
                      <a:pt x="39037" y="54688"/>
                      <a:pt x="38976" y="54686"/>
                      <a:pt x="38914" y="54686"/>
                    </a:cubicBezTo>
                    <a:cubicBezTo>
                      <a:pt x="37882" y="54686"/>
                      <a:pt x="36926" y="55082"/>
                      <a:pt x="36217" y="55768"/>
                    </a:cubicBezTo>
                    <a:cubicBezTo>
                      <a:pt x="35515" y="54991"/>
                      <a:pt x="34512" y="54465"/>
                      <a:pt x="33410" y="54415"/>
                    </a:cubicBezTo>
                    <a:cubicBezTo>
                      <a:pt x="33351" y="54412"/>
                      <a:pt x="33293" y="54411"/>
                      <a:pt x="33236" y="54411"/>
                    </a:cubicBezTo>
                    <a:cubicBezTo>
                      <a:pt x="32149" y="54411"/>
                      <a:pt x="31141" y="54855"/>
                      <a:pt x="30427" y="55593"/>
                    </a:cubicBezTo>
                    <a:cubicBezTo>
                      <a:pt x="29775" y="55016"/>
                      <a:pt x="28923" y="54665"/>
                      <a:pt x="27996" y="54640"/>
                    </a:cubicBezTo>
                    <a:cubicBezTo>
                      <a:pt x="27939" y="54638"/>
                      <a:pt x="27883" y="54637"/>
                      <a:pt x="27827" y="54637"/>
                    </a:cubicBezTo>
                    <a:cubicBezTo>
                      <a:pt x="26713" y="54637"/>
                      <a:pt x="25679" y="55105"/>
                      <a:pt x="24963" y="55869"/>
                    </a:cubicBezTo>
                    <a:cubicBezTo>
                      <a:pt x="24412" y="55543"/>
                      <a:pt x="23760" y="55317"/>
                      <a:pt x="23059" y="55292"/>
                    </a:cubicBezTo>
                    <a:cubicBezTo>
                      <a:pt x="23003" y="55290"/>
                      <a:pt x="22948" y="55289"/>
                      <a:pt x="22893" y="55289"/>
                    </a:cubicBezTo>
                    <a:cubicBezTo>
                      <a:pt x="21755" y="55289"/>
                      <a:pt x="20717" y="55780"/>
                      <a:pt x="19976" y="56545"/>
                    </a:cubicBezTo>
                    <a:cubicBezTo>
                      <a:pt x="19374" y="56094"/>
                      <a:pt x="18622" y="55818"/>
                      <a:pt x="17820" y="55793"/>
                    </a:cubicBezTo>
                    <a:cubicBezTo>
                      <a:pt x="17756" y="55790"/>
                      <a:pt x="17691" y="55789"/>
                      <a:pt x="17627" y="55789"/>
                    </a:cubicBezTo>
                    <a:cubicBezTo>
                      <a:pt x="16130" y="55789"/>
                      <a:pt x="14834" y="56623"/>
                      <a:pt x="14161" y="57848"/>
                    </a:cubicBezTo>
                    <a:cubicBezTo>
                      <a:pt x="13911" y="56470"/>
                      <a:pt x="12708" y="55392"/>
                      <a:pt x="11254" y="55317"/>
                    </a:cubicBezTo>
                    <a:cubicBezTo>
                      <a:pt x="11218" y="55316"/>
                      <a:pt x="11183" y="55315"/>
                      <a:pt x="11148" y="55315"/>
                    </a:cubicBezTo>
                    <a:cubicBezTo>
                      <a:pt x="10411" y="55315"/>
                      <a:pt x="9724" y="55563"/>
                      <a:pt x="9174" y="55994"/>
                    </a:cubicBezTo>
                    <a:cubicBezTo>
                      <a:pt x="8823" y="54766"/>
                      <a:pt x="7695" y="53863"/>
                      <a:pt x="6367" y="53813"/>
                    </a:cubicBezTo>
                    <a:cubicBezTo>
                      <a:pt x="6324" y="53812"/>
                      <a:pt x="6282" y="53811"/>
                      <a:pt x="6240" y="53811"/>
                    </a:cubicBezTo>
                    <a:cubicBezTo>
                      <a:pt x="4991" y="53811"/>
                      <a:pt x="3919" y="54526"/>
                      <a:pt x="3409" y="55593"/>
                    </a:cubicBezTo>
                    <a:cubicBezTo>
                      <a:pt x="3359" y="55593"/>
                      <a:pt x="3309" y="55568"/>
                      <a:pt x="3259" y="55568"/>
                    </a:cubicBezTo>
                    <a:cubicBezTo>
                      <a:pt x="3227" y="55567"/>
                      <a:pt x="3196" y="55566"/>
                      <a:pt x="3164" y="55566"/>
                    </a:cubicBezTo>
                    <a:cubicBezTo>
                      <a:pt x="1501" y="55566"/>
                      <a:pt x="100" y="56853"/>
                      <a:pt x="26" y="58550"/>
                    </a:cubicBezTo>
                    <a:cubicBezTo>
                      <a:pt x="1" y="59703"/>
                      <a:pt x="577" y="60731"/>
                      <a:pt x="1505" y="61307"/>
                    </a:cubicBezTo>
                    <a:cubicBezTo>
                      <a:pt x="1329" y="61683"/>
                      <a:pt x="1229" y="62084"/>
                      <a:pt x="1204" y="62535"/>
                    </a:cubicBezTo>
                    <a:cubicBezTo>
                      <a:pt x="1129" y="63939"/>
                      <a:pt x="2031" y="65142"/>
                      <a:pt x="3284" y="65593"/>
                    </a:cubicBezTo>
                    <a:cubicBezTo>
                      <a:pt x="3384" y="66721"/>
                      <a:pt x="4086" y="67673"/>
                      <a:pt x="5064" y="68124"/>
                    </a:cubicBezTo>
                    <a:cubicBezTo>
                      <a:pt x="4312" y="68826"/>
                      <a:pt x="3810" y="69803"/>
                      <a:pt x="3760" y="70906"/>
                    </a:cubicBezTo>
                    <a:cubicBezTo>
                      <a:pt x="3760" y="71282"/>
                      <a:pt x="3785" y="71633"/>
                      <a:pt x="3860" y="71959"/>
                    </a:cubicBezTo>
                    <a:cubicBezTo>
                      <a:pt x="3008" y="72661"/>
                      <a:pt x="2432" y="73713"/>
                      <a:pt x="2382" y="74916"/>
                    </a:cubicBezTo>
                    <a:cubicBezTo>
                      <a:pt x="2332" y="75643"/>
                      <a:pt x="2507" y="76320"/>
                      <a:pt x="2833" y="76921"/>
                    </a:cubicBezTo>
                    <a:cubicBezTo>
                      <a:pt x="1881" y="77623"/>
                      <a:pt x="1254" y="78726"/>
                      <a:pt x="1204" y="79979"/>
                    </a:cubicBezTo>
                    <a:cubicBezTo>
                      <a:pt x="1179" y="80756"/>
                      <a:pt x="1379" y="81508"/>
                      <a:pt x="1730" y="82134"/>
                    </a:cubicBezTo>
                    <a:cubicBezTo>
                      <a:pt x="1429" y="82686"/>
                      <a:pt x="1229" y="83312"/>
                      <a:pt x="1204" y="83964"/>
                    </a:cubicBezTo>
                    <a:cubicBezTo>
                      <a:pt x="1154" y="85042"/>
                      <a:pt x="1530" y="86019"/>
                      <a:pt x="2181" y="86771"/>
                    </a:cubicBezTo>
                    <a:cubicBezTo>
                      <a:pt x="1881" y="87297"/>
                      <a:pt x="1705" y="87899"/>
                      <a:pt x="1680" y="88525"/>
                    </a:cubicBezTo>
                    <a:cubicBezTo>
                      <a:pt x="1630" y="89578"/>
                      <a:pt x="2006" y="90555"/>
                      <a:pt x="2632" y="91282"/>
                    </a:cubicBezTo>
                    <a:cubicBezTo>
                      <a:pt x="2482" y="91683"/>
                      <a:pt x="2382" y="92084"/>
                      <a:pt x="2382" y="92535"/>
                    </a:cubicBezTo>
                    <a:cubicBezTo>
                      <a:pt x="2332" y="93713"/>
                      <a:pt x="2808" y="94791"/>
                      <a:pt x="3585" y="95543"/>
                    </a:cubicBezTo>
                    <a:cubicBezTo>
                      <a:pt x="3309" y="96044"/>
                      <a:pt x="3159" y="96621"/>
                      <a:pt x="3134" y="97222"/>
                    </a:cubicBezTo>
                    <a:cubicBezTo>
                      <a:pt x="3084" y="98576"/>
                      <a:pt x="3710" y="99804"/>
                      <a:pt x="4688" y="100555"/>
                    </a:cubicBezTo>
                    <a:cubicBezTo>
                      <a:pt x="4562" y="100931"/>
                      <a:pt x="4462" y="101357"/>
                      <a:pt x="4437" y="101784"/>
                    </a:cubicBezTo>
                    <a:cubicBezTo>
                      <a:pt x="4412" y="102886"/>
                      <a:pt x="4813" y="103889"/>
                      <a:pt x="5490" y="104641"/>
                    </a:cubicBezTo>
                    <a:cubicBezTo>
                      <a:pt x="4888" y="105317"/>
                      <a:pt x="4487" y="106195"/>
                      <a:pt x="4437" y="107172"/>
                    </a:cubicBezTo>
                    <a:cubicBezTo>
                      <a:pt x="4387" y="108626"/>
                      <a:pt x="5114" y="109954"/>
                      <a:pt x="6267" y="110681"/>
                    </a:cubicBezTo>
                    <a:cubicBezTo>
                      <a:pt x="5916" y="111257"/>
                      <a:pt x="5690" y="111909"/>
                      <a:pt x="5665" y="112636"/>
                    </a:cubicBezTo>
                    <a:cubicBezTo>
                      <a:pt x="5615" y="113663"/>
                      <a:pt x="5991" y="114641"/>
                      <a:pt x="6617" y="115368"/>
                    </a:cubicBezTo>
                    <a:cubicBezTo>
                      <a:pt x="6467" y="115769"/>
                      <a:pt x="6392" y="116170"/>
                      <a:pt x="6367" y="116621"/>
                    </a:cubicBezTo>
                    <a:cubicBezTo>
                      <a:pt x="6317" y="117949"/>
                      <a:pt x="6918" y="119127"/>
                      <a:pt x="7871" y="119904"/>
                    </a:cubicBezTo>
                    <a:cubicBezTo>
                      <a:pt x="7444" y="120505"/>
                      <a:pt x="7169" y="121257"/>
                      <a:pt x="7119" y="122059"/>
                    </a:cubicBezTo>
                    <a:cubicBezTo>
                      <a:pt x="7069" y="123162"/>
                      <a:pt x="7470" y="124165"/>
                      <a:pt x="8171" y="124917"/>
                    </a:cubicBezTo>
                    <a:cubicBezTo>
                      <a:pt x="8046" y="125292"/>
                      <a:pt x="7971" y="125668"/>
                      <a:pt x="7946" y="126069"/>
                    </a:cubicBezTo>
                    <a:cubicBezTo>
                      <a:pt x="7896" y="127122"/>
                      <a:pt x="8272" y="128099"/>
                      <a:pt x="8923" y="128826"/>
                    </a:cubicBezTo>
                    <a:cubicBezTo>
                      <a:pt x="8898" y="128977"/>
                      <a:pt x="8873" y="129127"/>
                      <a:pt x="8873" y="129277"/>
                    </a:cubicBezTo>
                    <a:cubicBezTo>
                      <a:pt x="8773" y="131483"/>
                      <a:pt x="10502" y="133338"/>
                      <a:pt x="12683" y="133438"/>
                    </a:cubicBezTo>
                    <a:cubicBezTo>
                      <a:pt x="12736" y="133440"/>
                      <a:pt x="12789" y="133441"/>
                      <a:pt x="12842" y="133441"/>
                    </a:cubicBezTo>
                    <a:cubicBezTo>
                      <a:pt x="13407" y="133441"/>
                      <a:pt x="13928" y="133321"/>
                      <a:pt x="14387" y="133137"/>
                    </a:cubicBezTo>
                    <a:cubicBezTo>
                      <a:pt x="14813" y="133313"/>
                      <a:pt x="15289" y="133413"/>
                      <a:pt x="15765" y="133438"/>
                    </a:cubicBezTo>
                    <a:cubicBezTo>
                      <a:pt x="15826" y="133441"/>
                      <a:pt x="15887" y="133442"/>
                      <a:pt x="15948" y="133442"/>
                    </a:cubicBezTo>
                    <a:cubicBezTo>
                      <a:pt x="18072" y="133442"/>
                      <a:pt x="19828" y="131748"/>
                      <a:pt x="19926" y="129603"/>
                    </a:cubicBezTo>
                    <a:cubicBezTo>
                      <a:pt x="19951" y="128601"/>
                      <a:pt x="19625" y="127648"/>
                      <a:pt x="19023" y="126922"/>
                    </a:cubicBezTo>
                    <a:cubicBezTo>
                      <a:pt x="20076" y="126245"/>
                      <a:pt x="20778" y="125092"/>
                      <a:pt x="20853" y="123739"/>
                    </a:cubicBezTo>
                    <a:cubicBezTo>
                      <a:pt x="20878" y="122861"/>
                      <a:pt x="20628" y="122034"/>
                      <a:pt x="20176" y="121358"/>
                    </a:cubicBezTo>
                    <a:cubicBezTo>
                      <a:pt x="21054" y="120681"/>
                      <a:pt x="21630" y="119628"/>
                      <a:pt x="21680" y="118400"/>
                    </a:cubicBezTo>
                    <a:cubicBezTo>
                      <a:pt x="21730" y="117448"/>
                      <a:pt x="21430" y="116571"/>
                      <a:pt x="20878" y="115844"/>
                    </a:cubicBezTo>
                    <a:cubicBezTo>
                      <a:pt x="22131" y="115217"/>
                      <a:pt x="23034" y="113939"/>
                      <a:pt x="23084" y="112460"/>
                    </a:cubicBezTo>
                    <a:cubicBezTo>
                      <a:pt x="23084" y="112435"/>
                      <a:pt x="23084" y="112410"/>
                      <a:pt x="23084" y="112385"/>
                    </a:cubicBezTo>
                    <a:cubicBezTo>
                      <a:pt x="23560" y="112611"/>
                      <a:pt x="24111" y="112761"/>
                      <a:pt x="24663" y="112786"/>
                    </a:cubicBezTo>
                    <a:cubicBezTo>
                      <a:pt x="24726" y="112789"/>
                      <a:pt x="24789" y="112790"/>
                      <a:pt x="24852" y="112790"/>
                    </a:cubicBezTo>
                    <a:cubicBezTo>
                      <a:pt x="26400" y="112790"/>
                      <a:pt x="27722" y="111906"/>
                      <a:pt x="28397" y="110606"/>
                    </a:cubicBezTo>
                    <a:cubicBezTo>
                      <a:pt x="28998" y="111032"/>
                      <a:pt x="29725" y="111282"/>
                      <a:pt x="30502" y="111332"/>
                    </a:cubicBezTo>
                    <a:cubicBezTo>
                      <a:pt x="30557" y="111335"/>
                      <a:pt x="30612" y="111336"/>
                      <a:pt x="30667" y="111336"/>
                    </a:cubicBezTo>
                    <a:cubicBezTo>
                      <a:pt x="31808" y="111336"/>
                      <a:pt x="32868" y="110843"/>
                      <a:pt x="33585" y="110054"/>
                    </a:cubicBezTo>
                    <a:cubicBezTo>
                      <a:pt x="34287" y="110806"/>
                      <a:pt x="35239" y="111282"/>
                      <a:pt x="36342" y="111332"/>
                    </a:cubicBezTo>
                    <a:cubicBezTo>
                      <a:pt x="36378" y="111333"/>
                      <a:pt x="36414" y="111334"/>
                      <a:pt x="36450" y="111334"/>
                    </a:cubicBezTo>
                    <a:cubicBezTo>
                      <a:pt x="37411" y="111334"/>
                      <a:pt x="38298" y="111011"/>
                      <a:pt x="38999" y="110455"/>
                    </a:cubicBezTo>
                    <a:cubicBezTo>
                      <a:pt x="39675" y="111508"/>
                      <a:pt x="40828" y="112235"/>
                      <a:pt x="42182" y="112285"/>
                    </a:cubicBezTo>
                    <a:cubicBezTo>
                      <a:pt x="42243" y="112288"/>
                      <a:pt x="42305" y="112289"/>
                      <a:pt x="42366" y="112289"/>
                    </a:cubicBezTo>
                    <a:cubicBezTo>
                      <a:pt x="43396" y="112289"/>
                      <a:pt x="44329" y="111895"/>
                      <a:pt x="45039" y="111232"/>
                    </a:cubicBezTo>
                    <a:cubicBezTo>
                      <a:pt x="45740" y="112134"/>
                      <a:pt x="46818" y="112736"/>
                      <a:pt x="48046" y="112786"/>
                    </a:cubicBezTo>
                    <a:cubicBezTo>
                      <a:pt x="48113" y="112790"/>
                      <a:pt x="48181" y="112792"/>
                      <a:pt x="48247" y="112792"/>
                    </a:cubicBezTo>
                    <a:cubicBezTo>
                      <a:pt x="49100" y="112792"/>
                      <a:pt x="49902" y="112499"/>
                      <a:pt x="50552" y="112034"/>
                    </a:cubicBezTo>
                    <a:cubicBezTo>
                      <a:pt x="51254" y="112836"/>
                      <a:pt x="52257" y="113363"/>
                      <a:pt x="53410" y="113413"/>
                    </a:cubicBezTo>
                    <a:cubicBezTo>
                      <a:pt x="53476" y="113416"/>
                      <a:pt x="53541" y="113418"/>
                      <a:pt x="53607" y="113418"/>
                    </a:cubicBezTo>
                    <a:cubicBezTo>
                      <a:pt x="54508" y="113418"/>
                      <a:pt x="55338" y="113100"/>
                      <a:pt x="56016" y="112586"/>
                    </a:cubicBezTo>
                    <a:cubicBezTo>
                      <a:pt x="56417" y="113789"/>
                      <a:pt x="57370" y="114741"/>
                      <a:pt x="58598" y="115142"/>
                    </a:cubicBezTo>
                    <a:cubicBezTo>
                      <a:pt x="58573" y="115217"/>
                      <a:pt x="58573" y="115317"/>
                      <a:pt x="58573" y="115418"/>
                    </a:cubicBezTo>
                    <a:cubicBezTo>
                      <a:pt x="58522" y="116470"/>
                      <a:pt x="58898" y="117448"/>
                      <a:pt x="59525" y="118175"/>
                    </a:cubicBezTo>
                    <a:cubicBezTo>
                      <a:pt x="58974" y="118826"/>
                      <a:pt x="58598" y="119678"/>
                      <a:pt x="58573" y="120606"/>
                    </a:cubicBezTo>
                    <a:cubicBezTo>
                      <a:pt x="58497" y="122109"/>
                      <a:pt x="59274" y="123463"/>
                      <a:pt x="60502" y="124190"/>
                    </a:cubicBezTo>
                    <a:cubicBezTo>
                      <a:pt x="60377" y="124541"/>
                      <a:pt x="60302" y="124917"/>
                      <a:pt x="60302" y="125292"/>
                    </a:cubicBezTo>
                    <a:cubicBezTo>
                      <a:pt x="60252" y="126320"/>
                      <a:pt x="60603" y="127297"/>
                      <a:pt x="61229" y="128024"/>
                    </a:cubicBezTo>
                    <a:cubicBezTo>
                      <a:pt x="61079" y="128425"/>
                      <a:pt x="61004" y="128851"/>
                      <a:pt x="60979" y="129277"/>
                    </a:cubicBezTo>
                    <a:cubicBezTo>
                      <a:pt x="60979" y="129653"/>
                      <a:pt x="61004" y="130004"/>
                      <a:pt x="61079" y="130330"/>
                    </a:cubicBezTo>
                    <a:cubicBezTo>
                      <a:pt x="61029" y="130556"/>
                      <a:pt x="61004" y="130806"/>
                      <a:pt x="60979" y="131057"/>
                    </a:cubicBezTo>
                    <a:cubicBezTo>
                      <a:pt x="60878" y="133262"/>
                      <a:pt x="62608" y="135117"/>
                      <a:pt x="64813" y="135217"/>
                    </a:cubicBezTo>
                    <a:cubicBezTo>
                      <a:pt x="64869" y="135220"/>
                      <a:pt x="64926" y="135221"/>
                      <a:pt x="64981" y="135221"/>
                    </a:cubicBezTo>
                    <a:cubicBezTo>
                      <a:pt x="65472" y="135221"/>
                      <a:pt x="65940" y="135124"/>
                      <a:pt x="66367" y="134967"/>
                    </a:cubicBezTo>
                    <a:cubicBezTo>
                      <a:pt x="66768" y="135117"/>
                      <a:pt x="67169" y="135192"/>
                      <a:pt x="67620" y="135217"/>
                    </a:cubicBezTo>
                    <a:cubicBezTo>
                      <a:pt x="67681" y="135220"/>
                      <a:pt x="67742" y="135221"/>
                      <a:pt x="67803" y="135221"/>
                    </a:cubicBezTo>
                    <a:cubicBezTo>
                      <a:pt x="69927" y="135221"/>
                      <a:pt x="71683" y="133527"/>
                      <a:pt x="71781" y="131383"/>
                    </a:cubicBezTo>
                    <a:cubicBezTo>
                      <a:pt x="71806" y="130255"/>
                      <a:pt x="71380" y="129202"/>
                      <a:pt x="70653" y="128450"/>
                    </a:cubicBezTo>
                    <a:cubicBezTo>
                      <a:pt x="72031" y="127874"/>
                      <a:pt x="73034" y="126546"/>
                      <a:pt x="73109" y="124942"/>
                    </a:cubicBezTo>
                    <a:cubicBezTo>
                      <a:pt x="73134" y="123914"/>
                      <a:pt x="72808" y="122987"/>
                      <a:pt x="72207" y="122260"/>
                    </a:cubicBezTo>
                    <a:cubicBezTo>
                      <a:pt x="72984" y="121558"/>
                      <a:pt x="73510" y="120581"/>
                      <a:pt x="73560" y="119453"/>
                    </a:cubicBezTo>
                    <a:cubicBezTo>
                      <a:pt x="73585" y="118601"/>
                      <a:pt x="73360" y="117824"/>
                      <a:pt x="72934" y="117147"/>
                    </a:cubicBezTo>
                    <a:cubicBezTo>
                      <a:pt x="73861" y="116445"/>
                      <a:pt x="74462" y="115368"/>
                      <a:pt x="74538" y="114114"/>
                    </a:cubicBezTo>
                    <a:cubicBezTo>
                      <a:pt x="74538" y="113964"/>
                      <a:pt x="74538" y="113789"/>
                      <a:pt x="74513" y="113638"/>
                    </a:cubicBezTo>
                    <a:cubicBezTo>
                      <a:pt x="75841" y="113062"/>
                      <a:pt x="76818" y="111809"/>
                      <a:pt x="76919" y="110280"/>
                    </a:cubicBezTo>
                    <a:cubicBezTo>
                      <a:pt x="78648" y="110280"/>
                      <a:pt x="80152" y="109177"/>
                      <a:pt x="80703" y="107623"/>
                    </a:cubicBezTo>
                    <a:cubicBezTo>
                      <a:pt x="80853" y="107648"/>
                      <a:pt x="81004" y="107673"/>
                      <a:pt x="81154" y="107673"/>
                    </a:cubicBezTo>
                    <a:cubicBezTo>
                      <a:pt x="81220" y="107676"/>
                      <a:pt x="81285" y="107678"/>
                      <a:pt x="81350" y="107678"/>
                    </a:cubicBezTo>
                    <a:cubicBezTo>
                      <a:pt x="83344" y="107678"/>
                      <a:pt x="84997" y="106206"/>
                      <a:pt x="85264" y="104265"/>
                    </a:cubicBezTo>
                    <a:cubicBezTo>
                      <a:pt x="85440" y="104290"/>
                      <a:pt x="85615" y="104315"/>
                      <a:pt x="85791" y="104315"/>
                    </a:cubicBezTo>
                    <a:cubicBezTo>
                      <a:pt x="85854" y="104318"/>
                      <a:pt x="85917" y="104319"/>
                      <a:pt x="85980" y="104319"/>
                    </a:cubicBezTo>
                    <a:cubicBezTo>
                      <a:pt x="88028" y="104319"/>
                      <a:pt x="89756" y="102749"/>
                      <a:pt x="89926" y="100706"/>
                    </a:cubicBezTo>
                    <a:cubicBezTo>
                      <a:pt x="92082" y="100706"/>
                      <a:pt x="93861" y="99027"/>
                      <a:pt x="93936" y="96871"/>
                    </a:cubicBezTo>
                    <a:cubicBezTo>
                      <a:pt x="93961" y="96545"/>
                      <a:pt x="93936" y="96245"/>
                      <a:pt x="93861" y="95944"/>
                    </a:cubicBezTo>
                    <a:cubicBezTo>
                      <a:pt x="96016" y="95944"/>
                      <a:pt x="97796" y="94265"/>
                      <a:pt x="97896" y="92109"/>
                    </a:cubicBezTo>
                    <a:cubicBezTo>
                      <a:pt x="97896" y="91608"/>
                      <a:pt x="97821" y="91107"/>
                      <a:pt x="97671" y="90631"/>
                    </a:cubicBezTo>
                    <a:cubicBezTo>
                      <a:pt x="99149" y="90104"/>
                      <a:pt x="100227" y="88726"/>
                      <a:pt x="100302" y="87047"/>
                    </a:cubicBezTo>
                    <a:cubicBezTo>
                      <a:pt x="100327" y="86395"/>
                      <a:pt x="100202" y="85793"/>
                      <a:pt x="99951" y="85242"/>
                    </a:cubicBezTo>
                    <a:cubicBezTo>
                      <a:pt x="101656" y="84841"/>
                      <a:pt x="102959" y="83362"/>
                      <a:pt x="103034" y="81533"/>
                    </a:cubicBezTo>
                    <a:cubicBezTo>
                      <a:pt x="103059" y="80681"/>
                      <a:pt x="102833" y="79879"/>
                      <a:pt x="102407" y="79227"/>
                    </a:cubicBezTo>
                    <a:cubicBezTo>
                      <a:pt x="103485" y="78550"/>
                      <a:pt x="104237" y="77372"/>
                      <a:pt x="104287" y="75994"/>
                    </a:cubicBezTo>
                    <a:cubicBezTo>
                      <a:pt x="104312" y="75192"/>
                      <a:pt x="104112" y="74440"/>
                      <a:pt x="103736" y="73788"/>
                    </a:cubicBezTo>
                    <a:cubicBezTo>
                      <a:pt x="104663" y="73112"/>
                      <a:pt x="105290" y="72009"/>
                      <a:pt x="105340" y="70756"/>
                    </a:cubicBezTo>
                    <a:cubicBezTo>
                      <a:pt x="105390" y="69778"/>
                      <a:pt x="105064" y="68851"/>
                      <a:pt x="104488" y="68124"/>
                    </a:cubicBezTo>
                    <a:cubicBezTo>
                      <a:pt x="105290" y="67448"/>
                      <a:pt x="105816" y="66420"/>
                      <a:pt x="105866" y="65292"/>
                    </a:cubicBezTo>
                    <a:cubicBezTo>
                      <a:pt x="105916" y="64214"/>
                      <a:pt x="105515" y="63212"/>
                      <a:pt x="104864" y="62460"/>
                    </a:cubicBezTo>
                    <a:cubicBezTo>
                      <a:pt x="105465" y="61808"/>
                      <a:pt x="105866" y="60931"/>
                      <a:pt x="105891" y="59954"/>
                    </a:cubicBezTo>
                    <a:cubicBezTo>
                      <a:pt x="105916" y="59177"/>
                      <a:pt x="105741" y="58425"/>
                      <a:pt x="105365" y="57798"/>
                    </a:cubicBezTo>
                    <a:cubicBezTo>
                      <a:pt x="105666" y="57272"/>
                      <a:pt x="105866" y="56645"/>
                      <a:pt x="105891" y="55994"/>
                    </a:cubicBezTo>
                    <a:cubicBezTo>
                      <a:pt x="105916" y="55267"/>
                      <a:pt x="105766" y="54590"/>
                      <a:pt x="105440" y="53989"/>
                    </a:cubicBezTo>
                    <a:cubicBezTo>
                      <a:pt x="105716" y="53488"/>
                      <a:pt x="105866" y="52911"/>
                      <a:pt x="105891" y="52310"/>
                    </a:cubicBezTo>
                    <a:cubicBezTo>
                      <a:pt x="105941" y="51182"/>
                      <a:pt x="105515" y="50154"/>
                      <a:pt x="104788" y="49402"/>
                    </a:cubicBezTo>
                    <a:cubicBezTo>
                      <a:pt x="105089" y="48851"/>
                      <a:pt x="105290" y="48224"/>
                      <a:pt x="105315" y="47573"/>
                    </a:cubicBezTo>
                    <a:cubicBezTo>
                      <a:pt x="105365" y="46620"/>
                      <a:pt x="105064" y="45718"/>
                      <a:pt x="104513" y="45016"/>
                    </a:cubicBezTo>
                    <a:cubicBezTo>
                      <a:pt x="104989" y="44390"/>
                      <a:pt x="105290" y="43613"/>
                      <a:pt x="105315" y="42786"/>
                    </a:cubicBezTo>
                    <a:cubicBezTo>
                      <a:pt x="105365" y="41658"/>
                      <a:pt x="104939" y="40630"/>
                      <a:pt x="104237" y="39878"/>
                    </a:cubicBezTo>
                    <a:cubicBezTo>
                      <a:pt x="105164" y="39177"/>
                      <a:pt x="105791" y="38099"/>
                      <a:pt x="105841" y="36846"/>
                    </a:cubicBezTo>
                    <a:cubicBezTo>
                      <a:pt x="105891" y="35568"/>
                      <a:pt x="105340" y="34440"/>
                      <a:pt x="104463" y="33663"/>
                    </a:cubicBezTo>
                    <a:cubicBezTo>
                      <a:pt x="105265" y="32961"/>
                      <a:pt x="105791" y="31959"/>
                      <a:pt x="105841" y="30806"/>
                    </a:cubicBezTo>
                    <a:cubicBezTo>
                      <a:pt x="105891" y="29578"/>
                      <a:pt x="105365" y="28425"/>
                      <a:pt x="104488" y="27673"/>
                    </a:cubicBezTo>
                    <a:cubicBezTo>
                      <a:pt x="104563" y="27397"/>
                      <a:pt x="104613" y="27121"/>
                      <a:pt x="104613" y="26821"/>
                    </a:cubicBezTo>
                    <a:cubicBezTo>
                      <a:pt x="104663" y="26194"/>
                      <a:pt x="104538" y="25618"/>
                      <a:pt x="104312" y="25091"/>
                    </a:cubicBezTo>
                    <a:cubicBezTo>
                      <a:pt x="104914" y="24415"/>
                      <a:pt x="105315" y="23538"/>
                      <a:pt x="105340" y="22560"/>
                    </a:cubicBezTo>
                    <a:cubicBezTo>
                      <a:pt x="105390" y="21432"/>
                      <a:pt x="104964" y="20405"/>
                      <a:pt x="104262" y="19653"/>
                    </a:cubicBezTo>
                    <a:cubicBezTo>
                      <a:pt x="104889" y="18976"/>
                      <a:pt x="105265" y="18099"/>
                      <a:pt x="105315" y="17121"/>
                    </a:cubicBezTo>
                    <a:cubicBezTo>
                      <a:pt x="105365" y="15918"/>
                      <a:pt x="104864" y="14816"/>
                      <a:pt x="104036" y="14039"/>
                    </a:cubicBezTo>
                    <a:cubicBezTo>
                      <a:pt x="104312" y="13537"/>
                      <a:pt x="104463" y="12986"/>
                      <a:pt x="104488" y="12360"/>
                    </a:cubicBezTo>
                    <a:cubicBezTo>
                      <a:pt x="104588" y="10405"/>
                      <a:pt x="103209" y="8700"/>
                      <a:pt x="101330" y="8299"/>
                    </a:cubicBezTo>
                    <a:cubicBezTo>
                      <a:pt x="101380" y="8049"/>
                      <a:pt x="101430" y="7798"/>
                      <a:pt x="101430" y="7522"/>
                    </a:cubicBezTo>
                    <a:cubicBezTo>
                      <a:pt x="101530" y="5317"/>
                      <a:pt x="99826" y="3462"/>
                      <a:pt x="97620" y="3362"/>
                    </a:cubicBezTo>
                    <a:cubicBezTo>
                      <a:pt x="97575" y="3360"/>
                      <a:pt x="97529" y="3360"/>
                      <a:pt x="97483" y="3360"/>
                    </a:cubicBezTo>
                    <a:cubicBezTo>
                      <a:pt x="96806" y="3360"/>
                      <a:pt x="96154" y="3533"/>
                      <a:pt x="95590" y="3838"/>
                    </a:cubicBezTo>
                    <a:cubicBezTo>
                      <a:pt x="94989" y="2460"/>
                      <a:pt x="93660" y="1482"/>
                      <a:pt x="92082" y="1432"/>
                    </a:cubicBezTo>
                    <a:cubicBezTo>
                      <a:pt x="92000" y="1426"/>
                      <a:pt x="91919" y="1423"/>
                      <a:pt x="91837" y="1423"/>
                    </a:cubicBezTo>
                    <a:cubicBezTo>
                      <a:pt x="91593" y="1423"/>
                      <a:pt x="91348" y="1451"/>
                      <a:pt x="91104" y="1507"/>
                    </a:cubicBezTo>
                    <a:cubicBezTo>
                      <a:pt x="90402" y="630"/>
                      <a:pt x="89350" y="54"/>
                      <a:pt x="88147" y="4"/>
                    </a:cubicBezTo>
                    <a:cubicBezTo>
                      <a:pt x="88094" y="1"/>
                      <a:pt x="88041" y="0"/>
                      <a:pt x="87989" y="0"/>
                    </a:cubicBezTo>
                    <a:close/>
                  </a:path>
                </a:pathLst>
              </a:custGeom>
              <a:solidFill>
                <a:srgbClr val="DDB5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9" name="Google Shape;1939;p35"/>
              <p:cNvSpPr/>
              <p:nvPr/>
            </p:nvSpPr>
            <p:spPr>
              <a:xfrm>
                <a:off x="6408512" y="2528185"/>
                <a:ext cx="59400" cy="55965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3259" extrusionOk="0">
                    <a:moveTo>
                      <a:pt x="1746" y="0"/>
                    </a:moveTo>
                    <a:cubicBezTo>
                      <a:pt x="808" y="0"/>
                      <a:pt x="25" y="1019"/>
                      <a:pt x="0" y="2357"/>
                    </a:cubicBezTo>
                    <a:cubicBezTo>
                      <a:pt x="0" y="2457"/>
                      <a:pt x="0" y="2557"/>
                      <a:pt x="0" y="2657"/>
                    </a:cubicBezTo>
                    <a:cubicBezTo>
                      <a:pt x="24" y="2968"/>
                      <a:pt x="276" y="3210"/>
                      <a:pt x="582" y="3210"/>
                    </a:cubicBezTo>
                    <a:cubicBezTo>
                      <a:pt x="597" y="3210"/>
                      <a:pt x="612" y="3210"/>
                      <a:pt x="627" y="3209"/>
                    </a:cubicBezTo>
                    <a:cubicBezTo>
                      <a:pt x="953" y="3209"/>
                      <a:pt x="1203" y="2908"/>
                      <a:pt x="1178" y="2582"/>
                    </a:cubicBezTo>
                    <a:cubicBezTo>
                      <a:pt x="1178" y="2532"/>
                      <a:pt x="1178" y="2457"/>
                      <a:pt x="1178" y="2382"/>
                    </a:cubicBezTo>
                    <a:cubicBezTo>
                      <a:pt x="1203" y="1655"/>
                      <a:pt x="1554" y="1204"/>
                      <a:pt x="1755" y="1204"/>
                    </a:cubicBezTo>
                    <a:cubicBezTo>
                      <a:pt x="1830" y="1204"/>
                      <a:pt x="1955" y="1304"/>
                      <a:pt x="2030" y="1454"/>
                    </a:cubicBezTo>
                    <a:cubicBezTo>
                      <a:pt x="2181" y="1705"/>
                      <a:pt x="2256" y="2056"/>
                      <a:pt x="2256" y="2407"/>
                    </a:cubicBezTo>
                    <a:cubicBezTo>
                      <a:pt x="2256" y="2482"/>
                      <a:pt x="2231" y="2532"/>
                      <a:pt x="2231" y="2607"/>
                    </a:cubicBezTo>
                    <a:cubicBezTo>
                      <a:pt x="2206" y="2933"/>
                      <a:pt x="2431" y="3209"/>
                      <a:pt x="2757" y="3259"/>
                    </a:cubicBezTo>
                    <a:lnTo>
                      <a:pt x="2832" y="3259"/>
                    </a:lnTo>
                    <a:cubicBezTo>
                      <a:pt x="3133" y="3259"/>
                      <a:pt x="3384" y="3033"/>
                      <a:pt x="3409" y="2733"/>
                    </a:cubicBezTo>
                    <a:cubicBezTo>
                      <a:pt x="3434" y="2632"/>
                      <a:pt x="3434" y="2532"/>
                      <a:pt x="3434" y="2457"/>
                    </a:cubicBezTo>
                    <a:cubicBezTo>
                      <a:pt x="3459" y="1855"/>
                      <a:pt x="3334" y="1279"/>
                      <a:pt x="3058" y="853"/>
                    </a:cubicBezTo>
                    <a:cubicBezTo>
                      <a:pt x="2757" y="327"/>
                      <a:pt x="2281" y="26"/>
                      <a:pt x="1780" y="1"/>
                    </a:cubicBezTo>
                    <a:cubicBezTo>
                      <a:pt x="1768" y="0"/>
                      <a:pt x="1757" y="0"/>
                      <a:pt x="1746" y="0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0" name="Google Shape;1940;p35"/>
              <p:cNvSpPr/>
              <p:nvPr/>
            </p:nvSpPr>
            <p:spPr>
              <a:xfrm>
                <a:off x="6750229" y="2528185"/>
                <a:ext cx="59400" cy="56000"/>
              </a:xfrm>
              <a:custGeom>
                <a:avLst/>
                <a:gdLst/>
                <a:ahLst/>
                <a:cxnLst/>
                <a:rect l="l" t="t" r="r" b="b"/>
                <a:pathLst>
                  <a:path w="3459" h="3261" extrusionOk="0">
                    <a:moveTo>
                      <a:pt x="1704" y="1"/>
                    </a:moveTo>
                    <a:cubicBezTo>
                      <a:pt x="752" y="1"/>
                      <a:pt x="0" y="1078"/>
                      <a:pt x="0" y="2432"/>
                    </a:cubicBezTo>
                    <a:cubicBezTo>
                      <a:pt x="0" y="2532"/>
                      <a:pt x="25" y="2632"/>
                      <a:pt x="25" y="2733"/>
                    </a:cubicBezTo>
                    <a:cubicBezTo>
                      <a:pt x="49" y="3042"/>
                      <a:pt x="321" y="3261"/>
                      <a:pt x="627" y="3261"/>
                    </a:cubicBezTo>
                    <a:cubicBezTo>
                      <a:pt x="644" y="3261"/>
                      <a:pt x="660" y="3260"/>
                      <a:pt x="677" y="3259"/>
                    </a:cubicBezTo>
                    <a:cubicBezTo>
                      <a:pt x="1003" y="3234"/>
                      <a:pt x="1253" y="2933"/>
                      <a:pt x="1203" y="2607"/>
                    </a:cubicBezTo>
                    <a:cubicBezTo>
                      <a:pt x="1203" y="2532"/>
                      <a:pt x="1203" y="2482"/>
                      <a:pt x="1203" y="2407"/>
                    </a:cubicBezTo>
                    <a:cubicBezTo>
                      <a:pt x="1203" y="1655"/>
                      <a:pt x="1529" y="1204"/>
                      <a:pt x="1704" y="1204"/>
                    </a:cubicBezTo>
                    <a:lnTo>
                      <a:pt x="1729" y="1204"/>
                    </a:lnTo>
                    <a:cubicBezTo>
                      <a:pt x="1805" y="1204"/>
                      <a:pt x="1930" y="1279"/>
                      <a:pt x="2005" y="1429"/>
                    </a:cubicBezTo>
                    <a:cubicBezTo>
                      <a:pt x="2181" y="1680"/>
                      <a:pt x="2256" y="2031"/>
                      <a:pt x="2256" y="2407"/>
                    </a:cubicBezTo>
                    <a:cubicBezTo>
                      <a:pt x="2256" y="2457"/>
                      <a:pt x="2256" y="2507"/>
                      <a:pt x="2256" y="2582"/>
                    </a:cubicBezTo>
                    <a:cubicBezTo>
                      <a:pt x="2231" y="2908"/>
                      <a:pt x="2481" y="3184"/>
                      <a:pt x="2807" y="3209"/>
                    </a:cubicBezTo>
                    <a:lnTo>
                      <a:pt x="2882" y="3209"/>
                    </a:lnTo>
                    <a:cubicBezTo>
                      <a:pt x="3183" y="3184"/>
                      <a:pt x="3434" y="2958"/>
                      <a:pt x="3459" y="2657"/>
                    </a:cubicBezTo>
                    <a:cubicBezTo>
                      <a:pt x="3459" y="2557"/>
                      <a:pt x="3459" y="2482"/>
                      <a:pt x="3459" y="2382"/>
                    </a:cubicBezTo>
                    <a:cubicBezTo>
                      <a:pt x="3459" y="1780"/>
                      <a:pt x="3283" y="1229"/>
                      <a:pt x="3008" y="803"/>
                    </a:cubicBezTo>
                    <a:cubicBezTo>
                      <a:pt x="2682" y="276"/>
                      <a:pt x="2206" y="1"/>
                      <a:pt x="1704" y="1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1" name="Google Shape;1941;p35"/>
              <p:cNvSpPr/>
              <p:nvPr/>
            </p:nvSpPr>
            <p:spPr>
              <a:xfrm>
                <a:off x="6488120" y="2501500"/>
                <a:ext cx="232000" cy="268149"/>
              </a:xfrm>
              <a:custGeom>
                <a:avLst/>
                <a:gdLst/>
                <a:ahLst/>
                <a:cxnLst/>
                <a:rect l="l" t="t" r="r" b="b"/>
                <a:pathLst>
                  <a:path w="13510" h="15615" extrusionOk="0">
                    <a:moveTo>
                      <a:pt x="6728" y="1"/>
                    </a:moveTo>
                    <a:cubicBezTo>
                      <a:pt x="3037" y="1"/>
                      <a:pt x="26" y="3500"/>
                      <a:pt x="1" y="7795"/>
                    </a:cubicBezTo>
                    <a:cubicBezTo>
                      <a:pt x="1" y="12106"/>
                      <a:pt x="3008" y="15615"/>
                      <a:pt x="6718" y="15615"/>
                    </a:cubicBezTo>
                    <a:cubicBezTo>
                      <a:pt x="10452" y="15615"/>
                      <a:pt x="13485" y="12131"/>
                      <a:pt x="13485" y="7820"/>
                    </a:cubicBezTo>
                    <a:cubicBezTo>
                      <a:pt x="13510" y="3510"/>
                      <a:pt x="10502" y="1"/>
                      <a:pt x="6768" y="1"/>
                    </a:cubicBezTo>
                    <a:cubicBezTo>
                      <a:pt x="6755" y="1"/>
                      <a:pt x="6741" y="1"/>
                      <a:pt x="6728" y="1"/>
                    </a:cubicBezTo>
                    <a:close/>
                  </a:path>
                </a:pathLst>
              </a:custGeom>
              <a:solidFill>
                <a:srgbClr val="F4E3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35"/>
              <p:cNvSpPr/>
              <p:nvPr/>
            </p:nvSpPr>
            <p:spPr>
              <a:xfrm>
                <a:off x="6557837" y="2562185"/>
                <a:ext cx="92560" cy="60722"/>
              </a:xfrm>
              <a:custGeom>
                <a:avLst/>
                <a:gdLst/>
                <a:ahLst/>
                <a:cxnLst/>
                <a:rect l="l" t="t" r="r" b="b"/>
                <a:pathLst>
                  <a:path w="5390" h="3536" extrusionOk="0">
                    <a:moveTo>
                      <a:pt x="2639" y="0"/>
                    </a:moveTo>
                    <a:cubicBezTo>
                      <a:pt x="1168" y="0"/>
                      <a:pt x="1" y="792"/>
                      <a:pt x="1" y="1755"/>
                    </a:cubicBezTo>
                    <a:cubicBezTo>
                      <a:pt x="1" y="2732"/>
                      <a:pt x="1204" y="3535"/>
                      <a:pt x="2683" y="3535"/>
                    </a:cubicBezTo>
                    <a:cubicBezTo>
                      <a:pt x="2706" y="3535"/>
                      <a:pt x="2728" y="3535"/>
                      <a:pt x="2751" y="3535"/>
                    </a:cubicBezTo>
                    <a:cubicBezTo>
                      <a:pt x="4223" y="3535"/>
                      <a:pt x="5389" y="2743"/>
                      <a:pt x="5389" y="1780"/>
                    </a:cubicBezTo>
                    <a:cubicBezTo>
                      <a:pt x="5389" y="803"/>
                      <a:pt x="4186" y="1"/>
                      <a:pt x="2708" y="1"/>
                    </a:cubicBezTo>
                    <a:cubicBezTo>
                      <a:pt x="2685" y="0"/>
                      <a:pt x="2662" y="0"/>
                      <a:pt x="2639" y="0"/>
                    </a:cubicBezTo>
                    <a:close/>
                  </a:path>
                </a:pathLst>
              </a:custGeom>
              <a:solidFill>
                <a:srgbClr val="6E57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35"/>
              <p:cNvSpPr/>
              <p:nvPr/>
            </p:nvSpPr>
            <p:spPr>
              <a:xfrm>
                <a:off x="6574202" y="2608668"/>
                <a:ext cx="29708" cy="75336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4387" fill="none" extrusionOk="0">
                    <a:moveTo>
                      <a:pt x="1730" y="0"/>
                    </a:moveTo>
                    <a:cubicBezTo>
                      <a:pt x="1730" y="2356"/>
                      <a:pt x="1730" y="2657"/>
                      <a:pt x="1730" y="3208"/>
                    </a:cubicBezTo>
                    <a:cubicBezTo>
                      <a:pt x="1730" y="3960"/>
                      <a:pt x="702" y="4386"/>
                      <a:pt x="0" y="3559"/>
                    </a:cubicBezTo>
                  </a:path>
                </a:pathLst>
              </a:custGeom>
              <a:noFill/>
              <a:ln w="20675" cap="rnd" cmpd="sng">
                <a:solidFill>
                  <a:srgbClr val="6E574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35"/>
              <p:cNvSpPr/>
              <p:nvPr/>
            </p:nvSpPr>
            <p:spPr>
              <a:xfrm>
                <a:off x="6603892" y="2608668"/>
                <a:ext cx="29726" cy="75765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4412" fill="none" extrusionOk="0">
                    <a:moveTo>
                      <a:pt x="1" y="0"/>
                    </a:moveTo>
                    <a:cubicBezTo>
                      <a:pt x="1" y="2356"/>
                      <a:pt x="1" y="2657"/>
                      <a:pt x="1" y="3208"/>
                    </a:cubicBezTo>
                    <a:cubicBezTo>
                      <a:pt x="1" y="3960"/>
                      <a:pt x="1028" y="4411"/>
                      <a:pt x="1730" y="3559"/>
                    </a:cubicBezTo>
                  </a:path>
                </a:pathLst>
              </a:custGeom>
              <a:noFill/>
              <a:ln w="20675" cap="rnd" cmpd="sng">
                <a:solidFill>
                  <a:srgbClr val="6E574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5" name="Google Shape;1945;p35"/>
            <p:cNvGrpSpPr/>
            <p:nvPr/>
          </p:nvGrpSpPr>
          <p:grpSpPr>
            <a:xfrm rot="5400000">
              <a:off x="6577610" y="4084777"/>
              <a:ext cx="704117" cy="542253"/>
              <a:chOff x="8267893" y="1920039"/>
              <a:chExt cx="890274" cy="685355"/>
            </a:xfrm>
          </p:grpSpPr>
          <p:sp>
            <p:nvSpPr>
              <p:cNvPr id="1946" name="Google Shape;1946;p35"/>
              <p:cNvSpPr/>
              <p:nvPr/>
            </p:nvSpPr>
            <p:spPr>
              <a:xfrm>
                <a:off x="8267893" y="1920039"/>
                <a:ext cx="890265" cy="685355"/>
              </a:xfrm>
              <a:custGeom>
                <a:avLst/>
                <a:gdLst/>
                <a:ahLst/>
                <a:cxnLst/>
                <a:rect l="l" t="t" r="r" b="b"/>
                <a:pathLst>
                  <a:path w="25942" h="19971" extrusionOk="0">
                    <a:moveTo>
                      <a:pt x="9705" y="1"/>
                    </a:moveTo>
                    <a:cubicBezTo>
                      <a:pt x="7527" y="1"/>
                      <a:pt x="5973" y="655"/>
                      <a:pt x="8435" y="3009"/>
                    </a:cubicBezTo>
                    <a:cubicBezTo>
                      <a:pt x="10695" y="5086"/>
                      <a:pt x="14849" y="6638"/>
                      <a:pt x="17770" y="7505"/>
                    </a:cubicBezTo>
                    <a:cubicBezTo>
                      <a:pt x="16612" y="7411"/>
                      <a:pt x="11802" y="6606"/>
                      <a:pt x="7521" y="6606"/>
                    </a:cubicBezTo>
                    <a:cubicBezTo>
                      <a:pt x="3532" y="6606"/>
                      <a:pt x="1" y="7304"/>
                      <a:pt x="309" y="9925"/>
                    </a:cubicBezTo>
                    <a:cubicBezTo>
                      <a:pt x="574" y="12205"/>
                      <a:pt x="8728" y="12815"/>
                      <a:pt x="14639" y="12815"/>
                    </a:cubicBezTo>
                    <a:cubicBezTo>
                      <a:pt x="16359" y="12815"/>
                      <a:pt x="17889" y="12764"/>
                      <a:pt x="18980" y="12686"/>
                    </a:cubicBezTo>
                    <a:lnTo>
                      <a:pt x="18980" y="12686"/>
                    </a:lnTo>
                    <a:cubicBezTo>
                      <a:pt x="14324" y="14421"/>
                      <a:pt x="9142" y="14946"/>
                      <a:pt x="6015" y="15631"/>
                    </a:cubicBezTo>
                    <a:cubicBezTo>
                      <a:pt x="905" y="16609"/>
                      <a:pt x="1306" y="19970"/>
                      <a:pt x="6427" y="19970"/>
                    </a:cubicBezTo>
                    <a:cubicBezTo>
                      <a:pt x="6682" y="19970"/>
                      <a:pt x="6948" y="19962"/>
                      <a:pt x="7225" y="19945"/>
                    </a:cubicBezTo>
                    <a:cubicBezTo>
                      <a:pt x="12931" y="19625"/>
                      <a:pt x="19893" y="18347"/>
                      <a:pt x="25942" y="17023"/>
                    </a:cubicBezTo>
                    <a:lnTo>
                      <a:pt x="25942" y="4629"/>
                    </a:lnTo>
                    <a:cubicBezTo>
                      <a:pt x="22016" y="3077"/>
                      <a:pt x="17702" y="1799"/>
                      <a:pt x="13981" y="589"/>
                    </a:cubicBezTo>
                    <a:cubicBezTo>
                      <a:pt x="12996" y="310"/>
                      <a:pt x="11203" y="1"/>
                      <a:pt x="9705" y="1"/>
                    </a:cubicBezTo>
                    <a:close/>
                  </a:path>
                </a:pathLst>
              </a:custGeom>
              <a:solidFill>
                <a:srgbClr val="FF888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35"/>
              <p:cNvSpPr/>
              <p:nvPr/>
            </p:nvSpPr>
            <p:spPr>
              <a:xfrm>
                <a:off x="8600128" y="1969526"/>
                <a:ext cx="558037" cy="233153"/>
              </a:xfrm>
              <a:custGeom>
                <a:avLst/>
                <a:gdLst/>
                <a:ahLst/>
                <a:cxnLst/>
                <a:rect l="l" t="t" r="r" b="b"/>
                <a:pathLst>
                  <a:path w="16261" h="6794" extrusionOk="0">
                    <a:moveTo>
                      <a:pt x="487" y="1"/>
                    </a:moveTo>
                    <a:cubicBezTo>
                      <a:pt x="190" y="1"/>
                      <a:pt x="1" y="463"/>
                      <a:pt x="306" y="653"/>
                    </a:cubicBezTo>
                    <a:cubicBezTo>
                      <a:pt x="5031" y="3712"/>
                      <a:pt x="10646" y="5675"/>
                      <a:pt x="16261" y="6793"/>
                    </a:cubicBezTo>
                    <a:lnTo>
                      <a:pt x="16261" y="6086"/>
                    </a:lnTo>
                    <a:cubicBezTo>
                      <a:pt x="10760" y="4967"/>
                      <a:pt x="5282" y="3027"/>
                      <a:pt x="671" y="60"/>
                    </a:cubicBezTo>
                    <a:cubicBezTo>
                      <a:pt x="607" y="19"/>
                      <a:pt x="545" y="1"/>
                      <a:pt x="487" y="1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8" name="Google Shape;1948;p35"/>
              <p:cNvSpPr/>
              <p:nvPr/>
            </p:nvSpPr>
            <p:spPr>
              <a:xfrm>
                <a:off x="8352110" y="2225369"/>
                <a:ext cx="806049" cy="51716"/>
              </a:xfrm>
              <a:custGeom>
                <a:avLst/>
                <a:gdLst/>
                <a:ahLst/>
                <a:cxnLst/>
                <a:rect l="l" t="t" r="r" b="b"/>
                <a:pathLst>
                  <a:path w="23488" h="1507" extrusionOk="0">
                    <a:moveTo>
                      <a:pt x="11990" y="0"/>
                    </a:moveTo>
                    <a:cubicBezTo>
                      <a:pt x="8126" y="0"/>
                      <a:pt x="4258" y="160"/>
                      <a:pt x="457" y="160"/>
                    </a:cubicBezTo>
                    <a:cubicBezTo>
                      <a:pt x="1" y="160"/>
                      <a:pt x="1" y="868"/>
                      <a:pt x="457" y="868"/>
                    </a:cubicBezTo>
                    <a:cubicBezTo>
                      <a:pt x="4258" y="856"/>
                      <a:pt x="8126" y="691"/>
                      <a:pt x="11990" y="691"/>
                    </a:cubicBezTo>
                    <a:cubicBezTo>
                      <a:pt x="15853" y="691"/>
                      <a:pt x="19710" y="856"/>
                      <a:pt x="23488" y="1507"/>
                    </a:cubicBezTo>
                    <a:lnTo>
                      <a:pt x="23488" y="799"/>
                    </a:lnTo>
                    <a:cubicBezTo>
                      <a:pt x="19710" y="160"/>
                      <a:pt x="15853" y="0"/>
                      <a:pt x="11990" y="0"/>
                    </a:cubicBez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9" name="Google Shape;1949;p35"/>
              <p:cNvSpPr/>
              <p:nvPr/>
            </p:nvSpPr>
            <p:spPr>
              <a:xfrm>
                <a:off x="8480529" y="2421189"/>
                <a:ext cx="677633" cy="130235"/>
              </a:xfrm>
              <a:custGeom>
                <a:avLst/>
                <a:gdLst/>
                <a:ahLst/>
                <a:cxnLst/>
                <a:rect l="l" t="t" r="r" b="b"/>
                <a:pathLst>
                  <a:path w="19746" h="3795" extrusionOk="0">
                    <a:moveTo>
                      <a:pt x="19746" y="1"/>
                    </a:moveTo>
                    <a:cubicBezTo>
                      <a:pt x="13241" y="503"/>
                      <a:pt x="6850" y="1872"/>
                      <a:pt x="413" y="3105"/>
                    </a:cubicBezTo>
                    <a:cubicBezTo>
                      <a:pt x="0" y="3192"/>
                      <a:pt x="145" y="3795"/>
                      <a:pt x="553" y="3795"/>
                    </a:cubicBezTo>
                    <a:cubicBezTo>
                      <a:pt x="574" y="3795"/>
                      <a:pt x="596" y="3793"/>
                      <a:pt x="618" y="3790"/>
                    </a:cubicBezTo>
                    <a:cubicBezTo>
                      <a:pt x="6964" y="2557"/>
                      <a:pt x="13309" y="1188"/>
                      <a:pt x="19746" y="708"/>
                    </a:cubicBezTo>
                    <a:lnTo>
                      <a:pt x="19746" y="1"/>
                    </a:lnTo>
                    <a:close/>
                  </a:path>
                </a:pathLst>
              </a:custGeom>
              <a:solidFill>
                <a:srgbClr val="A551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35"/>
              <p:cNvSpPr/>
              <p:nvPr/>
            </p:nvSpPr>
            <p:spPr>
              <a:xfrm>
                <a:off x="8675456" y="2081884"/>
                <a:ext cx="482710" cy="421247"/>
              </a:xfrm>
              <a:custGeom>
                <a:avLst/>
                <a:gdLst/>
                <a:ahLst/>
                <a:cxnLst/>
                <a:rect l="l" t="t" r="r" b="b"/>
                <a:pathLst>
                  <a:path w="14066" h="12275" extrusionOk="0">
                    <a:moveTo>
                      <a:pt x="5947" y="1"/>
                    </a:moveTo>
                    <a:cubicBezTo>
                      <a:pt x="4617" y="1"/>
                      <a:pt x="3672" y="406"/>
                      <a:pt x="5187" y="1853"/>
                    </a:cubicBezTo>
                    <a:cubicBezTo>
                      <a:pt x="6556" y="3131"/>
                      <a:pt x="9113" y="4090"/>
                      <a:pt x="10916" y="4615"/>
                    </a:cubicBezTo>
                    <a:cubicBezTo>
                      <a:pt x="10195" y="4556"/>
                      <a:pt x="7242" y="4063"/>
                      <a:pt x="4615" y="4063"/>
                    </a:cubicBezTo>
                    <a:cubicBezTo>
                      <a:pt x="2167" y="4063"/>
                      <a:pt x="1" y="4491"/>
                      <a:pt x="188" y="6099"/>
                    </a:cubicBezTo>
                    <a:cubicBezTo>
                      <a:pt x="346" y="7488"/>
                      <a:pt x="5300" y="7875"/>
                      <a:pt x="8923" y="7875"/>
                    </a:cubicBezTo>
                    <a:cubicBezTo>
                      <a:pt x="10003" y="7875"/>
                      <a:pt x="10965" y="7840"/>
                      <a:pt x="11646" y="7788"/>
                    </a:cubicBezTo>
                    <a:lnTo>
                      <a:pt x="11646" y="7788"/>
                    </a:lnTo>
                    <a:cubicBezTo>
                      <a:pt x="8793" y="8861"/>
                      <a:pt x="5598" y="9180"/>
                      <a:pt x="3680" y="9591"/>
                    </a:cubicBezTo>
                    <a:cubicBezTo>
                      <a:pt x="537" y="10202"/>
                      <a:pt x="796" y="12275"/>
                      <a:pt x="3980" y="12275"/>
                    </a:cubicBezTo>
                    <a:cubicBezTo>
                      <a:pt x="4125" y="12275"/>
                      <a:pt x="4276" y="12271"/>
                      <a:pt x="4434" y="12262"/>
                    </a:cubicBezTo>
                    <a:cubicBezTo>
                      <a:pt x="7355" y="12079"/>
                      <a:pt x="10825" y="11508"/>
                      <a:pt x="14066" y="10846"/>
                    </a:cubicBezTo>
                    <a:lnTo>
                      <a:pt x="14066" y="2150"/>
                    </a:lnTo>
                    <a:cubicBezTo>
                      <a:pt x="12194" y="1511"/>
                      <a:pt x="10277" y="917"/>
                      <a:pt x="8565" y="370"/>
                    </a:cubicBezTo>
                    <a:cubicBezTo>
                      <a:pt x="7960" y="193"/>
                      <a:pt x="6863" y="1"/>
                      <a:pt x="5947" y="1"/>
                    </a:cubicBezTo>
                    <a:close/>
                  </a:path>
                </a:pathLst>
              </a:custGeom>
              <a:solidFill>
                <a:srgbClr val="A53A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4869856A-B963-4D82-A1E4-6FA314E05E87}"/>
              </a:ext>
            </a:extLst>
          </p:cNvPr>
          <p:cNvSpPr txBox="1"/>
          <p:nvPr/>
        </p:nvSpPr>
        <p:spPr>
          <a:xfrm>
            <a:off x="2112283" y="1648580"/>
            <a:ext cx="3442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UTM Avo" panose="02040603050506020204" pitchFamily="18" charset="0"/>
              </a:rPr>
              <a:t>3 x 7 = 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8FA7D4C-3823-4B59-953C-EACCE3F8F6C9}"/>
              </a:ext>
            </a:extLst>
          </p:cNvPr>
          <p:cNvSpPr txBox="1"/>
          <p:nvPr/>
        </p:nvSpPr>
        <p:spPr>
          <a:xfrm>
            <a:off x="5134410" y="1651957"/>
            <a:ext cx="1259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8" name="Google Shape;4378;p54"/>
          <p:cNvGrpSpPr/>
          <p:nvPr/>
        </p:nvGrpSpPr>
        <p:grpSpPr>
          <a:xfrm>
            <a:off x="118241" y="159681"/>
            <a:ext cx="9025759" cy="4909964"/>
            <a:chOff x="945916" y="459529"/>
            <a:chExt cx="7720022" cy="4683960"/>
          </a:xfrm>
        </p:grpSpPr>
        <p:grpSp>
          <p:nvGrpSpPr>
            <p:cNvPr id="4379" name="Google Shape;4379;p54"/>
            <p:cNvGrpSpPr/>
            <p:nvPr/>
          </p:nvGrpSpPr>
          <p:grpSpPr>
            <a:xfrm rot="10056684">
              <a:off x="5653272" y="3493240"/>
              <a:ext cx="1082611" cy="863259"/>
              <a:chOff x="8757948" y="1920174"/>
              <a:chExt cx="1090443" cy="865316"/>
            </a:xfrm>
          </p:grpSpPr>
          <p:sp>
            <p:nvSpPr>
              <p:cNvPr id="4380" name="Google Shape;4380;p54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1" name="Google Shape;4381;p54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2" name="Google Shape;4382;p54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3" name="Google Shape;4383;p54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4" name="Google Shape;4384;p54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5" name="Google Shape;4385;p54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6" name="Google Shape;4386;p54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7" name="Google Shape;4387;p54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8" name="Google Shape;4388;p54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9" name="Google Shape;4389;p54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0" name="Google Shape;4390;p54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1" name="Google Shape;4391;p54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2" name="Google Shape;4392;p54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3" name="Google Shape;4393;p54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4" name="Google Shape;4394;p54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5" name="Google Shape;4395;p54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6" name="Google Shape;4396;p54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7" name="Google Shape;4397;p54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8" name="Google Shape;4398;p54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9" name="Google Shape;4399;p54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0" name="Google Shape;4400;p54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1" name="Google Shape;4401;p54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02" name="Google Shape;4402;p54"/>
            <p:cNvGrpSpPr/>
            <p:nvPr/>
          </p:nvGrpSpPr>
          <p:grpSpPr>
            <a:xfrm rot="2096538">
              <a:off x="6513882" y="2773221"/>
              <a:ext cx="2017589" cy="1113627"/>
              <a:chOff x="80379" y="2974904"/>
              <a:chExt cx="1766396" cy="973004"/>
            </a:xfrm>
          </p:grpSpPr>
          <p:sp>
            <p:nvSpPr>
              <p:cNvPr id="4403" name="Google Shape;4403;p54"/>
              <p:cNvSpPr/>
              <p:nvPr/>
            </p:nvSpPr>
            <p:spPr>
              <a:xfrm flipH="1">
                <a:off x="80385" y="2974904"/>
                <a:ext cx="1766390" cy="973004"/>
              </a:xfrm>
              <a:custGeom>
                <a:avLst/>
                <a:gdLst/>
                <a:ahLst/>
                <a:cxnLst/>
                <a:rect l="l" t="t" r="r" b="b"/>
                <a:pathLst>
                  <a:path w="51472" h="28353" extrusionOk="0">
                    <a:moveTo>
                      <a:pt x="15357" y="1"/>
                    </a:moveTo>
                    <a:cubicBezTo>
                      <a:pt x="9974" y="1"/>
                      <a:pt x="4681" y="665"/>
                      <a:pt x="1" y="2034"/>
                    </a:cubicBezTo>
                    <a:cubicBezTo>
                      <a:pt x="8058" y="10662"/>
                      <a:pt x="11938" y="20385"/>
                      <a:pt x="24173" y="24836"/>
                    </a:cubicBezTo>
                    <a:cubicBezTo>
                      <a:pt x="29410" y="26673"/>
                      <a:pt x="35752" y="28352"/>
                      <a:pt x="42537" y="28352"/>
                    </a:cubicBezTo>
                    <a:cubicBezTo>
                      <a:pt x="45451" y="28352"/>
                      <a:pt x="48447" y="28042"/>
                      <a:pt x="51472" y="27302"/>
                    </a:cubicBezTo>
                    <a:lnTo>
                      <a:pt x="51472" y="14268"/>
                    </a:lnTo>
                    <a:cubicBezTo>
                      <a:pt x="47797" y="10023"/>
                      <a:pt x="43734" y="6508"/>
                      <a:pt x="37526" y="3974"/>
                    </a:cubicBezTo>
                    <a:cubicBezTo>
                      <a:pt x="30977" y="1366"/>
                      <a:pt x="23074" y="1"/>
                      <a:pt x="15357" y="1"/>
                    </a:cubicBezTo>
                    <a:close/>
                  </a:path>
                </a:pathLst>
              </a:custGeom>
              <a:solidFill>
                <a:srgbClr val="0B44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4" name="Google Shape;4404;p54"/>
              <p:cNvSpPr/>
              <p:nvPr/>
            </p:nvSpPr>
            <p:spPr>
              <a:xfrm flipH="1">
                <a:off x="80379" y="3137607"/>
                <a:ext cx="1516319" cy="632472"/>
              </a:xfrm>
              <a:custGeom>
                <a:avLst/>
                <a:gdLst/>
                <a:ahLst/>
                <a:cxnLst/>
                <a:rect l="l" t="t" r="r" b="b"/>
                <a:pathLst>
                  <a:path w="44185" h="18430" extrusionOk="0">
                    <a:moveTo>
                      <a:pt x="508" y="1"/>
                    </a:moveTo>
                    <a:cubicBezTo>
                      <a:pt x="134" y="1"/>
                      <a:pt x="0" y="587"/>
                      <a:pt x="406" y="694"/>
                    </a:cubicBezTo>
                    <a:cubicBezTo>
                      <a:pt x="9308" y="2817"/>
                      <a:pt x="17274" y="7587"/>
                      <a:pt x="25377" y="11650"/>
                    </a:cubicBezTo>
                    <a:cubicBezTo>
                      <a:pt x="31311" y="14640"/>
                      <a:pt x="37588" y="17448"/>
                      <a:pt x="44185" y="18429"/>
                    </a:cubicBezTo>
                    <a:lnTo>
                      <a:pt x="44185" y="17722"/>
                    </a:lnTo>
                    <a:cubicBezTo>
                      <a:pt x="37429" y="16694"/>
                      <a:pt x="31015" y="13727"/>
                      <a:pt x="24943" y="10669"/>
                    </a:cubicBezTo>
                    <a:cubicBezTo>
                      <a:pt x="17046" y="6674"/>
                      <a:pt x="9262" y="2086"/>
                      <a:pt x="589" y="9"/>
                    </a:cubicBezTo>
                    <a:cubicBezTo>
                      <a:pt x="561" y="3"/>
                      <a:pt x="534" y="1"/>
                      <a:pt x="50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5" name="Google Shape;4405;p54"/>
              <p:cNvSpPr/>
              <p:nvPr/>
            </p:nvSpPr>
            <p:spPr>
              <a:xfrm flipH="1">
                <a:off x="1102584" y="3328245"/>
                <a:ext cx="21174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26" extrusionOk="0">
                    <a:moveTo>
                      <a:pt x="617" y="1"/>
                    </a:moveTo>
                    <a:lnTo>
                      <a:pt x="617" y="1"/>
                    </a:lnTo>
                    <a:cubicBezTo>
                      <a:pt x="411" y="24"/>
                      <a:pt x="206" y="24"/>
                      <a:pt x="1" y="24"/>
                    </a:cubicBezTo>
                    <a:cubicBezTo>
                      <a:pt x="115" y="206"/>
                      <a:pt x="206" y="366"/>
                      <a:pt x="297" y="526"/>
                    </a:cubicBezTo>
                    <a:cubicBezTo>
                      <a:pt x="411" y="366"/>
                      <a:pt x="503" y="183"/>
                      <a:pt x="617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6" name="Google Shape;4406;p54"/>
              <p:cNvSpPr/>
              <p:nvPr/>
            </p:nvSpPr>
            <p:spPr>
              <a:xfrm flipH="1">
                <a:off x="1088487" y="3081359"/>
                <a:ext cx="372894" cy="291527"/>
              </a:xfrm>
              <a:custGeom>
                <a:avLst/>
                <a:gdLst/>
                <a:ahLst/>
                <a:cxnLst/>
                <a:rect l="l" t="t" r="r" b="b"/>
                <a:pathLst>
                  <a:path w="10866" h="8495" extrusionOk="0">
                    <a:moveTo>
                      <a:pt x="5735" y="0"/>
                    </a:moveTo>
                    <a:cubicBezTo>
                      <a:pt x="5479" y="0"/>
                      <a:pt x="5232" y="248"/>
                      <a:pt x="5410" y="507"/>
                    </a:cubicBezTo>
                    <a:cubicBezTo>
                      <a:pt x="7031" y="2653"/>
                      <a:pt x="8515" y="4889"/>
                      <a:pt x="9839" y="7218"/>
                    </a:cubicBezTo>
                    <a:cubicBezTo>
                      <a:pt x="10044" y="7218"/>
                      <a:pt x="10249" y="7218"/>
                      <a:pt x="10455" y="7195"/>
                    </a:cubicBezTo>
                    <a:lnTo>
                      <a:pt x="10455" y="7195"/>
                    </a:lnTo>
                    <a:cubicBezTo>
                      <a:pt x="10341" y="7377"/>
                      <a:pt x="10249" y="7560"/>
                      <a:pt x="10135" y="7720"/>
                    </a:cubicBezTo>
                    <a:cubicBezTo>
                      <a:pt x="10044" y="7560"/>
                      <a:pt x="9953" y="7400"/>
                      <a:pt x="9839" y="7218"/>
                    </a:cubicBezTo>
                    <a:cubicBezTo>
                      <a:pt x="7139" y="7316"/>
                      <a:pt x="4440" y="7806"/>
                      <a:pt x="1726" y="7806"/>
                    </a:cubicBezTo>
                    <a:cubicBezTo>
                      <a:pt x="1296" y="7806"/>
                      <a:pt x="865" y="7793"/>
                      <a:pt x="435" y="7765"/>
                    </a:cubicBezTo>
                    <a:cubicBezTo>
                      <a:pt x="427" y="7765"/>
                      <a:pt x="420" y="7765"/>
                      <a:pt x="414" y="7765"/>
                    </a:cubicBezTo>
                    <a:cubicBezTo>
                      <a:pt x="1" y="7765"/>
                      <a:pt x="8" y="8428"/>
                      <a:pt x="435" y="8450"/>
                    </a:cubicBezTo>
                    <a:cubicBezTo>
                      <a:pt x="886" y="8481"/>
                      <a:pt x="1337" y="8494"/>
                      <a:pt x="1787" y="8494"/>
                    </a:cubicBezTo>
                    <a:cubicBezTo>
                      <a:pt x="4681" y="8494"/>
                      <a:pt x="7551" y="7942"/>
                      <a:pt x="10455" y="7902"/>
                    </a:cubicBezTo>
                    <a:cubicBezTo>
                      <a:pt x="10706" y="7902"/>
                      <a:pt x="10866" y="7606"/>
                      <a:pt x="10752" y="7377"/>
                    </a:cubicBezTo>
                    <a:cubicBezTo>
                      <a:pt x="9336" y="4867"/>
                      <a:pt x="7739" y="2470"/>
                      <a:pt x="6027" y="142"/>
                    </a:cubicBezTo>
                    <a:cubicBezTo>
                      <a:pt x="5947" y="42"/>
                      <a:pt x="5840" y="0"/>
                      <a:pt x="5735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7" name="Google Shape;4407;p54"/>
              <p:cNvSpPr/>
              <p:nvPr/>
            </p:nvSpPr>
            <p:spPr>
              <a:xfrm flipH="1">
                <a:off x="859757" y="3166984"/>
                <a:ext cx="432229" cy="365687"/>
              </a:xfrm>
              <a:custGeom>
                <a:avLst/>
                <a:gdLst/>
                <a:ahLst/>
                <a:cxnLst/>
                <a:rect l="l" t="t" r="r" b="b"/>
                <a:pathLst>
                  <a:path w="12595" h="10656" extrusionOk="0">
                    <a:moveTo>
                      <a:pt x="9113" y="1"/>
                    </a:moveTo>
                    <a:cubicBezTo>
                      <a:pt x="8896" y="1"/>
                      <a:pt x="8687" y="171"/>
                      <a:pt x="8783" y="431"/>
                    </a:cubicBezTo>
                    <a:cubicBezTo>
                      <a:pt x="9787" y="3011"/>
                      <a:pt x="10244" y="5773"/>
                      <a:pt x="11636" y="8169"/>
                    </a:cubicBezTo>
                    <a:cubicBezTo>
                      <a:pt x="11796" y="8146"/>
                      <a:pt x="11933" y="8101"/>
                      <a:pt x="12093" y="8055"/>
                    </a:cubicBezTo>
                    <a:lnTo>
                      <a:pt x="12093" y="8055"/>
                    </a:lnTo>
                    <a:cubicBezTo>
                      <a:pt x="12024" y="8238"/>
                      <a:pt x="11956" y="8397"/>
                      <a:pt x="11887" y="8580"/>
                    </a:cubicBezTo>
                    <a:cubicBezTo>
                      <a:pt x="11796" y="8443"/>
                      <a:pt x="11727" y="8306"/>
                      <a:pt x="11636" y="8169"/>
                    </a:cubicBezTo>
                    <a:cubicBezTo>
                      <a:pt x="8846" y="8912"/>
                      <a:pt x="5826" y="9957"/>
                      <a:pt x="2873" y="9957"/>
                    </a:cubicBezTo>
                    <a:cubicBezTo>
                      <a:pt x="2105" y="9957"/>
                      <a:pt x="1342" y="9886"/>
                      <a:pt x="589" y="9721"/>
                    </a:cubicBezTo>
                    <a:cubicBezTo>
                      <a:pt x="561" y="9715"/>
                      <a:pt x="534" y="9713"/>
                      <a:pt x="508" y="9713"/>
                    </a:cubicBezTo>
                    <a:cubicBezTo>
                      <a:pt x="134" y="9713"/>
                      <a:pt x="0" y="10299"/>
                      <a:pt x="406" y="10406"/>
                    </a:cubicBezTo>
                    <a:cubicBezTo>
                      <a:pt x="1203" y="10581"/>
                      <a:pt x="2008" y="10656"/>
                      <a:pt x="2816" y="10656"/>
                    </a:cubicBezTo>
                    <a:cubicBezTo>
                      <a:pt x="6015" y="10656"/>
                      <a:pt x="9269" y="9487"/>
                      <a:pt x="12275" y="8740"/>
                    </a:cubicBezTo>
                    <a:cubicBezTo>
                      <a:pt x="12481" y="8671"/>
                      <a:pt x="12595" y="8397"/>
                      <a:pt x="12481" y="8215"/>
                    </a:cubicBezTo>
                    <a:cubicBezTo>
                      <a:pt x="10928" y="5773"/>
                      <a:pt x="10495" y="2919"/>
                      <a:pt x="9468" y="249"/>
                    </a:cubicBezTo>
                    <a:cubicBezTo>
                      <a:pt x="9404" y="76"/>
                      <a:pt x="9257" y="1"/>
                      <a:pt x="911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8" name="Google Shape;4408;p54"/>
              <p:cNvSpPr/>
              <p:nvPr/>
            </p:nvSpPr>
            <p:spPr>
              <a:xfrm flipH="1">
                <a:off x="515100" y="3252161"/>
                <a:ext cx="471660" cy="453060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13202" extrusionOk="0">
                    <a:moveTo>
                      <a:pt x="7486" y="1"/>
                    </a:moveTo>
                    <a:cubicBezTo>
                      <a:pt x="7259" y="1"/>
                      <a:pt x="7023" y="249"/>
                      <a:pt x="7147" y="529"/>
                    </a:cubicBezTo>
                    <a:cubicBezTo>
                      <a:pt x="8768" y="3930"/>
                      <a:pt x="10799" y="7102"/>
                      <a:pt x="12717" y="10344"/>
                    </a:cubicBezTo>
                    <a:cubicBezTo>
                      <a:pt x="12899" y="10321"/>
                      <a:pt x="13105" y="10298"/>
                      <a:pt x="13287" y="10298"/>
                    </a:cubicBezTo>
                    <a:cubicBezTo>
                      <a:pt x="13196" y="10458"/>
                      <a:pt x="13105" y="10640"/>
                      <a:pt x="12991" y="10823"/>
                    </a:cubicBezTo>
                    <a:cubicBezTo>
                      <a:pt x="12899" y="10663"/>
                      <a:pt x="12808" y="10503"/>
                      <a:pt x="12717" y="10344"/>
                    </a:cubicBezTo>
                    <a:cubicBezTo>
                      <a:pt x="8562" y="10732"/>
                      <a:pt x="4545" y="11941"/>
                      <a:pt x="414" y="12535"/>
                    </a:cubicBezTo>
                    <a:cubicBezTo>
                      <a:pt x="1" y="12578"/>
                      <a:pt x="147" y="13201"/>
                      <a:pt x="536" y="13201"/>
                    </a:cubicBezTo>
                    <a:cubicBezTo>
                      <a:pt x="556" y="13201"/>
                      <a:pt x="576" y="13200"/>
                      <a:pt x="596" y="13197"/>
                    </a:cubicBezTo>
                    <a:cubicBezTo>
                      <a:pt x="4865" y="12603"/>
                      <a:pt x="8996" y="11302"/>
                      <a:pt x="13287" y="10983"/>
                    </a:cubicBezTo>
                    <a:cubicBezTo>
                      <a:pt x="13561" y="10960"/>
                      <a:pt x="13744" y="10709"/>
                      <a:pt x="13584" y="10458"/>
                    </a:cubicBezTo>
                    <a:cubicBezTo>
                      <a:pt x="11598" y="7057"/>
                      <a:pt x="9430" y="3747"/>
                      <a:pt x="7764" y="186"/>
                    </a:cubicBezTo>
                    <a:cubicBezTo>
                      <a:pt x="7698" y="55"/>
                      <a:pt x="7593" y="1"/>
                      <a:pt x="7486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9" name="Google Shape;4409;p54"/>
              <p:cNvSpPr/>
              <p:nvPr/>
            </p:nvSpPr>
            <p:spPr>
              <a:xfrm flipH="1">
                <a:off x="218991" y="3719919"/>
                <a:ext cx="1884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94" extrusionOk="0">
                    <a:moveTo>
                      <a:pt x="549" y="0"/>
                    </a:moveTo>
                    <a:lnTo>
                      <a:pt x="549" y="0"/>
                    </a:lnTo>
                    <a:cubicBezTo>
                      <a:pt x="366" y="69"/>
                      <a:pt x="184" y="114"/>
                      <a:pt x="1" y="183"/>
                    </a:cubicBezTo>
                    <a:cubicBezTo>
                      <a:pt x="138" y="320"/>
                      <a:pt x="252" y="457"/>
                      <a:pt x="389" y="594"/>
                    </a:cubicBezTo>
                    <a:cubicBezTo>
                      <a:pt x="457" y="388"/>
                      <a:pt x="503" y="206"/>
                      <a:pt x="54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0" name="Google Shape;4410;p54"/>
              <p:cNvSpPr/>
              <p:nvPr/>
            </p:nvSpPr>
            <p:spPr>
              <a:xfrm flipH="1">
                <a:off x="200984" y="3415310"/>
                <a:ext cx="459031" cy="452991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13200" extrusionOk="0">
                    <a:moveTo>
                      <a:pt x="7388" y="1"/>
                    </a:moveTo>
                    <a:cubicBezTo>
                      <a:pt x="7137" y="1"/>
                      <a:pt x="6901" y="245"/>
                      <a:pt x="7076" y="499"/>
                    </a:cubicBezTo>
                    <a:cubicBezTo>
                      <a:pt x="9153" y="3170"/>
                      <a:pt x="9975" y="6594"/>
                      <a:pt x="12303" y="9059"/>
                    </a:cubicBezTo>
                    <a:cubicBezTo>
                      <a:pt x="12486" y="8990"/>
                      <a:pt x="12668" y="8945"/>
                      <a:pt x="12851" y="8876"/>
                    </a:cubicBezTo>
                    <a:lnTo>
                      <a:pt x="12851" y="8876"/>
                    </a:lnTo>
                    <a:cubicBezTo>
                      <a:pt x="12805" y="9082"/>
                      <a:pt x="12759" y="9264"/>
                      <a:pt x="12691" y="9470"/>
                    </a:cubicBezTo>
                    <a:cubicBezTo>
                      <a:pt x="12554" y="9333"/>
                      <a:pt x="12440" y="9196"/>
                      <a:pt x="12303" y="9059"/>
                    </a:cubicBezTo>
                    <a:cubicBezTo>
                      <a:pt x="8546" y="10289"/>
                      <a:pt x="4936" y="12493"/>
                      <a:pt x="905" y="12493"/>
                    </a:cubicBezTo>
                    <a:cubicBezTo>
                      <a:pt x="749" y="12493"/>
                      <a:pt x="592" y="12490"/>
                      <a:pt x="434" y="12483"/>
                    </a:cubicBezTo>
                    <a:cubicBezTo>
                      <a:pt x="427" y="12482"/>
                      <a:pt x="420" y="12482"/>
                      <a:pt x="413" y="12482"/>
                    </a:cubicBezTo>
                    <a:cubicBezTo>
                      <a:pt x="0" y="12482"/>
                      <a:pt x="7" y="13168"/>
                      <a:pt x="434" y="13190"/>
                    </a:cubicBezTo>
                    <a:cubicBezTo>
                      <a:pt x="586" y="13197"/>
                      <a:pt x="738" y="13200"/>
                      <a:pt x="889" y="13200"/>
                    </a:cubicBezTo>
                    <a:cubicBezTo>
                      <a:pt x="5197" y="13200"/>
                      <a:pt x="8998" y="10752"/>
                      <a:pt x="13033" y="9561"/>
                    </a:cubicBezTo>
                    <a:cubicBezTo>
                      <a:pt x="13284" y="9493"/>
                      <a:pt x="13376" y="9150"/>
                      <a:pt x="13193" y="8968"/>
                    </a:cubicBezTo>
                    <a:cubicBezTo>
                      <a:pt x="10591" y="6525"/>
                      <a:pt x="9815" y="2919"/>
                      <a:pt x="7692" y="157"/>
                    </a:cubicBezTo>
                    <a:cubicBezTo>
                      <a:pt x="7609" y="47"/>
                      <a:pt x="7497" y="1"/>
                      <a:pt x="73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11" name="Google Shape;4411;p54"/>
            <p:cNvGrpSpPr/>
            <p:nvPr/>
          </p:nvGrpSpPr>
          <p:grpSpPr>
            <a:xfrm rot="815345">
              <a:off x="1045572" y="1449655"/>
              <a:ext cx="1318375" cy="1005271"/>
              <a:chOff x="5913226" y="4077344"/>
              <a:chExt cx="914289" cy="694967"/>
            </a:xfrm>
          </p:grpSpPr>
          <p:sp>
            <p:nvSpPr>
              <p:cNvPr id="4412" name="Google Shape;4412;p54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3" name="Google Shape;4413;p54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4" name="Google Shape;4414;p54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5" name="Google Shape;4415;p54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6" name="Google Shape;4416;p54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7" name="Google Shape;4417;p54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8" name="Google Shape;4418;p54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19" name="Google Shape;4419;p54"/>
            <p:cNvGrpSpPr/>
            <p:nvPr/>
          </p:nvGrpSpPr>
          <p:grpSpPr>
            <a:xfrm rot="344346">
              <a:off x="1771931" y="1089247"/>
              <a:ext cx="545286" cy="773116"/>
              <a:chOff x="6055204" y="4369368"/>
              <a:chExt cx="545279" cy="773107"/>
            </a:xfrm>
          </p:grpSpPr>
          <p:sp>
            <p:nvSpPr>
              <p:cNvPr id="4420" name="Google Shape;4420;p54"/>
              <p:cNvSpPr/>
              <p:nvPr/>
            </p:nvSpPr>
            <p:spPr>
              <a:xfrm>
                <a:off x="6055204" y="4591716"/>
                <a:ext cx="257793" cy="151958"/>
              </a:xfrm>
              <a:custGeom>
                <a:avLst/>
                <a:gdLst/>
                <a:ahLst/>
                <a:cxnLst/>
                <a:rect l="l" t="t" r="r" b="b"/>
                <a:pathLst>
                  <a:path w="7512" h="4428" extrusionOk="0">
                    <a:moveTo>
                      <a:pt x="2539" y="0"/>
                    </a:moveTo>
                    <a:cubicBezTo>
                      <a:pt x="1131" y="0"/>
                      <a:pt x="0" y="955"/>
                      <a:pt x="573" y="2673"/>
                    </a:cubicBezTo>
                    <a:cubicBezTo>
                      <a:pt x="981" y="3929"/>
                      <a:pt x="2197" y="4428"/>
                      <a:pt x="3532" y="4428"/>
                    </a:cubicBezTo>
                    <a:cubicBezTo>
                      <a:pt x="5035" y="4428"/>
                      <a:pt x="6689" y="3796"/>
                      <a:pt x="7511" y="2901"/>
                    </a:cubicBezTo>
                    <a:lnTo>
                      <a:pt x="7466" y="2810"/>
                    </a:lnTo>
                    <a:cubicBezTo>
                      <a:pt x="6507" y="1600"/>
                      <a:pt x="5001" y="596"/>
                      <a:pt x="3563" y="162"/>
                    </a:cubicBezTo>
                    <a:cubicBezTo>
                      <a:pt x="3218" y="53"/>
                      <a:pt x="2871" y="0"/>
                      <a:pt x="253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1" name="Google Shape;4421;p54"/>
              <p:cNvSpPr/>
              <p:nvPr/>
            </p:nvSpPr>
            <p:spPr>
              <a:xfrm>
                <a:off x="6081114" y="4369368"/>
                <a:ext cx="247120" cy="236551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6893" extrusionOk="0">
                    <a:moveTo>
                      <a:pt x="4723" y="0"/>
                    </a:moveTo>
                    <a:cubicBezTo>
                      <a:pt x="4407" y="0"/>
                      <a:pt x="4045" y="92"/>
                      <a:pt x="3629" y="296"/>
                    </a:cubicBezTo>
                    <a:cubicBezTo>
                      <a:pt x="0" y="2099"/>
                      <a:pt x="4451" y="5865"/>
                      <a:pt x="6232" y="6892"/>
                    </a:cubicBezTo>
                    <a:lnTo>
                      <a:pt x="6346" y="6892"/>
                    </a:lnTo>
                    <a:cubicBezTo>
                      <a:pt x="6791" y="5637"/>
                      <a:pt x="7201" y="0"/>
                      <a:pt x="4723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2" name="Google Shape;4422;p54"/>
              <p:cNvSpPr/>
              <p:nvPr/>
            </p:nvSpPr>
            <p:spPr>
              <a:xfrm>
                <a:off x="6436720" y="4482413"/>
                <a:ext cx="163763" cy="309921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9031" extrusionOk="0">
                    <a:moveTo>
                      <a:pt x="2488" y="1"/>
                    </a:moveTo>
                    <a:cubicBezTo>
                      <a:pt x="2069" y="1"/>
                      <a:pt x="1625" y="199"/>
                      <a:pt x="1188" y="677"/>
                    </a:cubicBezTo>
                    <a:cubicBezTo>
                      <a:pt x="1" y="1955"/>
                      <a:pt x="663" y="4466"/>
                      <a:pt x="914" y="5972"/>
                    </a:cubicBezTo>
                    <a:cubicBezTo>
                      <a:pt x="1074" y="6908"/>
                      <a:pt x="1485" y="8026"/>
                      <a:pt x="914" y="8825"/>
                    </a:cubicBezTo>
                    <a:lnTo>
                      <a:pt x="1005" y="9031"/>
                    </a:lnTo>
                    <a:cubicBezTo>
                      <a:pt x="1736" y="8711"/>
                      <a:pt x="2352" y="8392"/>
                      <a:pt x="2877" y="7775"/>
                    </a:cubicBezTo>
                    <a:cubicBezTo>
                      <a:pt x="3972" y="6543"/>
                      <a:pt x="4771" y="4694"/>
                      <a:pt x="4726" y="3050"/>
                    </a:cubicBezTo>
                    <a:cubicBezTo>
                      <a:pt x="4726" y="1690"/>
                      <a:pt x="3713" y="1"/>
                      <a:pt x="24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3" name="Google Shape;4423;p54"/>
              <p:cNvSpPr/>
              <p:nvPr/>
            </p:nvSpPr>
            <p:spPr>
              <a:xfrm>
                <a:off x="6229918" y="4464258"/>
                <a:ext cx="268740" cy="678217"/>
              </a:xfrm>
              <a:custGeom>
                <a:avLst/>
                <a:gdLst/>
                <a:ahLst/>
                <a:cxnLst/>
                <a:rect l="l" t="t" r="r" b="b"/>
                <a:pathLst>
                  <a:path w="7831" h="19763" extrusionOk="0">
                    <a:moveTo>
                      <a:pt x="431" y="0"/>
                    </a:moveTo>
                    <a:cubicBezTo>
                      <a:pt x="224" y="0"/>
                      <a:pt x="0" y="176"/>
                      <a:pt x="69" y="452"/>
                    </a:cubicBezTo>
                    <a:cubicBezTo>
                      <a:pt x="1005" y="4264"/>
                      <a:pt x="3562" y="7231"/>
                      <a:pt x="5388" y="10632"/>
                    </a:cubicBezTo>
                    <a:cubicBezTo>
                      <a:pt x="6940" y="13463"/>
                      <a:pt x="7259" y="16772"/>
                      <a:pt x="6346" y="19763"/>
                    </a:cubicBezTo>
                    <a:lnTo>
                      <a:pt x="7077" y="19763"/>
                    </a:lnTo>
                    <a:cubicBezTo>
                      <a:pt x="7830" y="17229"/>
                      <a:pt x="7739" y="14444"/>
                      <a:pt x="6780" y="11933"/>
                    </a:cubicBezTo>
                    <a:cubicBezTo>
                      <a:pt x="5182" y="7779"/>
                      <a:pt x="1827" y="4652"/>
                      <a:pt x="731" y="247"/>
                    </a:cubicBezTo>
                    <a:cubicBezTo>
                      <a:pt x="695" y="76"/>
                      <a:pt x="567" y="0"/>
                      <a:pt x="431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4" name="Google Shape;4424;p54"/>
              <p:cNvSpPr/>
              <p:nvPr/>
            </p:nvSpPr>
            <p:spPr>
              <a:xfrm>
                <a:off x="6410261" y="4586397"/>
                <a:ext cx="136172" cy="239914"/>
              </a:xfrm>
              <a:custGeom>
                <a:avLst/>
                <a:gdLst/>
                <a:ahLst/>
                <a:cxnLst/>
                <a:rect l="l" t="t" r="r" b="b"/>
                <a:pathLst>
                  <a:path w="3968" h="6991" extrusionOk="0">
                    <a:moveTo>
                      <a:pt x="3236" y="1"/>
                    </a:moveTo>
                    <a:cubicBezTo>
                      <a:pt x="3034" y="1"/>
                      <a:pt x="2817" y="171"/>
                      <a:pt x="2872" y="431"/>
                    </a:cubicBezTo>
                    <a:cubicBezTo>
                      <a:pt x="3214" y="2166"/>
                      <a:pt x="2438" y="5795"/>
                      <a:pt x="407" y="6297"/>
                    </a:cubicBezTo>
                    <a:cubicBezTo>
                      <a:pt x="1" y="6404"/>
                      <a:pt x="135" y="6991"/>
                      <a:pt x="509" y="6991"/>
                    </a:cubicBezTo>
                    <a:cubicBezTo>
                      <a:pt x="535" y="6991"/>
                      <a:pt x="561" y="6988"/>
                      <a:pt x="589" y="6982"/>
                    </a:cubicBezTo>
                    <a:cubicBezTo>
                      <a:pt x="3032" y="6366"/>
                      <a:pt x="3967" y="2371"/>
                      <a:pt x="3534" y="249"/>
                    </a:cubicBezTo>
                    <a:cubicBezTo>
                      <a:pt x="3497" y="76"/>
                      <a:pt x="3370" y="1"/>
                      <a:pt x="3236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5" name="Google Shape;4425;p54"/>
              <p:cNvSpPr/>
              <p:nvPr/>
            </p:nvSpPr>
            <p:spPr>
              <a:xfrm>
                <a:off x="6161316" y="4668349"/>
                <a:ext cx="190325" cy="4262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242" extrusionOk="0">
                    <a:moveTo>
                      <a:pt x="5031" y="1"/>
                    </a:moveTo>
                    <a:cubicBezTo>
                      <a:pt x="4974" y="1"/>
                      <a:pt x="4914" y="16"/>
                      <a:pt x="4853" y="52"/>
                    </a:cubicBezTo>
                    <a:cubicBezTo>
                      <a:pt x="4229" y="407"/>
                      <a:pt x="3554" y="544"/>
                      <a:pt x="2868" y="544"/>
                    </a:cubicBezTo>
                    <a:cubicBezTo>
                      <a:pt x="2101" y="544"/>
                      <a:pt x="1320" y="372"/>
                      <a:pt x="585" y="143"/>
                    </a:cubicBezTo>
                    <a:cubicBezTo>
                      <a:pt x="551" y="134"/>
                      <a:pt x="518" y="130"/>
                      <a:pt x="487" y="130"/>
                    </a:cubicBezTo>
                    <a:cubicBezTo>
                      <a:pt x="126" y="130"/>
                      <a:pt x="1" y="702"/>
                      <a:pt x="379" y="828"/>
                    </a:cubicBezTo>
                    <a:cubicBezTo>
                      <a:pt x="1185" y="1070"/>
                      <a:pt x="2031" y="1242"/>
                      <a:pt x="2863" y="1242"/>
                    </a:cubicBezTo>
                    <a:cubicBezTo>
                      <a:pt x="3680" y="1242"/>
                      <a:pt x="4483" y="1075"/>
                      <a:pt x="5218" y="645"/>
                    </a:cubicBezTo>
                    <a:cubicBezTo>
                      <a:pt x="5546" y="453"/>
                      <a:pt x="5337" y="1"/>
                      <a:pt x="5031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26" name="Google Shape;4426;p54"/>
            <p:cNvSpPr/>
            <p:nvPr/>
          </p:nvSpPr>
          <p:spPr>
            <a:xfrm rot="980768">
              <a:off x="1934596" y="1034594"/>
              <a:ext cx="4594152" cy="3533829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0" name="Google Shape;4430;p54"/>
          <p:cNvGrpSpPr/>
          <p:nvPr/>
        </p:nvGrpSpPr>
        <p:grpSpPr>
          <a:xfrm>
            <a:off x="6074381" y="2115283"/>
            <a:ext cx="1686312" cy="2578580"/>
            <a:chOff x="5956083" y="1884001"/>
            <a:chExt cx="1686312" cy="2578580"/>
          </a:xfrm>
        </p:grpSpPr>
        <p:grpSp>
          <p:nvGrpSpPr>
            <p:cNvPr id="4431" name="Google Shape;4431;p54"/>
            <p:cNvGrpSpPr/>
            <p:nvPr/>
          </p:nvGrpSpPr>
          <p:grpSpPr>
            <a:xfrm flipH="1">
              <a:off x="5956083" y="1884001"/>
              <a:ext cx="1563637" cy="2156081"/>
              <a:chOff x="5787948" y="2126300"/>
              <a:chExt cx="1286203" cy="1776892"/>
            </a:xfrm>
          </p:grpSpPr>
          <p:sp>
            <p:nvSpPr>
              <p:cNvPr id="4432" name="Google Shape;4432;p54"/>
              <p:cNvSpPr/>
              <p:nvPr/>
            </p:nvSpPr>
            <p:spPr>
              <a:xfrm flipH="1">
                <a:off x="6486491" y="2126300"/>
                <a:ext cx="550690" cy="445160"/>
              </a:xfrm>
              <a:custGeom>
                <a:avLst/>
                <a:gdLst/>
                <a:ahLst/>
                <a:cxnLst/>
                <a:rect l="l" t="t" r="r" b="b"/>
                <a:pathLst>
                  <a:path w="14747" h="11921" extrusionOk="0">
                    <a:moveTo>
                      <a:pt x="8682" y="1"/>
                    </a:moveTo>
                    <a:cubicBezTo>
                      <a:pt x="4779" y="1"/>
                      <a:pt x="1" y="4260"/>
                      <a:pt x="756" y="7360"/>
                    </a:cubicBezTo>
                    <a:cubicBezTo>
                      <a:pt x="1625" y="11051"/>
                      <a:pt x="4199" y="11610"/>
                      <a:pt x="5999" y="11920"/>
                    </a:cubicBezTo>
                    <a:cubicBezTo>
                      <a:pt x="6004" y="11920"/>
                      <a:pt x="6010" y="11920"/>
                      <a:pt x="6015" y="11920"/>
                    </a:cubicBezTo>
                    <a:cubicBezTo>
                      <a:pt x="7104" y="11920"/>
                      <a:pt x="8969" y="8961"/>
                      <a:pt x="13506" y="6770"/>
                    </a:cubicBezTo>
                    <a:cubicBezTo>
                      <a:pt x="13506" y="6770"/>
                      <a:pt x="14747" y="2675"/>
                      <a:pt x="10776" y="504"/>
                    </a:cubicBezTo>
                    <a:cubicBezTo>
                      <a:pt x="10139" y="156"/>
                      <a:pt x="9426" y="1"/>
                      <a:pt x="8682" y="1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3" name="Google Shape;4433;p54"/>
              <p:cNvSpPr/>
              <p:nvPr/>
            </p:nvSpPr>
            <p:spPr>
              <a:xfrm flipH="1">
                <a:off x="6586118" y="2240122"/>
                <a:ext cx="310055" cy="297732"/>
              </a:xfrm>
              <a:custGeom>
                <a:avLst/>
                <a:gdLst/>
                <a:ahLst/>
                <a:cxnLst/>
                <a:rect l="l" t="t" r="r" b="b"/>
                <a:pathLst>
                  <a:path w="8303" h="7973" extrusionOk="0">
                    <a:moveTo>
                      <a:pt x="5179" y="0"/>
                    </a:moveTo>
                    <a:cubicBezTo>
                      <a:pt x="2558" y="0"/>
                      <a:pt x="0" y="3392"/>
                      <a:pt x="206" y="4746"/>
                    </a:cubicBezTo>
                    <a:cubicBezTo>
                      <a:pt x="423" y="5987"/>
                      <a:pt x="1602" y="7507"/>
                      <a:pt x="3712" y="7972"/>
                    </a:cubicBezTo>
                    <a:cubicBezTo>
                      <a:pt x="4704" y="7104"/>
                      <a:pt x="6162" y="5770"/>
                      <a:pt x="8303" y="4498"/>
                    </a:cubicBezTo>
                    <a:cubicBezTo>
                      <a:pt x="8241" y="3381"/>
                      <a:pt x="7837" y="341"/>
                      <a:pt x="5604" y="31"/>
                    </a:cubicBezTo>
                    <a:cubicBezTo>
                      <a:pt x="5462" y="10"/>
                      <a:pt x="5320" y="0"/>
                      <a:pt x="5179" y="0"/>
                    </a:cubicBezTo>
                    <a:close/>
                  </a:path>
                </a:pathLst>
              </a:custGeom>
              <a:solidFill>
                <a:srgbClr val="E3CF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4" name="Google Shape;4434;p54"/>
              <p:cNvSpPr/>
              <p:nvPr/>
            </p:nvSpPr>
            <p:spPr>
              <a:xfrm flipH="1">
                <a:off x="6822424" y="2403424"/>
                <a:ext cx="186563" cy="161058"/>
              </a:xfrm>
              <a:custGeom>
                <a:avLst/>
                <a:gdLst/>
                <a:ahLst/>
                <a:cxnLst/>
                <a:rect l="l" t="t" r="r" b="b"/>
                <a:pathLst>
                  <a:path w="4996" h="4313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745" y="3010"/>
                      <a:pt x="2638" y="3909"/>
                      <a:pt x="4282" y="4313"/>
                    </a:cubicBezTo>
                    <a:cubicBezTo>
                      <a:pt x="4499" y="3816"/>
                      <a:pt x="4716" y="3351"/>
                      <a:pt x="4995" y="2886"/>
                    </a:cubicBezTo>
                    <a:cubicBezTo>
                      <a:pt x="4344" y="2451"/>
                      <a:pt x="3879" y="1924"/>
                      <a:pt x="3568" y="1366"/>
                    </a:cubicBezTo>
                    <a:cubicBezTo>
                      <a:pt x="3382" y="1397"/>
                      <a:pt x="3196" y="1397"/>
                      <a:pt x="3010" y="1397"/>
                    </a:cubicBezTo>
                    <a:cubicBezTo>
                      <a:pt x="1831" y="1397"/>
                      <a:pt x="745" y="838"/>
                      <a:pt x="1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5" name="Google Shape;4435;p54"/>
              <p:cNvSpPr/>
              <p:nvPr/>
            </p:nvSpPr>
            <p:spPr>
              <a:xfrm flipH="1">
                <a:off x="6525879" y="2288743"/>
                <a:ext cx="83423" cy="5332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1428" extrusionOk="0">
                    <a:moveTo>
                      <a:pt x="2172" y="1"/>
                    </a:moveTo>
                    <a:cubicBezTo>
                      <a:pt x="1613" y="63"/>
                      <a:pt x="869" y="218"/>
                      <a:pt x="0" y="466"/>
                    </a:cubicBezTo>
                    <a:cubicBezTo>
                      <a:pt x="155" y="776"/>
                      <a:pt x="248" y="1086"/>
                      <a:pt x="342" y="1428"/>
                    </a:cubicBezTo>
                    <a:cubicBezTo>
                      <a:pt x="962" y="1241"/>
                      <a:pt x="1582" y="1117"/>
                      <a:pt x="2234" y="1086"/>
                    </a:cubicBezTo>
                    <a:cubicBezTo>
                      <a:pt x="2234" y="745"/>
                      <a:pt x="2234" y="404"/>
                      <a:pt x="2172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6" name="Google Shape;4436;p54"/>
              <p:cNvSpPr/>
              <p:nvPr/>
            </p:nvSpPr>
            <p:spPr>
              <a:xfrm flipH="1">
                <a:off x="6596536" y="2306107"/>
                <a:ext cx="279210" cy="205085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5492" extrusionOk="0">
                    <a:moveTo>
                      <a:pt x="7135" y="1"/>
                    </a:moveTo>
                    <a:cubicBezTo>
                      <a:pt x="5615" y="466"/>
                      <a:pt x="3816" y="1304"/>
                      <a:pt x="2451" y="2669"/>
                    </a:cubicBezTo>
                    <a:cubicBezTo>
                      <a:pt x="1676" y="3444"/>
                      <a:pt x="838" y="3848"/>
                      <a:pt x="0" y="3972"/>
                    </a:cubicBezTo>
                    <a:cubicBezTo>
                      <a:pt x="311" y="4530"/>
                      <a:pt x="776" y="5057"/>
                      <a:pt x="1427" y="5492"/>
                    </a:cubicBezTo>
                    <a:cubicBezTo>
                      <a:pt x="2792" y="3289"/>
                      <a:pt x="4933" y="1645"/>
                      <a:pt x="7477" y="963"/>
                    </a:cubicBezTo>
                    <a:cubicBezTo>
                      <a:pt x="7383" y="621"/>
                      <a:pt x="7290" y="311"/>
                      <a:pt x="7135" y="1"/>
                    </a:cubicBezTo>
                    <a:close/>
                  </a:path>
                </a:pathLst>
              </a:custGeom>
              <a:solidFill>
                <a:srgbClr val="AFA3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7" name="Google Shape;4437;p54"/>
              <p:cNvSpPr/>
              <p:nvPr/>
            </p:nvSpPr>
            <p:spPr>
              <a:xfrm flipH="1">
                <a:off x="5787948" y="2305323"/>
                <a:ext cx="481942" cy="486834"/>
              </a:xfrm>
              <a:custGeom>
                <a:avLst/>
                <a:gdLst/>
                <a:ahLst/>
                <a:cxnLst/>
                <a:rect l="l" t="t" r="r" b="b"/>
                <a:pathLst>
                  <a:path w="12906" h="13037" extrusionOk="0">
                    <a:moveTo>
                      <a:pt x="5040" y="0"/>
                    </a:moveTo>
                    <a:cubicBezTo>
                      <a:pt x="1223" y="0"/>
                      <a:pt x="1" y="3558"/>
                      <a:pt x="1" y="3558"/>
                    </a:cubicBezTo>
                    <a:cubicBezTo>
                      <a:pt x="2420" y="7994"/>
                      <a:pt x="2203" y="11500"/>
                      <a:pt x="3072" y="12120"/>
                    </a:cubicBezTo>
                    <a:cubicBezTo>
                      <a:pt x="3959" y="12548"/>
                      <a:pt x="5056" y="13036"/>
                      <a:pt x="6316" y="13036"/>
                    </a:cubicBezTo>
                    <a:cubicBezTo>
                      <a:pt x="7433" y="13036"/>
                      <a:pt x="8679" y="12652"/>
                      <a:pt x="10021" y="11500"/>
                    </a:cubicBezTo>
                    <a:cubicBezTo>
                      <a:pt x="12906" y="9018"/>
                      <a:pt x="10362" y="611"/>
                      <a:pt x="5864" y="53"/>
                    </a:cubicBezTo>
                    <a:cubicBezTo>
                      <a:pt x="5576" y="17"/>
                      <a:pt x="5302" y="0"/>
                      <a:pt x="5040" y="0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8" name="Google Shape;4438;p54"/>
              <p:cNvSpPr/>
              <p:nvPr/>
            </p:nvSpPr>
            <p:spPr>
              <a:xfrm flipH="1">
                <a:off x="5965175" y="2405814"/>
                <a:ext cx="278052" cy="308748"/>
              </a:xfrm>
              <a:custGeom>
                <a:avLst/>
                <a:gdLst/>
                <a:ahLst/>
                <a:cxnLst/>
                <a:rect l="l" t="t" r="r" b="b"/>
                <a:pathLst>
                  <a:path w="7446" h="8268" extrusionOk="0">
                    <a:moveTo>
                      <a:pt x="3695" y="1"/>
                    </a:moveTo>
                    <a:cubicBezTo>
                      <a:pt x="2072" y="1"/>
                      <a:pt x="582" y="1617"/>
                      <a:pt x="0" y="2325"/>
                    </a:cubicBezTo>
                    <a:cubicBezTo>
                      <a:pt x="1024" y="4590"/>
                      <a:pt x="1396" y="6544"/>
                      <a:pt x="1706" y="7847"/>
                    </a:cubicBezTo>
                    <a:cubicBezTo>
                      <a:pt x="2405" y="8142"/>
                      <a:pt x="3084" y="8268"/>
                      <a:pt x="3710" y="8268"/>
                    </a:cubicBezTo>
                    <a:cubicBezTo>
                      <a:pt x="4864" y="8268"/>
                      <a:pt x="5838" y="7841"/>
                      <a:pt x="6422" y="7258"/>
                    </a:cubicBezTo>
                    <a:cubicBezTo>
                      <a:pt x="7445" y="6234"/>
                      <a:pt x="7290" y="1581"/>
                      <a:pt x="4808" y="278"/>
                    </a:cubicBezTo>
                    <a:cubicBezTo>
                      <a:pt x="4436" y="83"/>
                      <a:pt x="4062" y="1"/>
                      <a:pt x="3695" y="1"/>
                    </a:cubicBezTo>
                    <a:close/>
                  </a:path>
                </a:pathLst>
              </a:custGeom>
              <a:solidFill>
                <a:srgbClr val="E3CF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9" name="Google Shape;4439;p54"/>
              <p:cNvSpPr/>
              <p:nvPr/>
            </p:nvSpPr>
            <p:spPr>
              <a:xfrm flipH="1">
                <a:off x="5891046" y="2730102"/>
                <a:ext cx="143694" cy="61428"/>
              </a:xfrm>
              <a:custGeom>
                <a:avLst/>
                <a:gdLst/>
                <a:ahLst/>
                <a:cxnLst/>
                <a:rect l="l" t="t" r="r" b="b"/>
                <a:pathLst>
                  <a:path w="3848" h="1645" extrusionOk="0">
                    <a:moveTo>
                      <a:pt x="1" y="1645"/>
                    </a:moveTo>
                    <a:lnTo>
                      <a:pt x="1" y="1645"/>
                    </a:lnTo>
                    <a:lnTo>
                      <a:pt x="1" y="1645"/>
                    </a:lnTo>
                    <a:lnTo>
                      <a:pt x="1" y="1645"/>
                    </a:lnTo>
                    <a:close/>
                    <a:moveTo>
                      <a:pt x="1" y="1645"/>
                    </a:moveTo>
                    <a:cubicBezTo>
                      <a:pt x="1118" y="1645"/>
                      <a:pt x="2328" y="1273"/>
                      <a:pt x="3661" y="156"/>
                    </a:cubicBezTo>
                    <a:cubicBezTo>
                      <a:pt x="2328" y="1273"/>
                      <a:pt x="1118" y="1645"/>
                      <a:pt x="1" y="1645"/>
                    </a:cubicBezTo>
                    <a:close/>
                    <a:moveTo>
                      <a:pt x="3692" y="125"/>
                    </a:moveTo>
                    <a:cubicBezTo>
                      <a:pt x="3724" y="125"/>
                      <a:pt x="3724" y="125"/>
                      <a:pt x="3724" y="125"/>
                    </a:cubicBezTo>
                    <a:cubicBezTo>
                      <a:pt x="3724" y="125"/>
                      <a:pt x="3724" y="125"/>
                      <a:pt x="3692" y="125"/>
                    </a:cubicBezTo>
                    <a:close/>
                    <a:moveTo>
                      <a:pt x="3724" y="125"/>
                    </a:moveTo>
                    <a:lnTo>
                      <a:pt x="3724" y="125"/>
                    </a:lnTo>
                    <a:cubicBezTo>
                      <a:pt x="3786" y="63"/>
                      <a:pt x="3817" y="32"/>
                      <a:pt x="3848" y="1"/>
                    </a:cubicBezTo>
                    <a:cubicBezTo>
                      <a:pt x="3817" y="32"/>
                      <a:pt x="3786" y="63"/>
                      <a:pt x="3724" y="125"/>
                    </a:cubicBezTo>
                    <a:lnTo>
                      <a:pt x="3724" y="125"/>
                    </a:lnTo>
                    <a:close/>
                  </a:path>
                </a:pathLst>
              </a:custGeom>
              <a:solidFill>
                <a:srgbClr val="C4C8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0" name="Google Shape;4440;p54"/>
              <p:cNvSpPr/>
              <p:nvPr/>
            </p:nvSpPr>
            <p:spPr>
              <a:xfrm flipH="1">
                <a:off x="5853969" y="2366379"/>
                <a:ext cx="402029" cy="425144"/>
              </a:xfrm>
              <a:custGeom>
                <a:avLst/>
                <a:gdLst/>
                <a:ahLst/>
                <a:cxnLst/>
                <a:rect l="l" t="t" r="r" b="b"/>
                <a:pathLst>
                  <a:path w="10766" h="11385" extrusionOk="0">
                    <a:moveTo>
                      <a:pt x="869" y="0"/>
                    </a:moveTo>
                    <a:cubicBezTo>
                      <a:pt x="466" y="403"/>
                      <a:pt x="187" y="838"/>
                      <a:pt x="1" y="1179"/>
                    </a:cubicBezTo>
                    <a:cubicBezTo>
                      <a:pt x="466" y="1551"/>
                      <a:pt x="900" y="1954"/>
                      <a:pt x="1273" y="2389"/>
                    </a:cubicBezTo>
                    <a:cubicBezTo>
                      <a:pt x="1583" y="2110"/>
                      <a:pt x="1955" y="1830"/>
                      <a:pt x="2327" y="1582"/>
                    </a:cubicBezTo>
                    <a:cubicBezTo>
                      <a:pt x="1769" y="900"/>
                      <a:pt x="1242" y="341"/>
                      <a:pt x="869" y="0"/>
                    </a:cubicBezTo>
                    <a:close/>
                    <a:moveTo>
                      <a:pt x="10765" y="7662"/>
                    </a:moveTo>
                    <a:lnTo>
                      <a:pt x="10765" y="7662"/>
                    </a:lnTo>
                    <a:cubicBezTo>
                      <a:pt x="9959" y="8252"/>
                      <a:pt x="8966" y="8593"/>
                      <a:pt x="8004" y="8593"/>
                    </a:cubicBezTo>
                    <a:cubicBezTo>
                      <a:pt x="7539" y="8593"/>
                      <a:pt x="7105" y="8531"/>
                      <a:pt x="6701" y="8376"/>
                    </a:cubicBezTo>
                    <a:cubicBezTo>
                      <a:pt x="6112" y="8934"/>
                      <a:pt x="5181" y="9307"/>
                      <a:pt x="4065" y="9307"/>
                    </a:cubicBezTo>
                    <a:lnTo>
                      <a:pt x="3910" y="9307"/>
                    </a:lnTo>
                    <a:cubicBezTo>
                      <a:pt x="3910" y="9865"/>
                      <a:pt x="3879" y="10423"/>
                      <a:pt x="3785" y="10951"/>
                    </a:cubicBezTo>
                    <a:cubicBezTo>
                      <a:pt x="4437" y="11199"/>
                      <a:pt x="5150" y="11385"/>
                      <a:pt x="5926" y="11385"/>
                    </a:cubicBezTo>
                    <a:cubicBezTo>
                      <a:pt x="7043" y="11385"/>
                      <a:pt x="8253" y="11013"/>
                      <a:pt x="9586" y="9896"/>
                    </a:cubicBezTo>
                    <a:cubicBezTo>
                      <a:pt x="9617" y="9896"/>
                      <a:pt x="9617" y="9896"/>
                      <a:pt x="9617" y="9865"/>
                    </a:cubicBezTo>
                    <a:lnTo>
                      <a:pt x="9649" y="9865"/>
                    </a:lnTo>
                    <a:cubicBezTo>
                      <a:pt x="9711" y="9803"/>
                      <a:pt x="9742" y="9772"/>
                      <a:pt x="9773" y="9741"/>
                    </a:cubicBezTo>
                    <a:cubicBezTo>
                      <a:pt x="10300" y="9213"/>
                      <a:pt x="10610" y="8500"/>
                      <a:pt x="10765" y="7662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1" name="Google Shape;4441;p54"/>
              <p:cNvSpPr/>
              <p:nvPr/>
            </p:nvSpPr>
            <p:spPr>
              <a:xfrm flipH="1">
                <a:off x="6005728" y="2425456"/>
                <a:ext cx="202770" cy="288471"/>
              </a:xfrm>
              <a:custGeom>
                <a:avLst/>
                <a:gdLst/>
                <a:ahLst/>
                <a:cxnLst/>
                <a:rect l="l" t="t" r="r" b="b"/>
                <a:pathLst>
                  <a:path w="5430" h="7725" extrusionOk="0">
                    <a:moveTo>
                      <a:pt x="1055" y="0"/>
                    </a:moveTo>
                    <a:cubicBezTo>
                      <a:pt x="683" y="248"/>
                      <a:pt x="311" y="528"/>
                      <a:pt x="1" y="807"/>
                    </a:cubicBezTo>
                    <a:cubicBezTo>
                      <a:pt x="1645" y="2637"/>
                      <a:pt x="2638" y="5026"/>
                      <a:pt x="2638" y="7693"/>
                    </a:cubicBezTo>
                    <a:lnTo>
                      <a:pt x="2638" y="7725"/>
                    </a:lnTo>
                    <a:lnTo>
                      <a:pt x="2793" y="7725"/>
                    </a:lnTo>
                    <a:cubicBezTo>
                      <a:pt x="3909" y="7725"/>
                      <a:pt x="4840" y="7352"/>
                      <a:pt x="5429" y="6794"/>
                    </a:cubicBezTo>
                    <a:cubicBezTo>
                      <a:pt x="4530" y="6422"/>
                      <a:pt x="3785" y="5646"/>
                      <a:pt x="3413" y="4343"/>
                    </a:cubicBezTo>
                    <a:cubicBezTo>
                      <a:pt x="2948" y="2637"/>
                      <a:pt x="1986" y="1117"/>
                      <a:pt x="1055" y="0"/>
                    </a:cubicBezTo>
                    <a:close/>
                  </a:path>
                </a:pathLst>
              </a:custGeom>
              <a:solidFill>
                <a:srgbClr val="AFA3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2" name="Google Shape;4442;p54"/>
              <p:cNvSpPr/>
              <p:nvPr/>
            </p:nvSpPr>
            <p:spPr>
              <a:xfrm flipH="1">
                <a:off x="6423943" y="2931269"/>
                <a:ext cx="650208" cy="375890"/>
              </a:xfrm>
              <a:custGeom>
                <a:avLst/>
                <a:gdLst/>
                <a:ahLst/>
                <a:cxnLst/>
                <a:rect l="l" t="t" r="r" b="b"/>
                <a:pathLst>
                  <a:path w="17412" h="10066" extrusionOk="0">
                    <a:moveTo>
                      <a:pt x="3226" y="1"/>
                    </a:moveTo>
                    <a:cubicBezTo>
                      <a:pt x="1628" y="1"/>
                      <a:pt x="1" y="2995"/>
                      <a:pt x="3390" y="4975"/>
                    </a:cubicBezTo>
                    <a:cubicBezTo>
                      <a:pt x="4982" y="6007"/>
                      <a:pt x="8648" y="10066"/>
                      <a:pt x="14761" y="10066"/>
                    </a:cubicBezTo>
                    <a:cubicBezTo>
                      <a:pt x="15079" y="10066"/>
                      <a:pt x="15405" y="10055"/>
                      <a:pt x="15737" y="10031"/>
                    </a:cubicBezTo>
                    <a:cubicBezTo>
                      <a:pt x="16729" y="7984"/>
                      <a:pt x="17412" y="5161"/>
                      <a:pt x="16047" y="4355"/>
                    </a:cubicBezTo>
                    <a:lnTo>
                      <a:pt x="16047" y="4355"/>
                    </a:lnTo>
                    <a:cubicBezTo>
                      <a:pt x="16047" y="4355"/>
                      <a:pt x="14604" y="4665"/>
                      <a:pt x="12571" y="4665"/>
                    </a:cubicBezTo>
                    <a:cubicBezTo>
                      <a:pt x="10442" y="4665"/>
                      <a:pt x="7665" y="4324"/>
                      <a:pt x="5220" y="2928"/>
                    </a:cubicBezTo>
                    <a:cubicBezTo>
                      <a:pt x="5220" y="2928"/>
                      <a:pt x="5065" y="229"/>
                      <a:pt x="3390" y="12"/>
                    </a:cubicBezTo>
                    <a:cubicBezTo>
                      <a:pt x="3336" y="4"/>
                      <a:pt x="3281" y="1"/>
                      <a:pt x="3226" y="1"/>
                    </a:cubicBezTo>
                    <a:close/>
                  </a:path>
                </a:pathLst>
              </a:custGeom>
              <a:solidFill>
                <a:srgbClr val="7E84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3" name="Google Shape;4443;p54"/>
              <p:cNvSpPr/>
              <p:nvPr/>
            </p:nvSpPr>
            <p:spPr>
              <a:xfrm flipH="1">
                <a:off x="5816940" y="2910843"/>
                <a:ext cx="1223863" cy="857757"/>
              </a:xfrm>
              <a:custGeom>
                <a:avLst/>
                <a:gdLst/>
                <a:ahLst/>
                <a:cxnLst/>
                <a:rect l="l" t="t" r="r" b="b"/>
                <a:pathLst>
                  <a:path w="32774" h="22970" extrusionOk="0">
                    <a:moveTo>
                      <a:pt x="21730" y="0"/>
                    </a:moveTo>
                    <a:lnTo>
                      <a:pt x="11400" y="3661"/>
                    </a:lnTo>
                    <a:cubicBezTo>
                      <a:pt x="11400" y="3661"/>
                      <a:pt x="8298" y="12440"/>
                      <a:pt x="4948" y="14518"/>
                    </a:cubicBezTo>
                    <a:cubicBezTo>
                      <a:pt x="3180" y="14766"/>
                      <a:pt x="139" y="15232"/>
                      <a:pt x="46" y="17403"/>
                    </a:cubicBezTo>
                    <a:cubicBezTo>
                      <a:pt x="0" y="18996"/>
                      <a:pt x="1415" y="19851"/>
                      <a:pt x="2768" y="19851"/>
                    </a:cubicBezTo>
                    <a:cubicBezTo>
                      <a:pt x="3233" y="19851"/>
                      <a:pt x="3691" y="19750"/>
                      <a:pt x="4079" y="19544"/>
                    </a:cubicBezTo>
                    <a:cubicBezTo>
                      <a:pt x="6592" y="18210"/>
                      <a:pt x="9074" y="16566"/>
                      <a:pt x="11152" y="14549"/>
                    </a:cubicBezTo>
                    <a:cubicBezTo>
                      <a:pt x="11741" y="17155"/>
                      <a:pt x="13230" y="19451"/>
                      <a:pt x="15526" y="21033"/>
                    </a:cubicBezTo>
                    <a:cubicBezTo>
                      <a:pt x="17392" y="22333"/>
                      <a:pt x="19544" y="22969"/>
                      <a:pt x="21718" y="22969"/>
                    </a:cubicBezTo>
                    <a:cubicBezTo>
                      <a:pt x="23122" y="22969"/>
                      <a:pt x="24536" y="22704"/>
                      <a:pt x="25887" y="22181"/>
                    </a:cubicBezTo>
                    <a:cubicBezTo>
                      <a:pt x="29827" y="20660"/>
                      <a:pt x="32774" y="17155"/>
                      <a:pt x="31719" y="12781"/>
                    </a:cubicBezTo>
                    <a:cubicBezTo>
                      <a:pt x="30820" y="9183"/>
                      <a:pt x="27997" y="5863"/>
                      <a:pt x="24864" y="4002"/>
                    </a:cubicBezTo>
                    <a:cubicBezTo>
                      <a:pt x="21420" y="1924"/>
                      <a:pt x="21730" y="0"/>
                      <a:pt x="21730" y="0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4" name="Google Shape;4444;p54"/>
              <p:cNvSpPr/>
              <p:nvPr/>
            </p:nvSpPr>
            <p:spPr>
              <a:xfrm flipH="1">
                <a:off x="6110001" y="2328140"/>
                <a:ext cx="769218" cy="768061"/>
              </a:xfrm>
              <a:custGeom>
                <a:avLst/>
                <a:gdLst/>
                <a:ahLst/>
                <a:cxnLst/>
                <a:rect l="l" t="t" r="r" b="b"/>
                <a:pathLst>
                  <a:path w="20599" h="20568" extrusionOk="0">
                    <a:moveTo>
                      <a:pt x="10299" y="0"/>
                    </a:moveTo>
                    <a:cubicBezTo>
                      <a:pt x="4623" y="0"/>
                      <a:pt x="0" y="4592"/>
                      <a:pt x="0" y="10299"/>
                    </a:cubicBezTo>
                    <a:cubicBezTo>
                      <a:pt x="0" y="15976"/>
                      <a:pt x="4623" y="20568"/>
                      <a:pt x="10299" y="20568"/>
                    </a:cubicBezTo>
                    <a:cubicBezTo>
                      <a:pt x="16007" y="20568"/>
                      <a:pt x="20599" y="15976"/>
                      <a:pt x="20599" y="10299"/>
                    </a:cubicBezTo>
                    <a:cubicBezTo>
                      <a:pt x="20599" y="4592"/>
                      <a:pt x="16007" y="0"/>
                      <a:pt x="10299" y="0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5" name="Google Shape;4445;p54"/>
              <p:cNvSpPr/>
              <p:nvPr/>
            </p:nvSpPr>
            <p:spPr>
              <a:xfrm flipH="1">
                <a:off x="6382224" y="2677821"/>
                <a:ext cx="288471" cy="302736"/>
              </a:xfrm>
              <a:custGeom>
                <a:avLst/>
                <a:gdLst/>
                <a:ahLst/>
                <a:cxnLst/>
                <a:rect l="l" t="t" r="r" b="b"/>
                <a:pathLst>
                  <a:path w="7725" h="8107" extrusionOk="0">
                    <a:moveTo>
                      <a:pt x="4391" y="0"/>
                    </a:moveTo>
                    <a:cubicBezTo>
                      <a:pt x="2933" y="0"/>
                      <a:pt x="1447" y="1154"/>
                      <a:pt x="807" y="2921"/>
                    </a:cubicBezTo>
                    <a:cubicBezTo>
                      <a:pt x="0" y="5061"/>
                      <a:pt x="745" y="7295"/>
                      <a:pt x="2451" y="7946"/>
                    </a:cubicBezTo>
                    <a:cubicBezTo>
                      <a:pt x="2749" y="8055"/>
                      <a:pt x="3056" y="8106"/>
                      <a:pt x="3364" y="8106"/>
                    </a:cubicBezTo>
                    <a:cubicBezTo>
                      <a:pt x="4823" y="8106"/>
                      <a:pt x="6309" y="6952"/>
                      <a:pt x="6949" y="5185"/>
                    </a:cubicBezTo>
                    <a:cubicBezTo>
                      <a:pt x="7725" y="3014"/>
                      <a:pt x="7011" y="780"/>
                      <a:pt x="5305" y="160"/>
                    </a:cubicBezTo>
                    <a:cubicBezTo>
                      <a:pt x="5007" y="52"/>
                      <a:pt x="4700" y="0"/>
                      <a:pt x="4391" y="0"/>
                    </a:cubicBezTo>
                    <a:close/>
                  </a:path>
                </a:pathLst>
              </a:custGeom>
              <a:solidFill>
                <a:srgbClr val="3C24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6" name="Google Shape;4446;p54"/>
              <p:cNvSpPr/>
              <p:nvPr/>
            </p:nvSpPr>
            <p:spPr>
              <a:xfrm flipH="1">
                <a:off x="6411200" y="2871446"/>
                <a:ext cx="168004" cy="108928"/>
              </a:xfrm>
              <a:custGeom>
                <a:avLst/>
                <a:gdLst/>
                <a:ahLst/>
                <a:cxnLst/>
                <a:rect l="l" t="t" r="r" b="b"/>
                <a:pathLst>
                  <a:path w="4499" h="2917" extrusionOk="0">
                    <a:moveTo>
                      <a:pt x="932" y="2916"/>
                    </a:moveTo>
                    <a:lnTo>
                      <a:pt x="932" y="2916"/>
                    </a:lnTo>
                    <a:lnTo>
                      <a:pt x="932" y="2916"/>
                    </a:lnTo>
                    <a:lnTo>
                      <a:pt x="932" y="2916"/>
                    </a:lnTo>
                    <a:close/>
                    <a:moveTo>
                      <a:pt x="932" y="2916"/>
                    </a:moveTo>
                    <a:cubicBezTo>
                      <a:pt x="2359" y="2916"/>
                      <a:pt x="3848" y="1769"/>
                      <a:pt x="4499" y="0"/>
                    </a:cubicBezTo>
                    <a:lnTo>
                      <a:pt x="4499" y="0"/>
                    </a:lnTo>
                    <a:lnTo>
                      <a:pt x="4499" y="0"/>
                    </a:lnTo>
                    <a:cubicBezTo>
                      <a:pt x="3848" y="1769"/>
                      <a:pt x="2359" y="2916"/>
                      <a:pt x="932" y="2916"/>
                    </a:cubicBezTo>
                    <a:close/>
                    <a:moveTo>
                      <a:pt x="32" y="2761"/>
                    </a:moveTo>
                    <a:cubicBezTo>
                      <a:pt x="32" y="2761"/>
                      <a:pt x="32" y="2761"/>
                      <a:pt x="1" y="2761"/>
                    </a:cubicBezTo>
                    <a:cubicBezTo>
                      <a:pt x="32" y="2761"/>
                      <a:pt x="32" y="2761"/>
                      <a:pt x="32" y="2761"/>
                    </a:cubicBezTo>
                    <a:close/>
                    <a:moveTo>
                      <a:pt x="1" y="2761"/>
                    </a:moveTo>
                    <a:cubicBezTo>
                      <a:pt x="1" y="2761"/>
                      <a:pt x="1" y="2761"/>
                      <a:pt x="1" y="2761"/>
                    </a:cubicBezTo>
                    <a:cubicBezTo>
                      <a:pt x="1" y="2730"/>
                      <a:pt x="1" y="2730"/>
                      <a:pt x="1" y="2730"/>
                    </a:cubicBezTo>
                    <a:cubicBezTo>
                      <a:pt x="1" y="2730"/>
                      <a:pt x="1" y="2730"/>
                      <a:pt x="1" y="2761"/>
                    </a:cubicBezTo>
                    <a:cubicBezTo>
                      <a:pt x="1" y="2761"/>
                      <a:pt x="1" y="2761"/>
                      <a:pt x="1" y="2761"/>
                    </a:cubicBezTo>
                    <a:close/>
                    <a:moveTo>
                      <a:pt x="1" y="2730"/>
                    </a:moveTo>
                    <a:cubicBezTo>
                      <a:pt x="1" y="2730"/>
                      <a:pt x="1" y="2730"/>
                      <a:pt x="1" y="2730"/>
                    </a:cubicBezTo>
                    <a:cubicBezTo>
                      <a:pt x="1" y="2730"/>
                      <a:pt x="1" y="2730"/>
                      <a:pt x="1" y="2730"/>
                    </a:cubicBezTo>
                    <a:close/>
                  </a:path>
                </a:pathLst>
              </a:custGeom>
              <a:solidFill>
                <a:srgbClr val="55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7" name="Google Shape;4447;p54"/>
              <p:cNvSpPr/>
              <p:nvPr/>
            </p:nvSpPr>
            <p:spPr>
              <a:xfrm flipH="1">
                <a:off x="6392642" y="2731259"/>
                <a:ext cx="259530" cy="249112"/>
              </a:xfrm>
              <a:custGeom>
                <a:avLst/>
                <a:gdLst/>
                <a:ahLst/>
                <a:cxnLst/>
                <a:rect l="l" t="t" r="r" b="b"/>
                <a:pathLst>
                  <a:path w="6950" h="6671" extrusionOk="0">
                    <a:moveTo>
                      <a:pt x="6267" y="1"/>
                    </a:moveTo>
                    <a:cubicBezTo>
                      <a:pt x="6267" y="590"/>
                      <a:pt x="6205" y="1242"/>
                      <a:pt x="5957" y="1862"/>
                    </a:cubicBezTo>
                    <a:cubicBezTo>
                      <a:pt x="5305" y="3630"/>
                      <a:pt x="3816" y="4778"/>
                      <a:pt x="2389" y="4778"/>
                    </a:cubicBezTo>
                    <a:cubicBezTo>
                      <a:pt x="2079" y="4778"/>
                      <a:pt x="1769" y="4747"/>
                      <a:pt x="1459" y="4623"/>
                    </a:cubicBezTo>
                    <a:cubicBezTo>
                      <a:pt x="838" y="4406"/>
                      <a:pt x="342" y="3941"/>
                      <a:pt x="1" y="3351"/>
                    </a:cubicBezTo>
                    <a:lnTo>
                      <a:pt x="1" y="3351"/>
                    </a:lnTo>
                    <a:cubicBezTo>
                      <a:pt x="63" y="4809"/>
                      <a:pt x="745" y="6050"/>
                      <a:pt x="1955" y="6484"/>
                    </a:cubicBezTo>
                    <a:cubicBezTo>
                      <a:pt x="1955" y="6484"/>
                      <a:pt x="1955" y="6484"/>
                      <a:pt x="1955" y="6515"/>
                    </a:cubicBezTo>
                    <a:lnTo>
                      <a:pt x="1986" y="6515"/>
                    </a:lnTo>
                    <a:cubicBezTo>
                      <a:pt x="2265" y="6608"/>
                      <a:pt x="2575" y="6670"/>
                      <a:pt x="2886" y="6670"/>
                    </a:cubicBezTo>
                    <a:cubicBezTo>
                      <a:pt x="4313" y="6670"/>
                      <a:pt x="5802" y="5523"/>
                      <a:pt x="6453" y="3754"/>
                    </a:cubicBezTo>
                    <a:cubicBezTo>
                      <a:pt x="6949" y="2389"/>
                      <a:pt x="6825" y="994"/>
                      <a:pt x="6267" y="1"/>
                    </a:cubicBezTo>
                    <a:close/>
                  </a:path>
                </a:pathLst>
              </a:custGeom>
              <a:solidFill>
                <a:srgbClr val="2514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8" name="Google Shape;4448;p54"/>
              <p:cNvSpPr/>
              <p:nvPr/>
            </p:nvSpPr>
            <p:spPr>
              <a:xfrm flipH="1">
                <a:off x="6266382" y="2656909"/>
                <a:ext cx="135553" cy="119123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3190" extrusionOk="0">
                    <a:moveTo>
                      <a:pt x="1809" y="1"/>
                    </a:moveTo>
                    <a:cubicBezTo>
                      <a:pt x="1293" y="1"/>
                      <a:pt x="780" y="248"/>
                      <a:pt x="465" y="720"/>
                    </a:cubicBezTo>
                    <a:cubicBezTo>
                      <a:pt x="0" y="1464"/>
                      <a:pt x="217" y="2457"/>
                      <a:pt x="962" y="2922"/>
                    </a:cubicBezTo>
                    <a:cubicBezTo>
                      <a:pt x="1222" y="3104"/>
                      <a:pt x="1520" y="3190"/>
                      <a:pt x="1818" y="3190"/>
                    </a:cubicBezTo>
                    <a:cubicBezTo>
                      <a:pt x="2334" y="3190"/>
                      <a:pt x="2849" y="2930"/>
                      <a:pt x="3164" y="2457"/>
                    </a:cubicBezTo>
                    <a:cubicBezTo>
                      <a:pt x="3630" y="1713"/>
                      <a:pt x="3413" y="720"/>
                      <a:pt x="2668" y="255"/>
                    </a:cubicBezTo>
                    <a:cubicBezTo>
                      <a:pt x="2406" y="84"/>
                      <a:pt x="2107" y="1"/>
                      <a:pt x="1809" y="1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9" name="Google Shape;4449;p54"/>
              <p:cNvSpPr/>
              <p:nvPr/>
            </p:nvSpPr>
            <p:spPr>
              <a:xfrm flipH="1">
                <a:off x="6277957" y="2684095"/>
                <a:ext cx="47537" cy="41114"/>
              </a:xfrm>
              <a:custGeom>
                <a:avLst/>
                <a:gdLst/>
                <a:ahLst/>
                <a:cxnLst/>
                <a:rect l="l" t="t" r="r" b="b"/>
                <a:pathLst>
                  <a:path w="1273" h="1101" extrusionOk="0">
                    <a:moveTo>
                      <a:pt x="633" y="0"/>
                    </a:moveTo>
                    <a:cubicBezTo>
                      <a:pt x="454" y="0"/>
                      <a:pt x="274" y="83"/>
                      <a:pt x="156" y="240"/>
                    </a:cubicBezTo>
                    <a:cubicBezTo>
                      <a:pt x="1" y="519"/>
                      <a:pt x="63" y="861"/>
                      <a:pt x="342" y="1016"/>
                    </a:cubicBezTo>
                    <a:cubicBezTo>
                      <a:pt x="433" y="1073"/>
                      <a:pt x="536" y="1100"/>
                      <a:pt x="639" y="1100"/>
                    </a:cubicBezTo>
                    <a:cubicBezTo>
                      <a:pt x="815" y="1100"/>
                      <a:pt x="988" y="1018"/>
                      <a:pt x="1086" y="861"/>
                    </a:cubicBezTo>
                    <a:cubicBezTo>
                      <a:pt x="1272" y="581"/>
                      <a:pt x="1179" y="240"/>
                      <a:pt x="931" y="85"/>
                    </a:cubicBezTo>
                    <a:cubicBezTo>
                      <a:pt x="840" y="28"/>
                      <a:pt x="737" y="0"/>
                      <a:pt x="63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0" name="Google Shape;4450;p54"/>
              <p:cNvSpPr/>
              <p:nvPr/>
            </p:nvSpPr>
            <p:spPr>
              <a:xfrm flipH="1">
                <a:off x="6567555" y="2559966"/>
                <a:ext cx="135591" cy="119123"/>
              </a:xfrm>
              <a:custGeom>
                <a:avLst/>
                <a:gdLst/>
                <a:ahLst/>
                <a:cxnLst/>
                <a:rect l="l" t="t" r="r" b="b"/>
                <a:pathLst>
                  <a:path w="3631" h="3190" extrusionOk="0">
                    <a:moveTo>
                      <a:pt x="1847" y="0"/>
                    </a:moveTo>
                    <a:cubicBezTo>
                      <a:pt x="1316" y="0"/>
                      <a:pt x="797" y="261"/>
                      <a:pt x="497" y="741"/>
                    </a:cubicBezTo>
                    <a:cubicBezTo>
                      <a:pt x="1" y="1486"/>
                      <a:pt x="218" y="2447"/>
                      <a:pt x="962" y="2944"/>
                    </a:cubicBezTo>
                    <a:cubicBezTo>
                      <a:pt x="1229" y="3110"/>
                      <a:pt x="1528" y="3190"/>
                      <a:pt x="1823" y="3190"/>
                    </a:cubicBezTo>
                    <a:cubicBezTo>
                      <a:pt x="2351" y="3190"/>
                      <a:pt x="2866" y="2936"/>
                      <a:pt x="3165" y="2478"/>
                    </a:cubicBezTo>
                    <a:cubicBezTo>
                      <a:pt x="3630" y="1734"/>
                      <a:pt x="3444" y="741"/>
                      <a:pt x="2699" y="245"/>
                    </a:cubicBezTo>
                    <a:cubicBezTo>
                      <a:pt x="2435" y="80"/>
                      <a:pt x="2139" y="0"/>
                      <a:pt x="1847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1" name="Google Shape;4451;p54"/>
              <p:cNvSpPr/>
              <p:nvPr/>
            </p:nvSpPr>
            <p:spPr>
              <a:xfrm flipH="1">
                <a:off x="6579167" y="2586853"/>
                <a:ext cx="47537" cy="41562"/>
              </a:xfrm>
              <a:custGeom>
                <a:avLst/>
                <a:gdLst/>
                <a:ahLst/>
                <a:cxnLst/>
                <a:rect l="l" t="t" r="r" b="b"/>
                <a:pathLst>
                  <a:path w="1273" h="1113" extrusionOk="0">
                    <a:moveTo>
                      <a:pt x="643" y="0"/>
                    </a:moveTo>
                    <a:cubicBezTo>
                      <a:pt x="463" y="0"/>
                      <a:pt x="287" y="90"/>
                      <a:pt x="187" y="269"/>
                    </a:cubicBezTo>
                    <a:cubicBezTo>
                      <a:pt x="1" y="518"/>
                      <a:pt x="94" y="859"/>
                      <a:pt x="342" y="1014"/>
                    </a:cubicBezTo>
                    <a:cubicBezTo>
                      <a:pt x="432" y="1081"/>
                      <a:pt x="534" y="1112"/>
                      <a:pt x="637" y="1112"/>
                    </a:cubicBezTo>
                    <a:cubicBezTo>
                      <a:pt x="817" y="1112"/>
                      <a:pt x="999" y="1017"/>
                      <a:pt x="1118" y="859"/>
                    </a:cubicBezTo>
                    <a:cubicBezTo>
                      <a:pt x="1273" y="611"/>
                      <a:pt x="1211" y="269"/>
                      <a:pt x="932" y="83"/>
                    </a:cubicBezTo>
                    <a:cubicBezTo>
                      <a:pt x="843" y="28"/>
                      <a:pt x="743" y="0"/>
                      <a:pt x="64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2" name="Google Shape;4452;p54"/>
              <p:cNvSpPr/>
              <p:nvPr/>
            </p:nvSpPr>
            <p:spPr>
              <a:xfrm flipH="1">
                <a:off x="6440141" y="2703476"/>
                <a:ext cx="155270" cy="91526"/>
              </a:xfrm>
              <a:custGeom>
                <a:avLst/>
                <a:gdLst/>
                <a:ahLst/>
                <a:cxnLst/>
                <a:rect l="l" t="t" r="r" b="b"/>
                <a:pathLst>
                  <a:path w="4158" h="2451" extrusionOk="0">
                    <a:moveTo>
                      <a:pt x="2203" y="0"/>
                    </a:moveTo>
                    <a:cubicBezTo>
                      <a:pt x="1955" y="0"/>
                      <a:pt x="1707" y="62"/>
                      <a:pt x="1490" y="124"/>
                    </a:cubicBezTo>
                    <a:cubicBezTo>
                      <a:pt x="1024" y="311"/>
                      <a:pt x="404" y="714"/>
                      <a:pt x="156" y="1241"/>
                    </a:cubicBezTo>
                    <a:cubicBezTo>
                      <a:pt x="94" y="1365"/>
                      <a:pt x="63" y="1489"/>
                      <a:pt x="63" y="1644"/>
                    </a:cubicBezTo>
                    <a:cubicBezTo>
                      <a:pt x="1" y="2265"/>
                      <a:pt x="1366" y="2389"/>
                      <a:pt x="1769" y="2420"/>
                    </a:cubicBezTo>
                    <a:cubicBezTo>
                      <a:pt x="1924" y="2451"/>
                      <a:pt x="2048" y="2451"/>
                      <a:pt x="2203" y="2451"/>
                    </a:cubicBezTo>
                    <a:cubicBezTo>
                      <a:pt x="2761" y="2451"/>
                      <a:pt x="3351" y="2327"/>
                      <a:pt x="3723" y="1955"/>
                    </a:cubicBezTo>
                    <a:cubicBezTo>
                      <a:pt x="4157" y="1520"/>
                      <a:pt x="3971" y="869"/>
                      <a:pt x="3568" y="497"/>
                    </a:cubicBezTo>
                    <a:cubicBezTo>
                      <a:pt x="3196" y="186"/>
                      <a:pt x="2699" y="0"/>
                      <a:pt x="2203" y="0"/>
                    </a:cubicBezTo>
                    <a:close/>
                  </a:path>
                </a:pathLst>
              </a:custGeom>
              <a:solidFill>
                <a:srgbClr val="5C4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3" name="Google Shape;4453;p54"/>
              <p:cNvSpPr/>
              <p:nvPr/>
            </p:nvSpPr>
            <p:spPr>
              <a:xfrm flipH="1">
                <a:off x="6494584" y="3096177"/>
                <a:ext cx="3510" cy="37"/>
              </a:xfrm>
              <a:custGeom>
                <a:avLst/>
                <a:gdLst/>
                <a:ahLst/>
                <a:cxnLst/>
                <a:rect l="l" t="t" r="r" b="b"/>
                <a:pathLst>
                  <a:path w="94" h="1" extrusionOk="0">
                    <a:moveTo>
                      <a:pt x="93" y="1"/>
                    </a:moveTo>
                    <a:lnTo>
                      <a:pt x="93" y="1"/>
                    </a:lnTo>
                    <a:lnTo>
                      <a:pt x="93" y="1"/>
                    </a:lnTo>
                    <a:close/>
                    <a:moveTo>
                      <a:pt x="62" y="1"/>
                    </a:moveTo>
                    <a:lnTo>
                      <a:pt x="62" y="1"/>
                    </a:lnTo>
                    <a:lnTo>
                      <a:pt x="62" y="1"/>
                    </a:lnTo>
                    <a:close/>
                    <a:moveTo>
                      <a:pt x="62" y="1"/>
                    </a:moveTo>
                    <a:lnTo>
                      <a:pt x="31" y="1"/>
                    </a:lnTo>
                    <a:lnTo>
                      <a:pt x="62" y="1"/>
                    </a:lnTo>
                    <a:close/>
                    <a:moveTo>
                      <a:pt x="31" y="1"/>
                    </a:moveTo>
                    <a:lnTo>
                      <a:pt x="31" y="1"/>
                    </a:lnTo>
                    <a:lnTo>
                      <a:pt x="31" y="1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4" name="Google Shape;4454;p54"/>
              <p:cNvSpPr/>
              <p:nvPr/>
            </p:nvSpPr>
            <p:spPr>
              <a:xfrm flipH="1">
                <a:off x="6109999" y="2665237"/>
                <a:ext cx="674219" cy="430970"/>
              </a:xfrm>
              <a:custGeom>
                <a:avLst/>
                <a:gdLst/>
                <a:ahLst/>
                <a:cxnLst/>
                <a:rect l="l" t="t" r="r" b="b"/>
                <a:pathLst>
                  <a:path w="18055" h="11541" extrusionOk="0">
                    <a:moveTo>
                      <a:pt x="17993" y="1"/>
                    </a:moveTo>
                    <a:cubicBezTo>
                      <a:pt x="17465" y="3196"/>
                      <a:pt x="15263" y="6515"/>
                      <a:pt x="12347" y="8159"/>
                    </a:cubicBezTo>
                    <a:cubicBezTo>
                      <a:pt x="10361" y="9183"/>
                      <a:pt x="8407" y="9555"/>
                      <a:pt x="6577" y="9555"/>
                    </a:cubicBezTo>
                    <a:cubicBezTo>
                      <a:pt x="3940" y="9555"/>
                      <a:pt x="1644" y="8749"/>
                      <a:pt x="0" y="8004"/>
                    </a:cubicBezTo>
                    <a:lnTo>
                      <a:pt x="0" y="8004"/>
                    </a:lnTo>
                    <a:cubicBezTo>
                      <a:pt x="1861" y="10145"/>
                      <a:pt x="4591" y="11510"/>
                      <a:pt x="7662" y="11541"/>
                    </a:cubicBezTo>
                    <a:lnTo>
                      <a:pt x="7755" y="11541"/>
                    </a:lnTo>
                    <a:cubicBezTo>
                      <a:pt x="12874" y="11541"/>
                      <a:pt x="17124" y="7849"/>
                      <a:pt x="17930" y="2948"/>
                    </a:cubicBezTo>
                    <a:cubicBezTo>
                      <a:pt x="18024" y="2420"/>
                      <a:pt x="18055" y="1862"/>
                      <a:pt x="18055" y="1304"/>
                    </a:cubicBezTo>
                    <a:lnTo>
                      <a:pt x="18055" y="1272"/>
                    </a:lnTo>
                    <a:cubicBezTo>
                      <a:pt x="18055" y="838"/>
                      <a:pt x="18024" y="404"/>
                      <a:pt x="17993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5" name="Google Shape;4455;p54"/>
              <p:cNvSpPr/>
              <p:nvPr/>
            </p:nvSpPr>
            <p:spPr>
              <a:xfrm flipH="1">
                <a:off x="6050910" y="3728695"/>
                <a:ext cx="23190" cy="10456"/>
              </a:xfrm>
              <a:custGeom>
                <a:avLst/>
                <a:gdLst/>
                <a:ahLst/>
                <a:cxnLst/>
                <a:rect l="l" t="t" r="r" b="b"/>
                <a:pathLst>
                  <a:path w="621" h="280" extrusionOk="0">
                    <a:moveTo>
                      <a:pt x="0" y="280"/>
                    </a:moveTo>
                    <a:cubicBezTo>
                      <a:pt x="31" y="280"/>
                      <a:pt x="31" y="280"/>
                      <a:pt x="31" y="280"/>
                    </a:cubicBezTo>
                    <a:cubicBezTo>
                      <a:pt x="31" y="280"/>
                      <a:pt x="31" y="280"/>
                      <a:pt x="0" y="280"/>
                    </a:cubicBezTo>
                    <a:close/>
                    <a:moveTo>
                      <a:pt x="31" y="248"/>
                    </a:moveTo>
                    <a:cubicBezTo>
                      <a:pt x="31" y="248"/>
                      <a:pt x="31" y="248"/>
                      <a:pt x="62" y="248"/>
                    </a:cubicBezTo>
                    <a:cubicBezTo>
                      <a:pt x="62" y="248"/>
                      <a:pt x="31" y="248"/>
                      <a:pt x="31" y="248"/>
                    </a:cubicBezTo>
                    <a:close/>
                    <a:moveTo>
                      <a:pt x="62" y="248"/>
                    </a:moveTo>
                    <a:cubicBezTo>
                      <a:pt x="248" y="186"/>
                      <a:pt x="403" y="124"/>
                      <a:pt x="590" y="31"/>
                    </a:cubicBezTo>
                    <a:cubicBezTo>
                      <a:pt x="403" y="124"/>
                      <a:pt x="248" y="186"/>
                      <a:pt x="62" y="248"/>
                    </a:cubicBezTo>
                    <a:close/>
                    <a:moveTo>
                      <a:pt x="590" y="31"/>
                    </a:moveTo>
                    <a:cubicBezTo>
                      <a:pt x="621" y="31"/>
                      <a:pt x="621" y="31"/>
                      <a:pt x="621" y="31"/>
                    </a:cubicBezTo>
                    <a:cubicBezTo>
                      <a:pt x="621" y="31"/>
                      <a:pt x="621" y="31"/>
                      <a:pt x="590" y="31"/>
                    </a:cubicBezTo>
                    <a:close/>
                    <a:moveTo>
                      <a:pt x="621" y="0"/>
                    </a:moveTo>
                    <a:cubicBezTo>
                      <a:pt x="621" y="0"/>
                      <a:pt x="621" y="0"/>
                      <a:pt x="621" y="0"/>
                    </a:cubicBezTo>
                    <a:cubicBezTo>
                      <a:pt x="621" y="0"/>
                      <a:pt x="621" y="0"/>
                      <a:pt x="621" y="0"/>
                    </a:cubicBezTo>
                    <a:close/>
                  </a:path>
                </a:pathLst>
              </a:custGeom>
              <a:solidFill>
                <a:srgbClr val="4A2D0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6" name="Google Shape;4456;p54"/>
              <p:cNvSpPr/>
              <p:nvPr/>
            </p:nvSpPr>
            <p:spPr>
              <a:xfrm flipH="1">
                <a:off x="5896845" y="3339468"/>
                <a:ext cx="727507" cy="428655"/>
              </a:xfrm>
              <a:custGeom>
                <a:avLst/>
                <a:gdLst/>
                <a:ahLst/>
                <a:cxnLst/>
                <a:rect l="l" t="t" r="r" b="b"/>
                <a:pathLst>
                  <a:path w="19482" h="11479" extrusionOk="0">
                    <a:moveTo>
                      <a:pt x="2637" y="0"/>
                    </a:moveTo>
                    <a:cubicBezTo>
                      <a:pt x="1396" y="1954"/>
                      <a:pt x="0" y="3071"/>
                      <a:pt x="0" y="3071"/>
                    </a:cubicBezTo>
                    <a:cubicBezTo>
                      <a:pt x="124" y="3630"/>
                      <a:pt x="310" y="4157"/>
                      <a:pt x="496" y="4684"/>
                    </a:cubicBezTo>
                    <a:lnTo>
                      <a:pt x="527" y="4684"/>
                    </a:lnTo>
                    <a:cubicBezTo>
                      <a:pt x="527" y="4622"/>
                      <a:pt x="558" y="4591"/>
                      <a:pt x="589" y="4529"/>
                    </a:cubicBezTo>
                    <a:lnTo>
                      <a:pt x="620" y="4529"/>
                    </a:lnTo>
                    <a:cubicBezTo>
                      <a:pt x="900" y="4064"/>
                      <a:pt x="1303" y="3785"/>
                      <a:pt x="1768" y="3692"/>
                    </a:cubicBezTo>
                    <a:cubicBezTo>
                      <a:pt x="1954" y="3630"/>
                      <a:pt x="2141" y="3599"/>
                      <a:pt x="2327" y="3599"/>
                    </a:cubicBezTo>
                    <a:cubicBezTo>
                      <a:pt x="4343" y="3599"/>
                      <a:pt x="7135" y="5832"/>
                      <a:pt x="8562" y="7321"/>
                    </a:cubicBezTo>
                    <a:cubicBezTo>
                      <a:pt x="8872" y="7662"/>
                      <a:pt x="9120" y="7942"/>
                      <a:pt x="9275" y="8190"/>
                    </a:cubicBezTo>
                    <a:cubicBezTo>
                      <a:pt x="10020" y="9276"/>
                      <a:pt x="10144" y="10423"/>
                      <a:pt x="9865" y="11447"/>
                    </a:cubicBezTo>
                    <a:cubicBezTo>
                      <a:pt x="10082" y="11478"/>
                      <a:pt x="10330" y="11478"/>
                      <a:pt x="10547" y="11478"/>
                    </a:cubicBezTo>
                    <a:cubicBezTo>
                      <a:pt x="11974" y="11478"/>
                      <a:pt x="13370" y="11230"/>
                      <a:pt x="14735" y="10703"/>
                    </a:cubicBezTo>
                    <a:lnTo>
                      <a:pt x="14766" y="10703"/>
                    </a:lnTo>
                    <a:cubicBezTo>
                      <a:pt x="14766" y="10703"/>
                      <a:pt x="14766" y="10671"/>
                      <a:pt x="14766" y="10671"/>
                    </a:cubicBezTo>
                    <a:lnTo>
                      <a:pt x="14797" y="10671"/>
                    </a:lnTo>
                    <a:cubicBezTo>
                      <a:pt x="14983" y="10609"/>
                      <a:pt x="15138" y="10547"/>
                      <a:pt x="15325" y="10454"/>
                    </a:cubicBezTo>
                    <a:lnTo>
                      <a:pt x="15356" y="10454"/>
                    </a:lnTo>
                    <a:cubicBezTo>
                      <a:pt x="15356" y="10454"/>
                      <a:pt x="15356" y="10454"/>
                      <a:pt x="15356" y="10423"/>
                    </a:cubicBezTo>
                    <a:cubicBezTo>
                      <a:pt x="17062" y="9679"/>
                      <a:pt x="18520" y="8531"/>
                      <a:pt x="19481" y="7135"/>
                    </a:cubicBezTo>
                    <a:lnTo>
                      <a:pt x="19481" y="7135"/>
                    </a:lnTo>
                    <a:cubicBezTo>
                      <a:pt x="18334" y="7973"/>
                      <a:pt x="16845" y="8097"/>
                      <a:pt x="15107" y="8128"/>
                    </a:cubicBezTo>
                    <a:lnTo>
                      <a:pt x="15045" y="8128"/>
                    </a:lnTo>
                    <a:cubicBezTo>
                      <a:pt x="12254" y="8128"/>
                      <a:pt x="2699" y="3878"/>
                      <a:pt x="2637" y="0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7" name="Google Shape;4457;p54"/>
              <p:cNvSpPr/>
              <p:nvPr/>
            </p:nvSpPr>
            <p:spPr>
              <a:xfrm flipH="1">
                <a:off x="6207312" y="3474314"/>
                <a:ext cx="465698" cy="428879"/>
              </a:xfrm>
              <a:custGeom>
                <a:avLst/>
                <a:gdLst/>
                <a:ahLst/>
                <a:cxnLst/>
                <a:rect l="l" t="t" r="r" b="b"/>
                <a:pathLst>
                  <a:path w="12471" h="11485" extrusionOk="0">
                    <a:moveTo>
                      <a:pt x="3639" y="1"/>
                    </a:moveTo>
                    <a:cubicBezTo>
                      <a:pt x="2891" y="1"/>
                      <a:pt x="2251" y="308"/>
                      <a:pt x="1830" y="1073"/>
                    </a:cubicBezTo>
                    <a:cubicBezTo>
                      <a:pt x="0" y="4300"/>
                      <a:pt x="3909" y="7464"/>
                      <a:pt x="3909" y="7464"/>
                    </a:cubicBezTo>
                    <a:cubicBezTo>
                      <a:pt x="3909" y="7464"/>
                      <a:pt x="3874" y="7462"/>
                      <a:pt x="3812" y="7462"/>
                    </a:cubicBezTo>
                    <a:cubicBezTo>
                      <a:pt x="3259" y="7462"/>
                      <a:pt x="562" y="7563"/>
                      <a:pt x="1148" y="9542"/>
                    </a:cubicBezTo>
                    <a:cubicBezTo>
                      <a:pt x="1564" y="10969"/>
                      <a:pt x="2525" y="11485"/>
                      <a:pt x="4127" y="11485"/>
                    </a:cubicBezTo>
                    <a:cubicBezTo>
                      <a:pt x="5033" y="11485"/>
                      <a:pt x="6143" y="11320"/>
                      <a:pt x="7476" y="11062"/>
                    </a:cubicBezTo>
                    <a:cubicBezTo>
                      <a:pt x="10423" y="10504"/>
                      <a:pt x="12471" y="7340"/>
                      <a:pt x="10578" y="4579"/>
                    </a:cubicBezTo>
                    <a:cubicBezTo>
                      <a:pt x="10423" y="4331"/>
                      <a:pt x="10175" y="4051"/>
                      <a:pt x="9865" y="3710"/>
                    </a:cubicBezTo>
                    <a:cubicBezTo>
                      <a:pt x="8441" y="2218"/>
                      <a:pt x="5649" y="1"/>
                      <a:pt x="3639" y="1"/>
                    </a:cubicBezTo>
                    <a:close/>
                  </a:path>
                </a:pathLst>
              </a:custGeom>
              <a:solidFill>
                <a:srgbClr val="8A9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8" name="Google Shape;4458;p54"/>
              <p:cNvSpPr/>
              <p:nvPr/>
            </p:nvSpPr>
            <p:spPr>
              <a:xfrm flipH="1">
                <a:off x="6558292" y="3477301"/>
                <a:ext cx="44064" cy="31330"/>
              </a:xfrm>
              <a:custGeom>
                <a:avLst/>
                <a:gdLst/>
                <a:ahLst/>
                <a:cxnLst/>
                <a:rect l="l" t="t" r="r" b="b"/>
                <a:pathLst>
                  <a:path w="1180" h="839" extrusionOk="0">
                    <a:moveTo>
                      <a:pt x="0" y="838"/>
                    </a:moveTo>
                    <a:lnTo>
                      <a:pt x="0" y="838"/>
                    </a:lnTo>
                    <a:lnTo>
                      <a:pt x="0" y="838"/>
                    </a:lnTo>
                    <a:close/>
                    <a:moveTo>
                      <a:pt x="0" y="838"/>
                    </a:moveTo>
                    <a:cubicBezTo>
                      <a:pt x="0" y="838"/>
                      <a:pt x="0" y="838"/>
                      <a:pt x="0" y="838"/>
                    </a:cubicBezTo>
                    <a:cubicBezTo>
                      <a:pt x="0" y="838"/>
                      <a:pt x="0" y="838"/>
                      <a:pt x="0" y="838"/>
                    </a:cubicBezTo>
                    <a:close/>
                    <a:moveTo>
                      <a:pt x="0" y="838"/>
                    </a:moveTo>
                    <a:cubicBezTo>
                      <a:pt x="31" y="838"/>
                      <a:pt x="31" y="838"/>
                      <a:pt x="31" y="838"/>
                    </a:cubicBezTo>
                    <a:cubicBezTo>
                      <a:pt x="31" y="838"/>
                      <a:pt x="31" y="838"/>
                      <a:pt x="0" y="838"/>
                    </a:cubicBezTo>
                    <a:close/>
                    <a:moveTo>
                      <a:pt x="31" y="838"/>
                    </a:moveTo>
                    <a:cubicBezTo>
                      <a:pt x="311" y="373"/>
                      <a:pt x="714" y="94"/>
                      <a:pt x="1179" y="1"/>
                    </a:cubicBezTo>
                    <a:cubicBezTo>
                      <a:pt x="714" y="94"/>
                      <a:pt x="311" y="373"/>
                      <a:pt x="31" y="838"/>
                    </a:cubicBezTo>
                    <a:close/>
                    <a:moveTo>
                      <a:pt x="1179" y="1"/>
                    </a:moveTo>
                    <a:lnTo>
                      <a:pt x="1179" y="1"/>
                    </a:lnTo>
                    <a:lnTo>
                      <a:pt x="1179" y="1"/>
                    </a:lnTo>
                    <a:close/>
                  </a:path>
                </a:pathLst>
              </a:custGeom>
              <a:solidFill>
                <a:srgbClr val="515A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9" name="Google Shape;4459;p54"/>
              <p:cNvSpPr/>
              <p:nvPr/>
            </p:nvSpPr>
            <p:spPr>
              <a:xfrm flipH="1">
                <a:off x="6369489" y="3473828"/>
                <a:ext cx="267634" cy="340601"/>
              </a:xfrm>
              <a:custGeom>
                <a:avLst/>
                <a:gdLst/>
                <a:ahLst/>
                <a:cxnLst/>
                <a:rect l="l" t="t" r="r" b="b"/>
                <a:pathLst>
                  <a:path w="7167" h="9121" extrusionOk="0">
                    <a:moveTo>
                      <a:pt x="2669" y="1"/>
                    </a:moveTo>
                    <a:cubicBezTo>
                      <a:pt x="2483" y="1"/>
                      <a:pt x="2296" y="32"/>
                      <a:pt x="2110" y="94"/>
                    </a:cubicBezTo>
                    <a:cubicBezTo>
                      <a:pt x="1645" y="187"/>
                      <a:pt x="1242" y="466"/>
                      <a:pt x="962" y="931"/>
                    </a:cubicBezTo>
                    <a:lnTo>
                      <a:pt x="931" y="931"/>
                    </a:lnTo>
                    <a:cubicBezTo>
                      <a:pt x="900" y="993"/>
                      <a:pt x="869" y="1024"/>
                      <a:pt x="869" y="1086"/>
                    </a:cubicBezTo>
                    <a:cubicBezTo>
                      <a:pt x="528" y="1676"/>
                      <a:pt x="373" y="2296"/>
                      <a:pt x="373" y="2886"/>
                    </a:cubicBezTo>
                    <a:cubicBezTo>
                      <a:pt x="373" y="5398"/>
                      <a:pt x="2948" y="7477"/>
                      <a:pt x="2948" y="7477"/>
                    </a:cubicBezTo>
                    <a:lnTo>
                      <a:pt x="2855" y="7477"/>
                    </a:lnTo>
                    <a:cubicBezTo>
                      <a:pt x="2389" y="7477"/>
                      <a:pt x="1" y="7539"/>
                      <a:pt x="94" y="9121"/>
                    </a:cubicBezTo>
                    <a:cubicBezTo>
                      <a:pt x="838" y="7973"/>
                      <a:pt x="2948" y="7880"/>
                      <a:pt x="4065" y="7880"/>
                    </a:cubicBezTo>
                    <a:lnTo>
                      <a:pt x="4375" y="7880"/>
                    </a:lnTo>
                    <a:cubicBezTo>
                      <a:pt x="3537" y="7446"/>
                      <a:pt x="3041" y="6639"/>
                      <a:pt x="2514" y="5895"/>
                    </a:cubicBezTo>
                    <a:cubicBezTo>
                      <a:pt x="2110" y="5367"/>
                      <a:pt x="1645" y="4778"/>
                      <a:pt x="1583" y="4095"/>
                    </a:cubicBezTo>
                    <a:cubicBezTo>
                      <a:pt x="1521" y="3382"/>
                      <a:pt x="1862" y="2606"/>
                      <a:pt x="2389" y="2141"/>
                    </a:cubicBezTo>
                    <a:cubicBezTo>
                      <a:pt x="2700" y="1893"/>
                      <a:pt x="3320" y="1800"/>
                      <a:pt x="4034" y="1800"/>
                    </a:cubicBezTo>
                    <a:cubicBezTo>
                      <a:pt x="5430" y="1800"/>
                      <a:pt x="7136" y="2141"/>
                      <a:pt x="7167" y="2141"/>
                    </a:cubicBezTo>
                    <a:cubicBezTo>
                      <a:pt x="5771" y="1024"/>
                      <a:pt x="4034" y="1"/>
                      <a:pt x="2669" y="1"/>
                    </a:cubicBezTo>
                    <a:close/>
                  </a:path>
                </a:pathLst>
              </a:custGeom>
              <a:solidFill>
                <a:srgbClr val="6A73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60" name="Google Shape;4460;p54"/>
            <p:cNvGrpSpPr/>
            <p:nvPr/>
          </p:nvGrpSpPr>
          <p:grpSpPr>
            <a:xfrm>
              <a:off x="6296448" y="3598432"/>
              <a:ext cx="1345948" cy="864149"/>
              <a:chOff x="6033698" y="3387394"/>
              <a:chExt cx="1345948" cy="864149"/>
            </a:xfrm>
          </p:grpSpPr>
          <p:grpSp>
            <p:nvGrpSpPr>
              <p:cNvPr id="4461" name="Google Shape;4461;p54"/>
              <p:cNvGrpSpPr/>
              <p:nvPr/>
            </p:nvGrpSpPr>
            <p:grpSpPr>
              <a:xfrm rot="5400000">
                <a:off x="6611084" y="3482983"/>
                <a:ext cx="864149" cy="672973"/>
                <a:chOff x="1530147" y="3725108"/>
                <a:chExt cx="864149" cy="672973"/>
              </a:xfrm>
            </p:grpSpPr>
            <p:sp>
              <p:nvSpPr>
                <p:cNvPr id="4462" name="Google Shape;4462;p54"/>
                <p:cNvSpPr/>
                <p:nvPr/>
              </p:nvSpPr>
              <p:spPr>
                <a:xfrm flipH="1">
                  <a:off x="1530147" y="3725108"/>
                  <a:ext cx="849461" cy="672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3" h="19603" extrusionOk="0">
                      <a:moveTo>
                        <a:pt x="9154" y="0"/>
                      </a:moveTo>
                      <a:cubicBezTo>
                        <a:pt x="7784" y="0"/>
                        <a:pt x="6757" y="2694"/>
                        <a:pt x="6301" y="3629"/>
                      </a:cubicBezTo>
                      <a:cubicBezTo>
                        <a:pt x="4064" y="8446"/>
                        <a:pt x="2306" y="13444"/>
                        <a:pt x="1" y="18260"/>
                      </a:cubicBezTo>
                      <a:lnTo>
                        <a:pt x="92" y="19561"/>
                      </a:lnTo>
                      <a:cubicBezTo>
                        <a:pt x="1507" y="19561"/>
                        <a:pt x="3217" y="19602"/>
                        <a:pt x="4828" y="19602"/>
                      </a:cubicBezTo>
                      <a:cubicBezTo>
                        <a:pt x="5634" y="19602"/>
                        <a:pt x="6415" y="19592"/>
                        <a:pt x="7122" y="19561"/>
                      </a:cubicBezTo>
                      <a:cubicBezTo>
                        <a:pt x="12030" y="19379"/>
                        <a:pt x="16663" y="19196"/>
                        <a:pt x="21206" y="17530"/>
                      </a:cubicBezTo>
                      <a:cubicBezTo>
                        <a:pt x="24752" y="16251"/>
                        <a:pt x="24634" y="13625"/>
                        <a:pt x="20939" y="13625"/>
                      </a:cubicBezTo>
                      <a:cubicBezTo>
                        <a:pt x="20877" y="13625"/>
                        <a:pt x="20814" y="13625"/>
                        <a:pt x="20749" y="13627"/>
                      </a:cubicBezTo>
                      <a:cubicBezTo>
                        <a:pt x="18464" y="13710"/>
                        <a:pt x="14967" y="15250"/>
                        <a:pt x="12534" y="15250"/>
                      </a:cubicBezTo>
                      <a:cubicBezTo>
                        <a:pt x="12294" y="15250"/>
                        <a:pt x="12064" y="15235"/>
                        <a:pt x="11847" y="15202"/>
                      </a:cubicBezTo>
                      <a:cubicBezTo>
                        <a:pt x="14449" y="14083"/>
                        <a:pt x="17234" y="12235"/>
                        <a:pt x="19083" y="11116"/>
                      </a:cubicBezTo>
                      <a:cubicBezTo>
                        <a:pt x="20201" y="10386"/>
                        <a:pt x="24629" y="7784"/>
                        <a:pt x="21571" y="6962"/>
                      </a:cubicBezTo>
                      <a:cubicBezTo>
                        <a:pt x="21299" y="6874"/>
                        <a:pt x="21025" y="6835"/>
                        <a:pt x="20751" y="6835"/>
                      </a:cubicBezTo>
                      <a:cubicBezTo>
                        <a:pt x="19248" y="6835"/>
                        <a:pt x="17721" y="8005"/>
                        <a:pt x="16389" y="8719"/>
                      </a:cubicBezTo>
                      <a:cubicBezTo>
                        <a:pt x="14358" y="9747"/>
                        <a:pt x="11573" y="11869"/>
                        <a:pt x="9542" y="12600"/>
                      </a:cubicBezTo>
                      <a:cubicBezTo>
                        <a:pt x="11117" y="10842"/>
                        <a:pt x="12418" y="8811"/>
                        <a:pt x="13879" y="6962"/>
                      </a:cubicBezTo>
                      <a:cubicBezTo>
                        <a:pt x="14723" y="5935"/>
                        <a:pt x="17873" y="3264"/>
                        <a:pt x="15933" y="2055"/>
                      </a:cubicBezTo>
                      <a:cubicBezTo>
                        <a:pt x="15722" y="1922"/>
                        <a:pt x="15498" y="1861"/>
                        <a:pt x="15262" y="1861"/>
                      </a:cubicBezTo>
                      <a:cubicBezTo>
                        <a:pt x="12689" y="1861"/>
                        <a:pt x="8762" y="9133"/>
                        <a:pt x="6483" y="10660"/>
                      </a:cubicBezTo>
                      <a:cubicBezTo>
                        <a:pt x="7876" y="7966"/>
                        <a:pt x="8606" y="5478"/>
                        <a:pt x="9542" y="3059"/>
                      </a:cubicBezTo>
                      <a:cubicBezTo>
                        <a:pt x="9816" y="2146"/>
                        <a:pt x="10637" y="0"/>
                        <a:pt x="9154" y="0"/>
                      </a:cubicBezTo>
                      <a:close/>
                    </a:path>
                  </a:pathLst>
                </a:custGeom>
                <a:solidFill>
                  <a:srgbClr val="FFDB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3" name="Google Shape;4463;p54"/>
                <p:cNvSpPr/>
                <p:nvPr/>
              </p:nvSpPr>
              <p:spPr>
                <a:xfrm flipH="1">
                  <a:off x="1675893" y="4009263"/>
                  <a:ext cx="715211" cy="3888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1" h="11330" extrusionOk="0">
                      <a:moveTo>
                        <a:pt x="20347" y="0"/>
                      </a:moveTo>
                      <a:cubicBezTo>
                        <a:pt x="20292" y="0"/>
                        <a:pt x="20232" y="16"/>
                        <a:pt x="20171" y="51"/>
                      </a:cubicBezTo>
                      <a:cubicBezTo>
                        <a:pt x="16451" y="2151"/>
                        <a:pt x="12662" y="4137"/>
                        <a:pt x="8987" y="6328"/>
                      </a:cubicBezTo>
                      <a:cubicBezTo>
                        <a:pt x="7252" y="7378"/>
                        <a:pt x="5426" y="8360"/>
                        <a:pt x="3531" y="9113"/>
                      </a:cubicBezTo>
                      <a:cubicBezTo>
                        <a:pt x="2413" y="9570"/>
                        <a:pt x="1180" y="9958"/>
                        <a:pt x="267" y="10756"/>
                      </a:cubicBezTo>
                      <a:cubicBezTo>
                        <a:pt x="1" y="10987"/>
                        <a:pt x="246" y="11329"/>
                        <a:pt x="519" y="11329"/>
                      </a:cubicBezTo>
                      <a:cubicBezTo>
                        <a:pt x="596" y="11329"/>
                        <a:pt x="676" y="11302"/>
                        <a:pt x="747" y="11236"/>
                      </a:cubicBezTo>
                      <a:cubicBezTo>
                        <a:pt x="1797" y="10346"/>
                        <a:pt x="3235" y="10026"/>
                        <a:pt x="4467" y="9478"/>
                      </a:cubicBezTo>
                      <a:cubicBezTo>
                        <a:pt x="6293" y="8679"/>
                        <a:pt x="8074" y="7698"/>
                        <a:pt x="9786" y="6671"/>
                      </a:cubicBezTo>
                      <a:cubicBezTo>
                        <a:pt x="13301" y="4548"/>
                        <a:pt x="16953" y="2654"/>
                        <a:pt x="20513" y="645"/>
                      </a:cubicBezTo>
                      <a:cubicBezTo>
                        <a:pt x="20841" y="452"/>
                        <a:pt x="20648" y="0"/>
                        <a:pt x="20347" y="0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4" name="Google Shape;4464;p54"/>
                <p:cNvSpPr/>
                <p:nvPr/>
              </p:nvSpPr>
              <p:spPr>
                <a:xfrm flipH="1">
                  <a:off x="1873734" y="3849957"/>
                  <a:ext cx="520562" cy="544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9" h="15878" extrusionOk="0">
                      <a:moveTo>
                        <a:pt x="14670" y="0"/>
                      </a:moveTo>
                      <a:cubicBezTo>
                        <a:pt x="14592" y="0"/>
                        <a:pt x="14512" y="32"/>
                        <a:pt x="14444" y="106"/>
                      </a:cubicBezTo>
                      <a:cubicBezTo>
                        <a:pt x="12070" y="2662"/>
                        <a:pt x="9810" y="5310"/>
                        <a:pt x="7710" y="8049"/>
                      </a:cubicBezTo>
                      <a:cubicBezTo>
                        <a:pt x="5519" y="10902"/>
                        <a:pt x="3031" y="13047"/>
                        <a:pt x="269" y="15307"/>
                      </a:cubicBezTo>
                      <a:cubicBezTo>
                        <a:pt x="1" y="15522"/>
                        <a:pt x="238" y="15877"/>
                        <a:pt x="518" y="15877"/>
                      </a:cubicBezTo>
                      <a:cubicBezTo>
                        <a:pt x="594" y="15877"/>
                        <a:pt x="675" y="15850"/>
                        <a:pt x="748" y="15787"/>
                      </a:cubicBezTo>
                      <a:cubicBezTo>
                        <a:pt x="3099" y="13892"/>
                        <a:pt x="5542" y="12066"/>
                        <a:pt x="7368" y="9624"/>
                      </a:cubicBezTo>
                      <a:cubicBezTo>
                        <a:pt x="9742" y="6497"/>
                        <a:pt x="12252" y="3484"/>
                        <a:pt x="14923" y="608"/>
                      </a:cubicBezTo>
                      <a:cubicBezTo>
                        <a:pt x="15169" y="345"/>
                        <a:pt x="14929" y="0"/>
                        <a:pt x="14670" y="0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5" name="Google Shape;4465;p54"/>
                <p:cNvSpPr/>
                <p:nvPr/>
              </p:nvSpPr>
              <p:spPr>
                <a:xfrm flipH="1">
                  <a:off x="2073256" y="3774389"/>
                  <a:ext cx="318947" cy="611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4" h="17833" extrusionOk="0">
                      <a:moveTo>
                        <a:pt x="8862" y="0"/>
                      </a:moveTo>
                      <a:cubicBezTo>
                        <a:pt x="8726" y="0"/>
                        <a:pt x="8593" y="70"/>
                        <a:pt x="8539" y="230"/>
                      </a:cubicBezTo>
                      <a:cubicBezTo>
                        <a:pt x="7672" y="3243"/>
                        <a:pt x="6029" y="5914"/>
                        <a:pt x="4842" y="8790"/>
                      </a:cubicBezTo>
                      <a:cubicBezTo>
                        <a:pt x="3586" y="11780"/>
                        <a:pt x="2285" y="14702"/>
                        <a:pt x="208" y="17235"/>
                      </a:cubicBezTo>
                      <a:cubicBezTo>
                        <a:pt x="1" y="17495"/>
                        <a:pt x="225" y="17832"/>
                        <a:pt x="465" y="17832"/>
                      </a:cubicBezTo>
                      <a:cubicBezTo>
                        <a:pt x="542" y="17832"/>
                        <a:pt x="621" y="17798"/>
                        <a:pt x="687" y="17715"/>
                      </a:cubicBezTo>
                      <a:cubicBezTo>
                        <a:pt x="2650" y="15364"/>
                        <a:pt x="3974" y="12670"/>
                        <a:pt x="5138" y="9863"/>
                      </a:cubicBezTo>
                      <a:cubicBezTo>
                        <a:pt x="6462" y="6690"/>
                        <a:pt x="8265" y="3723"/>
                        <a:pt x="9224" y="436"/>
                      </a:cubicBezTo>
                      <a:cubicBezTo>
                        <a:pt x="9294" y="171"/>
                        <a:pt x="9075" y="0"/>
                        <a:pt x="8862" y="0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6" name="Google Shape;4466;p54"/>
                <p:cNvSpPr/>
                <p:nvPr/>
              </p:nvSpPr>
              <p:spPr>
                <a:xfrm flipH="1">
                  <a:off x="1638350" y="4231268"/>
                  <a:ext cx="738101" cy="155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8" h="4528" extrusionOk="0">
                      <a:moveTo>
                        <a:pt x="21045" y="1"/>
                      </a:moveTo>
                      <a:cubicBezTo>
                        <a:pt x="21009" y="1"/>
                        <a:pt x="20971" y="6"/>
                        <a:pt x="20931" y="19"/>
                      </a:cubicBezTo>
                      <a:cubicBezTo>
                        <a:pt x="17827" y="1069"/>
                        <a:pt x="14403" y="1412"/>
                        <a:pt x="11185" y="1982"/>
                      </a:cubicBezTo>
                      <a:cubicBezTo>
                        <a:pt x="9313" y="2302"/>
                        <a:pt x="7464" y="2553"/>
                        <a:pt x="5592" y="2872"/>
                      </a:cubicBezTo>
                      <a:cubicBezTo>
                        <a:pt x="3981" y="3169"/>
                        <a:pt x="2489" y="3820"/>
                        <a:pt x="840" y="3820"/>
                      </a:cubicBezTo>
                      <a:cubicBezTo>
                        <a:pt x="713" y="3820"/>
                        <a:pt x="585" y="3816"/>
                        <a:pt x="457" y="3808"/>
                      </a:cubicBezTo>
                      <a:cubicBezTo>
                        <a:pt x="449" y="3808"/>
                        <a:pt x="442" y="3808"/>
                        <a:pt x="435" y="3808"/>
                      </a:cubicBezTo>
                      <a:cubicBezTo>
                        <a:pt x="0" y="3808"/>
                        <a:pt x="7" y="4493"/>
                        <a:pt x="457" y="4516"/>
                      </a:cubicBezTo>
                      <a:cubicBezTo>
                        <a:pt x="585" y="4523"/>
                        <a:pt x="713" y="4527"/>
                        <a:pt x="841" y="4527"/>
                      </a:cubicBezTo>
                      <a:cubicBezTo>
                        <a:pt x="2232" y="4527"/>
                        <a:pt x="3572" y="4095"/>
                        <a:pt x="4930" y="3740"/>
                      </a:cubicBezTo>
                      <a:cubicBezTo>
                        <a:pt x="6688" y="3283"/>
                        <a:pt x="8537" y="3123"/>
                        <a:pt x="10340" y="2827"/>
                      </a:cubicBezTo>
                      <a:cubicBezTo>
                        <a:pt x="12120" y="2530"/>
                        <a:pt x="13901" y="2142"/>
                        <a:pt x="15704" y="1845"/>
                      </a:cubicBezTo>
                      <a:cubicBezTo>
                        <a:pt x="17530" y="1548"/>
                        <a:pt x="19356" y="1297"/>
                        <a:pt x="21114" y="704"/>
                      </a:cubicBezTo>
                      <a:cubicBezTo>
                        <a:pt x="21507" y="559"/>
                        <a:pt x="21393" y="1"/>
                        <a:pt x="21045" y="1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67" name="Google Shape;4467;p54"/>
              <p:cNvGrpSpPr/>
              <p:nvPr/>
            </p:nvGrpSpPr>
            <p:grpSpPr>
              <a:xfrm rot="-5400000" flipH="1">
                <a:off x="5938109" y="3482983"/>
                <a:ext cx="864149" cy="672973"/>
                <a:chOff x="1530147" y="3725108"/>
                <a:chExt cx="864149" cy="672973"/>
              </a:xfrm>
            </p:grpSpPr>
            <p:sp>
              <p:nvSpPr>
                <p:cNvPr id="4468" name="Google Shape;4468;p54"/>
                <p:cNvSpPr/>
                <p:nvPr/>
              </p:nvSpPr>
              <p:spPr>
                <a:xfrm flipH="1">
                  <a:off x="1530147" y="3725108"/>
                  <a:ext cx="849461" cy="672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53" h="19603" extrusionOk="0">
                      <a:moveTo>
                        <a:pt x="9154" y="0"/>
                      </a:moveTo>
                      <a:cubicBezTo>
                        <a:pt x="7784" y="0"/>
                        <a:pt x="6757" y="2694"/>
                        <a:pt x="6301" y="3629"/>
                      </a:cubicBezTo>
                      <a:cubicBezTo>
                        <a:pt x="4064" y="8446"/>
                        <a:pt x="2306" y="13444"/>
                        <a:pt x="1" y="18260"/>
                      </a:cubicBezTo>
                      <a:lnTo>
                        <a:pt x="92" y="19561"/>
                      </a:lnTo>
                      <a:cubicBezTo>
                        <a:pt x="1507" y="19561"/>
                        <a:pt x="3217" y="19602"/>
                        <a:pt x="4828" y="19602"/>
                      </a:cubicBezTo>
                      <a:cubicBezTo>
                        <a:pt x="5634" y="19602"/>
                        <a:pt x="6415" y="19592"/>
                        <a:pt x="7122" y="19561"/>
                      </a:cubicBezTo>
                      <a:cubicBezTo>
                        <a:pt x="12030" y="19379"/>
                        <a:pt x="16663" y="19196"/>
                        <a:pt x="21206" y="17530"/>
                      </a:cubicBezTo>
                      <a:cubicBezTo>
                        <a:pt x="24752" y="16251"/>
                        <a:pt x="24634" y="13625"/>
                        <a:pt x="20939" y="13625"/>
                      </a:cubicBezTo>
                      <a:cubicBezTo>
                        <a:pt x="20877" y="13625"/>
                        <a:pt x="20814" y="13625"/>
                        <a:pt x="20749" y="13627"/>
                      </a:cubicBezTo>
                      <a:cubicBezTo>
                        <a:pt x="18464" y="13710"/>
                        <a:pt x="14967" y="15250"/>
                        <a:pt x="12534" y="15250"/>
                      </a:cubicBezTo>
                      <a:cubicBezTo>
                        <a:pt x="12294" y="15250"/>
                        <a:pt x="12064" y="15235"/>
                        <a:pt x="11847" y="15202"/>
                      </a:cubicBezTo>
                      <a:cubicBezTo>
                        <a:pt x="14449" y="14083"/>
                        <a:pt x="17234" y="12235"/>
                        <a:pt x="19083" y="11116"/>
                      </a:cubicBezTo>
                      <a:cubicBezTo>
                        <a:pt x="20201" y="10386"/>
                        <a:pt x="24629" y="7784"/>
                        <a:pt x="21571" y="6962"/>
                      </a:cubicBezTo>
                      <a:cubicBezTo>
                        <a:pt x="21299" y="6874"/>
                        <a:pt x="21025" y="6835"/>
                        <a:pt x="20751" y="6835"/>
                      </a:cubicBezTo>
                      <a:cubicBezTo>
                        <a:pt x="19248" y="6835"/>
                        <a:pt x="17721" y="8005"/>
                        <a:pt x="16389" y="8719"/>
                      </a:cubicBezTo>
                      <a:cubicBezTo>
                        <a:pt x="14358" y="9747"/>
                        <a:pt x="11573" y="11869"/>
                        <a:pt x="9542" y="12600"/>
                      </a:cubicBezTo>
                      <a:cubicBezTo>
                        <a:pt x="11117" y="10842"/>
                        <a:pt x="12418" y="8811"/>
                        <a:pt x="13879" y="6962"/>
                      </a:cubicBezTo>
                      <a:cubicBezTo>
                        <a:pt x="14723" y="5935"/>
                        <a:pt x="17873" y="3264"/>
                        <a:pt x="15933" y="2055"/>
                      </a:cubicBezTo>
                      <a:cubicBezTo>
                        <a:pt x="15722" y="1922"/>
                        <a:pt x="15498" y="1861"/>
                        <a:pt x="15262" y="1861"/>
                      </a:cubicBezTo>
                      <a:cubicBezTo>
                        <a:pt x="12689" y="1861"/>
                        <a:pt x="8762" y="9133"/>
                        <a:pt x="6483" y="10660"/>
                      </a:cubicBezTo>
                      <a:cubicBezTo>
                        <a:pt x="7876" y="7966"/>
                        <a:pt x="8606" y="5478"/>
                        <a:pt x="9542" y="3059"/>
                      </a:cubicBezTo>
                      <a:cubicBezTo>
                        <a:pt x="9816" y="2146"/>
                        <a:pt x="10637" y="0"/>
                        <a:pt x="9154" y="0"/>
                      </a:cubicBezTo>
                      <a:close/>
                    </a:path>
                  </a:pathLst>
                </a:custGeom>
                <a:solidFill>
                  <a:srgbClr val="FFDB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9" name="Google Shape;4469;p54"/>
                <p:cNvSpPr/>
                <p:nvPr/>
              </p:nvSpPr>
              <p:spPr>
                <a:xfrm flipH="1">
                  <a:off x="1675893" y="4009263"/>
                  <a:ext cx="715211" cy="3888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1" h="11330" extrusionOk="0">
                      <a:moveTo>
                        <a:pt x="20347" y="0"/>
                      </a:moveTo>
                      <a:cubicBezTo>
                        <a:pt x="20292" y="0"/>
                        <a:pt x="20232" y="16"/>
                        <a:pt x="20171" y="51"/>
                      </a:cubicBezTo>
                      <a:cubicBezTo>
                        <a:pt x="16451" y="2151"/>
                        <a:pt x="12662" y="4137"/>
                        <a:pt x="8987" y="6328"/>
                      </a:cubicBezTo>
                      <a:cubicBezTo>
                        <a:pt x="7252" y="7378"/>
                        <a:pt x="5426" y="8360"/>
                        <a:pt x="3531" y="9113"/>
                      </a:cubicBezTo>
                      <a:cubicBezTo>
                        <a:pt x="2413" y="9570"/>
                        <a:pt x="1180" y="9958"/>
                        <a:pt x="267" y="10756"/>
                      </a:cubicBezTo>
                      <a:cubicBezTo>
                        <a:pt x="1" y="10987"/>
                        <a:pt x="246" y="11329"/>
                        <a:pt x="519" y="11329"/>
                      </a:cubicBezTo>
                      <a:cubicBezTo>
                        <a:pt x="596" y="11329"/>
                        <a:pt x="676" y="11302"/>
                        <a:pt x="747" y="11236"/>
                      </a:cubicBezTo>
                      <a:cubicBezTo>
                        <a:pt x="1797" y="10346"/>
                        <a:pt x="3235" y="10026"/>
                        <a:pt x="4467" y="9478"/>
                      </a:cubicBezTo>
                      <a:cubicBezTo>
                        <a:pt x="6293" y="8679"/>
                        <a:pt x="8074" y="7698"/>
                        <a:pt x="9786" y="6671"/>
                      </a:cubicBezTo>
                      <a:cubicBezTo>
                        <a:pt x="13301" y="4548"/>
                        <a:pt x="16953" y="2654"/>
                        <a:pt x="20513" y="645"/>
                      </a:cubicBezTo>
                      <a:cubicBezTo>
                        <a:pt x="20841" y="452"/>
                        <a:pt x="20648" y="0"/>
                        <a:pt x="20347" y="0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0" name="Google Shape;4470;p54"/>
                <p:cNvSpPr/>
                <p:nvPr/>
              </p:nvSpPr>
              <p:spPr>
                <a:xfrm flipH="1">
                  <a:off x="1873734" y="3849957"/>
                  <a:ext cx="520562" cy="544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69" h="15878" extrusionOk="0">
                      <a:moveTo>
                        <a:pt x="14670" y="0"/>
                      </a:moveTo>
                      <a:cubicBezTo>
                        <a:pt x="14592" y="0"/>
                        <a:pt x="14512" y="32"/>
                        <a:pt x="14444" y="106"/>
                      </a:cubicBezTo>
                      <a:cubicBezTo>
                        <a:pt x="12070" y="2662"/>
                        <a:pt x="9810" y="5310"/>
                        <a:pt x="7710" y="8049"/>
                      </a:cubicBezTo>
                      <a:cubicBezTo>
                        <a:pt x="5519" y="10902"/>
                        <a:pt x="3031" y="13047"/>
                        <a:pt x="269" y="15307"/>
                      </a:cubicBezTo>
                      <a:cubicBezTo>
                        <a:pt x="1" y="15522"/>
                        <a:pt x="238" y="15877"/>
                        <a:pt x="518" y="15877"/>
                      </a:cubicBezTo>
                      <a:cubicBezTo>
                        <a:pt x="594" y="15877"/>
                        <a:pt x="675" y="15850"/>
                        <a:pt x="748" y="15787"/>
                      </a:cubicBezTo>
                      <a:cubicBezTo>
                        <a:pt x="3099" y="13892"/>
                        <a:pt x="5542" y="12066"/>
                        <a:pt x="7368" y="9624"/>
                      </a:cubicBezTo>
                      <a:cubicBezTo>
                        <a:pt x="9742" y="6497"/>
                        <a:pt x="12252" y="3484"/>
                        <a:pt x="14923" y="608"/>
                      </a:cubicBezTo>
                      <a:cubicBezTo>
                        <a:pt x="15169" y="345"/>
                        <a:pt x="14929" y="0"/>
                        <a:pt x="14670" y="0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1" name="Google Shape;4471;p54"/>
                <p:cNvSpPr/>
                <p:nvPr/>
              </p:nvSpPr>
              <p:spPr>
                <a:xfrm flipH="1">
                  <a:off x="2073256" y="3774389"/>
                  <a:ext cx="318947" cy="611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4" h="17833" extrusionOk="0">
                      <a:moveTo>
                        <a:pt x="8862" y="0"/>
                      </a:moveTo>
                      <a:cubicBezTo>
                        <a:pt x="8726" y="0"/>
                        <a:pt x="8593" y="70"/>
                        <a:pt x="8539" y="230"/>
                      </a:cubicBezTo>
                      <a:cubicBezTo>
                        <a:pt x="7672" y="3243"/>
                        <a:pt x="6029" y="5914"/>
                        <a:pt x="4842" y="8790"/>
                      </a:cubicBezTo>
                      <a:cubicBezTo>
                        <a:pt x="3586" y="11780"/>
                        <a:pt x="2285" y="14702"/>
                        <a:pt x="208" y="17235"/>
                      </a:cubicBezTo>
                      <a:cubicBezTo>
                        <a:pt x="1" y="17495"/>
                        <a:pt x="225" y="17832"/>
                        <a:pt x="465" y="17832"/>
                      </a:cubicBezTo>
                      <a:cubicBezTo>
                        <a:pt x="542" y="17832"/>
                        <a:pt x="621" y="17798"/>
                        <a:pt x="687" y="17715"/>
                      </a:cubicBezTo>
                      <a:cubicBezTo>
                        <a:pt x="2650" y="15364"/>
                        <a:pt x="3974" y="12670"/>
                        <a:pt x="5138" y="9863"/>
                      </a:cubicBezTo>
                      <a:cubicBezTo>
                        <a:pt x="6462" y="6690"/>
                        <a:pt x="8265" y="3723"/>
                        <a:pt x="9224" y="436"/>
                      </a:cubicBezTo>
                      <a:cubicBezTo>
                        <a:pt x="9294" y="171"/>
                        <a:pt x="9075" y="0"/>
                        <a:pt x="8862" y="0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2" name="Google Shape;4472;p54"/>
                <p:cNvSpPr/>
                <p:nvPr/>
              </p:nvSpPr>
              <p:spPr>
                <a:xfrm flipH="1">
                  <a:off x="1638350" y="4231268"/>
                  <a:ext cx="738101" cy="155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08" h="4528" extrusionOk="0">
                      <a:moveTo>
                        <a:pt x="21045" y="1"/>
                      </a:moveTo>
                      <a:cubicBezTo>
                        <a:pt x="21009" y="1"/>
                        <a:pt x="20971" y="6"/>
                        <a:pt x="20931" y="19"/>
                      </a:cubicBezTo>
                      <a:cubicBezTo>
                        <a:pt x="17827" y="1069"/>
                        <a:pt x="14403" y="1412"/>
                        <a:pt x="11185" y="1982"/>
                      </a:cubicBezTo>
                      <a:cubicBezTo>
                        <a:pt x="9313" y="2302"/>
                        <a:pt x="7464" y="2553"/>
                        <a:pt x="5592" y="2872"/>
                      </a:cubicBezTo>
                      <a:cubicBezTo>
                        <a:pt x="3981" y="3169"/>
                        <a:pt x="2489" y="3820"/>
                        <a:pt x="840" y="3820"/>
                      </a:cubicBezTo>
                      <a:cubicBezTo>
                        <a:pt x="713" y="3820"/>
                        <a:pt x="585" y="3816"/>
                        <a:pt x="457" y="3808"/>
                      </a:cubicBezTo>
                      <a:cubicBezTo>
                        <a:pt x="449" y="3808"/>
                        <a:pt x="442" y="3808"/>
                        <a:pt x="435" y="3808"/>
                      </a:cubicBezTo>
                      <a:cubicBezTo>
                        <a:pt x="0" y="3808"/>
                        <a:pt x="7" y="4493"/>
                        <a:pt x="457" y="4516"/>
                      </a:cubicBezTo>
                      <a:cubicBezTo>
                        <a:pt x="585" y="4523"/>
                        <a:pt x="713" y="4527"/>
                        <a:pt x="841" y="4527"/>
                      </a:cubicBezTo>
                      <a:cubicBezTo>
                        <a:pt x="2232" y="4527"/>
                        <a:pt x="3572" y="4095"/>
                        <a:pt x="4930" y="3740"/>
                      </a:cubicBezTo>
                      <a:cubicBezTo>
                        <a:pt x="6688" y="3283"/>
                        <a:pt x="8537" y="3123"/>
                        <a:pt x="10340" y="2827"/>
                      </a:cubicBezTo>
                      <a:cubicBezTo>
                        <a:pt x="12120" y="2530"/>
                        <a:pt x="13901" y="2142"/>
                        <a:pt x="15704" y="1845"/>
                      </a:cubicBezTo>
                      <a:cubicBezTo>
                        <a:pt x="17530" y="1548"/>
                        <a:pt x="19356" y="1297"/>
                        <a:pt x="21114" y="704"/>
                      </a:cubicBezTo>
                      <a:cubicBezTo>
                        <a:pt x="21507" y="559"/>
                        <a:pt x="21393" y="1"/>
                        <a:pt x="21045" y="1"/>
                      </a:cubicBezTo>
                      <a:close/>
                    </a:path>
                  </a:pathLst>
                </a:custGeom>
                <a:solidFill>
                  <a:srgbClr val="FFA5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77A29AB3-AB7E-4977-A9F2-203A85237ECF}"/>
              </a:ext>
            </a:extLst>
          </p:cNvPr>
          <p:cNvSpPr txBox="1"/>
          <p:nvPr/>
        </p:nvSpPr>
        <p:spPr>
          <a:xfrm>
            <a:off x="1907925" y="1956556"/>
            <a:ext cx="3442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UTM Avo" panose="02040603050506020204" pitchFamily="18" charset="0"/>
              </a:rPr>
              <a:t>5 x 9 = 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0B66528-41B0-40D9-A9DA-428F4E8F2161}"/>
              </a:ext>
            </a:extLst>
          </p:cNvPr>
          <p:cNvSpPr txBox="1"/>
          <p:nvPr/>
        </p:nvSpPr>
        <p:spPr>
          <a:xfrm>
            <a:off x="4930052" y="1959933"/>
            <a:ext cx="1259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45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0" name="Google Shape;4480;p55"/>
          <p:cNvGrpSpPr/>
          <p:nvPr/>
        </p:nvGrpSpPr>
        <p:grpSpPr>
          <a:xfrm>
            <a:off x="181304" y="30106"/>
            <a:ext cx="7804096" cy="4597069"/>
            <a:chOff x="1894989" y="776658"/>
            <a:chExt cx="5176010" cy="3715416"/>
          </a:xfrm>
        </p:grpSpPr>
        <p:grpSp>
          <p:nvGrpSpPr>
            <p:cNvPr id="4481" name="Google Shape;4481;p55"/>
            <p:cNvGrpSpPr/>
            <p:nvPr/>
          </p:nvGrpSpPr>
          <p:grpSpPr>
            <a:xfrm rot="1302338">
              <a:off x="6067036" y="2747724"/>
              <a:ext cx="941854" cy="516770"/>
              <a:chOff x="80379" y="2974904"/>
              <a:chExt cx="1766396" cy="973004"/>
            </a:xfrm>
          </p:grpSpPr>
          <p:sp>
            <p:nvSpPr>
              <p:cNvPr id="4482" name="Google Shape;4482;p55"/>
              <p:cNvSpPr/>
              <p:nvPr/>
            </p:nvSpPr>
            <p:spPr>
              <a:xfrm flipH="1">
                <a:off x="80385" y="2974904"/>
                <a:ext cx="1766390" cy="973004"/>
              </a:xfrm>
              <a:custGeom>
                <a:avLst/>
                <a:gdLst/>
                <a:ahLst/>
                <a:cxnLst/>
                <a:rect l="l" t="t" r="r" b="b"/>
                <a:pathLst>
                  <a:path w="51472" h="28353" extrusionOk="0">
                    <a:moveTo>
                      <a:pt x="15357" y="1"/>
                    </a:moveTo>
                    <a:cubicBezTo>
                      <a:pt x="9974" y="1"/>
                      <a:pt x="4681" y="665"/>
                      <a:pt x="1" y="2034"/>
                    </a:cubicBezTo>
                    <a:cubicBezTo>
                      <a:pt x="8058" y="10662"/>
                      <a:pt x="11938" y="20385"/>
                      <a:pt x="24173" y="24836"/>
                    </a:cubicBezTo>
                    <a:cubicBezTo>
                      <a:pt x="29410" y="26673"/>
                      <a:pt x="35752" y="28352"/>
                      <a:pt x="42537" y="28352"/>
                    </a:cubicBezTo>
                    <a:cubicBezTo>
                      <a:pt x="45451" y="28352"/>
                      <a:pt x="48447" y="28042"/>
                      <a:pt x="51472" y="27302"/>
                    </a:cubicBezTo>
                    <a:lnTo>
                      <a:pt x="51472" y="14268"/>
                    </a:lnTo>
                    <a:cubicBezTo>
                      <a:pt x="47797" y="10023"/>
                      <a:pt x="43734" y="6508"/>
                      <a:pt x="37526" y="3974"/>
                    </a:cubicBezTo>
                    <a:cubicBezTo>
                      <a:pt x="30977" y="1366"/>
                      <a:pt x="23074" y="1"/>
                      <a:pt x="15357" y="1"/>
                    </a:cubicBezTo>
                    <a:close/>
                  </a:path>
                </a:pathLst>
              </a:custGeom>
              <a:solidFill>
                <a:srgbClr val="0B44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55"/>
              <p:cNvSpPr/>
              <p:nvPr/>
            </p:nvSpPr>
            <p:spPr>
              <a:xfrm flipH="1">
                <a:off x="80379" y="3137607"/>
                <a:ext cx="1516319" cy="632472"/>
              </a:xfrm>
              <a:custGeom>
                <a:avLst/>
                <a:gdLst/>
                <a:ahLst/>
                <a:cxnLst/>
                <a:rect l="l" t="t" r="r" b="b"/>
                <a:pathLst>
                  <a:path w="44185" h="18430" extrusionOk="0">
                    <a:moveTo>
                      <a:pt x="508" y="1"/>
                    </a:moveTo>
                    <a:cubicBezTo>
                      <a:pt x="134" y="1"/>
                      <a:pt x="0" y="587"/>
                      <a:pt x="406" y="694"/>
                    </a:cubicBezTo>
                    <a:cubicBezTo>
                      <a:pt x="9308" y="2817"/>
                      <a:pt x="17274" y="7587"/>
                      <a:pt x="25377" y="11650"/>
                    </a:cubicBezTo>
                    <a:cubicBezTo>
                      <a:pt x="31311" y="14640"/>
                      <a:pt x="37588" y="17448"/>
                      <a:pt x="44185" y="18429"/>
                    </a:cubicBezTo>
                    <a:lnTo>
                      <a:pt x="44185" y="17722"/>
                    </a:lnTo>
                    <a:cubicBezTo>
                      <a:pt x="37429" y="16694"/>
                      <a:pt x="31015" y="13727"/>
                      <a:pt x="24943" y="10669"/>
                    </a:cubicBezTo>
                    <a:cubicBezTo>
                      <a:pt x="17046" y="6674"/>
                      <a:pt x="9262" y="2086"/>
                      <a:pt x="589" y="9"/>
                    </a:cubicBezTo>
                    <a:cubicBezTo>
                      <a:pt x="561" y="3"/>
                      <a:pt x="534" y="1"/>
                      <a:pt x="50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4" name="Google Shape;4484;p55"/>
              <p:cNvSpPr/>
              <p:nvPr/>
            </p:nvSpPr>
            <p:spPr>
              <a:xfrm flipH="1">
                <a:off x="1102584" y="3328245"/>
                <a:ext cx="21174" cy="1805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526" extrusionOk="0">
                    <a:moveTo>
                      <a:pt x="617" y="1"/>
                    </a:moveTo>
                    <a:lnTo>
                      <a:pt x="617" y="1"/>
                    </a:lnTo>
                    <a:cubicBezTo>
                      <a:pt x="411" y="24"/>
                      <a:pt x="206" y="24"/>
                      <a:pt x="1" y="24"/>
                    </a:cubicBezTo>
                    <a:cubicBezTo>
                      <a:pt x="115" y="206"/>
                      <a:pt x="206" y="366"/>
                      <a:pt x="297" y="526"/>
                    </a:cubicBezTo>
                    <a:cubicBezTo>
                      <a:pt x="411" y="366"/>
                      <a:pt x="503" y="183"/>
                      <a:pt x="617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5" name="Google Shape;4485;p55"/>
              <p:cNvSpPr/>
              <p:nvPr/>
            </p:nvSpPr>
            <p:spPr>
              <a:xfrm flipH="1">
                <a:off x="1088487" y="3081359"/>
                <a:ext cx="372894" cy="291527"/>
              </a:xfrm>
              <a:custGeom>
                <a:avLst/>
                <a:gdLst/>
                <a:ahLst/>
                <a:cxnLst/>
                <a:rect l="l" t="t" r="r" b="b"/>
                <a:pathLst>
                  <a:path w="10866" h="8495" extrusionOk="0">
                    <a:moveTo>
                      <a:pt x="5735" y="0"/>
                    </a:moveTo>
                    <a:cubicBezTo>
                      <a:pt x="5479" y="0"/>
                      <a:pt x="5232" y="248"/>
                      <a:pt x="5410" y="507"/>
                    </a:cubicBezTo>
                    <a:cubicBezTo>
                      <a:pt x="7031" y="2653"/>
                      <a:pt x="8515" y="4889"/>
                      <a:pt x="9839" y="7218"/>
                    </a:cubicBezTo>
                    <a:cubicBezTo>
                      <a:pt x="10044" y="7218"/>
                      <a:pt x="10249" y="7218"/>
                      <a:pt x="10455" y="7195"/>
                    </a:cubicBezTo>
                    <a:lnTo>
                      <a:pt x="10455" y="7195"/>
                    </a:lnTo>
                    <a:cubicBezTo>
                      <a:pt x="10341" y="7377"/>
                      <a:pt x="10249" y="7560"/>
                      <a:pt x="10135" y="7720"/>
                    </a:cubicBezTo>
                    <a:cubicBezTo>
                      <a:pt x="10044" y="7560"/>
                      <a:pt x="9953" y="7400"/>
                      <a:pt x="9839" y="7218"/>
                    </a:cubicBezTo>
                    <a:cubicBezTo>
                      <a:pt x="7139" y="7316"/>
                      <a:pt x="4440" y="7806"/>
                      <a:pt x="1726" y="7806"/>
                    </a:cubicBezTo>
                    <a:cubicBezTo>
                      <a:pt x="1296" y="7806"/>
                      <a:pt x="865" y="7793"/>
                      <a:pt x="435" y="7765"/>
                    </a:cubicBezTo>
                    <a:cubicBezTo>
                      <a:pt x="427" y="7765"/>
                      <a:pt x="420" y="7765"/>
                      <a:pt x="414" y="7765"/>
                    </a:cubicBezTo>
                    <a:cubicBezTo>
                      <a:pt x="1" y="7765"/>
                      <a:pt x="8" y="8428"/>
                      <a:pt x="435" y="8450"/>
                    </a:cubicBezTo>
                    <a:cubicBezTo>
                      <a:pt x="886" y="8481"/>
                      <a:pt x="1337" y="8494"/>
                      <a:pt x="1787" y="8494"/>
                    </a:cubicBezTo>
                    <a:cubicBezTo>
                      <a:pt x="4681" y="8494"/>
                      <a:pt x="7551" y="7942"/>
                      <a:pt x="10455" y="7902"/>
                    </a:cubicBezTo>
                    <a:cubicBezTo>
                      <a:pt x="10706" y="7902"/>
                      <a:pt x="10866" y="7606"/>
                      <a:pt x="10752" y="7377"/>
                    </a:cubicBezTo>
                    <a:cubicBezTo>
                      <a:pt x="9336" y="4867"/>
                      <a:pt x="7739" y="2470"/>
                      <a:pt x="6027" y="142"/>
                    </a:cubicBezTo>
                    <a:cubicBezTo>
                      <a:pt x="5947" y="42"/>
                      <a:pt x="5840" y="0"/>
                      <a:pt x="5735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6" name="Google Shape;4486;p55"/>
              <p:cNvSpPr/>
              <p:nvPr/>
            </p:nvSpPr>
            <p:spPr>
              <a:xfrm flipH="1">
                <a:off x="859757" y="3166984"/>
                <a:ext cx="432229" cy="365687"/>
              </a:xfrm>
              <a:custGeom>
                <a:avLst/>
                <a:gdLst/>
                <a:ahLst/>
                <a:cxnLst/>
                <a:rect l="l" t="t" r="r" b="b"/>
                <a:pathLst>
                  <a:path w="12595" h="10656" extrusionOk="0">
                    <a:moveTo>
                      <a:pt x="9113" y="1"/>
                    </a:moveTo>
                    <a:cubicBezTo>
                      <a:pt x="8896" y="1"/>
                      <a:pt x="8687" y="171"/>
                      <a:pt x="8783" y="431"/>
                    </a:cubicBezTo>
                    <a:cubicBezTo>
                      <a:pt x="9787" y="3011"/>
                      <a:pt x="10244" y="5773"/>
                      <a:pt x="11636" y="8169"/>
                    </a:cubicBezTo>
                    <a:cubicBezTo>
                      <a:pt x="11796" y="8146"/>
                      <a:pt x="11933" y="8101"/>
                      <a:pt x="12093" y="8055"/>
                    </a:cubicBezTo>
                    <a:lnTo>
                      <a:pt x="12093" y="8055"/>
                    </a:lnTo>
                    <a:cubicBezTo>
                      <a:pt x="12024" y="8238"/>
                      <a:pt x="11956" y="8397"/>
                      <a:pt x="11887" y="8580"/>
                    </a:cubicBezTo>
                    <a:cubicBezTo>
                      <a:pt x="11796" y="8443"/>
                      <a:pt x="11727" y="8306"/>
                      <a:pt x="11636" y="8169"/>
                    </a:cubicBezTo>
                    <a:cubicBezTo>
                      <a:pt x="8846" y="8912"/>
                      <a:pt x="5826" y="9957"/>
                      <a:pt x="2873" y="9957"/>
                    </a:cubicBezTo>
                    <a:cubicBezTo>
                      <a:pt x="2105" y="9957"/>
                      <a:pt x="1342" y="9886"/>
                      <a:pt x="589" y="9721"/>
                    </a:cubicBezTo>
                    <a:cubicBezTo>
                      <a:pt x="561" y="9715"/>
                      <a:pt x="534" y="9713"/>
                      <a:pt x="508" y="9713"/>
                    </a:cubicBezTo>
                    <a:cubicBezTo>
                      <a:pt x="134" y="9713"/>
                      <a:pt x="0" y="10299"/>
                      <a:pt x="406" y="10406"/>
                    </a:cubicBezTo>
                    <a:cubicBezTo>
                      <a:pt x="1203" y="10581"/>
                      <a:pt x="2008" y="10656"/>
                      <a:pt x="2816" y="10656"/>
                    </a:cubicBezTo>
                    <a:cubicBezTo>
                      <a:pt x="6015" y="10656"/>
                      <a:pt x="9269" y="9487"/>
                      <a:pt x="12275" y="8740"/>
                    </a:cubicBezTo>
                    <a:cubicBezTo>
                      <a:pt x="12481" y="8671"/>
                      <a:pt x="12595" y="8397"/>
                      <a:pt x="12481" y="8215"/>
                    </a:cubicBezTo>
                    <a:cubicBezTo>
                      <a:pt x="10928" y="5773"/>
                      <a:pt x="10495" y="2919"/>
                      <a:pt x="9468" y="249"/>
                    </a:cubicBezTo>
                    <a:cubicBezTo>
                      <a:pt x="9404" y="76"/>
                      <a:pt x="9257" y="1"/>
                      <a:pt x="9113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7" name="Google Shape;4487;p55"/>
              <p:cNvSpPr/>
              <p:nvPr/>
            </p:nvSpPr>
            <p:spPr>
              <a:xfrm flipH="1">
                <a:off x="515100" y="3252161"/>
                <a:ext cx="471660" cy="453060"/>
              </a:xfrm>
              <a:custGeom>
                <a:avLst/>
                <a:gdLst/>
                <a:ahLst/>
                <a:cxnLst/>
                <a:rect l="l" t="t" r="r" b="b"/>
                <a:pathLst>
                  <a:path w="13744" h="13202" extrusionOk="0">
                    <a:moveTo>
                      <a:pt x="7486" y="1"/>
                    </a:moveTo>
                    <a:cubicBezTo>
                      <a:pt x="7259" y="1"/>
                      <a:pt x="7023" y="249"/>
                      <a:pt x="7147" y="529"/>
                    </a:cubicBezTo>
                    <a:cubicBezTo>
                      <a:pt x="8768" y="3930"/>
                      <a:pt x="10799" y="7102"/>
                      <a:pt x="12717" y="10344"/>
                    </a:cubicBezTo>
                    <a:cubicBezTo>
                      <a:pt x="12899" y="10321"/>
                      <a:pt x="13105" y="10298"/>
                      <a:pt x="13287" y="10298"/>
                    </a:cubicBezTo>
                    <a:cubicBezTo>
                      <a:pt x="13196" y="10458"/>
                      <a:pt x="13105" y="10640"/>
                      <a:pt x="12991" y="10823"/>
                    </a:cubicBezTo>
                    <a:cubicBezTo>
                      <a:pt x="12899" y="10663"/>
                      <a:pt x="12808" y="10503"/>
                      <a:pt x="12717" y="10344"/>
                    </a:cubicBezTo>
                    <a:cubicBezTo>
                      <a:pt x="8562" y="10732"/>
                      <a:pt x="4545" y="11941"/>
                      <a:pt x="414" y="12535"/>
                    </a:cubicBezTo>
                    <a:cubicBezTo>
                      <a:pt x="1" y="12578"/>
                      <a:pt x="147" y="13201"/>
                      <a:pt x="536" y="13201"/>
                    </a:cubicBezTo>
                    <a:cubicBezTo>
                      <a:pt x="556" y="13201"/>
                      <a:pt x="576" y="13200"/>
                      <a:pt x="596" y="13197"/>
                    </a:cubicBezTo>
                    <a:cubicBezTo>
                      <a:pt x="4865" y="12603"/>
                      <a:pt x="8996" y="11302"/>
                      <a:pt x="13287" y="10983"/>
                    </a:cubicBezTo>
                    <a:cubicBezTo>
                      <a:pt x="13561" y="10960"/>
                      <a:pt x="13744" y="10709"/>
                      <a:pt x="13584" y="10458"/>
                    </a:cubicBezTo>
                    <a:cubicBezTo>
                      <a:pt x="11598" y="7057"/>
                      <a:pt x="9430" y="3747"/>
                      <a:pt x="7764" y="186"/>
                    </a:cubicBezTo>
                    <a:cubicBezTo>
                      <a:pt x="7698" y="55"/>
                      <a:pt x="7593" y="1"/>
                      <a:pt x="7486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8" name="Google Shape;4488;p55"/>
              <p:cNvSpPr/>
              <p:nvPr/>
            </p:nvSpPr>
            <p:spPr>
              <a:xfrm flipH="1">
                <a:off x="218991" y="3719919"/>
                <a:ext cx="18840" cy="2038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94" extrusionOk="0">
                    <a:moveTo>
                      <a:pt x="549" y="0"/>
                    </a:moveTo>
                    <a:lnTo>
                      <a:pt x="549" y="0"/>
                    </a:lnTo>
                    <a:cubicBezTo>
                      <a:pt x="366" y="69"/>
                      <a:pt x="184" y="114"/>
                      <a:pt x="1" y="183"/>
                    </a:cubicBezTo>
                    <a:cubicBezTo>
                      <a:pt x="138" y="320"/>
                      <a:pt x="252" y="457"/>
                      <a:pt x="389" y="594"/>
                    </a:cubicBezTo>
                    <a:cubicBezTo>
                      <a:pt x="457" y="388"/>
                      <a:pt x="503" y="206"/>
                      <a:pt x="549" y="0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9" name="Google Shape;4489;p55"/>
              <p:cNvSpPr/>
              <p:nvPr/>
            </p:nvSpPr>
            <p:spPr>
              <a:xfrm flipH="1">
                <a:off x="200984" y="3415310"/>
                <a:ext cx="459031" cy="452991"/>
              </a:xfrm>
              <a:custGeom>
                <a:avLst/>
                <a:gdLst/>
                <a:ahLst/>
                <a:cxnLst/>
                <a:rect l="l" t="t" r="r" b="b"/>
                <a:pathLst>
                  <a:path w="13376" h="13200" extrusionOk="0">
                    <a:moveTo>
                      <a:pt x="7388" y="1"/>
                    </a:moveTo>
                    <a:cubicBezTo>
                      <a:pt x="7137" y="1"/>
                      <a:pt x="6901" y="245"/>
                      <a:pt x="7076" y="499"/>
                    </a:cubicBezTo>
                    <a:cubicBezTo>
                      <a:pt x="9153" y="3170"/>
                      <a:pt x="9975" y="6594"/>
                      <a:pt x="12303" y="9059"/>
                    </a:cubicBezTo>
                    <a:cubicBezTo>
                      <a:pt x="12486" y="8990"/>
                      <a:pt x="12668" y="8945"/>
                      <a:pt x="12851" y="8876"/>
                    </a:cubicBezTo>
                    <a:lnTo>
                      <a:pt x="12851" y="8876"/>
                    </a:lnTo>
                    <a:cubicBezTo>
                      <a:pt x="12805" y="9082"/>
                      <a:pt x="12759" y="9264"/>
                      <a:pt x="12691" y="9470"/>
                    </a:cubicBezTo>
                    <a:cubicBezTo>
                      <a:pt x="12554" y="9333"/>
                      <a:pt x="12440" y="9196"/>
                      <a:pt x="12303" y="9059"/>
                    </a:cubicBezTo>
                    <a:cubicBezTo>
                      <a:pt x="8546" y="10289"/>
                      <a:pt x="4936" y="12493"/>
                      <a:pt x="905" y="12493"/>
                    </a:cubicBezTo>
                    <a:cubicBezTo>
                      <a:pt x="749" y="12493"/>
                      <a:pt x="592" y="12490"/>
                      <a:pt x="434" y="12483"/>
                    </a:cubicBezTo>
                    <a:cubicBezTo>
                      <a:pt x="427" y="12482"/>
                      <a:pt x="420" y="12482"/>
                      <a:pt x="413" y="12482"/>
                    </a:cubicBezTo>
                    <a:cubicBezTo>
                      <a:pt x="0" y="12482"/>
                      <a:pt x="7" y="13168"/>
                      <a:pt x="434" y="13190"/>
                    </a:cubicBezTo>
                    <a:cubicBezTo>
                      <a:pt x="586" y="13197"/>
                      <a:pt x="738" y="13200"/>
                      <a:pt x="889" y="13200"/>
                    </a:cubicBezTo>
                    <a:cubicBezTo>
                      <a:pt x="5197" y="13200"/>
                      <a:pt x="8998" y="10752"/>
                      <a:pt x="13033" y="9561"/>
                    </a:cubicBezTo>
                    <a:cubicBezTo>
                      <a:pt x="13284" y="9493"/>
                      <a:pt x="13376" y="9150"/>
                      <a:pt x="13193" y="8968"/>
                    </a:cubicBezTo>
                    <a:cubicBezTo>
                      <a:pt x="10591" y="6525"/>
                      <a:pt x="9815" y="2919"/>
                      <a:pt x="7692" y="157"/>
                    </a:cubicBezTo>
                    <a:cubicBezTo>
                      <a:pt x="7609" y="47"/>
                      <a:pt x="7497" y="1"/>
                      <a:pt x="7388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90" name="Google Shape;4490;p55"/>
            <p:cNvGrpSpPr/>
            <p:nvPr/>
          </p:nvGrpSpPr>
          <p:grpSpPr>
            <a:xfrm rot="-346248" flipH="1">
              <a:off x="2620183" y="1107286"/>
              <a:ext cx="713208" cy="2066723"/>
              <a:chOff x="8208885" y="1995091"/>
              <a:chExt cx="784602" cy="2259876"/>
            </a:xfrm>
          </p:grpSpPr>
          <p:sp>
            <p:nvSpPr>
              <p:cNvPr id="4491" name="Google Shape;4491;p55"/>
              <p:cNvSpPr/>
              <p:nvPr/>
            </p:nvSpPr>
            <p:spPr>
              <a:xfrm flipH="1">
                <a:off x="8210156" y="1995091"/>
                <a:ext cx="783331" cy="2259876"/>
              </a:xfrm>
              <a:custGeom>
                <a:avLst/>
                <a:gdLst/>
                <a:ahLst/>
                <a:cxnLst/>
                <a:rect l="l" t="t" r="r" b="b"/>
                <a:pathLst>
                  <a:path w="22826" h="65852" extrusionOk="0">
                    <a:moveTo>
                      <a:pt x="1119" y="1"/>
                    </a:moveTo>
                    <a:lnTo>
                      <a:pt x="1073" y="183"/>
                    </a:lnTo>
                    <a:cubicBezTo>
                      <a:pt x="1" y="959"/>
                      <a:pt x="160" y="28030"/>
                      <a:pt x="320" y="33713"/>
                    </a:cubicBezTo>
                    <a:cubicBezTo>
                      <a:pt x="822" y="44624"/>
                      <a:pt x="7807" y="61081"/>
                      <a:pt x="22826" y="65851"/>
                    </a:cubicBezTo>
                    <a:lnTo>
                      <a:pt x="22826" y="16480"/>
                    </a:lnTo>
                    <a:cubicBezTo>
                      <a:pt x="16686" y="9564"/>
                      <a:pt x="9176" y="3333"/>
                      <a:pt x="1119" y="1"/>
                    </a:cubicBezTo>
                    <a:close/>
                  </a:path>
                </a:pathLst>
              </a:custGeom>
              <a:solidFill>
                <a:srgbClr val="459B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2" name="Google Shape;4492;p55"/>
              <p:cNvSpPr/>
              <p:nvPr/>
            </p:nvSpPr>
            <p:spPr>
              <a:xfrm flipH="1">
                <a:off x="8208885" y="2153744"/>
                <a:ext cx="666240" cy="1622634"/>
              </a:xfrm>
              <a:custGeom>
                <a:avLst/>
                <a:gdLst/>
                <a:ahLst/>
                <a:cxnLst/>
                <a:rect l="l" t="t" r="r" b="b"/>
                <a:pathLst>
                  <a:path w="19414" h="47283" extrusionOk="0">
                    <a:moveTo>
                      <a:pt x="478" y="1"/>
                    </a:moveTo>
                    <a:cubicBezTo>
                      <a:pt x="256" y="1"/>
                      <a:pt x="0" y="252"/>
                      <a:pt x="126" y="536"/>
                    </a:cubicBezTo>
                    <a:cubicBezTo>
                      <a:pt x="2272" y="5444"/>
                      <a:pt x="5559" y="9735"/>
                      <a:pt x="8024" y="14505"/>
                    </a:cubicBezTo>
                    <a:cubicBezTo>
                      <a:pt x="10763" y="19755"/>
                      <a:pt x="12384" y="25644"/>
                      <a:pt x="14278" y="31259"/>
                    </a:cubicBezTo>
                    <a:cubicBezTo>
                      <a:pt x="16081" y="36577"/>
                      <a:pt x="17839" y="41873"/>
                      <a:pt x="19414" y="47282"/>
                    </a:cubicBezTo>
                    <a:lnTo>
                      <a:pt x="19414" y="44863"/>
                    </a:lnTo>
                    <a:cubicBezTo>
                      <a:pt x="17907" y="39887"/>
                      <a:pt x="16264" y="34979"/>
                      <a:pt x="14598" y="30049"/>
                    </a:cubicBezTo>
                    <a:cubicBezTo>
                      <a:pt x="12817" y="24685"/>
                      <a:pt x="11174" y="19207"/>
                      <a:pt x="8617" y="14140"/>
                    </a:cubicBezTo>
                    <a:cubicBezTo>
                      <a:pt x="6221" y="9369"/>
                      <a:pt x="2888" y="5101"/>
                      <a:pt x="720" y="171"/>
                    </a:cubicBezTo>
                    <a:cubicBezTo>
                      <a:pt x="671" y="51"/>
                      <a:pt x="578" y="1"/>
                      <a:pt x="478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3" name="Google Shape;4493;p55"/>
              <p:cNvSpPr/>
              <p:nvPr/>
            </p:nvSpPr>
            <p:spPr>
              <a:xfrm flipH="1">
                <a:off x="8614622" y="2303544"/>
                <a:ext cx="297945" cy="245885"/>
              </a:xfrm>
              <a:custGeom>
                <a:avLst/>
                <a:gdLst/>
                <a:ahLst/>
                <a:cxnLst/>
                <a:rect l="l" t="t" r="r" b="b"/>
                <a:pathLst>
                  <a:path w="8682" h="7165" extrusionOk="0">
                    <a:moveTo>
                      <a:pt x="8339" y="0"/>
                    </a:moveTo>
                    <a:cubicBezTo>
                      <a:pt x="8162" y="0"/>
                      <a:pt x="7974" y="108"/>
                      <a:pt x="7951" y="325"/>
                    </a:cubicBezTo>
                    <a:cubicBezTo>
                      <a:pt x="7791" y="2334"/>
                      <a:pt x="7494" y="4320"/>
                      <a:pt x="7449" y="6328"/>
                    </a:cubicBezTo>
                    <a:cubicBezTo>
                      <a:pt x="7586" y="6374"/>
                      <a:pt x="7723" y="6442"/>
                      <a:pt x="7882" y="6488"/>
                    </a:cubicBezTo>
                    <a:cubicBezTo>
                      <a:pt x="7723" y="6602"/>
                      <a:pt x="7586" y="6694"/>
                      <a:pt x="7426" y="6808"/>
                    </a:cubicBezTo>
                    <a:cubicBezTo>
                      <a:pt x="7426" y="6648"/>
                      <a:pt x="7449" y="6488"/>
                      <a:pt x="7449" y="6328"/>
                    </a:cubicBezTo>
                    <a:cubicBezTo>
                      <a:pt x="5052" y="5484"/>
                      <a:pt x="2747" y="4434"/>
                      <a:pt x="647" y="3041"/>
                    </a:cubicBezTo>
                    <a:cubicBezTo>
                      <a:pt x="585" y="2999"/>
                      <a:pt x="524" y="2981"/>
                      <a:pt x="467" y="2981"/>
                    </a:cubicBezTo>
                    <a:cubicBezTo>
                      <a:pt x="186" y="2981"/>
                      <a:pt x="1" y="3426"/>
                      <a:pt x="304" y="3635"/>
                    </a:cubicBezTo>
                    <a:cubicBezTo>
                      <a:pt x="2587" y="5141"/>
                      <a:pt x="5098" y="6283"/>
                      <a:pt x="7677" y="7150"/>
                    </a:cubicBezTo>
                    <a:cubicBezTo>
                      <a:pt x="7710" y="7160"/>
                      <a:pt x="7743" y="7165"/>
                      <a:pt x="7776" y="7165"/>
                    </a:cubicBezTo>
                    <a:cubicBezTo>
                      <a:pt x="7967" y="7165"/>
                      <a:pt x="8134" y="7003"/>
                      <a:pt x="8134" y="6808"/>
                    </a:cubicBezTo>
                    <a:cubicBezTo>
                      <a:pt x="8134" y="4639"/>
                      <a:pt x="8476" y="2494"/>
                      <a:pt x="8659" y="325"/>
                    </a:cubicBezTo>
                    <a:cubicBezTo>
                      <a:pt x="8681" y="108"/>
                      <a:pt x="8516" y="0"/>
                      <a:pt x="8339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4" name="Google Shape;4494;p55"/>
              <p:cNvSpPr/>
              <p:nvPr/>
            </p:nvSpPr>
            <p:spPr>
              <a:xfrm flipH="1">
                <a:off x="8642036" y="2520710"/>
                <a:ext cx="15717" cy="16472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80" extrusionOk="0">
                    <a:moveTo>
                      <a:pt x="24" y="0"/>
                    </a:moveTo>
                    <a:cubicBezTo>
                      <a:pt x="24" y="160"/>
                      <a:pt x="1" y="320"/>
                      <a:pt x="1" y="480"/>
                    </a:cubicBezTo>
                    <a:cubicBezTo>
                      <a:pt x="161" y="366"/>
                      <a:pt x="298" y="274"/>
                      <a:pt x="457" y="160"/>
                    </a:cubicBezTo>
                    <a:cubicBezTo>
                      <a:pt x="298" y="114"/>
                      <a:pt x="161" y="46"/>
                      <a:pt x="2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5" name="Google Shape;4495;p55"/>
              <p:cNvSpPr/>
              <p:nvPr/>
            </p:nvSpPr>
            <p:spPr>
              <a:xfrm flipH="1">
                <a:off x="8452643" y="2530216"/>
                <a:ext cx="456800" cy="273064"/>
              </a:xfrm>
              <a:custGeom>
                <a:avLst/>
                <a:gdLst/>
                <a:ahLst/>
                <a:cxnLst/>
                <a:rect l="l" t="t" r="r" b="b"/>
                <a:pathLst>
                  <a:path w="13311" h="7957" extrusionOk="0">
                    <a:moveTo>
                      <a:pt x="12884" y="0"/>
                    </a:moveTo>
                    <a:cubicBezTo>
                      <a:pt x="12749" y="0"/>
                      <a:pt x="12621" y="75"/>
                      <a:pt x="12585" y="248"/>
                    </a:cubicBezTo>
                    <a:cubicBezTo>
                      <a:pt x="12197" y="2554"/>
                      <a:pt x="11809" y="4859"/>
                      <a:pt x="11261" y="7142"/>
                    </a:cubicBezTo>
                    <a:cubicBezTo>
                      <a:pt x="11421" y="7210"/>
                      <a:pt x="11558" y="7256"/>
                      <a:pt x="11695" y="7324"/>
                    </a:cubicBezTo>
                    <a:cubicBezTo>
                      <a:pt x="11512" y="7393"/>
                      <a:pt x="11352" y="7461"/>
                      <a:pt x="11192" y="7530"/>
                    </a:cubicBezTo>
                    <a:cubicBezTo>
                      <a:pt x="11215" y="7393"/>
                      <a:pt x="11238" y="7278"/>
                      <a:pt x="11261" y="7142"/>
                    </a:cubicBezTo>
                    <a:cubicBezTo>
                      <a:pt x="7700" y="5635"/>
                      <a:pt x="3980" y="4494"/>
                      <a:pt x="670" y="2462"/>
                    </a:cubicBezTo>
                    <a:cubicBezTo>
                      <a:pt x="609" y="2427"/>
                      <a:pt x="550" y="2411"/>
                      <a:pt x="494" y="2411"/>
                    </a:cubicBezTo>
                    <a:cubicBezTo>
                      <a:pt x="193" y="2411"/>
                      <a:pt x="0" y="2863"/>
                      <a:pt x="328" y="3056"/>
                    </a:cubicBezTo>
                    <a:cubicBezTo>
                      <a:pt x="3751" y="5179"/>
                      <a:pt x="7655" y="6343"/>
                      <a:pt x="11352" y="7918"/>
                    </a:cubicBezTo>
                    <a:cubicBezTo>
                      <a:pt x="11404" y="7944"/>
                      <a:pt x="11462" y="7957"/>
                      <a:pt x="11520" y="7957"/>
                    </a:cubicBezTo>
                    <a:cubicBezTo>
                      <a:pt x="11663" y="7957"/>
                      <a:pt x="11805" y="7875"/>
                      <a:pt x="11854" y="7712"/>
                    </a:cubicBezTo>
                    <a:cubicBezTo>
                      <a:pt x="12425" y="5315"/>
                      <a:pt x="12859" y="2873"/>
                      <a:pt x="13270" y="431"/>
                    </a:cubicBezTo>
                    <a:cubicBezTo>
                      <a:pt x="13311" y="170"/>
                      <a:pt x="13088" y="0"/>
                      <a:pt x="12884" y="0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6" name="Google Shape;4496;p55"/>
              <p:cNvSpPr/>
              <p:nvPr/>
            </p:nvSpPr>
            <p:spPr>
              <a:xfrm flipH="1">
                <a:off x="8282669" y="2707229"/>
                <a:ext cx="642389" cy="385145"/>
              </a:xfrm>
              <a:custGeom>
                <a:avLst/>
                <a:gdLst/>
                <a:ahLst/>
                <a:cxnLst/>
                <a:rect l="l" t="t" r="r" b="b"/>
                <a:pathLst>
                  <a:path w="18719" h="11223" extrusionOk="0">
                    <a:moveTo>
                      <a:pt x="18297" y="1"/>
                    </a:moveTo>
                    <a:cubicBezTo>
                      <a:pt x="18165" y="1"/>
                      <a:pt x="18043" y="76"/>
                      <a:pt x="18016" y="249"/>
                    </a:cubicBezTo>
                    <a:cubicBezTo>
                      <a:pt x="17377" y="3764"/>
                      <a:pt x="16007" y="7074"/>
                      <a:pt x="14843" y="10452"/>
                    </a:cubicBezTo>
                    <a:cubicBezTo>
                      <a:pt x="14957" y="10474"/>
                      <a:pt x="15048" y="10520"/>
                      <a:pt x="15163" y="10543"/>
                    </a:cubicBezTo>
                    <a:cubicBezTo>
                      <a:pt x="15026" y="10611"/>
                      <a:pt x="14866" y="10703"/>
                      <a:pt x="14729" y="10771"/>
                    </a:cubicBezTo>
                    <a:cubicBezTo>
                      <a:pt x="14775" y="10657"/>
                      <a:pt x="14820" y="10566"/>
                      <a:pt x="14843" y="10452"/>
                    </a:cubicBezTo>
                    <a:cubicBezTo>
                      <a:pt x="9913" y="8922"/>
                      <a:pt x="5553" y="5978"/>
                      <a:pt x="577" y="4517"/>
                    </a:cubicBezTo>
                    <a:cubicBezTo>
                      <a:pt x="538" y="4505"/>
                      <a:pt x="501" y="4499"/>
                      <a:pt x="466" y="4499"/>
                    </a:cubicBezTo>
                    <a:cubicBezTo>
                      <a:pt x="116" y="4499"/>
                      <a:pt x="0" y="5075"/>
                      <a:pt x="395" y="5179"/>
                    </a:cubicBezTo>
                    <a:cubicBezTo>
                      <a:pt x="5462" y="6663"/>
                      <a:pt x="9890" y="9721"/>
                      <a:pt x="14980" y="11205"/>
                    </a:cubicBezTo>
                    <a:cubicBezTo>
                      <a:pt x="15013" y="11217"/>
                      <a:pt x="15046" y="11223"/>
                      <a:pt x="15078" y="11223"/>
                    </a:cubicBezTo>
                    <a:cubicBezTo>
                      <a:pt x="15224" y="11223"/>
                      <a:pt x="15353" y="11107"/>
                      <a:pt x="15391" y="10977"/>
                    </a:cubicBezTo>
                    <a:cubicBezTo>
                      <a:pt x="16578" y="7484"/>
                      <a:pt x="18016" y="4083"/>
                      <a:pt x="18678" y="431"/>
                    </a:cubicBezTo>
                    <a:cubicBezTo>
                      <a:pt x="18719" y="171"/>
                      <a:pt x="18496" y="1"/>
                      <a:pt x="18297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97" name="Google Shape;4497;p55"/>
            <p:cNvGrpSpPr/>
            <p:nvPr/>
          </p:nvGrpSpPr>
          <p:grpSpPr>
            <a:xfrm rot="-4057004" flipH="1">
              <a:off x="2378240" y="3217954"/>
              <a:ext cx="1082710" cy="863133"/>
              <a:chOff x="8757948" y="1920174"/>
              <a:chExt cx="1090443" cy="865316"/>
            </a:xfrm>
          </p:grpSpPr>
          <p:sp>
            <p:nvSpPr>
              <p:cNvPr id="4498" name="Google Shape;4498;p55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9" name="Google Shape;4499;p55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0" name="Google Shape;4500;p55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1" name="Google Shape;4501;p55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2" name="Google Shape;4502;p55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3" name="Google Shape;4503;p55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4" name="Google Shape;4504;p55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5" name="Google Shape;4505;p55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6" name="Google Shape;4506;p55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7" name="Google Shape;4507;p55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8" name="Google Shape;4508;p55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9" name="Google Shape;4509;p55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0" name="Google Shape;4510;p55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1" name="Google Shape;4511;p55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2" name="Google Shape;4512;p55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3" name="Google Shape;4513;p55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4" name="Google Shape;4514;p55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5" name="Google Shape;4515;p55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6" name="Google Shape;4516;p55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7" name="Google Shape;4517;p55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8" name="Google Shape;4518;p55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9" name="Google Shape;4519;p55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20" name="Google Shape;4520;p55"/>
            <p:cNvGrpSpPr/>
            <p:nvPr/>
          </p:nvGrpSpPr>
          <p:grpSpPr>
            <a:xfrm rot="5664174" flipH="1">
              <a:off x="5659439" y="1514458"/>
              <a:ext cx="1482907" cy="1176754"/>
              <a:chOff x="8757948" y="1920174"/>
              <a:chExt cx="1090443" cy="865316"/>
            </a:xfrm>
          </p:grpSpPr>
          <p:sp>
            <p:nvSpPr>
              <p:cNvPr id="4521" name="Google Shape;4521;p55"/>
              <p:cNvSpPr/>
              <p:nvPr/>
            </p:nvSpPr>
            <p:spPr>
              <a:xfrm flipH="1">
                <a:off x="8767390" y="1920174"/>
                <a:ext cx="1081001" cy="865316"/>
              </a:xfrm>
              <a:custGeom>
                <a:avLst/>
                <a:gdLst/>
                <a:ahLst/>
                <a:cxnLst/>
                <a:rect l="l" t="t" r="r" b="b"/>
                <a:pathLst>
                  <a:path w="31500" h="25215" extrusionOk="0">
                    <a:moveTo>
                      <a:pt x="3702" y="1"/>
                    </a:moveTo>
                    <a:cubicBezTo>
                      <a:pt x="2458" y="1"/>
                      <a:pt x="1221" y="88"/>
                      <a:pt x="0" y="266"/>
                    </a:cubicBezTo>
                    <a:cubicBezTo>
                      <a:pt x="1598" y="3256"/>
                      <a:pt x="3653" y="5973"/>
                      <a:pt x="5250" y="8940"/>
                    </a:cubicBezTo>
                    <a:cubicBezTo>
                      <a:pt x="7168" y="12615"/>
                      <a:pt x="9405" y="16518"/>
                      <a:pt x="12691" y="19325"/>
                    </a:cubicBezTo>
                    <a:cubicBezTo>
                      <a:pt x="17462" y="23274"/>
                      <a:pt x="25588" y="24598"/>
                      <a:pt x="31499" y="25214"/>
                    </a:cubicBezTo>
                    <a:cubicBezTo>
                      <a:pt x="31479" y="10329"/>
                      <a:pt x="17249" y="1"/>
                      <a:pt x="3702" y="1"/>
                    </a:cubicBezTo>
                    <a:close/>
                  </a:path>
                </a:pathLst>
              </a:custGeom>
              <a:solidFill>
                <a:srgbClr val="1156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2" name="Google Shape;4522;p55"/>
              <p:cNvSpPr/>
              <p:nvPr/>
            </p:nvSpPr>
            <p:spPr>
              <a:xfrm flipH="1">
                <a:off x="8757948" y="2024330"/>
                <a:ext cx="905810" cy="749872"/>
              </a:xfrm>
              <a:custGeom>
                <a:avLst/>
                <a:gdLst/>
                <a:ahLst/>
                <a:cxnLst/>
                <a:rect l="l" t="t" r="r" b="b"/>
                <a:pathLst>
                  <a:path w="26395" h="21851" extrusionOk="0">
                    <a:moveTo>
                      <a:pt x="480" y="1"/>
                    </a:moveTo>
                    <a:cubicBezTo>
                      <a:pt x="186" y="1"/>
                      <a:pt x="0" y="446"/>
                      <a:pt x="304" y="655"/>
                    </a:cubicBezTo>
                    <a:cubicBezTo>
                      <a:pt x="4960" y="3851"/>
                      <a:pt x="8932" y="7845"/>
                      <a:pt x="13406" y="11246"/>
                    </a:cubicBezTo>
                    <a:cubicBezTo>
                      <a:pt x="17674" y="14487"/>
                      <a:pt x="22330" y="17454"/>
                      <a:pt x="25686" y="21723"/>
                    </a:cubicBezTo>
                    <a:cubicBezTo>
                      <a:pt x="25753" y="21813"/>
                      <a:pt x="25835" y="21850"/>
                      <a:pt x="25915" y="21850"/>
                    </a:cubicBezTo>
                    <a:cubicBezTo>
                      <a:pt x="26160" y="21850"/>
                      <a:pt x="26394" y="21501"/>
                      <a:pt x="26188" y="21243"/>
                    </a:cubicBezTo>
                    <a:cubicBezTo>
                      <a:pt x="22970" y="17158"/>
                      <a:pt x="18587" y="14236"/>
                      <a:pt x="14456" y="11177"/>
                    </a:cubicBezTo>
                    <a:cubicBezTo>
                      <a:pt x="9708" y="7640"/>
                      <a:pt x="5554" y="3417"/>
                      <a:pt x="669" y="62"/>
                    </a:cubicBezTo>
                    <a:cubicBezTo>
                      <a:pt x="604" y="19"/>
                      <a:pt x="540" y="1"/>
                      <a:pt x="480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3" name="Google Shape;4523;p55"/>
              <p:cNvSpPr/>
              <p:nvPr/>
            </p:nvSpPr>
            <p:spPr>
              <a:xfrm flipH="1">
                <a:off x="8854329" y="2661689"/>
                <a:ext cx="13350" cy="12595"/>
              </a:xfrm>
              <a:custGeom>
                <a:avLst/>
                <a:gdLst/>
                <a:ahLst/>
                <a:cxnLst/>
                <a:rect l="l" t="t" r="r" b="b"/>
                <a:pathLst>
                  <a:path w="389" h="367" extrusionOk="0">
                    <a:moveTo>
                      <a:pt x="1" y="1"/>
                    </a:moveTo>
                    <a:cubicBezTo>
                      <a:pt x="24" y="138"/>
                      <a:pt x="24" y="252"/>
                      <a:pt x="46" y="366"/>
                    </a:cubicBezTo>
                    <a:cubicBezTo>
                      <a:pt x="161" y="252"/>
                      <a:pt x="275" y="138"/>
                      <a:pt x="389" y="24"/>
                    </a:cubicBezTo>
                    <a:cubicBezTo>
                      <a:pt x="252" y="24"/>
                      <a:pt x="138" y="24"/>
                      <a:pt x="1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4" name="Google Shape;4524;p55"/>
              <p:cNvSpPr/>
              <p:nvPr/>
            </p:nvSpPr>
            <p:spPr>
              <a:xfrm flipH="1">
                <a:off x="8830825" y="2482445"/>
                <a:ext cx="237374" cy="203640"/>
              </a:xfrm>
              <a:custGeom>
                <a:avLst/>
                <a:gdLst/>
                <a:ahLst/>
                <a:cxnLst/>
                <a:rect l="l" t="t" r="r" b="b"/>
                <a:pathLst>
                  <a:path w="6917" h="5934" extrusionOk="0">
                    <a:moveTo>
                      <a:pt x="5844" y="5224"/>
                    </a:moveTo>
                    <a:lnTo>
                      <a:pt x="5844" y="5224"/>
                    </a:lnTo>
                    <a:cubicBezTo>
                      <a:pt x="5981" y="5247"/>
                      <a:pt x="6095" y="5247"/>
                      <a:pt x="6232" y="5247"/>
                    </a:cubicBezTo>
                    <a:cubicBezTo>
                      <a:pt x="6118" y="5361"/>
                      <a:pt x="6004" y="5475"/>
                      <a:pt x="5889" y="5589"/>
                    </a:cubicBezTo>
                    <a:cubicBezTo>
                      <a:pt x="5867" y="5475"/>
                      <a:pt x="5867" y="5361"/>
                      <a:pt x="5844" y="5224"/>
                    </a:cubicBezTo>
                    <a:close/>
                    <a:moveTo>
                      <a:pt x="5509" y="1"/>
                    </a:moveTo>
                    <a:cubicBezTo>
                      <a:pt x="5265" y="1"/>
                      <a:pt x="5029" y="244"/>
                      <a:pt x="5205" y="499"/>
                    </a:cubicBezTo>
                    <a:cubicBezTo>
                      <a:pt x="6163" y="1891"/>
                      <a:pt x="5730" y="3626"/>
                      <a:pt x="5844" y="5224"/>
                    </a:cubicBezTo>
                    <a:cubicBezTo>
                      <a:pt x="4041" y="5155"/>
                      <a:pt x="2237" y="5201"/>
                      <a:pt x="457" y="5064"/>
                    </a:cubicBezTo>
                    <a:cubicBezTo>
                      <a:pt x="450" y="5064"/>
                      <a:pt x="442" y="5064"/>
                      <a:pt x="435" y="5064"/>
                    </a:cubicBezTo>
                    <a:cubicBezTo>
                      <a:pt x="1" y="5064"/>
                      <a:pt x="8" y="5727"/>
                      <a:pt x="457" y="5772"/>
                    </a:cubicBezTo>
                    <a:cubicBezTo>
                      <a:pt x="2374" y="5909"/>
                      <a:pt x="4314" y="5817"/>
                      <a:pt x="6232" y="5931"/>
                    </a:cubicBezTo>
                    <a:cubicBezTo>
                      <a:pt x="6241" y="5933"/>
                      <a:pt x="6250" y="5933"/>
                      <a:pt x="6260" y="5933"/>
                    </a:cubicBezTo>
                    <a:cubicBezTo>
                      <a:pt x="6414" y="5933"/>
                      <a:pt x="6596" y="5761"/>
                      <a:pt x="6574" y="5589"/>
                    </a:cubicBezTo>
                    <a:cubicBezTo>
                      <a:pt x="6323" y="3763"/>
                      <a:pt x="6917" y="1777"/>
                      <a:pt x="5798" y="157"/>
                    </a:cubicBezTo>
                    <a:cubicBezTo>
                      <a:pt x="5722" y="46"/>
                      <a:pt x="5615" y="1"/>
                      <a:pt x="5509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5" name="Google Shape;4525;p55"/>
              <p:cNvSpPr/>
              <p:nvPr/>
            </p:nvSpPr>
            <p:spPr>
              <a:xfrm flipH="1">
                <a:off x="8954572" y="2574761"/>
                <a:ext cx="14928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435" h="434" extrusionOk="0">
                    <a:moveTo>
                      <a:pt x="0" y="0"/>
                    </a:moveTo>
                    <a:cubicBezTo>
                      <a:pt x="0" y="160"/>
                      <a:pt x="0" y="297"/>
                      <a:pt x="0" y="434"/>
                    </a:cubicBezTo>
                    <a:cubicBezTo>
                      <a:pt x="137" y="320"/>
                      <a:pt x="297" y="206"/>
                      <a:pt x="434" y="92"/>
                    </a:cubicBezTo>
                    <a:cubicBezTo>
                      <a:pt x="297" y="69"/>
                      <a:pt x="137" y="46"/>
                      <a:pt x="0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6" name="Google Shape;4526;p55"/>
              <p:cNvSpPr/>
              <p:nvPr/>
            </p:nvSpPr>
            <p:spPr>
              <a:xfrm flipH="1">
                <a:off x="8942842" y="2350525"/>
                <a:ext cx="313353" cy="251170"/>
              </a:xfrm>
              <a:custGeom>
                <a:avLst/>
                <a:gdLst/>
                <a:ahLst/>
                <a:cxnLst/>
                <a:rect l="l" t="t" r="r" b="b"/>
                <a:pathLst>
                  <a:path w="9131" h="7319" extrusionOk="0">
                    <a:moveTo>
                      <a:pt x="7246" y="0"/>
                    </a:moveTo>
                    <a:cubicBezTo>
                      <a:pt x="7010" y="0"/>
                      <a:pt x="6757" y="260"/>
                      <a:pt x="6916" y="531"/>
                    </a:cubicBezTo>
                    <a:cubicBezTo>
                      <a:pt x="7852" y="2312"/>
                      <a:pt x="8354" y="4503"/>
                      <a:pt x="8354" y="6534"/>
                    </a:cubicBezTo>
                    <a:cubicBezTo>
                      <a:pt x="8491" y="6580"/>
                      <a:pt x="8651" y="6603"/>
                      <a:pt x="8788" y="6626"/>
                    </a:cubicBezTo>
                    <a:cubicBezTo>
                      <a:pt x="8651" y="6740"/>
                      <a:pt x="8491" y="6854"/>
                      <a:pt x="8354" y="6968"/>
                    </a:cubicBezTo>
                    <a:cubicBezTo>
                      <a:pt x="8354" y="6831"/>
                      <a:pt x="8354" y="6694"/>
                      <a:pt x="8354" y="6534"/>
                    </a:cubicBezTo>
                    <a:cubicBezTo>
                      <a:pt x="6091" y="6078"/>
                      <a:pt x="3793" y="5759"/>
                      <a:pt x="1475" y="5759"/>
                    </a:cubicBezTo>
                    <a:cubicBezTo>
                      <a:pt x="1128" y="5759"/>
                      <a:pt x="781" y="5766"/>
                      <a:pt x="434" y="5781"/>
                    </a:cubicBezTo>
                    <a:cubicBezTo>
                      <a:pt x="7" y="5781"/>
                      <a:pt x="1" y="6466"/>
                      <a:pt x="414" y="6466"/>
                    </a:cubicBezTo>
                    <a:cubicBezTo>
                      <a:pt x="420" y="6466"/>
                      <a:pt x="427" y="6466"/>
                      <a:pt x="434" y="6466"/>
                    </a:cubicBezTo>
                    <a:cubicBezTo>
                      <a:pt x="774" y="6452"/>
                      <a:pt x="1113" y="6445"/>
                      <a:pt x="1451" y="6445"/>
                    </a:cubicBezTo>
                    <a:cubicBezTo>
                      <a:pt x="3864" y="6445"/>
                      <a:pt x="6243" y="6790"/>
                      <a:pt x="8606" y="7310"/>
                    </a:cubicBezTo>
                    <a:cubicBezTo>
                      <a:pt x="8632" y="7316"/>
                      <a:pt x="8658" y="7318"/>
                      <a:pt x="8684" y="7318"/>
                    </a:cubicBezTo>
                    <a:cubicBezTo>
                      <a:pt x="8879" y="7318"/>
                      <a:pt x="9039" y="7170"/>
                      <a:pt x="9039" y="6968"/>
                    </a:cubicBezTo>
                    <a:cubicBezTo>
                      <a:pt x="9131" y="4685"/>
                      <a:pt x="8583" y="2175"/>
                      <a:pt x="7510" y="166"/>
                    </a:cubicBezTo>
                    <a:cubicBezTo>
                      <a:pt x="7448" y="49"/>
                      <a:pt x="7349" y="0"/>
                      <a:pt x="724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7" name="Google Shape;4527;p55"/>
              <p:cNvSpPr/>
              <p:nvPr/>
            </p:nvSpPr>
            <p:spPr>
              <a:xfrm flipH="1">
                <a:off x="9131625" y="2185489"/>
                <a:ext cx="249076" cy="266338"/>
              </a:xfrm>
              <a:custGeom>
                <a:avLst/>
                <a:gdLst/>
                <a:ahLst/>
                <a:cxnLst/>
                <a:rect l="l" t="t" r="r" b="b"/>
                <a:pathLst>
                  <a:path w="7258" h="7761" extrusionOk="0">
                    <a:moveTo>
                      <a:pt x="5332" y="1"/>
                    </a:moveTo>
                    <a:cubicBezTo>
                      <a:pt x="5104" y="1"/>
                      <a:pt x="4857" y="257"/>
                      <a:pt x="4998" y="524"/>
                    </a:cubicBezTo>
                    <a:cubicBezTo>
                      <a:pt x="5774" y="2168"/>
                      <a:pt x="6116" y="4130"/>
                      <a:pt x="6276" y="5934"/>
                    </a:cubicBezTo>
                    <a:cubicBezTo>
                      <a:pt x="6299" y="6230"/>
                      <a:pt x="6299" y="6527"/>
                      <a:pt x="6276" y="6824"/>
                    </a:cubicBezTo>
                    <a:cubicBezTo>
                      <a:pt x="6276" y="6938"/>
                      <a:pt x="5888" y="6967"/>
                      <a:pt x="5477" y="6967"/>
                    </a:cubicBezTo>
                    <a:cubicBezTo>
                      <a:pt x="5066" y="6967"/>
                      <a:pt x="4633" y="6938"/>
                      <a:pt x="4541" y="6938"/>
                    </a:cubicBezTo>
                    <a:cubicBezTo>
                      <a:pt x="3195" y="6961"/>
                      <a:pt x="1825" y="7006"/>
                      <a:pt x="456" y="7052"/>
                    </a:cubicBezTo>
                    <a:cubicBezTo>
                      <a:pt x="29" y="7075"/>
                      <a:pt x="0" y="7760"/>
                      <a:pt x="434" y="7760"/>
                    </a:cubicBezTo>
                    <a:cubicBezTo>
                      <a:pt x="441" y="7760"/>
                      <a:pt x="448" y="7760"/>
                      <a:pt x="456" y="7760"/>
                    </a:cubicBezTo>
                    <a:cubicBezTo>
                      <a:pt x="2215" y="7700"/>
                      <a:pt x="3991" y="7641"/>
                      <a:pt x="5755" y="7641"/>
                    </a:cubicBezTo>
                    <a:cubicBezTo>
                      <a:pt x="6028" y="7641"/>
                      <a:pt x="6301" y="7643"/>
                      <a:pt x="6573" y="7646"/>
                    </a:cubicBezTo>
                    <a:cubicBezTo>
                      <a:pt x="6710" y="7646"/>
                      <a:pt x="6892" y="7531"/>
                      <a:pt x="6915" y="7395"/>
                    </a:cubicBezTo>
                    <a:cubicBezTo>
                      <a:pt x="7258" y="5089"/>
                      <a:pt x="6573" y="2259"/>
                      <a:pt x="5591" y="182"/>
                    </a:cubicBezTo>
                    <a:cubicBezTo>
                      <a:pt x="5534" y="54"/>
                      <a:pt x="5435" y="1"/>
                      <a:pt x="53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8" name="Google Shape;4528;p55"/>
              <p:cNvSpPr/>
              <p:nvPr/>
            </p:nvSpPr>
            <p:spPr>
              <a:xfrm flipH="1">
                <a:off x="9303177" y="2296680"/>
                <a:ext cx="11771" cy="11771"/>
              </a:xfrm>
              <a:custGeom>
                <a:avLst/>
                <a:gdLst/>
                <a:ahLst/>
                <a:cxnLst/>
                <a:rect l="l" t="t" r="r" b="b"/>
                <a:pathLst>
                  <a:path w="343" h="343" extrusionOk="0">
                    <a:moveTo>
                      <a:pt x="1" y="0"/>
                    </a:moveTo>
                    <a:cubicBezTo>
                      <a:pt x="1" y="114"/>
                      <a:pt x="1" y="229"/>
                      <a:pt x="1" y="343"/>
                    </a:cubicBezTo>
                    <a:cubicBezTo>
                      <a:pt x="115" y="229"/>
                      <a:pt x="229" y="114"/>
                      <a:pt x="34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9" name="Google Shape;4529;p55"/>
              <p:cNvSpPr/>
              <p:nvPr/>
            </p:nvSpPr>
            <p:spPr>
              <a:xfrm flipH="1">
                <a:off x="9289077" y="2126702"/>
                <a:ext cx="220902" cy="194271"/>
              </a:xfrm>
              <a:custGeom>
                <a:avLst/>
                <a:gdLst/>
                <a:ahLst/>
                <a:cxnLst/>
                <a:rect l="l" t="t" r="r" b="b"/>
                <a:pathLst>
                  <a:path w="6437" h="5661" extrusionOk="0">
                    <a:moveTo>
                      <a:pt x="5963" y="0"/>
                    </a:moveTo>
                    <a:cubicBezTo>
                      <a:pt x="5792" y="0"/>
                      <a:pt x="5626" y="114"/>
                      <a:pt x="5638" y="343"/>
                    </a:cubicBezTo>
                    <a:cubicBezTo>
                      <a:pt x="5684" y="1872"/>
                      <a:pt x="5729" y="3401"/>
                      <a:pt x="5684" y="4953"/>
                    </a:cubicBezTo>
                    <a:lnTo>
                      <a:pt x="6026" y="4953"/>
                    </a:lnTo>
                    <a:cubicBezTo>
                      <a:pt x="5912" y="5067"/>
                      <a:pt x="5798" y="5182"/>
                      <a:pt x="5684" y="5296"/>
                    </a:cubicBezTo>
                    <a:cubicBezTo>
                      <a:pt x="5684" y="5182"/>
                      <a:pt x="5684" y="5067"/>
                      <a:pt x="5684" y="4953"/>
                    </a:cubicBezTo>
                    <a:cubicBezTo>
                      <a:pt x="5105" y="4923"/>
                      <a:pt x="4525" y="4913"/>
                      <a:pt x="3942" y="4913"/>
                    </a:cubicBezTo>
                    <a:cubicBezTo>
                      <a:pt x="2777" y="4913"/>
                      <a:pt x="1605" y="4953"/>
                      <a:pt x="434" y="4953"/>
                    </a:cubicBezTo>
                    <a:cubicBezTo>
                      <a:pt x="0" y="4953"/>
                      <a:pt x="0" y="5661"/>
                      <a:pt x="434" y="5661"/>
                    </a:cubicBezTo>
                    <a:cubicBezTo>
                      <a:pt x="1771" y="5661"/>
                      <a:pt x="3096" y="5603"/>
                      <a:pt x="4426" y="5603"/>
                    </a:cubicBezTo>
                    <a:cubicBezTo>
                      <a:pt x="4958" y="5603"/>
                      <a:pt x="5491" y="5612"/>
                      <a:pt x="6026" y="5638"/>
                    </a:cubicBezTo>
                    <a:cubicBezTo>
                      <a:pt x="6036" y="5639"/>
                      <a:pt x="6047" y="5640"/>
                      <a:pt x="6057" y="5640"/>
                    </a:cubicBezTo>
                    <a:cubicBezTo>
                      <a:pt x="6226" y="5640"/>
                      <a:pt x="6368" y="5468"/>
                      <a:pt x="6368" y="5296"/>
                    </a:cubicBezTo>
                    <a:cubicBezTo>
                      <a:pt x="6437" y="3652"/>
                      <a:pt x="6391" y="1986"/>
                      <a:pt x="6323" y="343"/>
                    </a:cubicBezTo>
                    <a:cubicBezTo>
                      <a:pt x="6311" y="114"/>
                      <a:pt x="6134" y="0"/>
                      <a:pt x="5963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0" name="Google Shape;4530;p55"/>
              <p:cNvSpPr/>
              <p:nvPr/>
            </p:nvSpPr>
            <p:spPr>
              <a:xfrm flipH="1">
                <a:off x="9475489" y="2156455"/>
                <a:ext cx="14928" cy="10227"/>
              </a:xfrm>
              <a:custGeom>
                <a:avLst/>
                <a:gdLst/>
                <a:ahLst/>
                <a:cxnLst/>
                <a:rect l="l" t="t" r="r" b="b"/>
                <a:pathLst>
                  <a:path w="435" h="298" extrusionOk="0">
                    <a:moveTo>
                      <a:pt x="46" y="1"/>
                    </a:moveTo>
                    <a:cubicBezTo>
                      <a:pt x="23" y="92"/>
                      <a:pt x="23" y="183"/>
                      <a:pt x="1" y="297"/>
                    </a:cubicBezTo>
                    <a:cubicBezTo>
                      <a:pt x="160" y="206"/>
                      <a:pt x="297" y="138"/>
                      <a:pt x="434" y="46"/>
                    </a:cubicBezTo>
                    <a:cubicBezTo>
                      <a:pt x="297" y="23"/>
                      <a:pt x="183" y="23"/>
                      <a:pt x="46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1" name="Google Shape;4531;p55"/>
              <p:cNvSpPr/>
              <p:nvPr/>
            </p:nvSpPr>
            <p:spPr>
              <a:xfrm flipH="1">
                <a:off x="9459054" y="1995674"/>
                <a:ext cx="173132" cy="185555"/>
              </a:xfrm>
              <a:custGeom>
                <a:avLst/>
                <a:gdLst/>
                <a:ahLst/>
                <a:cxnLst/>
                <a:rect l="l" t="t" r="r" b="b"/>
                <a:pathLst>
                  <a:path w="5045" h="5407" extrusionOk="0">
                    <a:moveTo>
                      <a:pt x="3832" y="1"/>
                    </a:moveTo>
                    <a:cubicBezTo>
                      <a:pt x="3658" y="1"/>
                      <a:pt x="3493" y="109"/>
                      <a:pt x="3515" y="326"/>
                    </a:cubicBezTo>
                    <a:cubicBezTo>
                      <a:pt x="3629" y="1787"/>
                      <a:pt x="4269" y="3225"/>
                      <a:pt x="4177" y="4686"/>
                    </a:cubicBezTo>
                    <a:cubicBezTo>
                      <a:pt x="4314" y="4708"/>
                      <a:pt x="4428" y="4708"/>
                      <a:pt x="4565" y="4731"/>
                    </a:cubicBezTo>
                    <a:cubicBezTo>
                      <a:pt x="4428" y="4823"/>
                      <a:pt x="4291" y="4891"/>
                      <a:pt x="4132" y="4982"/>
                    </a:cubicBezTo>
                    <a:cubicBezTo>
                      <a:pt x="4154" y="4868"/>
                      <a:pt x="4154" y="4777"/>
                      <a:pt x="4177" y="4686"/>
                    </a:cubicBezTo>
                    <a:cubicBezTo>
                      <a:pt x="3477" y="4597"/>
                      <a:pt x="2785" y="4550"/>
                      <a:pt x="2091" y="4550"/>
                    </a:cubicBezTo>
                    <a:cubicBezTo>
                      <a:pt x="1541" y="4550"/>
                      <a:pt x="990" y="4579"/>
                      <a:pt x="434" y="4640"/>
                    </a:cubicBezTo>
                    <a:cubicBezTo>
                      <a:pt x="14" y="4684"/>
                      <a:pt x="1" y="5327"/>
                      <a:pt x="393" y="5327"/>
                    </a:cubicBezTo>
                    <a:cubicBezTo>
                      <a:pt x="406" y="5327"/>
                      <a:pt x="420" y="5326"/>
                      <a:pt x="434" y="5325"/>
                    </a:cubicBezTo>
                    <a:cubicBezTo>
                      <a:pt x="1029" y="5263"/>
                      <a:pt x="1619" y="5229"/>
                      <a:pt x="2209" y="5229"/>
                    </a:cubicBezTo>
                    <a:cubicBezTo>
                      <a:pt x="2932" y="5229"/>
                      <a:pt x="3654" y="5280"/>
                      <a:pt x="4383" y="5393"/>
                    </a:cubicBezTo>
                    <a:cubicBezTo>
                      <a:pt x="4414" y="5402"/>
                      <a:pt x="4448" y="5407"/>
                      <a:pt x="4483" y="5407"/>
                    </a:cubicBezTo>
                    <a:cubicBezTo>
                      <a:pt x="4625" y="5407"/>
                      <a:pt x="4780" y="5330"/>
                      <a:pt x="4816" y="5165"/>
                    </a:cubicBezTo>
                    <a:cubicBezTo>
                      <a:pt x="5045" y="3476"/>
                      <a:pt x="4337" y="1969"/>
                      <a:pt x="4200" y="326"/>
                    </a:cubicBezTo>
                    <a:cubicBezTo>
                      <a:pt x="4189" y="109"/>
                      <a:pt x="4006" y="1"/>
                      <a:pt x="383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2" name="Google Shape;4532;p55"/>
              <p:cNvSpPr/>
              <p:nvPr/>
            </p:nvSpPr>
            <p:spPr>
              <a:xfrm flipH="1">
                <a:off x="9343124" y="2090667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3" name="Google Shape;4533;p55"/>
              <p:cNvSpPr/>
              <p:nvPr/>
            </p:nvSpPr>
            <p:spPr>
              <a:xfrm flipH="1">
                <a:off x="9385404" y="2053055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1"/>
                    </a:moveTo>
                    <a:cubicBezTo>
                      <a:pt x="1" y="1"/>
                      <a:pt x="1" y="1051"/>
                      <a:pt x="685" y="1051"/>
                    </a:cubicBezTo>
                    <a:cubicBezTo>
                      <a:pt x="1347" y="1051"/>
                      <a:pt x="1347" y="1"/>
                      <a:pt x="685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4" name="Google Shape;4534;p55"/>
              <p:cNvSpPr/>
              <p:nvPr/>
            </p:nvSpPr>
            <p:spPr>
              <a:xfrm flipH="1">
                <a:off x="9333721" y="2041318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0"/>
                    </a:moveTo>
                    <a:cubicBezTo>
                      <a:pt x="0" y="0"/>
                      <a:pt x="0" y="1027"/>
                      <a:pt x="662" y="1027"/>
                    </a:cubicBezTo>
                    <a:cubicBezTo>
                      <a:pt x="1347" y="1027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5" name="Google Shape;4535;p55"/>
              <p:cNvSpPr/>
              <p:nvPr/>
            </p:nvSpPr>
            <p:spPr>
              <a:xfrm flipH="1">
                <a:off x="9420649" y="2422010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5" y="0"/>
                    </a:moveTo>
                    <a:cubicBezTo>
                      <a:pt x="0" y="0"/>
                      <a:pt x="0" y="1050"/>
                      <a:pt x="685" y="1050"/>
                    </a:cubicBezTo>
                    <a:cubicBezTo>
                      <a:pt x="1347" y="1050"/>
                      <a:pt x="1347" y="0"/>
                      <a:pt x="685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6" name="Google Shape;4536;p55"/>
              <p:cNvSpPr/>
              <p:nvPr/>
            </p:nvSpPr>
            <p:spPr>
              <a:xfrm flipH="1">
                <a:off x="9467665" y="2387555"/>
                <a:ext cx="46260" cy="36033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0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8" y="1050"/>
                      <a:pt x="1348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7" name="Google Shape;4537;p55"/>
              <p:cNvSpPr/>
              <p:nvPr/>
            </p:nvSpPr>
            <p:spPr>
              <a:xfrm flipH="1">
                <a:off x="9405789" y="2369538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8" name="Google Shape;4538;p55"/>
              <p:cNvSpPr/>
              <p:nvPr/>
            </p:nvSpPr>
            <p:spPr>
              <a:xfrm flipH="1">
                <a:off x="9663485" y="1973162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62" y="0"/>
                    </a:moveTo>
                    <a:cubicBezTo>
                      <a:pt x="1" y="0"/>
                      <a:pt x="1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9" name="Google Shape;4539;p55"/>
              <p:cNvSpPr/>
              <p:nvPr/>
            </p:nvSpPr>
            <p:spPr>
              <a:xfrm flipH="1">
                <a:off x="9116727" y="2152543"/>
                <a:ext cx="45471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24" y="1050"/>
                      <a:pt x="1324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0" name="Google Shape;4540;p55"/>
              <p:cNvSpPr/>
              <p:nvPr/>
            </p:nvSpPr>
            <p:spPr>
              <a:xfrm flipH="1">
                <a:off x="9155129" y="2120421"/>
                <a:ext cx="46226" cy="3527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28" extrusionOk="0">
                    <a:moveTo>
                      <a:pt x="662" y="1"/>
                    </a:moveTo>
                    <a:cubicBezTo>
                      <a:pt x="0" y="1"/>
                      <a:pt x="0" y="1028"/>
                      <a:pt x="662" y="1028"/>
                    </a:cubicBezTo>
                    <a:cubicBezTo>
                      <a:pt x="1347" y="1028"/>
                      <a:pt x="1347" y="1"/>
                      <a:pt x="662" y="1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1" name="Google Shape;4541;p55"/>
              <p:cNvSpPr/>
              <p:nvPr/>
            </p:nvSpPr>
            <p:spPr>
              <a:xfrm flipH="1">
                <a:off x="9244425" y="2591989"/>
                <a:ext cx="46226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7" h="1051" extrusionOk="0">
                    <a:moveTo>
                      <a:pt x="662" y="0"/>
                    </a:moveTo>
                    <a:cubicBezTo>
                      <a:pt x="0" y="0"/>
                      <a:pt x="0" y="1050"/>
                      <a:pt x="662" y="1050"/>
                    </a:cubicBezTo>
                    <a:cubicBezTo>
                      <a:pt x="1347" y="1050"/>
                      <a:pt x="1347" y="0"/>
                      <a:pt x="662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2" name="Google Shape;4542;p55"/>
              <p:cNvSpPr/>
              <p:nvPr/>
            </p:nvSpPr>
            <p:spPr>
              <a:xfrm flipH="1">
                <a:off x="9292196" y="2574761"/>
                <a:ext cx="46260" cy="36068"/>
              </a:xfrm>
              <a:custGeom>
                <a:avLst/>
                <a:gdLst/>
                <a:ahLst/>
                <a:cxnLst/>
                <a:rect l="l" t="t" r="r" b="b"/>
                <a:pathLst>
                  <a:path w="1348" h="1051" extrusionOk="0">
                    <a:moveTo>
                      <a:pt x="686" y="0"/>
                    </a:moveTo>
                    <a:cubicBezTo>
                      <a:pt x="1" y="0"/>
                      <a:pt x="1" y="1050"/>
                      <a:pt x="686" y="1050"/>
                    </a:cubicBezTo>
                    <a:cubicBezTo>
                      <a:pt x="1347" y="1050"/>
                      <a:pt x="1347" y="0"/>
                      <a:pt x="686" y="0"/>
                    </a:cubicBezTo>
                    <a:close/>
                  </a:path>
                </a:pathLst>
              </a:custGeom>
              <a:solidFill>
                <a:srgbClr val="46AA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43" name="Google Shape;4543;p55"/>
            <p:cNvGrpSpPr/>
            <p:nvPr/>
          </p:nvGrpSpPr>
          <p:grpSpPr>
            <a:xfrm rot="3962846" flipH="1">
              <a:off x="5587714" y="3199765"/>
              <a:ext cx="1179626" cy="899519"/>
              <a:chOff x="5913226" y="4077344"/>
              <a:chExt cx="914289" cy="694967"/>
            </a:xfrm>
          </p:grpSpPr>
          <p:sp>
            <p:nvSpPr>
              <p:cNvPr id="4544" name="Google Shape;4544;p55"/>
              <p:cNvSpPr/>
              <p:nvPr/>
            </p:nvSpPr>
            <p:spPr>
              <a:xfrm>
                <a:off x="5913226" y="4077344"/>
                <a:ext cx="891397" cy="675677"/>
              </a:xfrm>
              <a:custGeom>
                <a:avLst/>
                <a:gdLst/>
                <a:ahLst/>
                <a:cxnLst/>
                <a:rect l="l" t="t" r="r" b="b"/>
                <a:pathLst>
                  <a:path w="25975" h="19689" extrusionOk="0">
                    <a:moveTo>
                      <a:pt x="7300" y="1"/>
                    </a:moveTo>
                    <a:cubicBezTo>
                      <a:pt x="5044" y="1"/>
                      <a:pt x="8279" y="4954"/>
                      <a:pt x="8559" y="6222"/>
                    </a:cubicBezTo>
                    <a:cubicBezTo>
                      <a:pt x="6796" y="4606"/>
                      <a:pt x="2825" y="2102"/>
                      <a:pt x="1058" y="2102"/>
                    </a:cubicBezTo>
                    <a:cubicBezTo>
                      <a:pt x="355" y="2102"/>
                      <a:pt x="0" y="2499"/>
                      <a:pt x="273" y="3506"/>
                    </a:cubicBezTo>
                    <a:cubicBezTo>
                      <a:pt x="1072" y="6291"/>
                      <a:pt x="5363" y="8664"/>
                      <a:pt x="7783" y="10696"/>
                    </a:cubicBezTo>
                    <a:cubicBezTo>
                      <a:pt x="6094" y="11221"/>
                      <a:pt x="319" y="10878"/>
                      <a:pt x="3378" y="13412"/>
                    </a:cubicBezTo>
                    <a:cubicBezTo>
                      <a:pt x="5295" y="15033"/>
                      <a:pt x="9837" y="14485"/>
                      <a:pt x="11640" y="16014"/>
                    </a:cubicBezTo>
                    <a:cubicBezTo>
                      <a:pt x="10887" y="16197"/>
                      <a:pt x="7600" y="16562"/>
                      <a:pt x="7440" y="17521"/>
                    </a:cubicBezTo>
                    <a:cubicBezTo>
                      <a:pt x="7052" y="19164"/>
                      <a:pt x="11549" y="19552"/>
                      <a:pt x="12576" y="19552"/>
                    </a:cubicBezTo>
                    <a:cubicBezTo>
                      <a:pt x="13609" y="19627"/>
                      <a:pt x="14860" y="19649"/>
                      <a:pt x="16216" y="19649"/>
                    </a:cubicBezTo>
                    <a:cubicBezTo>
                      <a:pt x="18120" y="19649"/>
                      <a:pt x="20229" y="19606"/>
                      <a:pt x="22227" y="19606"/>
                    </a:cubicBezTo>
                    <a:cubicBezTo>
                      <a:pt x="23557" y="19606"/>
                      <a:pt x="24837" y="19625"/>
                      <a:pt x="25975" y="19689"/>
                    </a:cubicBezTo>
                    <a:cubicBezTo>
                      <a:pt x="25084" y="17543"/>
                      <a:pt x="24514" y="14576"/>
                      <a:pt x="24103" y="12202"/>
                    </a:cubicBezTo>
                    <a:cubicBezTo>
                      <a:pt x="23943" y="10947"/>
                      <a:pt x="23464" y="7295"/>
                      <a:pt x="22596" y="6336"/>
                    </a:cubicBezTo>
                    <a:cubicBezTo>
                      <a:pt x="22205" y="5940"/>
                      <a:pt x="21880" y="5777"/>
                      <a:pt x="21600" y="5777"/>
                    </a:cubicBezTo>
                    <a:cubicBezTo>
                      <a:pt x="20542" y="5777"/>
                      <a:pt x="20140" y="8103"/>
                      <a:pt x="19310" y="8915"/>
                    </a:cubicBezTo>
                    <a:cubicBezTo>
                      <a:pt x="18283" y="6176"/>
                      <a:pt x="17780" y="4601"/>
                      <a:pt x="16434" y="2707"/>
                    </a:cubicBezTo>
                    <a:cubicBezTo>
                      <a:pt x="15815" y="1739"/>
                      <a:pt x="15368" y="1351"/>
                      <a:pt x="15042" y="1351"/>
                    </a:cubicBezTo>
                    <a:cubicBezTo>
                      <a:pt x="13961" y="1351"/>
                      <a:pt x="14214" y="5620"/>
                      <a:pt x="13969" y="7181"/>
                    </a:cubicBezTo>
                    <a:cubicBezTo>
                      <a:pt x="12188" y="4487"/>
                      <a:pt x="10339" y="493"/>
                      <a:pt x="7783" y="59"/>
                    </a:cubicBezTo>
                    <a:cubicBezTo>
                      <a:pt x="7600" y="19"/>
                      <a:pt x="7439" y="1"/>
                      <a:pt x="7300" y="1"/>
                    </a:cubicBezTo>
                    <a:close/>
                  </a:path>
                </a:pathLst>
              </a:custGeom>
              <a:solidFill>
                <a:srgbClr val="CFD6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5" name="Google Shape;4545;p55"/>
              <p:cNvSpPr/>
              <p:nvPr/>
            </p:nvSpPr>
            <p:spPr>
              <a:xfrm>
                <a:off x="6022599" y="4229579"/>
                <a:ext cx="804917" cy="542731"/>
              </a:xfrm>
              <a:custGeom>
                <a:avLst/>
                <a:gdLst/>
                <a:ahLst/>
                <a:cxnLst/>
                <a:rect l="l" t="t" r="r" b="b"/>
                <a:pathLst>
                  <a:path w="23455" h="15815" extrusionOk="0">
                    <a:moveTo>
                      <a:pt x="494" y="0"/>
                    </a:moveTo>
                    <a:cubicBezTo>
                      <a:pt x="193" y="0"/>
                      <a:pt x="0" y="452"/>
                      <a:pt x="328" y="645"/>
                    </a:cubicBezTo>
                    <a:cubicBezTo>
                      <a:pt x="8179" y="5141"/>
                      <a:pt x="15141" y="10962"/>
                      <a:pt x="22788" y="15755"/>
                    </a:cubicBezTo>
                    <a:cubicBezTo>
                      <a:pt x="22851" y="15796"/>
                      <a:pt x="22914" y="15814"/>
                      <a:pt x="22972" y="15814"/>
                    </a:cubicBezTo>
                    <a:cubicBezTo>
                      <a:pt x="23268" y="15814"/>
                      <a:pt x="23454" y="15352"/>
                      <a:pt x="23130" y="15162"/>
                    </a:cubicBezTo>
                    <a:cubicBezTo>
                      <a:pt x="15484" y="10368"/>
                      <a:pt x="8522" y="4525"/>
                      <a:pt x="670" y="51"/>
                    </a:cubicBezTo>
                    <a:cubicBezTo>
                      <a:pt x="609" y="16"/>
                      <a:pt x="550" y="0"/>
                      <a:pt x="494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6" name="Google Shape;4546;p55"/>
              <p:cNvSpPr/>
              <p:nvPr/>
            </p:nvSpPr>
            <p:spPr>
              <a:xfrm>
                <a:off x="6385548" y="4469464"/>
                <a:ext cx="17262" cy="14894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34" extrusionOk="0">
                    <a:moveTo>
                      <a:pt x="502" y="0"/>
                    </a:moveTo>
                    <a:cubicBezTo>
                      <a:pt x="342" y="0"/>
                      <a:pt x="160" y="23"/>
                      <a:pt x="0" y="23"/>
                    </a:cubicBezTo>
                    <a:cubicBezTo>
                      <a:pt x="46" y="160"/>
                      <a:pt x="114" y="297"/>
                      <a:pt x="183" y="434"/>
                    </a:cubicBezTo>
                    <a:cubicBezTo>
                      <a:pt x="274" y="297"/>
                      <a:pt x="388" y="160"/>
                      <a:pt x="502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7" name="Google Shape;4547;p55"/>
              <p:cNvSpPr/>
              <p:nvPr/>
            </p:nvSpPr>
            <p:spPr>
              <a:xfrm>
                <a:off x="6117248" y="4185240"/>
                <a:ext cx="300415" cy="339537"/>
              </a:xfrm>
              <a:custGeom>
                <a:avLst/>
                <a:gdLst/>
                <a:ahLst/>
                <a:cxnLst/>
                <a:rect l="l" t="t" r="r" b="b"/>
                <a:pathLst>
                  <a:path w="8754" h="9894" extrusionOk="0">
                    <a:moveTo>
                      <a:pt x="3300" y="1"/>
                    </a:moveTo>
                    <a:cubicBezTo>
                      <a:pt x="3062" y="1"/>
                      <a:pt x="2819" y="250"/>
                      <a:pt x="2979" y="522"/>
                    </a:cubicBezTo>
                    <a:cubicBezTo>
                      <a:pt x="4554" y="3055"/>
                      <a:pt x="6586" y="5543"/>
                      <a:pt x="7818" y="8305"/>
                    </a:cubicBezTo>
                    <a:cubicBezTo>
                      <a:pt x="7978" y="8305"/>
                      <a:pt x="8160" y="8282"/>
                      <a:pt x="8320" y="8282"/>
                    </a:cubicBezTo>
                    <a:cubicBezTo>
                      <a:pt x="8206" y="8442"/>
                      <a:pt x="8092" y="8579"/>
                      <a:pt x="8001" y="8716"/>
                    </a:cubicBezTo>
                    <a:cubicBezTo>
                      <a:pt x="7932" y="8579"/>
                      <a:pt x="7864" y="8442"/>
                      <a:pt x="7818" y="8305"/>
                    </a:cubicBezTo>
                    <a:cubicBezTo>
                      <a:pt x="5307" y="8374"/>
                      <a:pt x="2819" y="8556"/>
                      <a:pt x="400" y="9218"/>
                    </a:cubicBezTo>
                    <a:cubicBezTo>
                      <a:pt x="0" y="9323"/>
                      <a:pt x="124" y="9893"/>
                      <a:pt x="485" y="9893"/>
                    </a:cubicBezTo>
                    <a:cubicBezTo>
                      <a:pt x="516" y="9893"/>
                      <a:pt x="548" y="9889"/>
                      <a:pt x="582" y="9880"/>
                    </a:cubicBezTo>
                    <a:cubicBezTo>
                      <a:pt x="3116" y="9195"/>
                      <a:pt x="5718" y="9035"/>
                      <a:pt x="8320" y="8990"/>
                    </a:cubicBezTo>
                    <a:cubicBezTo>
                      <a:pt x="8526" y="8967"/>
                      <a:pt x="8754" y="8762"/>
                      <a:pt x="8663" y="8533"/>
                    </a:cubicBezTo>
                    <a:cubicBezTo>
                      <a:pt x="7453" y="5543"/>
                      <a:pt x="5284" y="2895"/>
                      <a:pt x="3573" y="156"/>
                    </a:cubicBezTo>
                    <a:cubicBezTo>
                      <a:pt x="3504" y="47"/>
                      <a:pt x="3403" y="1"/>
                      <a:pt x="330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8" name="Google Shape;4548;p55"/>
              <p:cNvSpPr/>
              <p:nvPr/>
            </p:nvSpPr>
            <p:spPr>
              <a:xfrm>
                <a:off x="6316775" y="4277659"/>
                <a:ext cx="225466" cy="320594"/>
              </a:xfrm>
              <a:custGeom>
                <a:avLst/>
                <a:gdLst/>
                <a:ahLst/>
                <a:cxnLst/>
                <a:rect l="l" t="t" r="r" b="b"/>
                <a:pathLst>
                  <a:path w="6570" h="9342" extrusionOk="0">
                    <a:moveTo>
                      <a:pt x="4338" y="0"/>
                    </a:moveTo>
                    <a:cubicBezTo>
                      <a:pt x="4133" y="0"/>
                      <a:pt x="3921" y="170"/>
                      <a:pt x="3990" y="431"/>
                    </a:cubicBezTo>
                    <a:cubicBezTo>
                      <a:pt x="4469" y="2462"/>
                      <a:pt x="5177" y="4471"/>
                      <a:pt x="5633" y="6525"/>
                    </a:cubicBezTo>
                    <a:cubicBezTo>
                      <a:pt x="5747" y="7027"/>
                      <a:pt x="5816" y="7552"/>
                      <a:pt x="5862" y="8077"/>
                    </a:cubicBezTo>
                    <a:cubicBezTo>
                      <a:pt x="5862" y="8260"/>
                      <a:pt x="3807" y="8305"/>
                      <a:pt x="3602" y="8328"/>
                    </a:cubicBezTo>
                    <a:cubicBezTo>
                      <a:pt x="2529" y="8374"/>
                      <a:pt x="1479" y="8442"/>
                      <a:pt x="406" y="8671"/>
                    </a:cubicBezTo>
                    <a:cubicBezTo>
                      <a:pt x="1" y="8756"/>
                      <a:pt x="134" y="9341"/>
                      <a:pt x="509" y="9341"/>
                    </a:cubicBezTo>
                    <a:cubicBezTo>
                      <a:pt x="534" y="9341"/>
                      <a:pt x="561" y="9338"/>
                      <a:pt x="589" y="9333"/>
                    </a:cubicBezTo>
                    <a:cubicBezTo>
                      <a:pt x="2483" y="8945"/>
                      <a:pt x="4401" y="9059"/>
                      <a:pt x="6295" y="8785"/>
                    </a:cubicBezTo>
                    <a:cubicBezTo>
                      <a:pt x="6455" y="8762"/>
                      <a:pt x="6569" y="8579"/>
                      <a:pt x="6546" y="8442"/>
                    </a:cubicBezTo>
                    <a:cubicBezTo>
                      <a:pt x="6478" y="5635"/>
                      <a:pt x="5314" y="2941"/>
                      <a:pt x="4652" y="248"/>
                    </a:cubicBezTo>
                    <a:cubicBezTo>
                      <a:pt x="4606" y="75"/>
                      <a:pt x="4474" y="0"/>
                      <a:pt x="4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9" name="Google Shape;4549;p55"/>
              <p:cNvSpPr/>
              <p:nvPr/>
            </p:nvSpPr>
            <p:spPr>
              <a:xfrm>
                <a:off x="6664384" y="4677021"/>
                <a:ext cx="14139" cy="14928"/>
              </a:xfrm>
              <a:custGeom>
                <a:avLst/>
                <a:gdLst/>
                <a:ahLst/>
                <a:cxnLst/>
                <a:rect l="l" t="t" r="r" b="b"/>
                <a:pathLst>
                  <a:path w="412" h="435" extrusionOk="0">
                    <a:moveTo>
                      <a:pt x="1" y="1"/>
                    </a:moveTo>
                    <a:cubicBezTo>
                      <a:pt x="24" y="161"/>
                      <a:pt x="47" y="298"/>
                      <a:pt x="69" y="435"/>
                    </a:cubicBezTo>
                    <a:cubicBezTo>
                      <a:pt x="184" y="275"/>
                      <a:pt x="298" y="138"/>
                      <a:pt x="412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0" name="Google Shape;4550;p55"/>
              <p:cNvSpPr/>
              <p:nvPr/>
            </p:nvSpPr>
            <p:spPr>
              <a:xfrm>
                <a:off x="6432530" y="4400622"/>
                <a:ext cx="258514" cy="304636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8877" extrusionOk="0">
                    <a:moveTo>
                      <a:pt x="6120" y="1"/>
                    </a:moveTo>
                    <a:cubicBezTo>
                      <a:pt x="5920" y="1"/>
                      <a:pt x="5689" y="171"/>
                      <a:pt x="5730" y="431"/>
                    </a:cubicBezTo>
                    <a:cubicBezTo>
                      <a:pt x="6072" y="2988"/>
                      <a:pt x="6323" y="5544"/>
                      <a:pt x="6757" y="8055"/>
                    </a:cubicBezTo>
                    <a:lnTo>
                      <a:pt x="7168" y="8055"/>
                    </a:lnTo>
                    <a:cubicBezTo>
                      <a:pt x="7054" y="8192"/>
                      <a:pt x="6940" y="8329"/>
                      <a:pt x="6825" y="8489"/>
                    </a:cubicBezTo>
                    <a:cubicBezTo>
                      <a:pt x="6803" y="8352"/>
                      <a:pt x="6780" y="8215"/>
                      <a:pt x="6757" y="8055"/>
                    </a:cubicBezTo>
                    <a:cubicBezTo>
                      <a:pt x="4657" y="8169"/>
                      <a:pt x="2557" y="8192"/>
                      <a:pt x="457" y="8192"/>
                    </a:cubicBezTo>
                    <a:cubicBezTo>
                      <a:pt x="1" y="8192"/>
                      <a:pt x="1" y="8877"/>
                      <a:pt x="457" y="8877"/>
                    </a:cubicBezTo>
                    <a:cubicBezTo>
                      <a:pt x="2694" y="8877"/>
                      <a:pt x="4931" y="8854"/>
                      <a:pt x="7168" y="8740"/>
                    </a:cubicBezTo>
                    <a:cubicBezTo>
                      <a:pt x="7396" y="8740"/>
                      <a:pt x="7533" y="8534"/>
                      <a:pt x="7487" y="8306"/>
                    </a:cubicBezTo>
                    <a:cubicBezTo>
                      <a:pt x="7008" y="5635"/>
                      <a:pt x="6757" y="2942"/>
                      <a:pt x="6392" y="249"/>
                    </a:cubicBezTo>
                    <a:cubicBezTo>
                      <a:pt x="6373" y="76"/>
                      <a:pt x="6254" y="1"/>
                      <a:pt x="6120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51" name="Google Shape;4551;p55"/>
            <p:cNvGrpSpPr/>
            <p:nvPr/>
          </p:nvGrpSpPr>
          <p:grpSpPr>
            <a:xfrm rot="-4099640">
              <a:off x="2259035" y="2345287"/>
              <a:ext cx="579659" cy="1176875"/>
              <a:chOff x="6358918" y="3044707"/>
              <a:chExt cx="579665" cy="1176886"/>
            </a:xfrm>
          </p:grpSpPr>
          <p:sp>
            <p:nvSpPr>
              <p:cNvPr id="4552" name="Google Shape;4552;p55"/>
              <p:cNvSpPr/>
              <p:nvPr/>
            </p:nvSpPr>
            <p:spPr>
              <a:xfrm>
                <a:off x="6382391" y="3044707"/>
                <a:ext cx="271863" cy="306970"/>
              </a:xfrm>
              <a:custGeom>
                <a:avLst/>
                <a:gdLst/>
                <a:ahLst/>
                <a:cxnLst/>
                <a:rect l="l" t="t" r="r" b="b"/>
                <a:pathLst>
                  <a:path w="7922" h="8945" extrusionOk="0">
                    <a:moveTo>
                      <a:pt x="4485" y="1"/>
                    </a:moveTo>
                    <a:cubicBezTo>
                      <a:pt x="4111" y="1"/>
                      <a:pt x="3697" y="127"/>
                      <a:pt x="3242" y="408"/>
                    </a:cubicBezTo>
                    <a:cubicBezTo>
                      <a:pt x="1" y="2439"/>
                      <a:pt x="5547" y="7644"/>
                      <a:pt x="7396" y="8945"/>
                    </a:cubicBezTo>
                    <a:lnTo>
                      <a:pt x="7579" y="8945"/>
                    </a:lnTo>
                    <a:cubicBezTo>
                      <a:pt x="7921" y="7131"/>
                      <a:pt x="7303" y="1"/>
                      <a:pt x="4485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3" name="Google Shape;4553;p55"/>
              <p:cNvSpPr/>
              <p:nvPr/>
            </p:nvSpPr>
            <p:spPr>
              <a:xfrm>
                <a:off x="6706699" y="3364176"/>
                <a:ext cx="3157" cy="6314"/>
              </a:xfrm>
              <a:custGeom>
                <a:avLst/>
                <a:gdLst/>
                <a:ahLst/>
                <a:cxnLst/>
                <a:rect l="l" t="t" r="r" b="b"/>
                <a:pathLst>
                  <a:path w="92" h="184" extrusionOk="0">
                    <a:moveTo>
                      <a:pt x="92" y="1"/>
                    </a:moveTo>
                    <a:cubicBezTo>
                      <a:pt x="69" y="69"/>
                      <a:pt x="23" y="115"/>
                      <a:pt x="0" y="183"/>
                    </a:cubicBezTo>
                    <a:lnTo>
                      <a:pt x="92" y="92"/>
                    </a:lnTo>
                    <a:lnTo>
                      <a:pt x="92" y="1"/>
                    </a:ln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4" name="Google Shape;4554;p55"/>
              <p:cNvSpPr/>
              <p:nvPr/>
            </p:nvSpPr>
            <p:spPr>
              <a:xfrm>
                <a:off x="6645990" y="3064852"/>
                <a:ext cx="200174" cy="299352"/>
              </a:xfrm>
              <a:custGeom>
                <a:avLst/>
                <a:gdLst/>
                <a:ahLst/>
                <a:cxnLst/>
                <a:rect l="l" t="t" r="r" b="b"/>
                <a:pathLst>
                  <a:path w="5833" h="8723" extrusionOk="0">
                    <a:moveTo>
                      <a:pt x="3017" y="0"/>
                    </a:moveTo>
                    <a:cubicBezTo>
                      <a:pt x="0" y="0"/>
                      <a:pt x="2154" y="6785"/>
                      <a:pt x="1861" y="8723"/>
                    </a:cubicBezTo>
                    <a:cubicBezTo>
                      <a:pt x="2523" y="7582"/>
                      <a:pt x="3550" y="6532"/>
                      <a:pt x="4257" y="5299"/>
                    </a:cubicBezTo>
                    <a:cubicBezTo>
                      <a:pt x="4919" y="3998"/>
                      <a:pt x="5832" y="186"/>
                      <a:pt x="3139" y="4"/>
                    </a:cubicBezTo>
                    <a:cubicBezTo>
                      <a:pt x="3098" y="1"/>
                      <a:pt x="3057" y="0"/>
                      <a:pt x="3017" y="0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5" name="Google Shape;4555;p55"/>
              <p:cNvSpPr/>
              <p:nvPr/>
            </p:nvSpPr>
            <p:spPr>
              <a:xfrm>
                <a:off x="6358918" y="3497640"/>
                <a:ext cx="221691" cy="183050"/>
              </a:xfrm>
              <a:custGeom>
                <a:avLst/>
                <a:gdLst/>
                <a:ahLst/>
                <a:cxnLst/>
                <a:rect l="l" t="t" r="r" b="b"/>
                <a:pathLst>
                  <a:path w="6460" h="5334" extrusionOk="0">
                    <a:moveTo>
                      <a:pt x="1499" y="1"/>
                    </a:moveTo>
                    <a:cubicBezTo>
                      <a:pt x="785" y="1"/>
                      <a:pt x="229" y="406"/>
                      <a:pt x="137" y="1521"/>
                    </a:cubicBezTo>
                    <a:cubicBezTo>
                      <a:pt x="0" y="3918"/>
                      <a:pt x="4702" y="4945"/>
                      <a:pt x="6460" y="5333"/>
                    </a:cubicBezTo>
                    <a:lnTo>
                      <a:pt x="6460" y="5242"/>
                    </a:lnTo>
                    <a:cubicBezTo>
                      <a:pt x="6300" y="4329"/>
                      <a:pt x="5684" y="2914"/>
                      <a:pt x="5044" y="2069"/>
                    </a:cubicBezTo>
                    <a:cubicBezTo>
                      <a:pt x="4464" y="1228"/>
                      <a:pt x="2743" y="1"/>
                      <a:pt x="1499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6" name="Google Shape;4556;p55"/>
              <p:cNvSpPr/>
              <p:nvPr/>
            </p:nvSpPr>
            <p:spPr>
              <a:xfrm>
                <a:off x="6716102" y="3669711"/>
                <a:ext cx="222480" cy="193482"/>
              </a:xfrm>
              <a:custGeom>
                <a:avLst/>
                <a:gdLst/>
                <a:ahLst/>
                <a:cxnLst/>
                <a:rect l="l" t="t" r="r" b="b"/>
                <a:pathLst>
                  <a:path w="6483" h="5638" extrusionOk="0">
                    <a:moveTo>
                      <a:pt x="3902" y="1"/>
                    </a:moveTo>
                    <a:cubicBezTo>
                      <a:pt x="2291" y="1"/>
                      <a:pt x="483" y="4536"/>
                      <a:pt x="183" y="5455"/>
                    </a:cubicBezTo>
                    <a:lnTo>
                      <a:pt x="0" y="5637"/>
                    </a:lnTo>
                    <a:cubicBezTo>
                      <a:pt x="1667" y="5637"/>
                      <a:pt x="6483" y="3241"/>
                      <a:pt x="4908" y="730"/>
                    </a:cubicBezTo>
                    <a:cubicBezTo>
                      <a:pt x="4594" y="216"/>
                      <a:pt x="4252" y="1"/>
                      <a:pt x="3902" y="1"/>
                    </a:cubicBezTo>
                    <a:close/>
                  </a:path>
                </a:pathLst>
              </a:custGeom>
              <a:solidFill>
                <a:srgbClr val="EDF4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7" name="Google Shape;4557;p55"/>
              <p:cNvSpPr/>
              <p:nvPr/>
            </p:nvSpPr>
            <p:spPr>
              <a:xfrm>
                <a:off x="6522444" y="3135891"/>
                <a:ext cx="356284" cy="1085703"/>
              </a:xfrm>
              <a:custGeom>
                <a:avLst/>
                <a:gdLst/>
                <a:ahLst/>
                <a:cxnLst/>
                <a:rect l="l" t="t" r="r" b="b"/>
                <a:pathLst>
                  <a:path w="10382" h="31637" extrusionOk="0">
                    <a:moveTo>
                      <a:pt x="487" y="0"/>
                    </a:moveTo>
                    <a:cubicBezTo>
                      <a:pt x="251" y="0"/>
                      <a:pt x="0" y="252"/>
                      <a:pt x="142" y="536"/>
                    </a:cubicBezTo>
                    <a:cubicBezTo>
                      <a:pt x="827" y="1860"/>
                      <a:pt x="1329" y="3320"/>
                      <a:pt x="1969" y="4690"/>
                    </a:cubicBezTo>
                    <a:cubicBezTo>
                      <a:pt x="2699" y="6196"/>
                      <a:pt x="3429" y="7703"/>
                      <a:pt x="4046" y="9255"/>
                    </a:cubicBezTo>
                    <a:cubicBezTo>
                      <a:pt x="5301" y="12542"/>
                      <a:pt x="5210" y="15806"/>
                      <a:pt x="3909" y="19070"/>
                    </a:cubicBezTo>
                    <a:cubicBezTo>
                      <a:pt x="2973" y="21466"/>
                      <a:pt x="2539" y="23749"/>
                      <a:pt x="3703" y="26146"/>
                    </a:cubicBezTo>
                    <a:cubicBezTo>
                      <a:pt x="4844" y="28474"/>
                      <a:pt x="7241" y="30962"/>
                      <a:pt x="9798" y="31624"/>
                    </a:cubicBezTo>
                    <a:cubicBezTo>
                      <a:pt x="9832" y="31633"/>
                      <a:pt x="9864" y="31637"/>
                      <a:pt x="9895" y="31637"/>
                    </a:cubicBezTo>
                    <a:cubicBezTo>
                      <a:pt x="10256" y="31637"/>
                      <a:pt x="10381" y="31067"/>
                      <a:pt x="10003" y="30962"/>
                    </a:cubicBezTo>
                    <a:cubicBezTo>
                      <a:pt x="7173" y="30208"/>
                      <a:pt x="4411" y="27013"/>
                      <a:pt x="3726" y="24228"/>
                    </a:cubicBezTo>
                    <a:cubicBezTo>
                      <a:pt x="3041" y="21329"/>
                      <a:pt x="5187" y="18385"/>
                      <a:pt x="5598" y="15577"/>
                    </a:cubicBezTo>
                    <a:cubicBezTo>
                      <a:pt x="5940" y="13067"/>
                      <a:pt x="5347" y="10624"/>
                      <a:pt x="4411" y="8319"/>
                    </a:cubicBezTo>
                    <a:cubicBezTo>
                      <a:pt x="3931" y="7109"/>
                      <a:pt x="3338" y="5922"/>
                      <a:pt x="2767" y="4736"/>
                    </a:cubicBezTo>
                    <a:cubicBezTo>
                      <a:pt x="2037" y="3252"/>
                      <a:pt x="1489" y="1654"/>
                      <a:pt x="759" y="170"/>
                    </a:cubicBezTo>
                    <a:cubicBezTo>
                      <a:pt x="695" y="51"/>
                      <a:pt x="593" y="0"/>
                      <a:pt x="487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8" name="Google Shape;4558;p55"/>
              <p:cNvSpPr/>
              <p:nvPr/>
            </p:nvSpPr>
            <p:spPr>
              <a:xfrm>
                <a:off x="6669532" y="3180642"/>
                <a:ext cx="84833" cy="284732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8297" extrusionOk="0">
                    <a:moveTo>
                      <a:pt x="2037" y="1"/>
                    </a:moveTo>
                    <a:cubicBezTo>
                      <a:pt x="1905" y="1"/>
                      <a:pt x="1786" y="78"/>
                      <a:pt x="1768" y="259"/>
                    </a:cubicBezTo>
                    <a:cubicBezTo>
                      <a:pt x="1403" y="2815"/>
                      <a:pt x="1243" y="5394"/>
                      <a:pt x="125" y="7768"/>
                    </a:cubicBezTo>
                    <a:cubicBezTo>
                      <a:pt x="0" y="8048"/>
                      <a:pt x="236" y="8296"/>
                      <a:pt x="457" y="8296"/>
                    </a:cubicBezTo>
                    <a:cubicBezTo>
                      <a:pt x="560" y="8296"/>
                      <a:pt x="660" y="8242"/>
                      <a:pt x="718" y="8111"/>
                    </a:cubicBezTo>
                    <a:cubicBezTo>
                      <a:pt x="1860" y="5668"/>
                      <a:pt x="2065" y="3066"/>
                      <a:pt x="2430" y="441"/>
                    </a:cubicBezTo>
                    <a:cubicBezTo>
                      <a:pt x="2472" y="180"/>
                      <a:pt x="2238" y="1"/>
                      <a:pt x="2037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9" name="Google Shape;4559;p55"/>
              <p:cNvSpPr/>
              <p:nvPr/>
            </p:nvSpPr>
            <p:spPr>
              <a:xfrm>
                <a:off x="6422544" y="3552480"/>
                <a:ext cx="282639" cy="173029"/>
              </a:xfrm>
              <a:custGeom>
                <a:avLst/>
                <a:gdLst/>
                <a:ahLst/>
                <a:cxnLst/>
                <a:rect l="l" t="t" r="r" b="b"/>
                <a:pathLst>
                  <a:path w="8236" h="5042" extrusionOk="0">
                    <a:moveTo>
                      <a:pt x="498" y="1"/>
                    </a:moveTo>
                    <a:cubicBezTo>
                      <a:pt x="240" y="1"/>
                      <a:pt x="1" y="340"/>
                      <a:pt x="246" y="585"/>
                    </a:cubicBezTo>
                    <a:cubicBezTo>
                      <a:pt x="2277" y="2731"/>
                      <a:pt x="4651" y="4511"/>
                      <a:pt x="7619" y="5036"/>
                    </a:cubicBezTo>
                    <a:cubicBezTo>
                      <a:pt x="7640" y="5040"/>
                      <a:pt x="7661" y="5041"/>
                      <a:pt x="7681" y="5041"/>
                    </a:cubicBezTo>
                    <a:cubicBezTo>
                      <a:pt x="8071" y="5041"/>
                      <a:pt x="8235" y="4439"/>
                      <a:pt x="7801" y="4374"/>
                    </a:cubicBezTo>
                    <a:cubicBezTo>
                      <a:pt x="4925" y="3872"/>
                      <a:pt x="2711" y="2183"/>
                      <a:pt x="725" y="106"/>
                    </a:cubicBezTo>
                    <a:cubicBezTo>
                      <a:pt x="656" y="32"/>
                      <a:pt x="576" y="1"/>
                      <a:pt x="498" y="1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0" name="Google Shape;4560;p55"/>
              <p:cNvSpPr/>
              <p:nvPr/>
            </p:nvSpPr>
            <p:spPr>
              <a:xfrm>
                <a:off x="6625193" y="3711614"/>
                <a:ext cx="233942" cy="180167"/>
              </a:xfrm>
              <a:custGeom>
                <a:avLst/>
                <a:gdLst/>
                <a:ahLst/>
                <a:cxnLst/>
                <a:rect l="l" t="t" r="r" b="b"/>
                <a:pathLst>
                  <a:path w="6817" h="5250" extrusionOk="0">
                    <a:moveTo>
                      <a:pt x="6338" y="0"/>
                    </a:moveTo>
                    <a:cubicBezTo>
                      <a:pt x="6230" y="0"/>
                      <a:pt x="6121" y="50"/>
                      <a:pt x="6050" y="171"/>
                    </a:cubicBezTo>
                    <a:cubicBezTo>
                      <a:pt x="5031" y="1797"/>
                      <a:pt x="3167" y="4577"/>
                      <a:pt x="948" y="4577"/>
                    </a:cubicBezTo>
                    <a:cubicBezTo>
                      <a:pt x="832" y="4577"/>
                      <a:pt x="714" y="4569"/>
                      <a:pt x="595" y="4553"/>
                    </a:cubicBezTo>
                    <a:cubicBezTo>
                      <a:pt x="574" y="4550"/>
                      <a:pt x="553" y="4548"/>
                      <a:pt x="533" y="4548"/>
                    </a:cubicBezTo>
                    <a:cubicBezTo>
                      <a:pt x="145" y="4548"/>
                      <a:pt x="0" y="5150"/>
                      <a:pt x="412" y="5215"/>
                    </a:cubicBezTo>
                    <a:cubicBezTo>
                      <a:pt x="578" y="5238"/>
                      <a:pt x="741" y="5249"/>
                      <a:pt x="901" y="5249"/>
                    </a:cubicBezTo>
                    <a:cubicBezTo>
                      <a:pt x="3451" y="5249"/>
                      <a:pt x="5441" y="2467"/>
                      <a:pt x="6644" y="513"/>
                    </a:cubicBezTo>
                    <a:cubicBezTo>
                      <a:pt x="6817" y="246"/>
                      <a:pt x="6578" y="0"/>
                      <a:pt x="6338" y="0"/>
                    </a:cubicBezTo>
                    <a:close/>
                  </a:path>
                </a:pathLst>
              </a:custGeom>
              <a:solidFill>
                <a:srgbClr val="0E51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61" name="Google Shape;4561;p55"/>
            <p:cNvSpPr/>
            <p:nvPr/>
          </p:nvSpPr>
          <p:spPr>
            <a:xfrm rot="980710">
              <a:off x="2760823" y="1232786"/>
              <a:ext cx="3644218" cy="2803160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2154;p37">
            <a:extLst>
              <a:ext uri="{FF2B5EF4-FFF2-40B4-BE49-F238E27FC236}">
                <a16:creationId xmlns:a16="http://schemas.microsoft.com/office/drawing/2014/main" id="{A17AB9EC-9920-4AC2-B49F-137E46905E76}"/>
              </a:ext>
            </a:extLst>
          </p:cNvPr>
          <p:cNvGrpSpPr/>
          <p:nvPr/>
        </p:nvGrpSpPr>
        <p:grpSpPr>
          <a:xfrm>
            <a:off x="5124583" y="2685750"/>
            <a:ext cx="1669325" cy="1941425"/>
            <a:chOff x="5298125" y="2598407"/>
            <a:chExt cx="1724510" cy="2005604"/>
          </a:xfrm>
        </p:grpSpPr>
        <p:sp>
          <p:nvSpPr>
            <p:cNvPr id="175" name="Google Shape;2155;p37">
              <a:extLst>
                <a:ext uri="{FF2B5EF4-FFF2-40B4-BE49-F238E27FC236}">
                  <a16:creationId xmlns:a16="http://schemas.microsoft.com/office/drawing/2014/main" id="{F4FDC2B4-D9D2-4E2A-8B0F-B19042E23297}"/>
                </a:ext>
              </a:extLst>
            </p:cNvPr>
            <p:cNvSpPr/>
            <p:nvPr/>
          </p:nvSpPr>
          <p:spPr>
            <a:xfrm>
              <a:off x="5298125" y="4059336"/>
              <a:ext cx="1703107" cy="544675"/>
            </a:xfrm>
            <a:custGeom>
              <a:avLst/>
              <a:gdLst/>
              <a:ahLst/>
              <a:cxnLst/>
              <a:rect l="l" t="t" r="r" b="b"/>
              <a:pathLst>
                <a:path w="61830" h="19774" extrusionOk="0">
                  <a:moveTo>
                    <a:pt x="32603" y="0"/>
                  </a:moveTo>
                  <a:cubicBezTo>
                    <a:pt x="32029" y="0"/>
                    <a:pt x="31454" y="10"/>
                    <a:pt x="30877" y="29"/>
                  </a:cubicBezTo>
                  <a:cubicBezTo>
                    <a:pt x="25213" y="180"/>
                    <a:pt x="19674" y="1458"/>
                    <a:pt x="14161" y="2736"/>
                  </a:cubicBezTo>
                  <a:cubicBezTo>
                    <a:pt x="11729" y="3312"/>
                    <a:pt x="9123" y="3588"/>
                    <a:pt x="6993" y="4866"/>
                  </a:cubicBezTo>
                  <a:cubicBezTo>
                    <a:pt x="4887" y="6145"/>
                    <a:pt x="2682" y="7673"/>
                    <a:pt x="827" y="9328"/>
                  </a:cubicBezTo>
                  <a:cubicBezTo>
                    <a:pt x="426" y="9704"/>
                    <a:pt x="0" y="10305"/>
                    <a:pt x="326" y="10731"/>
                  </a:cubicBezTo>
                  <a:cubicBezTo>
                    <a:pt x="501" y="11007"/>
                    <a:pt x="852" y="11057"/>
                    <a:pt x="1153" y="11082"/>
                  </a:cubicBezTo>
                  <a:cubicBezTo>
                    <a:pt x="3276" y="11328"/>
                    <a:pt x="5423" y="11450"/>
                    <a:pt x="7561" y="11450"/>
                  </a:cubicBezTo>
                  <a:cubicBezTo>
                    <a:pt x="8477" y="11450"/>
                    <a:pt x="9391" y="11428"/>
                    <a:pt x="10301" y="11383"/>
                  </a:cubicBezTo>
                  <a:cubicBezTo>
                    <a:pt x="10386" y="11379"/>
                    <a:pt x="10474" y="11376"/>
                    <a:pt x="10564" y="11376"/>
                  </a:cubicBezTo>
                  <a:cubicBezTo>
                    <a:pt x="11052" y="11376"/>
                    <a:pt x="11575" y="11456"/>
                    <a:pt x="11830" y="11859"/>
                  </a:cubicBezTo>
                  <a:cubicBezTo>
                    <a:pt x="12005" y="12135"/>
                    <a:pt x="11980" y="12485"/>
                    <a:pt x="11955" y="12811"/>
                  </a:cubicBezTo>
                  <a:cubicBezTo>
                    <a:pt x="11830" y="14215"/>
                    <a:pt x="11729" y="15593"/>
                    <a:pt x="11604" y="16997"/>
                  </a:cubicBezTo>
                  <a:cubicBezTo>
                    <a:pt x="11579" y="17398"/>
                    <a:pt x="11554" y="17799"/>
                    <a:pt x="11679" y="18175"/>
                  </a:cubicBezTo>
                  <a:cubicBezTo>
                    <a:pt x="11880" y="18651"/>
                    <a:pt x="12306" y="18977"/>
                    <a:pt x="12732" y="19202"/>
                  </a:cubicBezTo>
                  <a:cubicBezTo>
                    <a:pt x="13516" y="19605"/>
                    <a:pt x="14374" y="19773"/>
                    <a:pt x="15247" y="19773"/>
                  </a:cubicBezTo>
                  <a:cubicBezTo>
                    <a:pt x="16329" y="19773"/>
                    <a:pt x="17434" y="19515"/>
                    <a:pt x="18446" y="19127"/>
                  </a:cubicBezTo>
                  <a:cubicBezTo>
                    <a:pt x="20276" y="18425"/>
                    <a:pt x="21930" y="17323"/>
                    <a:pt x="23735" y="16521"/>
                  </a:cubicBezTo>
                  <a:cubicBezTo>
                    <a:pt x="26466" y="15317"/>
                    <a:pt x="29364" y="14889"/>
                    <a:pt x="32330" y="14889"/>
                  </a:cubicBezTo>
                  <a:cubicBezTo>
                    <a:pt x="36712" y="14889"/>
                    <a:pt x="41240" y="15823"/>
                    <a:pt x="45589" y="16571"/>
                  </a:cubicBezTo>
                  <a:cubicBezTo>
                    <a:pt x="46583" y="16750"/>
                    <a:pt x="47616" y="16907"/>
                    <a:pt x="48625" y="16907"/>
                  </a:cubicBezTo>
                  <a:cubicBezTo>
                    <a:pt x="49727" y="16907"/>
                    <a:pt x="50799" y="16720"/>
                    <a:pt x="51755" y="16170"/>
                  </a:cubicBezTo>
                  <a:cubicBezTo>
                    <a:pt x="53584" y="15117"/>
                    <a:pt x="54361" y="12135"/>
                    <a:pt x="52632" y="10907"/>
                  </a:cubicBezTo>
                  <a:cubicBezTo>
                    <a:pt x="55514" y="10831"/>
                    <a:pt x="58497" y="10706"/>
                    <a:pt x="61028" y="9378"/>
                  </a:cubicBezTo>
                  <a:cubicBezTo>
                    <a:pt x="61404" y="9177"/>
                    <a:pt x="61830" y="8826"/>
                    <a:pt x="61780" y="8400"/>
                  </a:cubicBezTo>
                  <a:cubicBezTo>
                    <a:pt x="61730" y="8125"/>
                    <a:pt x="61504" y="7924"/>
                    <a:pt x="61279" y="7749"/>
                  </a:cubicBezTo>
                  <a:cubicBezTo>
                    <a:pt x="57519" y="4816"/>
                    <a:pt x="52507" y="3287"/>
                    <a:pt x="47995" y="2059"/>
                  </a:cubicBezTo>
                  <a:cubicBezTo>
                    <a:pt x="44537" y="1107"/>
                    <a:pt x="41028" y="505"/>
                    <a:pt x="37469" y="205"/>
                  </a:cubicBezTo>
                  <a:cubicBezTo>
                    <a:pt x="35840" y="75"/>
                    <a:pt x="34225" y="0"/>
                    <a:pt x="32603" y="0"/>
                  </a:cubicBezTo>
                  <a:close/>
                </a:path>
              </a:pathLst>
            </a:custGeom>
            <a:solidFill>
              <a:srgbClr val="663D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156;p37">
              <a:extLst>
                <a:ext uri="{FF2B5EF4-FFF2-40B4-BE49-F238E27FC236}">
                  <a16:creationId xmlns:a16="http://schemas.microsoft.com/office/drawing/2014/main" id="{1632A678-DD8C-44DE-9A0C-1063DF82C5EC}"/>
                </a:ext>
              </a:extLst>
            </p:cNvPr>
            <p:cNvSpPr/>
            <p:nvPr/>
          </p:nvSpPr>
          <p:spPr>
            <a:xfrm>
              <a:off x="5311925" y="3586095"/>
              <a:ext cx="1710710" cy="959365"/>
            </a:xfrm>
            <a:custGeom>
              <a:avLst/>
              <a:gdLst/>
              <a:ahLst/>
              <a:cxnLst/>
              <a:rect l="l" t="t" r="r" b="b"/>
              <a:pathLst>
                <a:path w="62106" h="34829" extrusionOk="0">
                  <a:moveTo>
                    <a:pt x="30750" y="1"/>
                  </a:moveTo>
                  <a:cubicBezTo>
                    <a:pt x="24785" y="1"/>
                    <a:pt x="18794" y="793"/>
                    <a:pt x="12858" y="2148"/>
                  </a:cubicBezTo>
                  <a:cubicBezTo>
                    <a:pt x="11805" y="2398"/>
                    <a:pt x="10401" y="2273"/>
                    <a:pt x="9424" y="2574"/>
                  </a:cubicBezTo>
                  <a:cubicBezTo>
                    <a:pt x="6993" y="3351"/>
                    <a:pt x="7770" y="6057"/>
                    <a:pt x="8045" y="8037"/>
                  </a:cubicBezTo>
                  <a:cubicBezTo>
                    <a:pt x="8421" y="10769"/>
                    <a:pt x="7569" y="13852"/>
                    <a:pt x="7043" y="16534"/>
                  </a:cubicBezTo>
                  <a:cubicBezTo>
                    <a:pt x="6817" y="17611"/>
                    <a:pt x="6567" y="18739"/>
                    <a:pt x="6015" y="19717"/>
                  </a:cubicBezTo>
                  <a:cubicBezTo>
                    <a:pt x="5439" y="20744"/>
                    <a:pt x="4537" y="21546"/>
                    <a:pt x="3685" y="22373"/>
                  </a:cubicBezTo>
                  <a:cubicBezTo>
                    <a:pt x="2557" y="23451"/>
                    <a:pt x="1479" y="24604"/>
                    <a:pt x="476" y="25807"/>
                  </a:cubicBezTo>
                  <a:cubicBezTo>
                    <a:pt x="276" y="26032"/>
                    <a:pt x="75" y="26283"/>
                    <a:pt x="50" y="26584"/>
                  </a:cubicBezTo>
                  <a:cubicBezTo>
                    <a:pt x="0" y="27336"/>
                    <a:pt x="953" y="27687"/>
                    <a:pt x="1680" y="27737"/>
                  </a:cubicBezTo>
                  <a:cubicBezTo>
                    <a:pt x="1871" y="27746"/>
                    <a:pt x="2061" y="27751"/>
                    <a:pt x="2251" y="27751"/>
                  </a:cubicBezTo>
                  <a:cubicBezTo>
                    <a:pt x="5076" y="27751"/>
                    <a:pt x="7779" y="26756"/>
                    <a:pt x="10527" y="26333"/>
                  </a:cubicBezTo>
                  <a:cubicBezTo>
                    <a:pt x="11197" y="26232"/>
                    <a:pt x="11963" y="26054"/>
                    <a:pt x="12634" y="26054"/>
                  </a:cubicBezTo>
                  <a:cubicBezTo>
                    <a:pt x="13294" y="26054"/>
                    <a:pt x="13863" y="26226"/>
                    <a:pt x="14161" y="26809"/>
                  </a:cubicBezTo>
                  <a:cubicBezTo>
                    <a:pt x="14787" y="27937"/>
                    <a:pt x="13910" y="30644"/>
                    <a:pt x="13534" y="31747"/>
                  </a:cubicBezTo>
                  <a:cubicBezTo>
                    <a:pt x="13309" y="32348"/>
                    <a:pt x="13058" y="33050"/>
                    <a:pt x="13359" y="33601"/>
                  </a:cubicBezTo>
                  <a:cubicBezTo>
                    <a:pt x="13534" y="33902"/>
                    <a:pt x="13835" y="34103"/>
                    <a:pt x="14136" y="34253"/>
                  </a:cubicBezTo>
                  <a:cubicBezTo>
                    <a:pt x="14933" y="34659"/>
                    <a:pt x="15780" y="34829"/>
                    <a:pt x="16645" y="34829"/>
                  </a:cubicBezTo>
                  <a:cubicBezTo>
                    <a:pt x="18608" y="34829"/>
                    <a:pt x="20665" y="33957"/>
                    <a:pt x="22457" y="33000"/>
                  </a:cubicBezTo>
                  <a:cubicBezTo>
                    <a:pt x="25401" y="31451"/>
                    <a:pt x="28148" y="30457"/>
                    <a:pt x="31115" y="30457"/>
                  </a:cubicBezTo>
                  <a:cubicBezTo>
                    <a:pt x="32518" y="30457"/>
                    <a:pt x="33970" y="30679"/>
                    <a:pt x="35514" y="31170"/>
                  </a:cubicBezTo>
                  <a:cubicBezTo>
                    <a:pt x="37820" y="31897"/>
                    <a:pt x="40176" y="32474"/>
                    <a:pt x="42557" y="32875"/>
                  </a:cubicBezTo>
                  <a:cubicBezTo>
                    <a:pt x="43788" y="33084"/>
                    <a:pt x="45054" y="33251"/>
                    <a:pt x="46304" y="33251"/>
                  </a:cubicBezTo>
                  <a:cubicBezTo>
                    <a:pt x="47600" y="33251"/>
                    <a:pt x="48877" y="33071"/>
                    <a:pt x="50076" y="32574"/>
                  </a:cubicBezTo>
                  <a:cubicBezTo>
                    <a:pt x="50803" y="32273"/>
                    <a:pt x="51580" y="31646"/>
                    <a:pt x="51404" y="30869"/>
                  </a:cubicBezTo>
                  <a:cubicBezTo>
                    <a:pt x="51304" y="30519"/>
                    <a:pt x="51028" y="30243"/>
                    <a:pt x="50727" y="30042"/>
                  </a:cubicBezTo>
                  <a:cubicBezTo>
                    <a:pt x="49625" y="29240"/>
                    <a:pt x="48221" y="28965"/>
                    <a:pt x="46918" y="28514"/>
                  </a:cubicBezTo>
                  <a:cubicBezTo>
                    <a:pt x="45615" y="28062"/>
                    <a:pt x="44286" y="27311"/>
                    <a:pt x="43810" y="26032"/>
                  </a:cubicBezTo>
                  <a:cubicBezTo>
                    <a:pt x="43774" y="25937"/>
                    <a:pt x="43973" y="25899"/>
                    <a:pt x="44300" y="25899"/>
                  </a:cubicBezTo>
                  <a:cubicBezTo>
                    <a:pt x="45341" y="25899"/>
                    <a:pt x="47680" y="26276"/>
                    <a:pt x="47870" y="26333"/>
                  </a:cubicBezTo>
                  <a:cubicBezTo>
                    <a:pt x="49274" y="26709"/>
                    <a:pt x="50677" y="26885"/>
                    <a:pt x="52081" y="27160"/>
                  </a:cubicBezTo>
                  <a:cubicBezTo>
                    <a:pt x="53256" y="27389"/>
                    <a:pt x="54494" y="27539"/>
                    <a:pt x="55730" y="27539"/>
                  </a:cubicBezTo>
                  <a:cubicBezTo>
                    <a:pt x="57604" y="27539"/>
                    <a:pt x="59472" y="27194"/>
                    <a:pt x="61103" y="26258"/>
                  </a:cubicBezTo>
                  <a:cubicBezTo>
                    <a:pt x="61504" y="26032"/>
                    <a:pt x="61905" y="25732"/>
                    <a:pt x="61981" y="25306"/>
                  </a:cubicBezTo>
                  <a:cubicBezTo>
                    <a:pt x="62106" y="24529"/>
                    <a:pt x="61254" y="24002"/>
                    <a:pt x="60552" y="23702"/>
                  </a:cubicBezTo>
                  <a:cubicBezTo>
                    <a:pt x="58873" y="22975"/>
                    <a:pt x="57294" y="22072"/>
                    <a:pt x="55815" y="21045"/>
                  </a:cubicBezTo>
                  <a:cubicBezTo>
                    <a:pt x="54712" y="20268"/>
                    <a:pt x="53635" y="19391"/>
                    <a:pt x="53033" y="18188"/>
                  </a:cubicBezTo>
                  <a:cubicBezTo>
                    <a:pt x="52482" y="17085"/>
                    <a:pt x="52407" y="15807"/>
                    <a:pt x="52306" y="14579"/>
                  </a:cubicBezTo>
                  <a:lnTo>
                    <a:pt x="51805" y="6534"/>
                  </a:lnTo>
                  <a:cubicBezTo>
                    <a:pt x="51755" y="5907"/>
                    <a:pt x="51705" y="5280"/>
                    <a:pt x="51479" y="4704"/>
                  </a:cubicBezTo>
                  <a:cubicBezTo>
                    <a:pt x="51078" y="3802"/>
                    <a:pt x="50001" y="3100"/>
                    <a:pt x="49098" y="2799"/>
                  </a:cubicBezTo>
                  <a:cubicBezTo>
                    <a:pt x="43069" y="849"/>
                    <a:pt x="36924" y="1"/>
                    <a:pt x="30750" y="1"/>
                  </a:cubicBezTo>
                  <a:close/>
                </a:path>
              </a:pathLst>
            </a:custGeom>
            <a:solidFill>
              <a:srgbClr val="CB8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157;p37">
              <a:extLst>
                <a:ext uri="{FF2B5EF4-FFF2-40B4-BE49-F238E27FC236}">
                  <a16:creationId xmlns:a16="http://schemas.microsoft.com/office/drawing/2014/main" id="{89F11E3D-2958-4894-851D-9AD8F82D9EFC}"/>
                </a:ext>
              </a:extLst>
            </p:cNvPr>
            <p:cNvSpPr/>
            <p:nvPr/>
          </p:nvSpPr>
          <p:spPr>
            <a:xfrm>
              <a:off x="5529388" y="3570671"/>
              <a:ext cx="1221951" cy="278260"/>
            </a:xfrm>
            <a:custGeom>
              <a:avLst/>
              <a:gdLst/>
              <a:ahLst/>
              <a:cxnLst/>
              <a:rect l="l" t="t" r="r" b="b"/>
              <a:pathLst>
                <a:path w="44362" h="10102" extrusionOk="0">
                  <a:moveTo>
                    <a:pt x="24717" y="1"/>
                  </a:moveTo>
                  <a:cubicBezTo>
                    <a:pt x="22046" y="1"/>
                    <a:pt x="19374" y="162"/>
                    <a:pt x="16717" y="402"/>
                  </a:cubicBezTo>
                  <a:cubicBezTo>
                    <a:pt x="11504" y="853"/>
                    <a:pt x="6642" y="1354"/>
                    <a:pt x="1654" y="3159"/>
                  </a:cubicBezTo>
                  <a:cubicBezTo>
                    <a:pt x="902" y="3459"/>
                    <a:pt x="0" y="4111"/>
                    <a:pt x="326" y="4838"/>
                  </a:cubicBezTo>
                  <a:cubicBezTo>
                    <a:pt x="476" y="5214"/>
                    <a:pt x="902" y="5389"/>
                    <a:pt x="1278" y="5515"/>
                  </a:cubicBezTo>
                  <a:cubicBezTo>
                    <a:pt x="5539" y="6893"/>
                    <a:pt x="10251" y="6367"/>
                    <a:pt x="14486" y="7845"/>
                  </a:cubicBezTo>
                  <a:cubicBezTo>
                    <a:pt x="16842" y="8647"/>
                    <a:pt x="19073" y="10101"/>
                    <a:pt x="21579" y="10101"/>
                  </a:cubicBezTo>
                  <a:cubicBezTo>
                    <a:pt x="21606" y="10101"/>
                    <a:pt x="21632" y="10102"/>
                    <a:pt x="21659" y="10102"/>
                  </a:cubicBezTo>
                  <a:cubicBezTo>
                    <a:pt x="23634" y="10102"/>
                    <a:pt x="25489" y="9190"/>
                    <a:pt x="27344" y="8547"/>
                  </a:cubicBezTo>
                  <a:cubicBezTo>
                    <a:pt x="31930" y="6968"/>
                    <a:pt x="36893" y="6993"/>
                    <a:pt x="41604" y="5941"/>
                  </a:cubicBezTo>
                  <a:cubicBezTo>
                    <a:pt x="42306" y="5790"/>
                    <a:pt x="43083" y="5565"/>
                    <a:pt x="43434" y="4938"/>
                  </a:cubicBezTo>
                  <a:cubicBezTo>
                    <a:pt x="44361" y="3309"/>
                    <a:pt x="38622" y="1780"/>
                    <a:pt x="34537" y="953"/>
                  </a:cubicBezTo>
                  <a:cubicBezTo>
                    <a:pt x="32832" y="627"/>
                    <a:pt x="31404" y="402"/>
                    <a:pt x="30903" y="327"/>
                  </a:cubicBezTo>
                  <a:cubicBezTo>
                    <a:pt x="28847" y="97"/>
                    <a:pt x="26783" y="1"/>
                    <a:pt x="24717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158;p37">
              <a:extLst>
                <a:ext uri="{FF2B5EF4-FFF2-40B4-BE49-F238E27FC236}">
                  <a16:creationId xmlns:a16="http://schemas.microsoft.com/office/drawing/2014/main" id="{AE26830E-9381-4B9E-9B3B-7112C3A4B562}"/>
                </a:ext>
              </a:extLst>
            </p:cNvPr>
            <p:cNvSpPr/>
            <p:nvPr/>
          </p:nvSpPr>
          <p:spPr>
            <a:xfrm>
              <a:off x="5630173" y="3819782"/>
              <a:ext cx="78035" cy="102991"/>
            </a:xfrm>
            <a:custGeom>
              <a:avLst/>
              <a:gdLst/>
              <a:ahLst/>
              <a:cxnLst/>
              <a:rect l="l" t="t" r="r" b="b"/>
              <a:pathLst>
                <a:path w="2833" h="3739" extrusionOk="0">
                  <a:moveTo>
                    <a:pt x="855" y="1"/>
                  </a:moveTo>
                  <a:cubicBezTo>
                    <a:pt x="797" y="1"/>
                    <a:pt x="742" y="26"/>
                    <a:pt x="702" y="80"/>
                  </a:cubicBezTo>
                  <a:cubicBezTo>
                    <a:pt x="176" y="806"/>
                    <a:pt x="101" y="1759"/>
                    <a:pt x="75" y="2511"/>
                  </a:cubicBezTo>
                  <a:cubicBezTo>
                    <a:pt x="50" y="2736"/>
                    <a:pt x="0" y="3438"/>
                    <a:pt x="502" y="3664"/>
                  </a:cubicBezTo>
                  <a:cubicBezTo>
                    <a:pt x="602" y="3714"/>
                    <a:pt x="702" y="3739"/>
                    <a:pt x="802" y="3739"/>
                  </a:cubicBezTo>
                  <a:cubicBezTo>
                    <a:pt x="1053" y="3739"/>
                    <a:pt x="1354" y="3588"/>
                    <a:pt x="1629" y="3313"/>
                  </a:cubicBezTo>
                  <a:cubicBezTo>
                    <a:pt x="2131" y="2786"/>
                    <a:pt x="2532" y="2185"/>
                    <a:pt x="2807" y="1508"/>
                  </a:cubicBezTo>
                  <a:cubicBezTo>
                    <a:pt x="2832" y="1408"/>
                    <a:pt x="2782" y="1283"/>
                    <a:pt x="2682" y="1232"/>
                  </a:cubicBezTo>
                  <a:cubicBezTo>
                    <a:pt x="2665" y="1228"/>
                    <a:pt x="2647" y="1226"/>
                    <a:pt x="2629" y="1226"/>
                  </a:cubicBezTo>
                  <a:cubicBezTo>
                    <a:pt x="2541" y="1226"/>
                    <a:pt x="2448" y="1275"/>
                    <a:pt x="2406" y="1358"/>
                  </a:cubicBezTo>
                  <a:cubicBezTo>
                    <a:pt x="2156" y="1959"/>
                    <a:pt x="1805" y="2536"/>
                    <a:pt x="1329" y="3012"/>
                  </a:cubicBezTo>
                  <a:cubicBezTo>
                    <a:pt x="1266" y="3095"/>
                    <a:pt x="1030" y="3318"/>
                    <a:pt x="808" y="3318"/>
                  </a:cubicBezTo>
                  <a:cubicBezTo>
                    <a:pt x="763" y="3318"/>
                    <a:pt x="719" y="3309"/>
                    <a:pt x="677" y="3288"/>
                  </a:cubicBezTo>
                  <a:cubicBezTo>
                    <a:pt x="527" y="3212"/>
                    <a:pt x="451" y="2962"/>
                    <a:pt x="476" y="2536"/>
                  </a:cubicBezTo>
                  <a:cubicBezTo>
                    <a:pt x="527" y="1834"/>
                    <a:pt x="577" y="957"/>
                    <a:pt x="1053" y="330"/>
                  </a:cubicBezTo>
                  <a:cubicBezTo>
                    <a:pt x="1128" y="230"/>
                    <a:pt x="1103" y="105"/>
                    <a:pt x="1003" y="55"/>
                  </a:cubicBezTo>
                  <a:cubicBezTo>
                    <a:pt x="956" y="20"/>
                    <a:pt x="904" y="1"/>
                    <a:pt x="855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159;p37">
              <a:extLst>
                <a:ext uri="{FF2B5EF4-FFF2-40B4-BE49-F238E27FC236}">
                  <a16:creationId xmlns:a16="http://schemas.microsoft.com/office/drawing/2014/main" id="{8A93111B-612C-4B8E-B427-16953CC3EB6B}"/>
                </a:ext>
              </a:extLst>
            </p:cNvPr>
            <p:cNvSpPr/>
            <p:nvPr/>
          </p:nvSpPr>
          <p:spPr>
            <a:xfrm>
              <a:off x="5717847" y="3812841"/>
              <a:ext cx="138083" cy="667057"/>
            </a:xfrm>
            <a:custGeom>
              <a:avLst/>
              <a:gdLst/>
              <a:ahLst/>
              <a:cxnLst/>
              <a:rect l="l" t="t" r="r" b="b"/>
              <a:pathLst>
                <a:path w="5013" h="24217" extrusionOk="0">
                  <a:moveTo>
                    <a:pt x="3298" y="1"/>
                  </a:moveTo>
                  <a:cubicBezTo>
                    <a:pt x="3285" y="1"/>
                    <a:pt x="3271" y="3"/>
                    <a:pt x="3258" y="6"/>
                  </a:cubicBezTo>
                  <a:cubicBezTo>
                    <a:pt x="3133" y="31"/>
                    <a:pt x="3058" y="156"/>
                    <a:pt x="3083" y="256"/>
                  </a:cubicBezTo>
                  <a:cubicBezTo>
                    <a:pt x="4587" y="8201"/>
                    <a:pt x="3534" y="16597"/>
                    <a:pt x="50" y="23916"/>
                  </a:cubicBezTo>
                  <a:cubicBezTo>
                    <a:pt x="0" y="24016"/>
                    <a:pt x="50" y="24141"/>
                    <a:pt x="151" y="24191"/>
                  </a:cubicBezTo>
                  <a:cubicBezTo>
                    <a:pt x="176" y="24191"/>
                    <a:pt x="226" y="24216"/>
                    <a:pt x="251" y="24216"/>
                  </a:cubicBezTo>
                  <a:cubicBezTo>
                    <a:pt x="326" y="24216"/>
                    <a:pt x="401" y="24166"/>
                    <a:pt x="426" y="24091"/>
                  </a:cubicBezTo>
                  <a:cubicBezTo>
                    <a:pt x="3935" y="16698"/>
                    <a:pt x="5013" y="8201"/>
                    <a:pt x="3484" y="181"/>
                  </a:cubicBezTo>
                  <a:cubicBezTo>
                    <a:pt x="3484" y="72"/>
                    <a:pt x="3389" y="1"/>
                    <a:pt x="3298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160;p37">
              <a:extLst>
                <a:ext uri="{FF2B5EF4-FFF2-40B4-BE49-F238E27FC236}">
                  <a16:creationId xmlns:a16="http://schemas.microsoft.com/office/drawing/2014/main" id="{733C7A13-CAD1-4583-8D20-752464EC88FA}"/>
                </a:ext>
              </a:extLst>
            </p:cNvPr>
            <p:cNvSpPr/>
            <p:nvPr/>
          </p:nvSpPr>
          <p:spPr>
            <a:xfrm>
              <a:off x="5842100" y="3832921"/>
              <a:ext cx="86326" cy="157502"/>
            </a:xfrm>
            <a:custGeom>
              <a:avLst/>
              <a:gdLst/>
              <a:ahLst/>
              <a:cxnLst/>
              <a:rect l="l" t="t" r="r" b="b"/>
              <a:pathLst>
                <a:path w="3134" h="5718" extrusionOk="0">
                  <a:moveTo>
                    <a:pt x="233" y="0"/>
                  </a:moveTo>
                  <a:cubicBezTo>
                    <a:pt x="223" y="0"/>
                    <a:pt x="212" y="1"/>
                    <a:pt x="201" y="4"/>
                  </a:cubicBezTo>
                  <a:cubicBezTo>
                    <a:pt x="101" y="4"/>
                    <a:pt x="1" y="104"/>
                    <a:pt x="1" y="229"/>
                  </a:cubicBezTo>
                  <a:cubicBezTo>
                    <a:pt x="76" y="1808"/>
                    <a:pt x="151" y="3588"/>
                    <a:pt x="878" y="5141"/>
                  </a:cubicBezTo>
                  <a:cubicBezTo>
                    <a:pt x="1103" y="5593"/>
                    <a:pt x="1354" y="5718"/>
                    <a:pt x="1554" y="5718"/>
                  </a:cubicBezTo>
                  <a:lnTo>
                    <a:pt x="1579" y="5718"/>
                  </a:lnTo>
                  <a:cubicBezTo>
                    <a:pt x="1930" y="5693"/>
                    <a:pt x="2131" y="5367"/>
                    <a:pt x="2181" y="5242"/>
                  </a:cubicBezTo>
                  <a:cubicBezTo>
                    <a:pt x="2908" y="4039"/>
                    <a:pt x="3008" y="2585"/>
                    <a:pt x="3108" y="1307"/>
                  </a:cubicBezTo>
                  <a:cubicBezTo>
                    <a:pt x="3133" y="1207"/>
                    <a:pt x="3133" y="856"/>
                    <a:pt x="2933" y="655"/>
                  </a:cubicBezTo>
                  <a:cubicBezTo>
                    <a:pt x="2858" y="580"/>
                    <a:pt x="2732" y="530"/>
                    <a:pt x="2632" y="530"/>
                  </a:cubicBezTo>
                  <a:cubicBezTo>
                    <a:pt x="2507" y="530"/>
                    <a:pt x="2407" y="630"/>
                    <a:pt x="2432" y="755"/>
                  </a:cubicBezTo>
                  <a:cubicBezTo>
                    <a:pt x="2432" y="856"/>
                    <a:pt x="2507" y="956"/>
                    <a:pt x="2632" y="956"/>
                  </a:cubicBezTo>
                  <a:cubicBezTo>
                    <a:pt x="2657" y="956"/>
                    <a:pt x="2707" y="1106"/>
                    <a:pt x="2707" y="1257"/>
                  </a:cubicBezTo>
                  <a:cubicBezTo>
                    <a:pt x="2607" y="2510"/>
                    <a:pt x="2482" y="3913"/>
                    <a:pt x="1830" y="5041"/>
                  </a:cubicBezTo>
                  <a:cubicBezTo>
                    <a:pt x="1730" y="5192"/>
                    <a:pt x="1630" y="5292"/>
                    <a:pt x="1554" y="5292"/>
                  </a:cubicBezTo>
                  <a:cubicBezTo>
                    <a:pt x="1479" y="5292"/>
                    <a:pt x="1354" y="5167"/>
                    <a:pt x="1254" y="4966"/>
                  </a:cubicBezTo>
                  <a:cubicBezTo>
                    <a:pt x="577" y="3487"/>
                    <a:pt x="502" y="1733"/>
                    <a:pt x="427" y="204"/>
                  </a:cubicBezTo>
                  <a:cubicBezTo>
                    <a:pt x="427" y="113"/>
                    <a:pt x="343" y="0"/>
                    <a:pt x="233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161;p37">
              <a:extLst>
                <a:ext uri="{FF2B5EF4-FFF2-40B4-BE49-F238E27FC236}">
                  <a16:creationId xmlns:a16="http://schemas.microsoft.com/office/drawing/2014/main" id="{8CB0EFF7-D659-4299-9E75-1115CD5DB16A}"/>
                </a:ext>
              </a:extLst>
            </p:cNvPr>
            <p:cNvSpPr/>
            <p:nvPr/>
          </p:nvSpPr>
          <p:spPr>
            <a:xfrm>
              <a:off x="5815878" y="3933651"/>
              <a:ext cx="146374" cy="544868"/>
            </a:xfrm>
            <a:custGeom>
              <a:avLst/>
              <a:gdLst/>
              <a:ahLst/>
              <a:cxnLst/>
              <a:rect l="l" t="t" r="r" b="b"/>
              <a:pathLst>
                <a:path w="5314" h="19781" extrusionOk="0">
                  <a:moveTo>
                    <a:pt x="4748" y="1"/>
                  </a:moveTo>
                  <a:cubicBezTo>
                    <a:pt x="4668" y="1"/>
                    <a:pt x="4608" y="66"/>
                    <a:pt x="4587" y="131"/>
                  </a:cubicBezTo>
                  <a:cubicBezTo>
                    <a:pt x="4386" y="657"/>
                    <a:pt x="4336" y="1184"/>
                    <a:pt x="4286" y="1710"/>
                  </a:cubicBezTo>
                  <a:cubicBezTo>
                    <a:pt x="4261" y="1986"/>
                    <a:pt x="4236" y="2261"/>
                    <a:pt x="4186" y="2512"/>
                  </a:cubicBezTo>
                  <a:cubicBezTo>
                    <a:pt x="4110" y="3038"/>
                    <a:pt x="3835" y="3966"/>
                    <a:pt x="3108" y="4292"/>
                  </a:cubicBezTo>
                  <a:cubicBezTo>
                    <a:pt x="2983" y="4349"/>
                    <a:pt x="2839" y="4377"/>
                    <a:pt x="2693" y="4377"/>
                  </a:cubicBezTo>
                  <a:cubicBezTo>
                    <a:pt x="2458" y="4377"/>
                    <a:pt x="2215" y="4305"/>
                    <a:pt x="2030" y="4166"/>
                  </a:cubicBezTo>
                  <a:cubicBezTo>
                    <a:pt x="1880" y="4066"/>
                    <a:pt x="1679" y="3865"/>
                    <a:pt x="1704" y="3540"/>
                  </a:cubicBezTo>
                  <a:cubicBezTo>
                    <a:pt x="1729" y="3439"/>
                    <a:pt x="1629" y="3339"/>
                    <a:pt x="1529" y="3314"/>
                  </a:cubicBezTo>
                  <a:cubicBezTo>
                    <a:pt x="1516" y="3311"/>
                    <a:pt x="1503" y="3310"/>
                    <a:pt x="1490" y="3310"/>
                  </a:cubicBezTo>
                  <a:cubicBezTo>
                    <a:pt x="1384" y="3310"/>
                    <a:pt x="1303" y="3400"/>
                    <a:pt x="1303" y="3489"/>
                  </a:cubicBezTo>
                  <a:cubicBezTo>
                    <a:pt x="1253" y="3891"/>
                    <a:pt x="1429" y="4266"/>
                    <a:pt x="1780" y="4517"/>
                  </a:cubicBezTo>
                  <a:cubicBezTo>
                    <a:pt x="2061" y="4705"/>
                    <a:pt x="2401" y="4804"/>
                    <a:pt x="2726" y="4804"/>
                  </a:cubicBezTo>
                  <a:cubicBezTo>
                    <a:pt x="2922" y="4804"/>
                    <a:pt x="3114" y="4768"/>
                    <a:pt x="3283" y="4693"/>
                  </a:cubicBezTo>
                  <a:cubicBezTo>
                    <a:pt x="4186" y="4266"/>
                    <a:pt x="4511" y="3189"/>
                    <a:pt x="4612" y="2587"/>
                  </a:cubicBezTo>
                  <a:cubicBezTo>
                    <a:pt x="4637" y="2312"/>
                    <a:pt x="4662" y="2036"/>
                    <a:pt x="4687" y="1760"/>
                  </a:cubicBezTo>
                  <a:lnTo>
                    <a:pt x="4687" y="1760"/>
                  </a:lnTo>
                  <a:cubicBezTo>
                    <a:pt x="4812" y="3941"/>
                    <a:pt x="4612" y="6121"/>
                    <a:pt x="4361" y="8327"/>
                  </a:cubicBezTo>
                  <a:cubicBezTo>
                    <a:pt x="4136" y="10407"/>
                    <a:pt x="3885" y="12437"/>
                    <a:pt x="3258" y="14342"/>
                  </a:cubicBezTo>
                  <a:cubicBezTo>
                    <a:pt x="2582" y="16497"/>
                    <a:pt x="1479" y="18226"/>
                    <a:pt x="100" y="19404"/>
                  </a:cubicBezTo>
                  <a:cubicBezTo>
                    <a:pt x="25" y="19480"/>
                    <a:pt x="0" y="19630"/>
                    <a:pt x="75" y="19705"/>
                  </a:cubicBezTo>
                  <a:cubicBezTo>
                    <a:pt x="125" y="19755"/>
                    <a:pt x="176" y="19780"/>
                    <a:pt x="251" y="19780"/>
                  </a:cubicBezTo>
                  <a:cubicBezTo>
                    <a:pt x="276" y="19780"/>
                    <a:pt x="326" y="19755"/>
                    <a:pt x="376" y="19730"/>
                  </a:cubicBezTo>
                  <a:cubicBezTo>
                    <a:pt x="1805" y="18502"/>
                    <a:pt x="2958" y="16698"/>
                    <a:pt x="3659" y="14467"/>
                  </a:cubicBezTo>
                  <a:cubicBezTo>
                    <a:pt x="4286" y="12537"/>
                    <a:pt x="4537" y="10482"/>
                    <a:pt x="4787" y="8377"/>
                  </a:cubicBezTo>
                  <a:cubicBezTo>
                    <a:pt x="5088" y="5595"/>
                    <a:pt x="5313" y="2888"/>
                    <a:pt x="4988" y="181"/>
                  </a:cubicBezTo>
                  <a:cubicBezTo>
                    <a:pt x="4963" y="81"/>
                    <a:pt x="4887" y="6"/>
                    <a:pt x="4787" y="6"/>
                  </a:cubicBezTo>
                  <a:cubicBezTo>
                    <a:pt x="4774" y="2"/>
                    <a:pt x="4761" y="1"/>
                    <a:pt x="4748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162;p37">
              <a:extLst>
                <a:ext uri="{FF2B5EF4-FFF2-40B4-BE49-F238E27FC236}">
                  <a16:creationId xmlns:a16="http://schemas.microsoft.com/office/drawing/2014/main" id="{EFEF2657-3185-4D6C-9156-881F62987CC3}"/>
                </a:ext>
              </a:extLst>
            </p:cNvPr>
            <p:cNvSpPr/>
            <p:nvPr/>
          </p:nvSpPr>
          <p:spPr>
            <a:xfrm>
              <a:off x="5802050" y="4178879"/>
              <a:ext cx="84949" cy="245095"/>
            </a:xfrm>
            <a:custGeom>
              <a:avLst/>
              <a:gdLst/>
              <a:ahLst/>
              <a:cxnLst/>
              <a:rect l="l" t="t" r="r" b="b"/>
              <a:pathLst>
                <a:path w="3084" h="8898" extrusionOk="0">
                  <a:moveTo>
                    <a:pt x="2708" y="0"/>
                  </a:moveTo>
                  <a:cubicBezTo>
                    <a:pt x="2607" y="25"/>
                    <a:pt x="2507" y="125"/>
                    <a:pt x="2532" y="226"/>
                  </a:cubicBezTo>
                  <a:cubicBezTo>
                    <a:pt x="2658" y="1353"/>
                    <a:pt x="2307" y="2481"/>
                    <a:pt x="1956" y="3559"/>
                  </a:cubicBezTo>
                  <a:cubicBezTo>
                    <a:pt x="1379" y="5263"/>
                    <a:pt x="703" y="6968"/>
                    <a:pt x="51" y="8647"/>
                  </a:cubicBezTo>
                  <a:cubicBezTo>
                    <a:pt x="1" y="8747"/>
                    <a:pt x="51" y="8847"/>
                    <a:pt x="176" y="8897"/>
                  </a:cubicBezTo>
                  <a:lnTo>
                    <a:pt x="226" y="8897"/>
                  </a:lnTo>
                  <a:cubicBezTo>
                    <a:pt x="327" y="8897"/>
                    <a:pt x="402" y="8847"/>
                    <a:pt x="452" y="8772"/>
                  </a:cubicBezTo>
                  <a:cubicBezTo>
                    <a:pt x="1104" y="7118"/>
                    <a:pt x="1780" y="5389"/>
                    <a:pt x="2357" y="3684"/>
                  </a:cubicBezTo>
                  <a:cubicBezTo>
                    <a:pt x="2733" y="2582"/>
                    <a:pt x="3084" y="1404"/>
                    <a:pt x="2933" y="201"/>
                  </a:cubicBezTo>
                  <a:cubicBezTo>
                    <a:pt x="2933" y="75"/>
                    <a:pt x="2833" y="0"/>
                    <a:pt x="2708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163;p37">
              <a:extLst>
                <a:ext uri="{FF2B5EF4-FFF2-40B4-BE49-F238E27FC236}">
                  <a16:creationId xmlns:a16="http://schemas.microsoft.com/office/drawing/2014/main" id="{3B5ABC11-C2F5-46F6-84A7-7EB7F70E977C}"/>
                </a:ext>
              </a:extLst>
            </p:cNvPr>
            <p:cNvSpPr/>
            <p:nvPr/>
          </p:nvSpPr>
          <p:spPr>
            <a:xfrm>
              <a:off x="5926331" y="3890296"/>
              <a:ext cx="130508" cy="556464"/>
            </a:xfrm>
            <a:custGeom>
              <a:avLst/>
              <a:gdLst/>
              <a:ahLst/>
              <a:cxnLst/>
              <a:rect l="l" t="t" r="r" b="b"/>
              <a:pathLst>
                <a:path w="4738" h="20202" extrusionOk="0">
                  <a:moveTo>
                    <a:pt x="4186" y="1"/>
                  </a:moveTo>
                  <a:cubicBezTo>
                    <a:pt x="4060" y="1"/>
                    <a:pt x="3985" y="101"/>
                    <a:pt x="3985" y="226"/>
                  </a:cubicBezTo>
                  <a:cubicBezTo>
                    <a:pt x="4336" y="5690"/>
                    <a:pt x="3684" y="11104"/>
                    <a:pt x="2080" y="16342"/>
                  </a:cubicBezTo>
                  <a:cubicBezTo>
                    <a:pt x="1704" y="17595"/>
                    <a:pt x="1203" y="18998"/>
                    <a:pt x="100" y="19825"/>
                  </a:cubicBezTo>
                  <a:cubicBezTo>
                    <a:pt x="25" y="19901"/>
                    <a:pt x="0" y="20026"/>
                    <a:pt x="75" y="20126"/>
                  </a:cubicBezTo>
                  <a:cubicBezTo>
                    <a:pt x="100" y="20176"/>
                    <a:pt x="176" y="20201"/>
                    <a:pt x="226" y="20201"/>
                  </a:cubicBezTo>
                  <a:cubicBezTo>
                    <a:pt x="276" y="20201"/>
                    <a:pt x="326" y="20201"/>
                    <a:pt x="351" y="20176"/>
                  </a:cubicBezTo>
                  <a:cubicBezTo>
                    <a:pt x="1504" y="19299"/>
                    <a:pt x="2055" y="17871"/>
                    <a:pt x="2481" y="16467"/>
                  </a:cubicBezTo>
                  <a:cubicBezTo>
                    <a:pt x="4110" y="11179"/>
                    <a:pt x="4737" y="5715"/>
                    <a:pt x="4411" y="201"/>
                  </a:cubicBezTo>
                  <a:cubicBezTo>
                    <a:pt x="4386" y="76"/>
                    <a:pt x="4311" y="1"/>
                    <a:pt x="4186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164;p37">
              <a:extLst>
                <a:ext uri="{FF2B5EF4-FFF2-40B4-BE49-F238E27FC236}">
                  <a16:creationId xmlns:a16="http://schemas.microsoft.com/office/drawing/2014/main" id="{555E5D52-EA4E-4C0C-B002-2FFA5E12F644}"/>
                </a:ext>
              </a:extLst>
            </p:cNvPr>
            <p:cNvSpPr/>
            <p:nvPr/>
          </p:nvSpPr>
          <p:spPr>
            <a:xfrm>
              <a:off x="6128590" y="3892940"/>
              <a:ext cx="412872" cy="538642"/>
            </a:xfrm>
            <a:custGeom>
              <a:avLst/>
              <a:gdLst/>
              <a:ahLst/>
              <a:cxnLst/>
              <a:rect l="l" t="t" r="r" b="b"/>
              <a:pathLst>
                <a:path w="14989" h="19555" extrusionOk="0">
                  <a:moveTo>
                    <a:pt x="241" y="0"/>
                  </a:moveTo>
                  <a:cubicBezTo>
                    <a:pt x="227" y="0"/>
                    <a:pt x="214" y="2"/>
                    <a:pt x="201" y="5"/>
                  </a:cubicBezTo>
                  <a:cubicBezTo>
                    <a:pt x="76" y="30"/>
                    <a:pt x="1" y="130"/>
                    <a:pt x="26" y="256"/>
                  </a:cubicBezTo>
                  <a:cubicBezTo>
                    <a:pt x="652" y="3589"/>
                    <a:pt x="1655" y="6847"/>
                    <a:pt x="3008" y="9980"/>
                  </a:cubicBezTo>
                  <a:cubicBezTo>
                    <a:pt x="3660" y="11509"/>
                    <a:pt x="4537" y="13238"/>
                    <a:pt x="5840" y="14617"/>
                  </a:cubicBezTo>
                  <a:cubicBezTo>
                    <a:pt x="6993" y="15795"/>
                    <a:pt x="8447" y="16647"/>
                    <a:pt x="9700" y="17298"/>
                  </a:cubicBezTo>
                  <a:cubicBezTo>
                    <a:pt x="11304" y="18151"/>
                    <a:pt x="12983" y="18902"/>
                    <a:pt x="14687" y="19529"/>
                  </a:cubicBezTo>
                  <a:cubicBezTo>
                    <a:pt x="14712" y="19554"/>
                    <a:pt x="14738" y="19554"/>
                    <a:pt x="14763" y="19554"/>
                  </a:cubicBezTo>
                  <a:cubicBezTo>
                    <a:pt x="14838" y="19554"/>
                    <a:pt x="14913" y="19504"/>
                    <a:pt x="14963" y="19404"/>
                  </a:cubicBezTo>
                  <a:cubicBezTo>
                    <a:pt x="14988" y="19303"/>
                    <a:pt x="14938" y="19178"/>
                    <a:pt x="14838" y="19153"/>
                  </a:cubicBezTo>
                  <a:cubicBezTo>
                    <a:pt x="13133" y="18526"/>
                    <a:pt x="11479" y="17775"/>
                    <a:pt x="9900" y="16948"/>
                  </a:cubicBezTo>
                  <a:cubicBezTo>
                    <a:pt x="8672" y="16296"/>
                    <a:pt x="7269" y="15469"/>
                    <a:pt x="6141" y="14316"/>
                  </a:cubicBezTo>
                  <a:cubicBezTo>
                    <a:pt x="4863" y="12988"/>
                    <a:pt x="4036" y="11308"/>
                    <a:pt x="3384" y="9805"/>
                  </a:cubicBezTo>
                  <a:cubicBezTo>
                    <a:pt x="2056" y="6722"/>
                    <a:pt x="1053" y="3489"/>
                    <a:pt x="427" y="181"/>
                  </a:cubicBezTo>
                  <a:cubicBezTo>
                    <a:pt x="427" y="71"/>
                    <a:pt x="332" y="0"/>
                    <a:pt x="241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165;p37">
              <a:extLst>
                <a:ext uri="{FF2B5EF4-FFF2-40B4-BE49-F238E27FC236}">
                  <a16:creationId xmlns:a16="http://schemas.microsoft.com/office/drawing/2014/main" id="{7D51297D-D145-4494-B172-ED0B33E0FEA4}"/>
                </a:ext>
              </a:extLst>
            </p:cNvPr>
            <p:cNvSpPr/>
            <p:nvPr/>
          </p:nvSpPr>
          <p:spPr>
            <a:xfrm>
              <a:off x="6290138" y="4026311"/>
              <a:ext cx="153288" cy="274100"/>
            </a:xfrm>
            <a:custGeom>
              <a:avLst/>
              <a:gdLst/>
              <a:ahLst/>
              <a:cxnLst/>
              <a:rect l="l" t="t" r="r" b="b"/>
              <a:pathLst>
                <a:path w="5565" h="9951" extrusionOk="0">
                  <a:moveTo>
                    <a:pt x="1604" y="0"/>
                  </a:moveTo>
                  <a:cubicBezTo>
                    <a:pt x="1128" y="0"/>
                    <a:pt x="652" y="301"/>
                    <a:pt x="376" y="777"/>
                  </a:cubicBezTo>
                  <a:cubicBezTo>
                    <a:pt x="126" y="1228"/>
                    <a:pt x="75" y="1755"/>
                    <a:pt x="50" y="2105"/>
                  </a:cubicBezTo>
                  <a:cubicBezTo>
                    <a:pt x="0" y="3709"/>
                    <a:pt x="527" y="5364"/>
                    <a:pt x="1504" y="6767"/>
                  </a:cubicBezTo>
                  <a:cubicBezTo>
                    <a:pt x="2406" y="8045"/>
                    <a:pt x="3685" y="9123"/>
                    <a:pt x="5238" y="9925"/>
                  </a:cubicBezTo>
                  <a:cubicBezTo>
                    <a:pt x="5263" y="9950"/>
                    <a:pt x="5289" y="9950"/>
                    <a:pt x="5314" y="9950"/>
                  </a:cubicBezTo>
                  <a:cubicBezTo>
                    <a:pt x="5389" y="9950"/>
                    <a:pt x="5464" y="9925"/>
                    <a:pt x="5514" y="9850"/>
                  </a:cubicBezTo>
                  <a:cubicBezTo>
                    <a:pt x="5564" y="9750"/>
                    <a:pt x="5514" y="9624"/>
                    <a:pt x="5414" y="9574"/>
                  </a:cubicBezTo>
                  <a:cubicBezTo>
                    <a:pt x="3935" y="8797"/>
                    <a:pt x="2707" y="7745"/>
                    <a:pt x="1855" y="6542"/>
                  </a:cubicBezTo>
                  <a:cubicBezTo>
                    <a:pt x="903" y="5188"/>
                    <a:pt x="426" y="3634"/>
                    <a:pt x="476" y="2131"/>
                  </a:cubicBezTo>
                  <a:cubicBezTo>
                    <a:pt x="502" y="1805"/>
                    <a:pt x="527" y="1354"/>
                    <a:pt x="752" y="978"/>
                  </a:cubicBezTo>
                  <a:cubicBezTo>
                    <a:pt x="953" y="627"/>
                    <a:pt x="1278" y="401"/>
                    <a:pt x="1604" y="401"/>
                  </a:cubicBezTo>
                  <a:cubicBezTo>
                    <a:pt x="2106" y="401"/>
                    <a:pt x="2507" y="902"/>
                    <a:pt x="2707" y="1203"/>
                  </a:cubicBezTo>
                  <a:cubicBezTo>
                    <a:pt x="3409" y="2306"/>
                    <a:pt x="3659" y="3659"/>
                    <a:pt x="3384" y="4938"/>
                  </a:cubicBezTo>
                  <a:cubicBezTo>
                    <a:pt x="3359" y="5113"/>
                    <a:pt x="3284" y="5339"/>
                    <a:pt x="3133" y="5439"/>
                  </a:cubicBezTo>
                  <a:cubicBezTo>
                    <a:pt x="3089" y="5468"/>
                    <a:pt x="3036" y="5480"/>
                    <a:pt x="2985" y="5480"/>
                  </a:cubicBezTo>
                  <a:cubicBezTo>
                    <a:pt x="2949" y="5480"/>
                    <a:pt x="2914" y="5474"/>
                    <a:pt x="2882" y="5464"/>
                  </a:cubicBezTo>
                  <a:cubicBezTo>
                    <a:pt x="2682" y="5389"/>
                    <a:pt x="2431" y="5163"/>
                    <a:pt x="2281" y="4862"/>
                  </a:cubicBezTo>
                  <a:cubicBezTo>
                    <a:pt x="1930" y="4186"/>
                    <a:pt x="1705" y="3409"/>
                    <a:pt x="1654" y="2632"/>
                  </a:cubicBezTo>
                  <a:cubicBezTo>
                    <a:pt x="1654" y="2607"/>
                    <a:pt x="1679" y="2582"/>
                    <a:pt x="1679" y="2532"/>
                  </a:cubicBezTo>
                  <a:cubicBezTo>
                    <a:pt x="1700" y="2538"/>
                    <a:pt x="1720" y="2541"/>
                    <a:pt x="1739" y="2541"/>
                  </a:cubicBezTo>
                  <a:cubicBezTo>
                    <a:pt x="1793" y="2541"/>
                    <a:pt x="1843" y="2518"/>
                    <a:pt x="1880" y="2481"/>
                  </a:cubicBezTo>
                  <a:cubicBezTo>
                    <a:pt x="1955" y="2381"/>
                    <a:pt x="1955" y="2256"/>
                    <a:pt x="1855" y="2181"/>
                  </a:cubicBezTo>
                  <a:cubicBezTo>
                    <a:pt x="1790" y="2132"/>
                    <a:pt x="1715" y="2104"/>
                    <a:pt x="1636" y="2104"/>
                  </a:cubicBezTo>
                  <a:cubicBezTo>
                    <a:pt x="1593" y="2104"/>
                    <a:pt x="1548" y="2113"/>
                    <a:pt x="1504" y="2131"/>
                  </a:cubicBezTo>
                  <a:cubicBezTo>
                    <a:pt x="1329" y="2231"/>
                    <a:pt x="1228" y="2481"/>
                    <a:pt x="1253" y="2682"/>
                  </a:cubicBezTo>
                  <a:cubicBezTo>
                    <a:pt x="1304" y="3484"/>
                    <a:pt x="1529" y="4311"/>
                    <a:pt x="1905" y="5063"/>
                  </a:cubicBezTo>
                  <a:cubicBezTo>
                    <a:pt x="2080" y="5364"/>
                    <a:pt x="2381" y="5740"/>
                    <a:pt x="2757" y="5865"/>
                  </a:cubicBezTo>
                  <a:cubicBezTo>
                    <a:pt x="2828" y="5883"/>
                    <a:pt x="2899" y="5891"/>
                    <a:pt x="2969" y="5891"/>
                  </a:cubicBezTo>
                  <a:cubicBezTo>
                    <a:pt x="3097" y="5891"/>
                    <a:pt x="3220" y="5863"/>
                    <a:pt x="3334" y="5815"/>
                  </a:cubicBezTo>
                  <a:cubicBezTo>
                    <a:pt x="3634" y="5639"/>
                    <a:pt x="3735" y="5263"/>
                    <a:pt x="3785" y="5013"/>
                  </a:cubicBezTo>
                  <a:cubicBezTo>
                    <a:pt x="4086" y="3634"/>
                    <a:pt x="3810" y="2181"/>
                    <a:pt x="3058" y="978"/>
                  </a:cubicBezTo>
                  <a:cubicBezTo>
                    <a:pt x="2757" y="527"/>
                    <a:pt x="2281" y="0"/>
                    <a:pt x="1604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166;p37">
              <a:extLst>
                <a:ext uri="{FF2B5EF4-FFF2-40B4-BE49-F238E27FC236}">
                  <a16:creationId xmlns:a16="http://schemas.microsoft.com/office/drawing/2014/main" id="{0A781D12-E0C4-430A-8B2E-02165CEA0593}"/>
                </a:ext>
              </a:extLst>
            </p:cNvPr>
            <p:cNvSpPr/>
            <p:nvPr/>
          </p:nvSpPr>
          <p:spPr>
            <a:xfrm>
              <a:off x="6234911" y="3941997"/>
              <a:ext cx="189179" cy="234821"/>
            </a:xfrm>
            <a:custGeom>
              <a:avLst/>
              <a:gdLst/>
              <a:ahLst/>
              <a:cxnLst/>
              <a:rect l="l" t="t" r="r" b="b"/>
              <a:pathLst>
                <a:path w="6868" h="8525" extrusionOk="0">
                  <a:moveTo>
                    <a:pt x="3452" y="0"/>
                  </a:moveTo>
                  <a:cubicBezTo>
                    <a:pt x="3050" y="0"/>
                    <a:pt x="2595" y="129"/>
                    <a:pt x="2181" y="405"/>
                  </a:cubicBezTo>
                  <a:cubicBezTo>
                    <a:pt x="1053" y="1106"/>
                    <a:pt x="301" y="2510"/>
                    <a:pt x="151" y="4139"/>
                  </a:cubicBezTo>
                  <a:cubicBezTo>
                    <a:pt x="0" y="5567"/>
                    <a:pt x="301" y="6996"/>
                    <a:pt x="602" y="8349"/>
                  </a:cubicBezTo>
                  <a:cubicBezTo>
                    <a:pt x="627" y="8450"/>
                    <a:pt x="727" y="8525"/>
                    <a:pt x="802" y="8525"/>
                  </a:cubicBezTo>
                  <a:lnTo>
                    <a:pt x="852" y="8525"/>
                  </a:lnTo>
                  <a:cubicBezTo>
                    <a:pt x="978" y="8500"/>
                    <a:pt x="1028" y="8374"/>
                    <a:pt x="1028" y="8274"/>
                  </a:cubicBezTo>
                  <a:cubicBezTo>
                    <a:pt x="727" y="6921"/>
                    <a:pt x="426" y="5542"/>
                    <a:pt x="552" y="4164"/>
                  </a:cubicBezTo>
                  <a:cubicBezTo>
                    <a:pt x="702" y="2685"/>
                    <a:pt x="1379" y="1407"/>
                    <a:pt x="2406" y="755"/>
                  </a:cubicBezTo>
                  <a:cubicBezTo>
                    <a:pt x="2630" y="599"/>
                    <a:pt x="2994" y="422"/>
                    <a:pt x="3374" y="422"/>
                  </a:cubicBezTo>
                  <a:cubicBezTo>
                    <a:pt x="3419" y="422"/>
                    <a:pt x="3464" y="424"/>
                    <a:pt x="3509" y="430"/>
                  </a:cubicBezTo>
                  <a:cubicBezTo>
                    <a:pt x="4035" y="480"/>
                    <a:pt x="4486" y="881"/>
                    <a:pt x="4988" y="1633"/>
                  </a:cubicBezTo>
                  <a:cubicBezTo>
                    <a:pt x="5664" y="2685"/>
                    <a:pt x="6141" y="3838"/>
                    <a:pt x="6441" y="5066"/>
                  </a:cubicBezTo>
                  <a:cubicBezTo>
                    <a:pt x="6462" y="5171"/>
                    <a:pt x="6535" y="5223"/>
                    <a:pt x="6632" y="5223"/>
                  </a:cubicBezTo>
                  <a:cubicBezTo>
                    <a:pt x="6651" y="5223"/>
                    <a:pt x="6671" y="5221"/>
                    <a:pt x="6692" y="5217"/>
                  </a:cubicBezTo>
                  <a:cubicBezTo>
                    <a:pt x="6792" y="5192"/>
                    <a:pt x="6867" y="5091"/>
                    <a:pt x="6842" y="4966"/>
                  </a:cubicBezTo>
                  <a:cubicBezTo>
                    <a:pt x="6542" y="3713"/>
                    <a:pt x="6040" y="2510"/>
                    <a:pt x="5339" y="1407"/>
                  </a:cubicBezTo>
                  <a:cubicBezTo>
                    <a:pt x="4988" y="856"/>
                    <a:pt x="4411" y="104"/>
                    <a:pt x="3559" y="4"/>
                  </a:cubicBezTo>
                  <a:cubicBezTo>
                    <a:pt x="3524" y="1"/>
                    <a:pt x="3488" y="0"/>
                    <a:pt x="3452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167;p37">
              <a:extLst>
                <a:ext uri="{FF2B5EF4-FFF2-40B4-BE49-F238E27FC236}">
                  <a16:creationId xmlns:a16="http://schemas.microsoft.com/office/drawing/2014/main" id="{E958FE06-B0C6-4035-8421-9CD6D10718C6}"/>
                </a:ext>
              </a:extLst>
            </p:cNvPr>
            <p:cNvSpPr/>
            <p:nvPr/>
          </p:nvSpPr>
          <p:spPr>
            <a:xfrm>
              <a:off x="6321896" y="3835235"/>
              <a:ext cx="109794" cy="130343"/>
            </a:xfrm>
            <a:custGeom>
              <a:avLst/>
              <a:gdLst/>
              <a:ahLst/>
              <a:cxnLst/>
              <a:rect l="l" t="t" r="r" b="b"/>
              <a:pathLst>
                <a:path w="3986" h="4732" extrusionOk="0">
                  <a:moveTo>
                    <a:pt x="245" y="0"/>
                  </a:moveTo>
                  <a:cubicBezTo>
                    <a:pt x="216" y="0"/>
                    <a:pt x="184" y="6"/>
                    <a:pt x="151" y="20"/>
                  </a:cubicBezTo>
                  <a:cubicBezTo>
                    <a:pt x="50" y="70"/>
                    <a:pt x="0" y="195"/>
                    <a:pt x="50" y="296"/>
                  </a:cubicBezTo>
                  <a:cubicBezTo>
                    <a:pt x="426" y="1173"/>
                    <a:pt x="827" y="2075"/>
                    <a:pt x="1404" y="2852"/>
                  </a:cubicBezTo>
                  <a:cubicBezTo>
                    <a:pt x="2055" y="3779"/>
                    <a:pt x="2832" y="4406"/>
                    <a:pt x="3684" y="4707"/>
                  </a:cubicBezTo>
                  <a:cubicBezTo>
                    <a:pt x="3709" y="4732"/>
                    <a:pt x="3735" y="4732"/>
                    <a:pt x="3760" y="4732"/>
                  </a:cubicBezTo>
                  <a:cubicBezTo>
                    <a:pt x="3835" y="4732"/>
                    <a:pt x="3935" y="4682"/>
                    <a:pt x="3960" y="4581"/>
                  </a:cubicBezTo>
                  <a:cubicBezTo>
                    <a:pt x="3985" y="4481"/>
                    <a:pt x="3935" y="4356"/>
                    <a:pt x="3835" y="4306"/>
                  </a:cubicBezTo>
                  <a:cubicBezTo>
                    <a:pt x="2857" y="3980"/>
                    <a:pt x="2156" y="3203"/>
                    <a:pt x="1729" y="2626"/>
                  </a:cubicBezTo>
                  <a:cubicBezTo>
                    <a:pt x="1203" y="1849"/>
                    <a:pt x="802" y="972"/>
                    <a:pt x="426" y="120"/>
                  </a:cubicBezTo>
                  <a:cubicBezTo>
                    <a:pt x="390" y="47"/>
                    <a:pt x="326" y="0"/>
                    <a:pt x="245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168;p37">
              <a:extLst>
                <a:ext uri="{FF2B5EF4-FFF2-40B4-BE49-F238E27FC236}">
                  <a16:creationId xmlns:a16="http://schemas.microsoft.com/office/drawing/2014/main" id="{9236E068-25B6-46F5-AE6F-0B7CA4CCD508}"/>
                </a:ext>
              </a:extLst>
            </p:cNvPr>
            <p:cNvSpPr/>
            <p:nvPr/>
          </p:nvSpPr>
          <p:spPr>
            <a:xfrm>
              <a:off x="6189353" y="3840744"/>
              <a:ext cx="87703" cy="168327"/>
            </a:xfrm>
            <a:custGeom>
              <a:avLst/>
              <a:gdLst/>
              <a:ahLst/>
              <a:cxnLst/>
              <a:rect l="l" t="t" r="r" b="b"/>
              <a:pathLst>
                <a:path w="3184" h="6111" extrusionOk="0">
                  <a:moveTo>
                    <a:pt x="2938" y="1"/>
                  </a:moveTo>
                  <a:cubicBezTo>
                    <a:pt x="2857" y="1"/>
                    <a:pt x="2794" y="47"/>
                    <a:pt x="2757" y="121"/>
                  </a:cubicBezTo>
                  <a:cubicBezTo>
                    <a:pt x="2481" y="722"/>
                    <a:pt x="2055" y="1273"/>
                    <a:pt x="1629" y="1825"/>
                  </a:cubicBezTo>
                  <a:cubicBezTo>
                    <a:pt x="1178" y="2376"/>
                    <a:pt x="727" y="2978"/>
                    <a:pt x="426" y="3629"/>
                  </a:cubicBezTo>
                  <a:cubicBezTo>
                    <a:pt x="100" y="4381"/>
                    <a:pt x="0" y="5208"/>
                    <a:pt x="150" y="5935"/>
                  </a:cubicBezTo>
                  <a:cubicBezTo>
                    <a:pt x="176" y="6035"/>
                    <a:pt x="251" y="6111"/>
                    <a:pt x="351" y="6111"/>
                  </a:cubicBezTo>
                  <a:cubicBezTo>
                    <a:pt x="351" y="6111"/>
                    <a:pt x="376" y="6111"/>
                    <a:pt x="401" y="6086"/>
                  </a:cubicBezTo>
                  <a:cubicBezTo>
                    <a:pt x="501" y="6060"/>
                    <a:pt x="577" y="5960"/>
                    <a:pt x="551" y="5860"/>
                  </a:cubicBezTo>
                  <a:cubicBezTo>
                    <a:pt x="426" y="5208"/>
                    <a:pt x="526" y="4482"/>
                    <a:pt x="802" y="3805"/>
                  </a:cubicBezTo>
                  <a:cubicBezTo>
                    <a:pt x="1078" y="3178"/>
                    <a:pt x="1504" y="2652"/>
                    <a:pt x="1955" y="2076"/>
                  </a:cubicBezTo>
                  <a:cubicBezTo>
                    <a:pt x="2381" y="1524"/>
                    <a:pt x="2832" y="948"/>
                    <a:pt x="3133" y="296"/>
                  </a:cubicBezTo>
                  <a:cubicBezTo>
                    <a:pt x="3183" y="171"/>
                    <a:pt x="3133" y="45"/>
                    <a:pt x="3033" y="20"/>
                  </a:cubicBezTo>
                  <a:cubicBezTo>
                    <a:pt x="2999" y="7"/>
                    <a:pt x="2967" y="1"/>
                    <a:pt x="2938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169;p37">
              <a:extLst>
                <a:ext uri="{FF2B5EF4-FFF2-40B4-BE49-F238E27FC236}">
                  <a16:creationId xmlns:a16="http://schemas.microsoft.com/office/drawing/2014/main" id="{99001A63-B246-4706-AE9A-0C6F6A68C506}"/>
                </a:ext>
              </a:extLst>
            </p:cNvPr>
            <p:cNvSpPr/>
            <p:nvPr/>
          </p:nvSpPr>
          <p:spPr>
            <a:xfrm>
              <a:off x="6466863" y="3834216"/>
              <a:ext cx="158797" cy="437883"/>
            </a:xfrm>
            <a:custGeom>
              <a:avLst/>
              <a:gdLst/>
              <a:ahLst/>
              <a:cxnLst/>
              <a:rect l="l" t="t" r="r" b="b"/>
              <a:pathLst>
                <a:path w="5765" h="15897" extrusionOk="0">
                  <a:moveTo>
                    <a:pt x="252" y="0"/>
                  </a:moveTo>
                  <a:cubicBezTo>
                    <a:pt x="235" y="0"/>
                    <a:pt x="218" y="3"/>
                    <a:pt x="201" y="7"/>
                  </a:cubicBezTo>
                  <a:cubicBezTo>
                    <a:pt x="76" y="32"/>
                    <a:pt x="0" y="132"/>
                    <a:pt x="25" y="232"/>
                  </a:cubicBezTo>
                  <a:cubicBezTo>
                    <a:pt x="326" y="1661"/>
                    <a:pt x="477" y="3140"/>
                    <a:pt x="602" y="4568"/>
                  </a:cubicBezTo>
                  <a:cubicBezTo>
                    <a:pt x="802" y="6799"/>
                    <a:pt x="1003" y="9105"/>
                    <a:pt x="1880" y="11235"/>
                  </a:cubicBezTo>
                  <a:cubicBezTo>
                    <a:pt x="2632" y="13039"/>
                    <a:pt x="3835" y="14643"/>
                    <a:pt x="5389" y="15871"/>
                  </a:cubicBezTo>
                  <a:cubicBezTo>
                    <a:pt x="5439" y="15897"/>
                    <a:pt x="5489" y="15897"/>
                    <a:pt x="5514" y="15897"/>
                  </a:cubicBezTo>
                  <a:cubicBezTo>
                    <a:pt x="5589" y="15897"/>
                    <a:pt x="5639" y="15871"/>
                    <a:pt x="5690" y="15821"/>
                  </a:cubicBezTo>
                  <a:cubicBezTo>
                    <a:pt x="5765" y="15746"/>
                    <a:pt x="5740" y="15596"/>
                    <a:pt x="5665" y="15546"/>
                  </a:cubicBezTo>
                  <a:cubicBezTo>
                    <a:pt x="4161" y="14368"/>
                    <a:pt x="2983" y="12814"/>
                    <a:pt x="2256" y="11059"/>
                  </a:cubicBezTo>
                  <a:cubicBezTo>
                    <a:pt x="1429" y="9004"/>
                    <a:pt x="1203" y="6724"/>
                    <a:pt x="1003" y="4518"/>
                  </a:cubicBezTo>
                  <a:cubicBezTo>
                    <a:pt x="878" y="3089"/>
                    <a:pt x="752" y="1586"/>
                    <a:pt x="451" y="157"/>
                  </a:cubicBezTo>
                  <a:cubicBezTo>
                    <a:pt x="431" y="53"/>
                    <a:pt x="340" y="0"/>
                    <a:pt x="252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2170;p37">
              <a:extLst>
                <a:ext uri="{FF2B5EF4-FFF2-40B4-BE49-F238E27FC236}">
                  <a16:creationId xmlns:a16="http://schemas.microsoft.com/office/drawing/2014/main" id="{6170572D-0AAA-49C1-9E7E-1BDC096730BE}"/>
                </a:ext>
              </a:extLst>
            </p:cNvPr>
            <p:cNvSpPr/>
            <p:nvPr/>
          </p:nvSpPr>
          <p:spPr>
            <a:xfrm>
              <a:off x="6527598" y="3852918"/>
              <a:ext cx="234766" cy="425405"/>
            </a:xfrm>
            <a:custGeom>
              <a:avLst/>
              <a:gdLst/>
              <a:ahLst/>
              <a:cxnLst/>
              <a:rect l="l" t="t" r="r" b="b"/>
              <a:pathLst>
                <a:path w="8523" h="15444" extrusionOk="0">
                  <a:moveTo>
                    <a:pt x="215" y="1"/>
                  </a:moveTo>
                  <a:cubicBezTo>
                    <a:pt x="202" y="1"/>
                    <a:pt x="190" y="2"/>
                    <a:pt x="176" y="4"/>
                  </a:cubicBezTo>
                  <a:cubicBezTo>
                    <a:pt x="76" y="29"/>
                    <a:pt x="1" y="130"/>
                    <a:pt x="1" y="255"/>
                  </a:cubicBezTo>
                  <a:cubicBezTo>
                    <a:pt x="878" y="5393"/>
                    <a:pt x="2156" y="10631"/>
                    <a:pt x="5690" y="14315"/>
                  </a:cubicBezTo>
                  <a:cubicBezTo>
                    <a:pt x="6141" y="14791"/>
                    <a:pt x="6843" y="15443"/>
                    <a:pt x="7695" y="15443"/>
                  </a:cubicBezTo>
                  <a:lnTo>
                    <a:pt x="7820" y="15443"/>
                  </a:lnTo>
                  <a:cubicBezTo>
                    <a:pt x="8071" y="15418"/>
                    <a:pt x="8247" y="15343"/>
                    <a:pt x="8372" y="15192"/>
                  </a:cubicBezTo>
                  <a:cubicBezTo>
                    <a:pt x="8522" y="14967"/>
                    <a:pt x="8497" y="14716"/>
                    <a:pt x="8447" y="14491"/>
                  </a:cubicBezTo>
                  <a:cubicBezTo>
                    <a:pt x="8347" y="14040"/>
                    <a:pt x="8171" y="13463"/>
                    <a:pt x="7720" y="13137"/>
                  </a:cubicBezTo>
                  <a:cubicBezTo>
                    <a:pt x="7536" y="13004"/>
                    <a:pt x="7308" y="12937"/>
                    <a:pt x="7080" y="12937"/>
                  </a:cubicBezTo>
                  <a:cubicBezTo>
                    <a:pt x="6966" y="12937"/>
                    <a:pt x="6851" y="12954"/>
                    <a:pt x="6743" y="12987"/>
                  </a:cubicBezTo>
                  <a:cubicBezTo>
                    <a:pt x="6467" y="13087"/>
                    <a:pt x="6292" y="13263"/>
                    <a:pt x="6216" y="13513"/>
                  </a:cubicBezTo>
                  <a:cubicBezTo>
                    <a:pt x="6166" y="13614"/>
                    <a:pt x="6242" y="13739"/>
                    <a:pt x="6342" y="13764"/>
                  </a:cubicBezTo>
                  <a:cubicBezTo>
                    <a:pt x="6369" y="13775"/>
                    <a:pt x="6396" y="13780"/>
                    <a:pt x="6420" y="13780"/>
                  </a:cubicBezTo>
                  <a:cubicBezTo>
                    <a:pt x="6509" y="13780"/>
                    <a:pt x="6578" y="13717"/>
                    <a:pt x="6617" y="13639"/>
                  </a:cubicBezTo>
                  <a:cubicBezTo>
                    <a:pt x="6643" y="13488"/>
                    <a:pt x="6768" y="13438"/>
                    <a:pt x="6868" y="13388"/>
                  </a:cubicBezTo>
                  <a:cubicBezTo>
                    <a:pt x="6932" y="13372"/>
                    <a:pt x="7000" y="13364"/>
                    <a:pt x="7069" y="13364"/>
                  </a:cubicBezTo>
                  <a:cubicBezTo>
                    <a:pt x="7217" y="13364"/>
                    <a:pt x="7367" y="13403"/>
                    <a:pt x="7470" y="13488"/>
                  </a:cubicBezTo>
                  <a:cubicBezTo>
                    <a:pt x="7795" y="13714"/>
                    <a:pt x="7946" y="14165"/>
                    <a:pt x="8046" y="14591"/>
                  </a:cubicBezTo>
                  <a:cubicBezTo>
                    <a:pt x="8071" y="14716"/>
                    <a:pt x="8096" y="14867"/>
                    <a:pt x="8021" y="14942"/>
                  </a:cubicBezTo>
                  <a:cubicBezTo>
                    <a:pt x="7996" y="14967"/>
                    <a:pt x="7896" y="15017"/>
                    <a:pt x="7770" y="15017"/>
                  </a:cubicBezTo>
                  <a:cubicBezTo>
                    <a:pt x="7743" y="15019"/>
                    <a:pt x="7715" y="15020"/>
                    <a:pt x="7688" y="15020"/>
                  </a:cubicBezTo>
                  <a:cubicBezTo>
                    <a:pt x="7018" y="15020"/>
                    <a:pt x="6400" y="14449"/>
                    <a:pt x="5991" y="14040"/>
                  </a:cubicBezTo>
                  <a:cubicBezTo>
                    <a:pt x="2557" y="10431"/>
                    <a:pt x="1279" y="5243"/>
                    <a:pt x="427" y="180"/>
                  </a:cubicBezTo>
                  <a:cubicBezTo>
                    <a:pt x="405" y="90"/>
                    <a:pt x="322" y="1"/>
                    <a:pt x="215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2171;p37">
              <a:extLst>
                <a:ext uri="{FF2B5EF4-FFF2-40B4-BE49-F238E27FC236}">
                  <a16:creationId xmlns:a16="http://schemas.microsoft.com/office/drawing/2014/main" id="{3902AE49-B973-42CA-9A6B-5E638624C4F2}"/>
                </a:ext>
              </a:extLst>
            </p:cNvPr>
            <p:cNvSpPr/>
            <p:nvPr/>
          </p:nvSpPr>
          <p:spPr>
            <a:xfrm>
              <a:off x="6644965" y="4103435"/>
              <a:ext cx="153977" cy="186617"/>
            </a:xfrm>
            <a:custGeom>
              <a:avLst/>
              <a:gdLst/>
              <a:ahLst/>
              <a:cxnLst/>
              <a:rect l="l" t="t" r="r" b="b"/>
              <a:pathLst>
                <a:path w="5590" h="6775" extrusionOk="0">
                  <a:moveTo>
                    <a:pt x="241" y="1"/>
                  </a:moveTo>
                  <a:cubicBezTo>
                    <a:pt x="144" y="1"/>
                    <a:pt x="67" y="53"/>
                    <a:pt x="26" y="158"/>
                  </a:cubicBezTo>
                  <a:cubicBezTo>
                    <a:pt x="1" y="258"/>
                    <a:pt x="76" y="383"/>
                    <a:pt x="176" y="408"/>
                  </a:cubicBezTo>
                  <a:cubicBezTo>
                    <a:pt x="2858" y="1235"/>
                    <a:pt x="4913" y="3767"/>
                    <a:pt x="5163" y="6574"/>
                  </a:cubicBezTo>
                  <a:cubicBezTo>
                    <a:pt x="5163" y="6674"/>
                    <a:pt x="5264" y="6774"/>
                    <a:pt x="5364" y="6774"/>
                  </a:cubicBezTo>
                  <a:lnTo>
                    <a:pt x="5389" y="6774"/>
                  </a:lnTo>
                  <a:cubicBezTo>
                    <a:pt x="5489" y="6749"/>
                    <a:pt x="5590" y="6649"/>
                    <a:pt x="5564" y="6549"/>
                  </a:cubicBezTo>
                  <a:cubicBezTo>
                    <a:pt x="5314" y="3566"/>
                    <a:pt x="3133" y="884"/>
                    <a:pt x="301" y="7"/>
                  </a:cubicBezTo>
                  <a:cubicBezTo>
                    <a:pt x="280" y="3"/>
                    <a:pt x="260" y="1"/>
                    <a:pt x="241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2172;p37">
              <a:extLst>
                <a:ext uri="{FF2B5EF4-FFF2-40B4-BE49-F238E27FC236}">
                  <a16:creationId xmlns:a16="http://schemas.microsoft.com/office/drawing/2014/main" id="{C61BB789-5FD4-46D7-8A22-2D85284E17F9}"/>
                </a:ext>
              </a:extLst>
            </p:cNvPr>
            <p:cNvSpPr/>
            <p:nvPr/>
          </p:nvSpPr>
          <p:spPr>
            <a:xfrm>
              <a:off x="6620809" y="4007663"/>
              <a:ext cx="222316" cy="300323"/>
            </a:xfrm>
            <a:custGeom>
              <a:avLst/>
              <a:gdLst/>
              <a:ahLst/>
              <a:cxnLst/>
              <a:rect l="l" t="t" r="r" b="b"/>
              <a:pathLst>
                <a:path w="8071" h="10903" extrusionOk="0">
                  <a:moveTo>
                    <a:pt x="201" y="0"/>
                  </a:moveTo>
                  <a:cubicBezTo>
                    <a:pt x="76" y="0"/>
                    <a:pt x="0" y="101"/>
                    <a:pt x="0" y="226"/>
                  </a:cubicBezTo>
                  <a:cubicBezTo>
                    <a:pt x="0" y="326"/>
                    <a:pt x="76" y="427"/>
                    <a:pt x="201" y="427"/>
                  </a:cubicBezTo>
                  <a:cubicBezTo>
                    <a:pt x="953" y="452"/>
                    <a:pt x="1629" y="978"/>
                    <a:pt x="2181" y="1504"/>
                  </a:cubicBezTo>
                  <a:cubicBezTo>
                    <a:pt x="4812" y="4036"/>
                    <a:pt x="6692" y="7219"/>
                    <a:pt x="7645" y="10752"/>
                  </a:cubicBezTo>
                  <a:cubicBezTo>
                    <a:pt x="7670" y="10828"/>
                    <a:pt x="7745" y="10903"/>
                    <a:pt x="7845" y="10903"/>
                  </a:cubicBezTo>
                  <a:cubicBezTo>
                    <a:pt x="7845" y="10903"/>
                    <a:pt x="7870" y="10903"/>
                    <a:pt x="7895" y="10878"/>
                  </a:cubicBezTo>
                  <a:cubicBezTo>
                    <a:pt x="7995" y="10853"/>
                    <a:pt x="8071" y="10752"/>
                    <a:pt x="8046" y="10627"/>
                  </a:cubicBezTo>
                  <a:cubicBezTo>
                    <a:pt x="7093" y="7043"/>
                    <a:pt x="5163" y="3785"/>
                    <a:pt x="2457" y="1204"/>
                  </a:cubicBezTo>
                  <a:cubicBezTo>
                    <a:pt x="1855" y="627"/>
                    <a:pt x="1103" y="26"/>
                    <a:pt x="201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2173;p37">
              <a:extLst>
                <a:ext uri="{FF2B5EF4-FFF2-40B4-BE49-F238E27FC236}">
                  <a16:creationId xmlns:a16="http://schemas.microsoft.com/office/drawing/2014/main" id="{F67D384D-E75C-46EC-8AE5-30BFDC04C2E3}"/>
                </a:ext>
              </a:extLst>
            </p:cNvPr>
            <p:cNvSpPr/>
            <p:nvPr/>
          </p:nvSpPr>
          <p:spPr>
            <a:xfrm>
              <a:off x="6624252" y="3800556"/>
              <a:ext cx="104285" cy="231984"/>
            </a:xfrm>
            <a:custGeom>
              <a:avLst/>
              <a:gdLst/>
              <a:ahLst/>
              <a:cxnLst/>
              <a:rect l="l" t="t" r="r" b="b"/>
              <a:pathLst>
                <a:path w="3786" h="8422" extrusionOk="0">
                  <a:moveTo>
                    <a:pt x="301" y="1"/>
                  </a:moveTo>
                  <a:cubicBezTo>
                    <a:pt x="201" y="1"/>
                    <a:pt x="101" y="76"/>
                    <a:pt x="76" y="201"/>
                  </a:cubicBezTo>
                  <a:cubicBezTo>
                    <a:pt x="1" y="1555"/>
                    <a:pt x="326" y="3033"/>
                    <a:pt x="1053" y="4562"/>
                  </a:cubicBezTo>
                  <a:cubicBezTo>
                    <a:pt x="1680" y="5915"/>
                    <a:pt x="2557" y="7144"/>
                    <a:pt x="3384" y="8347"/>
                  </a:cubicBezTo>
                  <a:cubicBezTo>
                    <a:pt x="3434" y="8397"/>
                    <a:pt x="3484" y="8422"/>
                    <a:pt x="3560" y="8422"/>
                  </a:cubicBezTo>
                  <a:cubicBezTo>
                    <a:pt x="3610" y="8422"/>
                    <a:pt x="3635" y="8422"/>
                    <a:pt x="3685" y="8397"/>
                  </a:cubicBezTo>
                  <a:cubicBezTo>
                    <a:pt x="3785" y="8321"/>
                    <a:pt x="3785" y="8196"/>
                    <a:pt x="3735" y="8096"/>
                  </a:cubicBezTo>
                  <a:cubicBezTo>
                    <a:pt x="2908" y="6918"/>
                    <a:pt x="2056" y="5715"/>
                    <a:pt x="1429" y="4387"/>
                  </a:cubicBezTo>
                  <a:cubicBezTo>
                    <a:pt x="727" y="2908"/>
                    <a:pt x="427" y="1529"/>
                    <a:pt x="502" y="226"/>
                  </a:cubicBezTo>
                  <a:cubicBezTo>
                    <a:pt x="502" y="101"/>
                    <a:pt x="427" y="1"/>
                    <a:pt x="301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2174;p37">
              <a:extLst>
                <a:ext uri="{FF2B5EF4-FFF2-40B4-BE49-F238E27FC236}">
                  <a16:creationId xmlns:a16="http://schemas.microsoft.com/office/drawing/2014/main" id="{0B0CB859-A62E-46BB-8611-0B98AA45D2AA}"/>
                </a:ext>
              </a:extLst>
            </p:cNvPr>
            <p:cNvSpPr/>
            <p:nvPr/>
          </p:nvSpPr>
          <p:spPr>
            <a:xfrm>
              <a:off x="6154812" y="4108999"/>
              <a:ext cx="184359" cy="320486"/>
            </a:xfrm>
            <a:custGeom>
              <a:avLst/>
              <a:gdLst/>
              <a:ahLst/>
              <a:cxnLst/>
              <a:rect l="l" t="t" r="r" b="b"/>
              <a:pathLst>
                <a:path w="6693" h="11635" extrusionOk="0">
                  <a:moveTo>
                    <a:pt x="242" y="1"/>
                  </a:moveTo>
                  <a:cubicBezTo>
                    <a:pt x="228" y="1"/>
                    <a:pt x="215" y="2"/>
                    <a:pt x="201" y="6"/>
                  </a:cubicBezTo>
                  <a:cubicBezTo>
                    <a:pt x="76" y="6"/>
                    <a:pt x="1" y="131"/>
                    <a:pt x="26" y="231"/>
                  </a:cubicBezTo>
                  <a:lnTo>
                    <a:pt x="803" y="4642"/>
                  </a:lnTo>
                  <a:cubicBezTo>
                    <a:pt x="1104" y="6246"/>
                    <a:pt x="1455" y="8226"/>
                    <a:pt x="2733" y="9580"/>
                  </a:cubicBezTo>
                  <a:cubicBezTo>
                    <a:pt x="3735" y="10632"/>
                    <a:pt x="5139" y="11159"/>
                    <a:pt x="6392" y="11610"/>
                  </a:cubicBezTo>
                  <a:cubicBezTo>
                    <a:pt x="6417" y="11635"/>
                    <a:pt x="6442" y="11635"/>
                    <a:pt x="6467" y="11635"/>
                  </a:cubicBezTo>
                  <a:cubicBezTo>
                    <a:pt x="6542" y="11635"/>
                    <a:pt x="6618" y="11585"/>
                    <a:pt x="6643" y="11484"/>
                  </a:cubicBezTo>
                  <a:cubicBezTo>
                    <a:pt x="6693" y="11384"/>
                    <a:pt x="6643" y="11259"/>
                    <a:pt x="6542" y="11234"/>
                  </a:cubicBezTo>
                  <a:cubicBezTo>
                    <a:pt x="5339" y="10783"/>
                    <a:pt x="3986" y="10281"/>
                    <a:pt x="3059" y="9304"/>
                  </a:cubicBezTo>
                  <a:cubicBezTo>
                    <a:pt x="1831" y="8026"/>
                    <a:pt x="1505" y="6121"/>
                    <a:pt x="1229" y="4567"/>
                  </a:cubicBezTo>
                  <a:lnTo>
                    <a:pt x="452" y="156"/>
                  </a:lnTo>
                  <a:cubicBezTo>
                    <a:pt x="430" y="69"/>
                    <a:pt x="333" y="1"/>
                    <a:pt x="242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2175;p37">
              <a:extLst>
                <a:ext uri="{FF2B5EF4-FFF2-40B4-BE49-F238E27FC236}">
                  <a16:creationId xmlns:a16="http://schemas.microsoft.com/office/drawing/2014/main" id="{170FECBA-3923-40C2-B179-3E7E45616A45}"/>
                </a:ext>
              </a:extLst>
            </p:cNvPr>
            <p:cNvSpPr/>
            <p:nvPr/>
          </p:nvSpPr>
          <p:spPr>
            <a:xfrm>
              <a:off x="5529388" y="3932963"/>
              <a:ext cx="217468" cy="348802"/>
            </a:xfrm>
            <a:custGeom>
              <a:avLst/>
              <a:gdLst/>
              <a:ahLst/>
              <a:cxnLst/>
              <a:rect l="l" t="t" r="r" b="b"/>
              <a:pathLst>
                <a:path w="7895" h="12663" extrusionOk="0">
                  <a:moveTo>
                    <a:pt x="7672" y="1"/>
                  </a:moveTo>
                  <a:cubicBezTo>
                    <a:pt x="7569" y="1"/>
                    <a:pt x="7491" y="72"/>
                    <a:pt x="7469" y="181"/>
                  </a:cubicBezTo>
                  <a:cubicBezTo>
                    <a:pt x="6592" y="4918"/>
                    <a:pt x="3910" y="9329"/>
                    <a:pt x="100" y="12286"/>
                  </a:cubicBezTo>
                  <a:cubicBezTo>
                    <a:pt x="25" y="12362"/>
                    <a:pt x="0" y="12487"/>
                    <a:pt x="75" y="12587"/>
                  </a:cubicBezTo>
                  <a:cubicBezTo>
                    <a:pt x="125" y="12637"/>
                    <a:pt x="176" y="12662"/>
                    <a:pt x="251" y="12662"/>
                  </a:cubicBezTo>
                  <a:cubicBezTo>
                    <a:pt x="276" y="12662"/>
                    <a:pt x="326" y="12637"/>
                    <a:pt x="376" y="12612"/>
                  </a:cubicBezTo>
                  <a:cubicBezTo>
                    <a:pt x="4236" y="9580"/>
                    <a:pt x="6993" y="5093"/>
                    <a:pt x="7870" y="256"/>
                  </a:cubicBezTo>
                  <a:cubicBezTo>
                    <a:pt x="7895" y="131"/>
                    <a:pt x="7820" y="31"/>
                    <a:pt x="7719" y="6"/>
                  </a:cubicBezTo>
                  <a:cubicBezTo>
                    <a:pt x="7703" y="2"/>
                    <a:pt x="7687" y="1"/>
                    <a:pt x="7672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2176;p37">
              <a:extLst>
                <a:ext uri="{FF2B5EF4-FFF2-40B4-BE49-F238E27FC236}">
                  <a16:creationId xmlns:a16="http://schemas.microsoft.com/office/drawing/2014/main" id="{1D998BEA-6731-49F3-A318-6CF9F5AE4D81}"/>
                </a:ext>
              </a:extLst>
            </p:cNvPr>
            <p:cNvSpPr/>
            <p:nvPr/>
          </p:nvSpPr>
          <p:spPr>
            <a:xfrm>
              <a:off x="6441329" y="3820581"/>
              <a:ext cx="579216" cy="524099"/>
            </a:xfrm>
            <a:custGeom>
              <a:avLst/>
              <a:gdLst/>
              <a:ahLst/>
              <a:cxnLst/>
              <a:rect l="l" t="t" r="r" b="b"/>
              <a:pathLst>
                <a:path w="21028" h="19027" extrusionOk="0">
                  <a:moveTo>
                    <a:pt x="627" y="0"/>
                  </a:moveTo>
                  <a:cubicBezTo>
                    <a:pt x="0" y="5589"/>
                    <a:pt x="1003" y="11229"/>
                    <a:pt x="2005" y="16767"/>
                  </a:cubicBezTo>
                  <a:cubicBezTo>
                    <a:pt x="2080" y="17168"/>
                    <a:pt x="2155" y="17569"/>
                    <a:pt x="2456" y="17870"/>
                  </a:cubicBezTo>
                  <a:cubicBezTo>
                    <a:pt x="2657" y="18046"/>
                    <a:pt x="2932" y="18146"/>
                    <a:pt x="3183" y="18221"/>
                  </a:cubicBezTo>
                  <a:cubicBezTo>
                    <a:pt x="3033" y="17996"/>
                    <a:pt x="2907" y="17770"/>
                    <a:pt x="2807" y="17519"/>
                  </a:cubicBezTo>
                  <a:cubicBezTo>
                    <a:pt x="2771" y="17424"/>
                    <a:pt x="2970" y="17386"/>
                    <a:pt x="3297" y="17386"/>
                  </a:cubicBezTo>
                  <a:cubicBezTo>
                    <a:pt x="4338" y="17386"/>
                    <a:pt x="6677" y="17763"/>
                    <a:pt x="6867" y="17820"/>
                  </a:cubicBezTo>
                  <a:cubicBezTo>
                    <a:pt x="8271" y="18196"/>
                    <a:pt x="9674" y="18372"/>
                    <a:pt x="11078" y="18647"/>
                  </a:cubicBezTo>
                  <a:cubicBezTo>
                    <a:pt x="12253" y="18876"/>
                    <a:pt x="13491" y="19026"/>
                    <a:pt x="14727" y="19026"/>
                  </a:cubicBezTo>
                  <a:cubicBezTo>
                    <a:pt x="16601" y="19026"/>
                    <a:pt x="18469" y="18681"/>
                    <a:pt x="20100" y="17745"/>
                  </a:cubicBezTo>
                  <a:cubicBezTo>
                    <a:pt x="20501" y="17519"/>
                    <a:pt x="20902" y="17219"/>
                    <a:pt x="20978" y="16793"/>
                  </a:cubicBezTo>
                  <a:cubicBezTo>
                    <a:pt x="21028" y="16567"/>
                    <a:pt x="20953" y="16341"/>
                    <a:pt x="20852" y="16166"/>
                  </a:cubicBezTo>
                  <a:cubicBezTo>
                    <a:pt x="20827" y="16166"/>
                    <a:pt x="20802" y="16141"/>
                    <a:pt x="20777" y="16141"/>
                  </a:cubicBezTo>
                  <a:cubicBezTo>
                    <a:pt x="18722" y="16016"/>
                    <a:pt x="16667" y="15790"/>
                    <a:pt x="14612" y="15414"/>
                  </a:cubicBezTo>
                  <a:cubicBezTo>
                    <a:pt x="12582" y="15038"/>
                    <a:pt x="10501" y="14537"/>
                    <a:pt x="8697" y="13484"/>
                  </a:cubicBezTo>
                  <a:cubicBezTo>
                    <a:pt x="6366" y="12131"/>
                    <a:pt x="4612" y="9950"/>
                    <a:pt x="3358" y="7569"/>
                  </a:cubicBezTo>
                  <a:cubicBezTo>
                    <a:pt x="2105" y="5188"/>
                    <a:pt x="1328" y="2607"/>
                    <a:pt x="627" y="0"/>
                  </a:cubicBezTo>
                  <a:close/>
                </a:path>
              </a:pathLst>
            </a:custGeom>
            <a:solidFill>
              <a:srgbClr val="A86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2177;p37">
              <a:extLst>
                <a:ext uri="{FF2B5EF4-FFF2-40B4-BE49-F238E27FC236}">
                  <a16:creationId xmlns:a16="http://schemas.microsoft.com/office/drawing/2014/main" id="{B08FDEA4-244B-4E3D-B356-894F12AEFF0B}"/>
                </a:ext>
              </a:extLst>
            </p:cNvPr>
            <p:cNvSpPr/>
            <p:nvPr/>
          </p:nvSpPr>
          <p:spPr>
            <a:xfrm>
              <a:off x="5463805" y="3770864"/>
              <a:ext cx="334837" cy="569576"/>
            </a:xfrm>
            <a:custGeom>
              <a:avLst/>
              <a:gdLst/>
              <a:ahLst/>
              <a:cxnLst/>
              <a:rect l="l" t="t" r="r" b="b"/>
              <a:pathLst>
                <a:path w="12156" h="20678" extrusionOk="0">
                  <a:moveTo>
                    <a:pt x="11053" y="1"/>
                  </a:moveTo>
                  <a:lnTo>
                    <a:pt x="11053" y="1"/>
                  </a:lnTo>
                  <a:cubicBezTo>
                    <a:pt x="9775" y="7846"/>
                    <a:pt x="5815" y="15239"/>
                    <a:pt x="0" y="20678"/>
                  </a:cubicBezTo>
                  <a:cubicBezTo>
                    <a:pt x="1679" y="20352"/>
                    <a:pt x="3333" y="19876"/>
                    <a:pt x="5013" y="19625"/>
                  </a:cubicBezTo>
                  <a:cubicBezTo>
                    <a:pt x="5683" y="19524"/>
                    <a:pt x="6449" y="19346"/>
                    <a:pt x="7120" y="19346"/>
                  </a:cubicBezTo>
                  <a:cubicBezTo>
                    <a:pt x="7780" y="19346"/>
                    <a:pt x="8349" y="19518"/>
                    <a:pt x="8647" y="20101"/>
                  </a:cubicBezTo>
                  <a:cubicBezTo>
                    <a:pt x="8747" y="20252"/>
                    <a:pt x="8797" y="20452"/>
                    <a:pt x="8822" y="20653"/>
                  </a:cubicBezTo>
                  <a:cubicBezTo>
                    <a:pt x="9148" y="19425"/>
                    <a:pt x="9349" y="18171"/>
                    <a:pt x="9474" y="16743"/>
                  </a:cubicBezTo>
                  <a:cubicBezTo>
                    <a:pt x="10000" y="11004"/>
                    <a:pt x="12156" y="5916"/>
                    <a:pt x="11053" y="1"/>
                  </a:cubicBezTo>
                  <a:close/>
                </a:path>
              </a:pathLst>
            </a:custGeom>
            <a:solidFill>
              <a:srgbClr val="A86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2178;p37">
              <a:extLst>
                <a:ext uri="{FF2B5EF4-FFF2-40B4-BE49-F238E27FC236}">
                  <a16:creationId xmlns:a16="http://schemas.microsoft.com/office/drawing/2014/main" id="{56633C98-E9DC-4784-8EF5-DAC46C3AE154}"/>
                </a:ext>
              </a:extLst>
            </p:cNvPr>
            <p:cNvSpPr/>
            <p:nvPr/>
          </p:nvSpPr>
          <p:spPr>
            <a:xfrm>
              <a:off x="6026427" y="3974527"/>
              <a:ext cx="619955" cy="527321"/>
            </a:xfrm>
            <a:custGeom>
              <a:avLst/>
              <a:gdLst/>
              <a:ahLst/>
              <a:cxnLst/>
              <a:rect l="l" t="t" r="r" b="b"/>
              <a:pathLst>
                <a:path w="22507" h="19144" extrusionOk="0">
                  <a:moveTo>
                    <a:pt x="3509" y="0"/>
                  </a:moveTo>
                  <a:cubicBezTo>
                    <a:pt x="2782" y="2682"/>
                    <a:pt x="2983" y="5514"/>
                    <a:pt x="2933" y="8271"/>
                  </a:cubicBezTo>
                  <a:cubicBezTo>
                    <a:pt x="2883" y="11053"/>
                    <a:pt x="2507" y="13960"/>
                    <a:pt x="852" y="16166"/>
                  </a:cubicBezTo>
                  <a:cubicBezTo>
                    <a:pt x="577" y="16567"/>
                    <a:pt x="226" y="16943"/>
                    <a:pt x="0" y="17344"/>
                  </a:cubicBezTo>
                  <a:cubicBezTo>
                    <a:pt x="1717" y="16725"/>
                    <a:pt x="3419" y="16366"/>
                    <a:pt x="5202" y="16366"/>
                  </a:cubicBezTo>
                  <a:cubicBezTo>
                    <a:pt x="6594" y="16366"/>
                    <a:pt x="8036" y="16585"/>
                    <a:pt x="9574" y="17068"/>
                  </a:cubicBezTo>
                  <a:cubicBezTo>
                    <a:pt x="11880" y="17795"/>
                    <a:pt x="14236" y="18372"/>
                    <a:pt x="16617" y="18773"/>
                  </a:cubicBezTo>
                  <a:cubicBezTo>
                    <a:pt x="17834" y="18978"/>
                    <a:pt x="19101" y="19144"/>
                    <a:pt x="20349" y="19144"/>
                  </a:cubicBezTo>
                  <a:cubicBezTo>
                    <a:pt x="21079" y="19144"/>
                    <a:pt x="21803" y="19087"/>
                    <a:pt x="22507" y="18948"/>
                  </a:cubicBezTo>
                  <a:cubicBezTo>
                    <a:pt x="21354" y="18722"/>
                    <a:pt x="20276" y="18221"/>
                    <a:pt x="19048" y="17845"/>
                  </a:cubicBezTo>
                  <a:cubicBezTo>
                    <a:pt x="16642" y="17118"/>
                    <a:pt x="14211" y="17068"/>
                    <a:pt x="11880" y="15940"/>
                  </a:cubicBezTo>
                  <a:cubicBezTo>
                    <a:pt x="9148" y="14587"/>
                    <a:pt x="6893" y="12306"/>
                    <a:pt x="5539" y="9549"/>
                  </a:cubicBezTo>
                  <a:cubicBezTo>
                    <a:pt x="4010" y="6442"/>
                    <a:pt x="3735" y="3459"/>
                    <a:pt x="3509" y="0"/>
                  </a:cubicBezTo>
                  <a:close/>
                </a:path>
              </a:pathLst>
            </a:custGeom>
            <a:solidFill>
              <a:srgbClr val="A868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2179;p37">
              <a:extLst>
                <a:ext uri="{FF2B5EF4-FFF2-40B4-BE49-F238E27FC236}">
                  <a16:creationId xmlns:a16="http://schemas.microsoft.com/office/drawing/2014/main" id="{FA8C9995-6CA2-44AA-B886-8B4790D40310}"/>
                </a:ext>
              </a:extLst>
            </p:cNvPr>
            <p:cNvSpPr/>
            <p:nvPr/>
          </p:nvSpPr>
          <p:spPr>
            <a:xfrm>
              <a:off x="5655707" y="3601162"/>
              <a:ext cx="923033" cy="226365"/>
            </a:xfrm>
            <a:custGeom>
              <a:avLst/>
              <a:gdLst/>
              <a:ahLst/>
              <a:cxnLst/>
              <a:rect l="l" t="t" r="r" b="b"/>
              <a:pathLst>
                <a:path w="33510" h="8218" extrusionOk="0">
                  <a:moveTo>
                    <a:pt x="19466" y="1"/>
                  </a:moveTo>
                  <a:cubicBezTo>
                    <a:pt x="17089" y="1"/>
                    <a:pt x="14569" y="294"/>
                    <a:pt x="12281" y="1400"/>
                  </a:cubicBezTo>
                  <a:cubicBezTo>
                    <a:pt x="11529" y="1776"/>
                    <a:pt x="11128" y="2202"/>
                    <a:pt x="11053" y="2728"/>
                  </a:cubicBezTo>
                  <a:cubicBezTo>
                    <a:pt x="10953" y="3505"/>
                    <a:pt x="11680" y="4082"/>
                    <a:pt x="12106" y="4332"/>
                  </a:cubicBezTo>
                  <a:cubicBezTo>
                    <a:pt x="13362" y="5105"/>
                    <a:pt x="14866" y="5485"/>
                    <a:pt x="16665" y="5485"/>
                  </a:cubicBezTo>
                  <a:cubicBezTo>
                    <a:pt x="17666" y="5485"/>
                    <a:pt x="18759" y="5367"/>
                    <a:pt x="19951" y="5134"/>
                  </a:cubicBezTo>
                  <a:cubicBezTo>
                    <a:pt x="20753" y="4959"/>
                    <a:pt x="21555" y="4758"/>
                    <a:pt x="22357" y="4558"/>
                  </a:cubicBezTo>
                  <a:cubicBezTo>
                    <a:pt x="24086" y="4132"/>
                    <a:pt x="25865" y="3706"/>
                    <a:pt x="27645" y="3656"/>
                  </a:cubicBezTo>
                  <a:cubicBezTo>
                    <a:pt x="27770" y="3656"/>
                    <a:pt x="27870" y="3555"/>
                    <a:pt x="27870" y="3430"/>
                  </a:cubicBezTo>
                  <a:cubicBezTo>
                    <a:pt x="27845" y="3330"/>
                    <a:pt x="27770" y="3230"/>
                    <a:pt x="27645" y="3230"/>
                  </a:cubicBezTo>
                  <a:cubicBezTo>
                    <a:pt x="25815" y="3280"/>
                    <a:pt x="23986" y="3731"/>
                    <a:pt x="22256" y="4157"/>
                  </a:cubicBezTo>
                  <a:cubicBezTo>
                    <a:pt x="21454" y="4357"/>
                    <a:pt x="20652" y="4558"/>
                    <a:pt x="19850" y="4708"/>
                  </a:cubicBezTo>
                  <a:cubicBezTo>
                    <a:pt x="18671" y="4948"/>
                    <a:pt x="17594" y="5069"/>
                    <a:pt x="16610" y="5069"/>
                  </a:cubicBezTo>
                  <a:cubicBezTo>
                    <a:pt x="14918" y="5069"/>
                    <a:pt x="13504" y="4711"/>
                    <a:pt x="12331" y="3981"/>
                  </a:cubicBezTo>
                  <a:cubicBezTo>
                    <a:pt x="12056" y="3806"/>
                    <a:pt x="11404" y="3330"/>
                    <a:pt x="11479" y="2778"/>
                  </a:cubicBezTo>
                  <a:cubicBezTo>
                    <a:pt x="11504" y="2403"/>
                    <a:pt x="11830" y="2077"/>
                    <a:pt x="12457" y="1776"/>
                  </a:cubicBezTo>
                  <a:cubicBezTo>
                    <a:pt x="14700" y="683"/>
                    <a:pt x="17192" y="412"/>
                    <a:pt x="19530" y="412"/>
                  </a:cubicBezTo>
                  <a:cubicBezTo>
                    <a:pt x="20248" y="412"/>
                    <a:pt x="20952" y="437"/>
                    <a:pt x="21630" y="473"/>
                  </a:cubicBezTo>
                  <a:cubicBezTo>
                    <a:pt x="25113" y="673"/>
                    <a:pt x="28597" y="1149"/>
                    <a:pt x="31981" y="1951"/>
                  </a:cubicBezTo>
                  <a:cubicBezTo>
                    <a:pt x="32357" y="2052"/>
                    <a:pt x="32833" y="2252"/>
                    <a:pt x="33008" y="2553"/>
                  </a:cubicBezTo>
                  <a:cubicBezTo>
                    <a:pt x="33058" y="2653"/>
                    <a:pt x="33083" y="2753"/>
                    <a:pt x="33058" y="2854"/>
                  </a:cubicBezTo>
                  <a:cubicBezTo>
                    <a:pt x="32983" y="3104"/>
                    <a:pt x="32682" y="3255"/>
                    <a:pt x="32432" y="3355"/>
                  </a:cubicBezTo>
                  <a:cubicBezTo>
                    <a:pt x="30753" y="4057"/>
                    <a:pt x="28873" y="4282"/>
                    <a:pt x="27068" y="4508"/>
                  </a:cubicBezTo>
                  <a:cubicBezTo>
                    <a:pt x="24738" y="4809"/>
                    <a:pt x="22332" y="5134"/>
                    <a:pt x="20326" y="6362"/>
                  </a:cubicBezTo>
                  <a:cubicBezTo>
                    <a:pt x="20101" y="6513"/>
                    <a:pt x="19900" y="6638"/>
                    <a:pt x="19700" y="6789"/>
                  </a:cubicBezTo>
                  <a:cubicBezTo>
                    <a:pt x="19174" y="7139"/>
                    <a:pt x="18672" y="7490"/>
                    <a:pt x="18071" y="7666"/>
                  </a:cubicBezTo>
                  <a:cubicBezTo>
                    <a:pt x="17757" y="7756"/>
                    <a:pt x="17426" y="7791"/>
                    <a:pt x="17097" y="7791"/>
                  </a:cubicBezTo>
                  <a:cubicBezTo>
                    <a:pt x="16507" y="7791"/>
                    <a:pt x="15922" y="7678"/>
                    <a:pt x="15439" y="7565"/>
                  </a:cubicBezTo>
                  <a:cubicBezTo>
                    <a:pt x="14161" y="7240"/>
                    <a:pt x="12908" y="6763"/>
                    <a:pt x="11730" y="6162"/>
                  </a:cubicBezTo>
                  <a:cubicBezTo>
                    <a:pt x="11304" y="5936"/>
                    <a:pt x="10903" y="5686"/>
                    <a:pt x="10477" y="5460"/>
                  </a:cubicBezTo>
                  <a:cubicBezTo>
                    <a:pt x="9299" y="4758"/>
                    <a:pt x="8071" y="4057"/>
                    <a:pt x="6692" y="3806"/>
                  </a:cubicBezTo>
                  <a:cubicBezTo>
                    <a:pt x="6271" y="3734"/>
                    <a:pt x="5846" y="3709"/>
                    <a:pt x="5422" y="3709"/>
                  </a:cubicBezTo>
                  <a:cubicBezTo>
                    <a:pt x="4811" y="3709"/>
                    <a:pt x="4201" y="3762"/>
                    <a:pt x="3610" y="3806"/>
                  </a:cubicBezTo>
                  <a:cubicBezTo>
                    <a:pt x="3008" y="3864"/>
                    <a:pt x="2391" y="3923"/>
                    <a:pt x="1782" y="3923"/>
                  </a:cubicBezTo>
                  <a:cubicBezTo>
                    <a:pt x="1605" y="3923"/>
                    <a:pt x="1429" y="3918"/>
                    <a:pt x="1254" y="3906"/>
                  </a:cubicBezTo>
                  <a:cubicBezTo>
                    <a:pt x="1078" y="3881"/>
                    <a:pt x="903" y="3856"/>
                    <a:pt x="752" y="3781"/>
                  </a:cubicBezTo>
                  <a:cubicBezTo>
                    <a:pt x="477" y="3606"/>
                    <a:pt x="452" y="3154"/>
                    <a:pt x="627" y="2879"/>
                  </a:cubicBezTo>
                  <a:cubicBezTo>
                    <a:pt x="803" y="2528"/>
                    <a:pt x="1153" y="2302"/>
                    <a:pt x="1504" y="2102"/>
                  </a:cubicBezTo>
                  <a:cubicBezTo>
                    <a:pt x="3322" y="1102"/>
                    <a:pt x="5428" y="555"/>
                    <a:pt x="7487" y="555"/>
                  </a:cubicBezTo>
                  <a:cubicBezTo>
                    <a:pt x="7699" y="555"/>
                    <a:pt x="7910" y="561"/>
                    <a:pt x="8121" y="573"/>
                  </a:cubicBezTo>
                  <a:cubicBezTo>
                    <a:pt x="8134" y="576"/>
                    <a:pt x="8147" y="577"/>
                    <a:pt x="8159" y="577"/>
                  </a:cubicBezTo>
                  <a:cubicBezTo>
                    <a:pt x="8266" y="577"/>
                    <a:pt x="8346" y="485"/>
                    <a:pt x="8346" y="372"/>
                  </a:cubicBezTo>
                  <a:cubicBezTo>
                    <a:pt x="8346" y="272"/>
                    <a:pt x="8271" y="172"/>
                    <a:pt x="8146" y="172"/>
                  </a:cubicBezTo>
                  <a:cubicBezTo>
                    <a:pt x="7892" y="156"/>
                    <a:pt x="7636" y="148"/>
                    <a:pt x="7381" y="148"/>
                  </a:cubicBezTo>
                  <a:cubicBezTo>
                    <a:pt x="5269" y="148"/>
                    <a:pt x="3137" y="697"/>
                    <a:pt x="1304" y="1726"/>
                  </a:cubicBezTo>
                  <a:cubicBezTo>
                    <a:pt x="903" y="1976"/>
                    <a:pt x="477" y="2252"/>
                    <a:pt x="251" y="2678"/>
                  </a:cubicBezTo>
                  <a:cubicBezTo>
                    <a:pt x="1" y="3129"/>
                    <a:pt x="51" y="3806"/>
                    <a:pt x="527" y="4132"/>
                  </a:cubicBezTo>
                  <a:cubicBezTo>
                    <a:pt x="752" y="4282"/>
                    <a:pt x="1003" y="4307"/>
                    <a:pt x="1229" y="4307"/>
                  </a:cubicBezTo>
                  <a:cubicBezTo>
                    <a:pt x="1453" y="4321"/>
                    <a:pt x="1677" y="4327"/>
                    <a:pt x="1901" y="4327"/>
                  </a:cubicBezTo>
                  <a:cubicBezTo>
                    <a:pt x="2479" y="4327"/>
                    <a:pt x="3057" y="4286"/>
                    <a:pt x="3635" y="4232"/>
                  </a:cubicBezTo>
                  <a:cubicBezTo>
                    <a:pt x="4214" y="4173"/>
                    <a:pt x="4812" y="4122"/>
                    <a:pt x="5406" y="4122"/>
                  </a:cubicBezTo>
                  <a:cubicBezTo>
                    <a:pt x="5813" y="4122"/>
                    <a:pt x="6219" y="4146"/>
                    <a:pt x="6617" y="4207"/>
                  </a:cubicBezTo>
                  <a:cubicBezTo>
                    <a:pt x="7920" y="4458"/>
                    <a:pt x="9123" y="5134"/>
                    <a:pt x="10276" y="5811"/>
                  </a:cubicBezTo>
                  <a:cubicBezTo>
                    <a:pt x="10677" y="6062"/>
                    <a:pt x="11103" y="6312"/>
                    <a:pt x="11529" y="6513"/>
                  </a:cubicBezTo>
                  <a:cubicBezTo>
                    <a:pt x="12732" y="7164"/>
                    <a:pt x="14011" y="7641"/>
                    <a:pt x="15339" y="7966"/>
                  </a:cubicBezTo>
                  <a:cubicBezTo>
                    <a:pt x="15840" y="8092"/>
                    <a:pt x="16467" y="8217"/>
                    <a:pt x="17093" y="8217"/>
                  </a:cubicBezTo>
                  <a:cubicBezTo>
                    <a:pt x="17444" y="8217"/>
                    <a:pt x="17820" y="8167"/>
                    <a:pt x="18196" y="8067"/>
                  </a:cubicBezTo>
                  <a:cubicBezTo>
                    <a:pt x="18848" y="7866"/>
                    <a:pt x="19399" y="7490"/>
                    <a:pt x="19925" y="7114"/>
                  </a:cubicBezTo>
                  <a:cubicBezTo>
                    <a:pt x="20126" y="6989"/>
                    <a:pt x="20326" y="6864"/>
                    <a:pt x="20527" y="6738"/>
                  </a:cubicBezTo>
                  <a:cubicBezTo>
                    <a:pt x="22482" y="5535"/>
                    <a:pt x="24738" y="5235"/>
                    <a:pt x="27119" y="4934"/>
                  </a:cubicBezTo>
                  <a:cubicBezTo>
                    <a:pt x="28948" y="4708"/>
                    <a:pt x="30853" y="4458"/>
                    <a:pt x="32582" y="3756"/>
                  </a:cubicBezTo>
                  <a:cubicBezTo>
                    <a:pt x="32933" y="3606"/>
                    <a:pt x="33334" y="3405"/>
                    <a:pt x="33459" y="2979"/>
                  </a:cubicBezTo>
                  <a:cubicBezTo>
                    <a:pt x="33510" y="2753"/>
                    <a:pt x="33484" y="2528"/>
                    <a:pt x="33359" y="2327"/>
                  </a:cubicBezTo>
                  <a:cubicBezTo>
                    <a:pt x="33058" y="1826"/>
                    <a:pt x="32307" y="1601"/>
                    <a:pt x="32081" y="1550"/>
                  </a:cubicBezTo>
                  <a:cubicBezTo>
                    <a:pt x="28672" y="748"/>
                    <a:pt x="25164" y="247"/>
                    <a:pt x="21655" y="72"/>
                  </a:cubicBezTo>
                  <a:cubicBezTo>
                    <a:pt x="20947" y="30"/>
                    <a:pt x="20213" y="1"/>
                    <a:pt x="19466" y="1"/>
                  </a:cubicBezTo>
                  <a:close/>
                </a:path>
              </a:pathLst>
            </a:custGeom>
            <a:solidFill>
              <a:srgbClr val="CB88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180;p37">
              <a:extLst>
                <a:ext uri="{FF2B5EF4-FFF2-40B4-BE49-F238E27FC236}">
                  <a16:creationId xmlns:a16="http://schemas.microsoft.com/office/drawing/2014/main" id="{39C4BBD4-DBC9-4DF5-B200-14B652A2BC21}"/>
                </a:ext>
              </a:extLst>
            </p:cNvPr>
            <p:cNvSpPr/>
            <p:nvPr/>
          </p:nvSpPr>
          <p:spPr>
            <a:xfrm>
              <a:off x="5746824" y="3057683"/>
              <a:ext cx="166399" cy="175296"/>
            </a:xfrm>
            <a:custGeom>
              <a:avLst/>
              <a:gdLst/>
              <a:ahLst/>
              <a:cxnLst/>
              <a:rect l="l" t="t" r="r" b="b"/>
              <a:pathLst>
                <a:path w="6041" h="6364" extrusionOk="0">
                  <a:moveTo>
                    <a:pt x="5039" y="0"/>
                  </a:moveTo>
                  <a:cubicBezTo>
                    <a:pt x="4793" y="0"/>
                    <a:pt x="4535" y="108"/>
                    <a:pt x="4312" y="229"/>
                  </a:cubicBezTo>
                  <a:cubicBezTo>
                    <a:pt x="3284" y="780"/>
                    <a:pt x="2357" y="1532"/>
                    <a:pt x="1605" y="2434"/>
                  </a:cubicBezTo>
                  <a:cubicBezTo>
                    <a:pt x="928" y="3261"/>
                    <a:pt x="1" y="4414"/>
                    <a:pt x="427" y="5542"/>
                  </a:cubicBezTo>
                  <a:cubicBezTo>
                    <a:pt x="527" y="5843"/>
                    <a:pt x="703" y="6093"/>
                    <a:pt x="978" y="6244"/>
                  </a:cubicBezTo>
                  <a:cubicBezTo>
                    <a:pt x="1132" y="6328"/>
                    <a:pt x="1349" y="6363"/>
                    <a:pt x="1591" y="6363"/>
                  </a:cubicBezTo>
                  <a:cubicBezTo>
                    <a:pt x="2138" y="6363"/>
                    <a:pt x="2811" y="6184"/>
                    <a:pt x="3159" y="5993"/>
                  </a:cubicBezTo>
                  <a:cubicBezTo>
                    <a:pt x="3460" y="5843"/>
                    <a:pt x="3710" y="5542"/>
                    <a:pt x="3936" y="5266"/>
                  </a:cubicBezTo>
                  <a:cubicBezTo>
                    <a:pt x="4462" y="4590"/>
                    <a:pt x="4913" y="3863"/>
                    <a:pt x="5314" y="3111"/>
                  </a:cubicBezTo>
                  <a:cubicBezTo>
                    <a:pt x="5715" y="2334"/>
                    <a:pt x="6041" y="1407"/>
                    <a:pt x="5740" y="580"/>
                  </a:cubicBezTo>
                  <a:cubicBezTo>
                    <a:pt x="5665" y="379"/>
                    <a:pt x="5540" y="179"/>
                    <a:pt x="5364" y="78"/>
                  </a:cubicBezTo>
                  <a:cubicBezTo>
                    <a:pt x="5262" y="23"/>
                    <a:pt x="5152" y="0"/>
                    <a:pt x="5039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181;p37">
              <a:extLst>
                <a:ext uri="{FF2B5EF4-FFF2-40B4-BE49-F238E27FC236}">
                  <a16:creationId xmlns:a16="http://schemas.microsoft.com/office/drawing/2014/main" id="{98B80BAD-CA0E-4323-A4F8-D9494B2072A7}"/>
                </a:ext>
              </a:extLst>
            </p:cNvPr>
            <p:cNvSpPr/>
            <p:nvPr/>
          </p:nvSpPr>
          <p:spPr>
            <a:xfrm>
              <a:off x="6202464" y="2856499"/>
              <a:ext cx="755256" cy="777788"/>
            </a:xfrm>
            <a:custGeom>
              <a:avLst/>
              <a:gdLst/>
              <a:ahLst/>
              <a:cxnLst/>
              <a:rect l="l" t="t" r="r" b="b"/>
              <a:pathLst>
                <a:path w="27419" h="28237" extrusionOk="0">
                  <a:moveTo>
                    <a:pt x="18988" y="0"/>
                  </a:moveTo>
                  <a:cubicBezTo>
                    <a:pt x="16221" y="0"/>
                    <a:pt x="13583" y="1379"/>
                    <a:pt x="11830" y="3823"/>
                  </a:cubicBezTo>
                  <a:cubicBezTo>
                    <a:pt x="10126" y="6229"/>
                    <a:pt x="9349" y="9162"/>
                    <a:pt x="8697" y="12044"/>
                  </a:cubicBezTo>
                  <a:cubicBezTo>
                    <a:pt x="8271" y="13999"/>
                    <a:pt x="7720" y="15929"/>
                    <a:pt x="7243" y="17859"/>
                  </a:cubicBezTo>
                  <a:cubicBezTo>
                    <a:pt x="6968" y="18961"/>
                    <a:pt x="7018" y="20114"/>
                    <a:pt x="6767" y="21192"/>
                  </a:cubicBezTo>
                  <a:cubicBezTo>
                    <a:pt x="6116" y="23899"/>
                    <a:pt x="2883" y="25628"/>
                    <a:pt x="301" y="25828"/>
                  </a:cubicBezTo>
                  <a:cubicBezTo>
                    <a:pt x="0" y="25854"/>
                    <a:pt x="1980" y="27483"/>
                    <a:pt x="2356" y="27608"/>
                  </a:cubicBezTo>
                  <a:cubicBezTo>
                    <a:pt x="3559" y="28034"/>
                    <a:pt x="4837" y="28235"/>
                    <a:pt x="6116" y="28235"/>
                  </a:cubicBezTo>
                  <a:cubicBezTo>
                    <a:pt x="6191" y="28236"/>
                    <a:pt x="6266" y="28237"/>
                    <a:pt x="6342" y="28237"/>
                  </a:cubicBezTo>
                  <a:cubicBezTo>
                    <a:pt x="8974" y="28237"/>
                    <a:pt x="11616" y="27388"/>
                    <a:pt x="13760" y="25828"/>
                  </a:cubicBezTo>
                  <a:cubicBezTo>
                    <a:pt x="15063" y="24901"/>
                    <a:pt x="16066" y="23748"/>
                    <a:pt x="16868" y="22495"/>
                  </a:cubicBezTo>
                  <a:cubicBezTo>
                    <a:pt x="18321" y="20139"/>
                    <a:pt x="19023" y="17357"/>
                    <a:pt x="19274" y="14550"/>
                  </a:cubicBezTo>
                  <a:cubicBezTo>
                    <a:pt x="19399" y="13297"/>
                    <a:pt x="19374" y="11994"/>
                    <a:pt x="19825" y="10816"/>
                  </a:cubicBezTo>
                  <a:cubicBezTo>
                    <a:pt x="20280" y="9691"/>
                    <a:pt x="21305" y="8704"/>
                    <a:pt x="22488" y="8704"/>
                  </a:cubicBezTo>
                  <a:cubicBezTo>
                    <a:pt x="22544" y="8704"/>
                    <a:pt x="22600" y="8706"/>
                    <a:pt x="22657" y="8711"/>
                  </a:cubicBezTo>
                  <a:cubicBezTo>
                    <a:pt x="21354" y="9287"/>
                    <a:pt x="20276" y="11217"/>
                    <a:pt x="21629" y="12270"/>
                  </a:cubicBezTo>
                  <a:cubicBezTo>
                    <a:pt x="22096" y="12645"/>
                    <a:pt x="22675" y="12814"/>
                    <a:pt x="23265" y="12814"/>
                  </a:cubicBezTo>
                  <a:cubicBezTo>
                    <a:pt x="23976" y="12814"/>
                    <a:pt x="24702" y="12569"/>
                    <a:pt x="25264" y="12144"/>
                  </a:cubicBezTo>
                  <a:cubicBezTo>
                    <a:pt x="26316" y="11342"/>
                    <a:pt x="26868" y="10039"/>
                    <a:pt x="27018" y="8736"/>
                  </a:cubicBezTo>
                  <a:cubicBezTo>
                    <a:pt x="27419" y="5678"/>
                    <a:pt x="25740" y="2445"/>
                    <a:pt x="23033" y="1016"/>
                  </a:cubicBezTo>
                  <a:cubicBezTo>
                    <a:pt x="21712" y="327"/>
                    <a:pt x="20335" y="0"/>
                    <a:pt x="18988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182;p37">
              <a:extLst>
                <a:ext uri="{FF2B5EF4-FFF2-40B4-BE49-F238E27FC236}">
                  <a16:creationId xmlns:a16="http://schemas.microsoft.com/office/drawing/2014/main" id="{A5AD2602-464F-4F4C-9CC2-7587ADF86E04}"/>
                </a:ext>
              </a:extLst>
            </p:cNvPr>
            <p:cNvSpPr/>
            <p:nvPr/>
          </p:nvSpPr>
          <p:spPr>
            <a:xfrm>
              <a:off x="5762717" y="2954997"/>
              <a:ext cx="687606" cy="770351"/>
            </a:xfrm>
            <a:custGeom>
              <a:avLst/>
              <a:gdLst/>
              <a:ahLst/>
              <a:cxnLst/>
              <a:rect l="l" t="t" r="r" b="b"/>
              <a:pathLst>
                <a:path w="24963" h="27967" extrusionOk="0">
                  <a:moveTo>
                    <a:pt x="11943" y="0"/>
                  </a:moveTo>
                  <a:cubicBezTo>
                    <a:pt x="11253" y="0"/>
                    <a:pt x="10523" y="79"/>
                    <a:pt x="9750" y="247"/>
                  </a:cubicBezTo>
                  <a:cubicBezTo>
                    <a:pt x="4136" y="1475"/>
                    <a:pt x="2331" y="8042"/>
                    <a:pt x="1905" y="13080"/>
                  </a:cubicBezTo>
                  <a:cubicBezTo>
                    <a:pt x="1730" y="14859"/>
                    <a:pt x="1805" y="16663"/>
                    <a:pt x="2106" y="18418"/>
                  </a:cubicBezTo>
                  <a:cubicBezTo>
                    <a:pt x="2406" y="20072"/>
                    <a:pt x="2807" y="22002"/>
                    <a:pt x="3885" y="23305"/>
                  </a:cubicBezTo>
                  <a:cubicBezTo>
                    <a:pt x="3233" y="23606"/>
                    <a:pt x="2607" y="23957"/>
                    <a:pt x="1980" y="24308"/>
                  </a:cubicBezTo>
                  <a:cubicBezTo>
                    <a:pt x="1304" y="24659"/>
                    <a:pt x="627" y="25085"/>
                    <a:pt x="226" y="25736"/>
                  </a:cubicBezTo>
                  <a:cubicBezTo>
                    <a:pt x="101" y="25962"/>
                    <a:pt x="0" y="26212"/>
                    <a:pt x="50" y="26488"/>
                  </a:cubicBezTo>
                  <a:cubicBezTo>
                    <a:pt x="151" y="27014"/>
                    <a:pt x="827" y="27190"/>
                    <a:pt x="1379" y="27215"/>
                  </a:cubicBezTo>
                  <a:cubicBezTo>
                    <a:pt x="1484" y="27218"/>
                    <a:pt x="1590" y="27220"/>
                    <a:pt x="1696" y="27220"/>
                  </a:cubicBezTo>
                  <a:cubicBezTo>
                    <a:pt x="3169" y="27220"/>
                    <a:pt x="4632" y="26896"/>
                    <a:pt x="5965" y="26288"/>
                  </a:cubicBezTo>
                  <a:lnTo>
                    <a:pt x="5965" y="26288"/>
                  </a:lnTo>
                  <a:cubicBezTo>
                    <a:pt x="5815" y="26563"/>
                    <a:pt x="5815" y="26939"/>
                    <a:pt x="6015" y="27190"/>
                  </a:cubicBezTo>
                  <a:cubicBezTo>
                    <a:pt x="6463" y="27843"/>
                    <a:pt x="7912" y="27926"/>
                    <a:pt x="9005" y="27926"/>
                  </a:cubicBezTo>
                  <a:cubicBezTo>
                    <a:pt x="9380" y="27926"/>
                    <a:pt x="9713" y="27917"/>
                    <a:pt x="9950" y="27917"/>
                  </a:cubicBezTo>
                  <a:cubicBezTo>
                    <a:pt x="10552" y="27917"/>
                    <a:pt x="11178" y="27917"/>
                    <a:pt x="11805" y="27942"/>
                  </a:cubicBezTo>
                  <a:cubicBezTo>
                    <a:pt x="12247" y="27959"/>
                    <a:pt x="12689" y="27967"/>
                    <a:pt x="13129" y="27967"/>
                  </a:cubicBezTo>
                  <a:cubicBezTo>
                    <a:pt x="14610" y="27967"/>
                    <a:pt x="16082" y="27876"/>
                    <a:pt x="17569" y="27741"/>
                  </a:cubicBezTo>
                  <a:cubicBezTo>
                    <a:pt x="19324" y="27591"/>
                    <a:pt x="20301" y="27315"/>
                    <a:pt x="21579" y="26062"/>
                  </a:cubicBezTo>
                  <a:cubicBezTo>
                    <a:pt x="24963" y="22729"/>
                    <a:pt x="24913" y="16989"/>
                    <a:pt x="23409" y="12729"/>
                  </a:cubicBezTo>
                  <a:cubicBezTo>
                    <a:pt x="21392" y="7041"/>
                    <a:pt x="18453" y="0"/>
                    <a:pt x="11943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183;p37">
              <a:extLst>
                <a:ext uri="{FF2B5EF4-FFF2-40B4-BE49-F238E27FC236}">
                  <a16:creationId xmlns:a16="http://schemas.microsoft.com/office/drawing/2014/main" id="{A983DF87-48BF-459A-B23B-94D875EE80AF}"/>
                </a:ext>
              </a:extLst>
            </p:cNvPr>
            <p:cNvSpPr/>
            <p:nvPr/>
          </p:nvSpPr>
          <p:spPr>
            <a:xfrm>
              <a:off x="5853834" y="3188134"/>
              <a:ext cx="256141" cy="423119"/>
            </a:xfrm>
            <a:custGeom>
              <a:avLst/>
              <a:gdLst/>
              <a:ahLst/>
              <a:cxnLst/>
              <a:rect l="l" t="t" r="r" b="b"/>
              <a:pathLst>
                <a:path w="9299" h="15361" extrusionOk="0">
                  <a:moveTo>
                    <a:pt x="4372" y="0"/>
                  </a:moveTo>
                  <a:cubicBezTo>
                    <a:pt x="4034" y="0"/>
                    <a:pt x="3699" y="97"/>
                    <a:pt x="3384" y="255"/>
                  </a:cubicBezTo>
                  <a:cubicBezTo>
                    <a:pt x="2356" y="706"/>
                    <a:pt x="1554" y="1608"/>
                    <a:pt x="1053" y="2610"/>
                  </a:cubicBezTo>
                  <a:cubicBezTo>
                    <a:pt x="552" y="3638"/>
                    <a:pt x="326" y="4766"/>
                    <a:pt x="226" y="5894"/>
                  </a:cubicBezTo>
                  <a:cubicBezTo>
                    <a:pt x="1" y="9027"/>
                    <a:pt x="702" y="13413"/>
                    <a:pt x="3785" y="15017"/>
                  </a:cubicBezTo>
                  <a:cubicBezTo>
                    <a:pt x="4243" y="15254"/>
                    <a:pt x="4705" y="15360"/>
                    <a:pt x="5154" y="15360"/>
                  </a:cubicBezTo>
                  <a:cubicBezTo>
                    <a:pt x="6696" y="15360"/>
                    <a:pt x="8090" y="14111"/>
                    <a:pt x="8672" y="12636"/>
                  </a:cubicBezTo>
                  <a:cubicBezTo>
                    <a:pt x="9098" y="11608"/>
                    <a:pt x="9199" y="10480"/>
                    <a:pt x="9249" y="9352"/>
                  </a:cubicBezTo>
                  <a:cubicBezTo>
                    <a:pt x="9299" y="7598"/>
                    <a:pt x="9224" y="5819"/>
                    <a:pt x="8622" y="4164"/>
                  </a:cubicBezTo>
                  <a:cubicBezTo>
                    <a:pt x="8046" y="2510"/>
                    <a:pt x="6893" y="1006"/>
                    <a:pt x="5314" y="255"/>
                  </a:cubicBezTo>
                  <a:cubicBezTo>
                    <a:pt x="5063" y="129"/>
                    <a:pt x="4788" y="29"/>
                    <a:pt x="4487" y="4"/>
                  </a:cubicBezTo>
                  <a:cubicBezTo>
                    <a:pt x="4448" y="1"/>
                    <a:pt x="4410" y="0"/>
                    <a:pt x="4372" y="0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184;p37">
              <a:extLst>
                <a:ext uri="{FF2B5EF4-FFF2-40B4-BE49-F238E27FC236}">
                  <a16:creationId xmlns:a16="http://schemas.microsoft.com/office/drawing/2014/main" id="{0ECA19D4-52E7-400E-B1ED-5BC673287F24}"/>
                </a:ext>
              </a:extLst>
            </p:cNvPr>
            <p:cNvSpPr/>
            <p:nvPr/>
          </p:nvSpPr>
          <p:spPr>
            <a:xfrm>
              <a:off x="5812407" y="2955108"/>
              <a:ext cx="479145" cy="420227"/>
            </a:xfrm>
            <a:custGeom>
              <a:avLst/>
              <a:gdLst/>
              <a:ahLst/>
              <a:cxnLst/>
              <a:rect l="l" t="t" r="r" b="b"/>
              <a:pathLst>
                <a:path w="17395" h="15256" extrusionOk="0">
                  <a:moveTo>
                    <a:pt x="10124" y="1"/>
                  </a:moveTo>
                  <a:cubicBezTo>
                    <a:pt x="9438" y="1"/>
                    <a:pt x="8713" y="78"/>
                    <a:pt x="7946" y="243"/>
                  </a:cubicBezTo>
                  <a:cubicBezTo>
                    <a:pt x="2332" y="1471"/>
                    <a:pt x="527" y="8038"/>
                    <a:pt x="101" y="13076"/>
                  </a:cubicBezTo>
                  <a:cubicBezTo>
                    <a:pt x="26" y="13802"/>
                    <a:pt x="1" y="14529"/>
                    <a:pt x="26" y="15256"/>
                  </a:cubicBezTo>
                  <a:cubicBezTo>
                    <a:pt x="427" y="14980"/>
                    <a:pt x="753" y="14629"/>
                    <a:pt x="1028" y="14228"/>
                  </a:cubicBezTo>
                  <a:cubicBezTo>
                    <a:pt x="2487" y="14896"/>
                    <a:pt x="4083" y="15218"/>
                    <a:pt x="5685" y="15218"/>
                  </a:cubicBezTo>
                  <a:cubicBezTo>
                    <a:pt x="9011" y="15218"/>
                    <a:pt x="12363" y="13833"/>
                    <a:pt x="14562" y="11296"/>
                  </a:cubicBezTo>
                  <a:cubicBezTo>
                    <a:pt x="12307" y="9416"/>
                    <a:pt x="8622" y="9492"/>
                    <a:pt x="6993" y="7060"/>
                  </a:cubicBezTo>
                  <a:lnTo>
                    <a:pt x="6993" y="7060"/>
                  </a:lnTo>
                  <a:cubicBezTo>
                    <a:pt x="7844" y="7266"/>
                    <a:pt x="8717" y="7366"/>
                    <a:pt x="9589" y="7366"/>
                  </a:cubicBezTo>
                  <a:cubicBezTo>
                    <a:pt x="11698" y="7366"/>
                    <a:pt x="13807" y="6781"/>
                    <a:pt x="15615" y="5682"/>
                  </a:cubicBezTo>
                  <a:cubicBezTo>
                    <a:pt x="16292" y="5256"/>
                    <a:pt x="16968" y="4705"/>
                    <a:pt x="17394" y="4028"/>
                  </a:cubicBezTo>
                  <a:cubicBezTo>
                    <a:pt x="15623" y="1659"/>
                    <a:pt x="13292" y="1"/>
                    <a:pt x="10124" y="1"/>
                  </a:cubicBezTo>
                  <a:close/>
                </a:path>
              </a:pathLst>
            </a:custGeom>
            <a:solidFill>
              <a:srgbClr val="C64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185;p37">
              <a:extLst>
                <a:ext uri="{FF2B5EF4-FFF2-40B4-BE49-F238E27FC236}">
                  <a16:creationId xmlns:a16="http://schemas.microsoft.com/office/drawing/2014/main" id="{AC780979-7F79-4217-A115-E3CF0EC3173D}"/>
                </a:ext>
              </a:extLst>
            </p:cNvPr>
            <p:cNvSpPr/>
            <p:nvPr/>
          </p:nvSpPr>
          <p:spPr>
            <a:xfrm>
              <a:off x="5792410" y="3098724"/>
              <a:ext cx="170531" cy="196231"/>
            </a:xfrm>
            <a:custGeom>
              <a:avLst/>
              <a:gdLst/>
              <a:ahLst/>
              <a:cxnLst/>
              <a:rect l="l" t="t" r="r" b="b"/>
              <a:pathLst>
                <a:path w="6191" h="7124" extrusionOk="0">
                  <a:moveTo>
                    <a:pt x="2995" y="1"/>
                  </a:moveTo>
                  <a:cubicBezTo>
                    <a:pt x="2748" y="1"/>
                    <a:pt x="2500" y="23"/>
                    <a:pt x="2256" y="67"/>
                  </a:cubicBezTo>
                  <a:cubicBezTo>
                    <a:pt x="1930" y="142"/>
                    <a:pt x="1604" y="242"/>
                    <a:pt x="1328" y="418"/>
                  </a:cubicBezTo>
                  <a:cubicBezTo>
                    <a:pt x="827" y="694"/>
                    <a:pt x="451" y="1145"/>
                    <a:pt x="251" y="1646"/>
                  </a:cubicBezTo>
                  <a:cubicBezTo>
                    <a:pt x="0" y="2222"/>
                    <a:pt x="0" y="2699"/>
                    <a:pt x="150" y="3300"/>
                  </a:cubicBezTo>
                  <a:cubicBezTo>
                    <a:pt x="301" y="4002"/>
                    <a:pt x="576" y="4679"/>
                    <a:pt x="977" y="5280"/>
                  </a:cubicBezTo>
                  <a:cubicBezTo>
                    <a:pt x="1228" y="5681"/>
                    <a:pt x="1604" y="6032"/>
                    <a:pt x="2005" y="6283"/>
                  </a:cubicBezTo>
                  <a:cubicBezTo>
                    <a:pt x="2553" y="6653"/>
                    <a:pt x="3548" y="7124"/>
                    <a:pt x="4395" y="7124"/>
                  </a:cubicBezTo>
                  <a:cubicBezTo>
                    <a:pt x="4750" y="7124"/>
                    <a:pt x="5079" y="7041"/>
                    <a:pt x="5338" y="6834"/>
                  </a:cubicBezTo>
                  <a:cubicBezTo>
                    <a:pt x="5990" y="6333"/>
                    <a:pt x="6065" y="5155"/>
                    <a:pt x="6115" y="4403"/>
                  </a:cubicBezTo>
                  <a:cubicBezTo>
                    <a:pt x="6191" y="3476"/>
                    <a:pt x="6015" y="2573"/>
                    <a:pt x="5689" y="1696"/>
                  </a:cubicBezTo>
                  <a:cubicBezTo>
                    <a:pt x="5564" y="1370"/>
                    <a:pt x="5389" y="1019"/>
                    <a:pt x="5138" y="744"/>
                  </a:cubicBezTo>
                  <a:cubicBezTo>
                    <a:pt x="4937" y="518"/>
                    <a:pt x="4662" y="368"/>
                    <a:pt x="4361" y="242"/>
                  </a:cubicBezTo>
                  <a:cubicBezTo>
                    <a:pt x="3920" y="79"/>
                    <a:pt x="3458" y="1"/>
                    <a:pt x="2995" y="1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186;p37">
              <a:extLst>
                <a:ext uri="{FF2B5EF4-FFF2-40B4-BE49-F238E27FC236}">
                  <a16:creationId xmlns:a16="http://schemas.microsoft.com/office/drawing/2014/main" id="{174BEDB3-16F3-4031-851A-6AC1AE61FEE5}"/>
                </a:ext>
              </a:extLst>
            </p:cNvPr>
            <p:cNvSpPr/>
            <p:nvPr/>
          </p:nvSpPr>
          <p:spPr>
            <a:xfrm>
              <a:off x="5778583" y="3037879"/>
              <a:ext cx="174690" cy="172074"/>
            </a:xfrm>
            <a:custGeom>
              <a:avLst/>
              <a:gdLst/>
              <a:ahLst/>
              <a:cxnLst/>
              <a:rect l="l" t="t" r="r" b="b"/>
              <a:pathLst>
                <a:path w="6342" h="6247" extrusionOk="0">
                  <a:moveTo>
                    <a:pt x="1347" y="0"/>
                  </a:moveTo>
                  <a:cubicBezTo>
                    <a:pt x="1301" y="0"/>
                    <a:pt x="1246" y="28"/>
                    <a:pt x="1179" y="96"/>
                  </a:cubicBezTo>
                  <a:cubicBezTo>
                    <a:pt x="903" y="396"/>
                    <a:pt x="903" y="1023"/>
                    <a:pt x="1028" y="1399"/>
                  </a:cubicBezTo>
                  <a:cubicBezTo>
                    <a:pt x="1028" y="1424"/>
                    <a:pt x="1053" y="1424"/>
                    <a:pt x="1053" y="1449"/>
                  </a:cubicBezTo>
                  <a:cubicBezTo>
                    <a:pt x="1129" y="1674"/>
                    <a:pt x="1279" y="1900"/>
                    <a:pt x="1454" y="2075"/>
                  </a:cubicBezTo>
                  <a:cubicBezTo>
                    <a:pt x="753" y="2552"/>
                    <a:pt x="226" y="3404"/>
                    <a:pt x="101" y="4231"/>
                  </a:cubicBezTo>
                  <a:cubicBezTo>
                    <a:pt x="1" y="4883"/>
                    <a:pt x="226" y="5810"/>
                    <a:pt x="903" y="6086"/>
                  </a:cubicBezTo>
                  <a:cubicBezTo>
                    <a:pt x="1167" y="6202"/>
                    <a:pt x="1458" y="6247"/>
                    <a:pt x="1755" y="6247"/>
                  </a:cubicBezTo>
                  <a:cubicBezTo>
                    <a:pt x="2162" y="6247"/>
                    <a:pt x="2581" y="6162"/>
                    <a:pt x="2958" y="6060"/>
                  </a:cubicBezTo>
                  <a:cubicBezTo>
                    <a:pt x="3735" y="5860"/>
                    <a:pt x="4462" y="5409"/>
                    <a:pt x="5114" y="4883"/>
                  </a:cubicBezTo>
                  <a:cubicBezTo>
                    <a:pt x="5665" y="4431"/>
                    <a:pt x="6342" y="3780"/>
                    <a:pt x="5966" y="2978"/>
                  </a:cubicBezTo>
                  <a:cubicBezTo>
                    <a:pt x="5865" y="2727"/>
                    <a:pt x="5640" y="2527"/>
                    <a:pt x="5414" y="2351"/>
                  </a:cubicBezTo>
                  <a:cubicBezTo>
                    <a:pt x="5038" y="2050"/>
                    <a:pt x="4562" y="1850"/>
                    <a:pt x="4061" y="1725"/>
                  </a:cubicBezTo>
                  <a:cubicBezTo>
                    <a:pt x="3758" y="1652"/>
                    <a:pt x="3432" y="1609"/>
                    <a:pt x="3105" y="1609"/>
                  </a:cubicBezTo>
                  <a:cubicBezTo>
                    <a:pt x="2755" y="1609"/>
                    <a:pt x="2405" y="1658"/>
                    <a:pt x="2081" y="1775"/>
                  </a:cubicBezTo>
                  <a:cubicBezTo>
                    <a:pt x="1931" y="1599"/>
                    <a:pt x="1830" y="1399"/>
                    <a:pt x="1755" y="1173"/>
                  </a:cubicBezTo>
                  <a:cubicBezTo>
                    <a:pt x="1680" y="923"/>
                    <a:pt x="1630" y="622"/>
                    <a:pt x="1555" y="346"/>
                  </a:cubicBezTo>
                  <a:cubicBezTo>
                    <a:pt x="1518" y="200"/>
                    <a:pt x="1468" y="0"/>
                    <a:pt x="1347" y="0"/>
                  </a:cubicBezTo>
                  <a:close/>
                </a:path>
              </a:pathLst>
            </a:custGeom>
            <a:solidFill>
              <a:srgbClr val="9F86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87;p37">
              <a:extLst>
                <a:ext uri="{FF2B5EF4-FFF2-40B4-BE49-F238E27FC236}">
                  <a16:creationId xmlns:a16="http://schemas.microsoft.com/office/drawing/2014/main" id="{7EDCCC07-2149-49E0-9395-B9A1CF5FFE64}"/>
                </a:ext>
              </a:extLst>
            </p:cNvPr>
            <p:cNvSpPr/>
            <p:nvPr/>
          </p:nvSpPr>
          <p:spPr>
            <a:xfrm>
              <a:off x="5913908" y="3120650"/>
              <a:ext cx="331394" cy="222288"/>
            </a:xfrm>
            <a:custGeom>
              <a:avLst/>
              <a:gdLst/>
              <a:ahLst/>
              <a:cxnLst/>
              <a:rect l="l" t="t" r="r" b="b"/>
              <a:pathLst>
                <a:path w="12031" h="8070" extrusionOk="0">
                  <a:moveTo>
                    <a:pt x="1618" y="0"/>
                  </a:moveTo>
                  <a:cubicBezTo>
                    <a:pt x="1547" y="0"/>
                    <a:pt x="1476" y="7"/>
                    <a:pt x="1404" y="23"/>
                  </a:cubicBezTo>
                  <a:cubicBezTo>
                    <a:pt x="1103" y="73"/>
                    <a:pt x="877" y="324"/>
                    <a:pt x="702" y="599"/>
                  </a:cubicBezTo>
                  <a:cubicBezTo>
                    <a:pt x="0" y="1727"/>
                    <a:pt x="326" y="3256"/>
                    <a:pt x="1028" y="4409"/>
                  </a:cubicBezTo>
                  <a:cubicBezTo>
                    <a:pt x="2202" y="6415"/>
                    <a:pt x="5086" y="8069"/>
                    <a:pt x="7620" y="8069"/>
                  </a:cubicBezTo>
                  <a:cubicBezTo>
                    <a:pt x="9360" y="8069"/>
                    <a:pt x="10935" y="7290"/>
                    <a:pt x="11679" y="5311"/>
                  </a:cubicBezTo>
                  <a:cubicBezTo>
                    <a:pt x="12030" y="4409"/>
                    <a:pt x="12030" y="3331"/>
                    <a:pt x="11479" y="2529"/>
                  </a:cubicBezTo>
                  <a:cubicBezTo>
                    <a:pt x="11079" y="1929"/>
                    <a:pt x="10407" y="1584"/>
                    <a:pt x="9719" y="1584"/>
                  </a:cubicBezTo>
                  <a:cubicBezTo>
                    <a:pt x="9545" y="1584"/>
                    <a:pt x="9370" y="1606"/>
                    <a:pt x="9198" y="1652"/>
                  </a:cubicBezTo>
                  <a:cubicBezTo>
                    <a:pt x="8722" y="1783"/>
                    <a:pt x="8262" y="1840"/>
                    <a:pt x="7798" y="1840"/>
                  </a:cubicBezTo>
                  <a:cubicBezTo>
                    <a:pt x="7286" y="1840"/>
                    <a:pt x="6768" y="1770"/>
                    <a:pt x="6216" y="1652"/>
                  </a:cubicBezTo>
                  <a:cubicBezTo>
                    <a:pt x="4887" y="1326"/>
                    <a:pt x="3634" y="800"/>
                    <a:pt x="2406" y="223"/>
                  </a:cubicBezTo>
                  <a:cubicBezTo>
                    <a:pt x="2147" y="104"/>
                    <a:pt x="1889" y="0"/>
                    <a:pt x="1618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88;p37">
              <a:extLst>
                <a:ext uri="{FF2B5EF4-FFF2-40B4-BE49-F238E27FC236}">
                  <a16:creationId xmlns:a16="http://schemas.microsoft.com/office/drawing/2014/main" id="{D1037FB1-B559-4624-AA67-CB18236FAAC8}"/>
                </a:ext>
              </a:extLst>
            </p:cNvPr>
            <p:cNvSpPr/>
            <p:nvPr/>
          </p:nvSpPr>
          <p:spPr>
            <a:xfrm>
              <a:off x="5743381" y="3148277"/>
              <a:ext cx="104285" cy="166950"/>
            </a:xfrm>
            <a:custGeom>
              <a:avLst/>
              <a:gdLst/>
              <a:ahLst/>
              <a:cxnLst/>
              <a:rect l="l" t="t" r="r" b="b"/>
              <a:pathLst>
                <a:path w="3786" h="6061" extrusionOk="0">
                  <a:moveTo>
                    <a:pt x="1575" y="1"/>
                  </a:moveTo>
                  <a:cubicBezTo>
                    <a:pt x="1407" y="1"/>
                    <a:pt x="1233" y="39"/>
                    <a:pt x="1053" y="123"/>
                  </a:cubicBezTo>
                  <a:cubicBezTo>
                    <a:pt x="326" y="474"/>
                    <a:pt x="251" y="1651"/>
                    <a:pt x="126" y="2353"/>
                  </a:cubicBezTo>
                  <a:cubicBezTo>
                    <a:pt x="1" y="3080"/>
                    <a:pt x="26" y="3857"/>
                    <a:pt x="326" y="4534"/>
                  </a:cubicBezTo>
                  <a:cubicBezTo>
                    <a:pt x="648" y="5242"/>
                    <a:pt x="1503" y="6061"/>
                    <a:pt x="2372" y="6061"/>
                  </a:cubicBezTo>
                  <a:cubicBezTo>
                    <a:pt x="2518" y="6061"/>
                    <a:pt x="2664" y="6038"/>
                    <a:pt x="2808" y="5987"/>
                  </a:cubicBezTo>
                  <a:cubicBezTo>
                    <a:pt x="3259" y="5837"/>
                    <a:pt x="3459" y="5336"/>
                    <a:pt x="3559" y="4910"/>
                  </a:cubicBezTo>
                  <a:cubicBezTo>
                    <a:pt x="3710" y="4358"/>
                    <a:pt x="3785" y="3782"/>
                    <a:pt x="3785" y="3205"/>
                  </a:cubicBezTo>
                  <a:cubicBezTo>
                    <a:pt x="3760" y="2629"/>
                    <a:pt x="3459" y="1626"/>
                    <a:pt x="2933" y="900"/>
                  </a:cubicBezTo>
                  <a:cubicBezTo>
                    <a:pt x="2571" y="385"/>
                    <a:pt x="2107" y="1"/>
                    <a:pt x="1575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9;p37">
              <a:extLst>
                <a:ext uri="{FF2B5EF4-FFF2-40B4-BE49-F238E27FC236}">
                  <a16:creationId xmlns:a16="http://schemas.microsoft.com/office/drawing/2014/main" id="{8F936E6C-F644-43A5-9DE4-E5EE794E752C}"/>
                </a:ext>
              </a:extLst>
            </p:cNvPr>
            <p:cNvSpPr/>
            <p:nvPr/>
          </p:nvSpPr>
          <p:spPr>
            <a:xfrm>
              <a:off x="5762717" y="3319383"/>
              <a:ext cx="441849" cy="385382"/>
            </a:xfrm>
            <a:custGeom>
              <a:avLst/>
              <a:gdLst/>
              <a:ahLst/>
              <a:cxnLst/>
              <a:rect l="l" t="t" r="r" b="b"/>
              <a:pathLst>
                <a:path w="16041" h="13991" extrusionOk="0">
                  <a:moveTo>
                    <a:pt x="16040" y="1"/>
                  </a:moveTo>
                  <a:cubicBezTo>
                    <a:pt x="16035" y="4"/>
                    <a:pt x="16029" y="6"/>
                    <a:pt x="16023" y="9"/>
                  </a:cubicBezTo>
                  <a:lnTo>
                    <a:pt x="16023" y="9"/>
                  </a:lnTo>
                  <a:cubicBezTo>
                    <a:pt x="16029" y="6"/>
                    <a:pt x="16035" y="4"/>
                    <a:pt x="16040" y="1"/>
                  </a:cubicBezTo>
                  <a:close/>
                  <a:moveTo>
                    <a:pt x="16023" y="9"/>
                  </a:moveTo>
                  <a:cubicBezTo>
                    <a:pt x="12975" y="1491"/>
                    <a:pt x="10777" y="4619"/>
                    <a:pt x="10451" y="7971"/>
                  </a:cubicBezTo>
                  <a:cubicBezTo>
                    <a:pt x="9173" y="8021"/>
                    <a:pt x="7895" y="8297"/>
                    <a:pt x="6717" y="8748"/>
                  </a:cubicBezTo>
                  <a:cubicBezTo>
                    <a:pt x="5890" y="9074"/>
                    <a:pt x="5113" y="9500"/>
                    <a:pt x="4236" y="9625"/>
                  </a:cubicBezTo>
                  <a:cubicBezTo>
                    <a:pt x="4104" y="9654"/>
                    <a:pt x="3980" y="9667"/>
                    <a:pt x="3855" y="9667"/>
                  </a:cubicBezTo>
                  <a:cubicBezTo>
                    <a:pt x="3767" y="9667"/>
                    <a:pt x="3678" y="9660"/>
                    <a:pt x="3584" y="9650"/>
                  </a:cubicBezTo>
                  <a:lnTo>
                    <a:pt x="3584" y="9650"/>
                  </a:lnTo>
                  <a:cubicBezTo>
                    <a:pt x="3685" y="9800"/>
                    <a:pt x="3785" y="9951"/>
                    <a:pt x="3885" y="10076"/>
                  </a:cubicBezTo>
                  <a:cubicBezTo>
                    <a:pt x="3233" y="10377"/>
                    <a:pt x="2607" y="10728"/>
                    <a:pt x="1980" y="11079"/>
                  </a:cubicBezTo>
                  <a:cubicBezTo>
                    <a:pt x="1304" y="11430"/>
                    <a:pt x="627" y="11856"/>
                    <a:pt x="226" y="12507"/>
                  </a:cubicBezTo>
                  <a:cubicBezTo>
                    <a:pt x="101" y="12733"/>
                    <a:pt x="0" y="12983"/>
                    <a:pt x="50" y="13259"/>
                  </a:cubicBezTo>
                  <a:cubicBezTo>
                    <a:pt x="151" y="13785"/>
                    <a:pt x="827" y="13961"/>
                    <a:pt x="1379" y="13986"/>
                  </a:cubicBezTo>
                  <a:cubicBezTo>
                    <a:pt x="1484" y="13989"/>
                    <a:pt x="1590" y="13991"/>
                    <a:pt x="1696" y="13991"/>
                  </a:cubicBezTo>
                  <a:cubicBezTo>
                    <a:pt x="3169" y="13991"/>
                    <a:pt x="4632" y="13667"/>
                    <a:pt x="5965" y="13059"/>
                  </a:cubicBezTo>
                  <a:lnTo>
                    <a:pt x="5965" y="13059"/>
                  </a:lnTo>
                  <a:cubicBezTo>
                    <a:pt x="5890" y="13184"/>
                    <a:pt x="5840" y="13359"/>
                    <a:pt x="5865" y="13535"/>
                  </a:cubicBezTo>
                  <a:cubicBezTo>
                    <a:pt x="6015" y="13034"/>
                    <a:pt x="6066" y="12507"/>
                    <a:pt x="6391" y="12081"/>
                  </a:cubicBezTo>
                  <a:cubicBezTo>
                    <a:pt x="6542" y="11881"/>
                    <a:pt x="6717" y="11730"/>
                    <a:pt x="6893" y="11580"/>
                  </a:cubicBezTo>
                  <a:cubicBezTo>
                    <a:pt x="7369" y="11229"/>
                    <a:pt x="7920" y="11079"/>
                    <a:pt x="8522" y="10928"/>
                  </a:cubicBezTo>
                  <a:cubicBezTo>
                    <a:pt x="10201" y="10552"/>
                    <a:pt x="11880" y="10327"/>
                    <a:pt x="13584" y="10277"/>
                  </a:cubicBezTo>
                  <a:cubicBezTo>
                    <a:pt x="11930" y="8171"/>
                    <a:pt x="13033" y="4888"/>
                    <a:pt x="14161" y="2808"/>
                  </a:cubicBezTo>
                  <a:cubicBezTo>
                    <a:pt x="14436" y="2257"/>
                    <a:pt x="14812" y="1730"/>
                    <a:pt x="15113" y="1204"/>
                  </a:cubicBezTo>
                  <a:cubicBezTo>
                    <a:pt x="15336" y="783"/>
                    <a:pt x="15559" y="240"/>
                    <a:pt x="16023" y="9"/>
                  </a:cubicBezTo>
                  <a:close/>
                </a:path>
              </a:pathLst>
            </a:custGeom>
            <a:solidFill>
              <a:srgbClr val="C64D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0;p37">
              <a:extLst>
                <a:ext uri="{FF2B5EF4-FFF2-40B4-BE49-F238E27FC236}">
                  <a16:creationId xmlns:a16="http://schemas.microsoft.com/office/drawing/2014/main" id="{DF7C7283-0F4F-417C-85D5-F7BE6B49BB11}"/>
                </a:ext>
              </a:extLst>
            </p:cNvPr>
            <p:cNvSpPr/>
            <p:nvPr/>
          </p:nvSpPr>
          <p:spPr>
            <a:xfrm>
              <a:off x="5806210" y="2598407"/>
              <a:ext cx="136706" cy="143923"/>
            </a:xfrm>
            <a:custGeom>
              <a:avLst/>
              <a:gdLst/>
              <a:ahLst/>
              <a:cxnLst/>
              <a:rect l="l" t="t" r="r" b="b"/>
              <a:pathLst>
                <a:path w="4963" h="5225" extrusionOk="0">
                  <a:moveTo>
                    <a:pt x="1239" y="1"/>
                  </a:moveTo>
                  <a:cubicBezTo>
                    <a:pt x="1185" y="1"/>
                    <a:pt x="1132" y="4"/>
                    <a:pt x="1078" y="10"/>
                  </a:cubicBezTo>
                  <a:cubicBezTo>
                    <a:pt x="877" y="10"/>
                    <a:pt x="677" y="86"/>
                    <a:pt x="527" y="211"/>
                  </a:cubicBezTo>
                  <a:cubicBezTo>
                    <a:pt x="226" y="411"/>
                    <a:pt x="75" y="812"/>
                    <a:pt x="50" y="1188"/>
                  </a:cubicBezTo>
                  <a:cubicBezTo>
                    <a:pt x="0" y="2241"/>
                    <a:pt x="351" y="3218"/>
                    <a:pt x="702" y="4171"/>
                  </a:cubicBezTo>
                  <a:cubicBezTo>
                    <a:pt x="850" y="4589"/>
                    <a:pt x="1166" y="5224"/>
                    <a:pt x="1651" y="5224"/>
                  </a:cubicBezTo>
                  <a:cubicBezTo>
                    <a:pt x="1661" y="5224"/>
                    <a:pt x="1670" y="5224"/>
                    <a:pt x="1679" y="5223"/>
                  </a:cubicBezTo>
                  <a:cubicBezTo>
                    <a:pt x="2005" y="5223"/>
                    <a:pt x="2281" y="5048"/>
                    <a:pt x="2532" y="4873"/>
                  </a:cubicBezTo>
                  <a:cubicBezTo>
                    <a:pt x="3283" y="4346"/>
                    <a:pt x="4211" y="3569"/>
                    <a:pt x="4562" y="2717"/>
                  </a:cubicBezTo>
                  <a:cubicBezTo>
                    <a:pt x="4963" y="1765"/>
                    <a:pt x="3283" y="1038"/>
                    <a:pt x="2682" y="637"/>
                  </a:cubicBezTo>
                  <a:cubicBezTo>
                    <a:pt x="2356" y="411"/>
                    <a:pt x="2030" y="186"/>
                    <a:pt x="1654" y="60"/>
                  </a:cubicBezTo>
                  <a:cubicBezTo>
                    <a:pt x="1526" y="24"/>
                    <a:pt x="1384" y="1"/>
                    <a:pt x="1239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91;p37">
              <a:extLst>
                <a:ext uri="{FF2B5EF4-FFF2-40B4-BE49-F238E27FC236}">
                  <a16:creationId xmlns:a16="http://schemas.microsoft.com/office/drawing/2014/main" id="{B1F09147-7CFC-41A2-ABD9-B56087B8282B}"/>
                </a:ext>
              </a:extLst>
            </p:cNvPr>
            <p:cNvSpPr/>
            <p:nvPr/>
          </p:nvSpPr>
          <p:spPr>
            <a:xfrm>
              <a:off x="5828300" y="2638154"/>
              <a:ext cx="60076" cy="63409"/>
            </a:xfrm>
            <a:custGeom>
              <a:avLst/>
              <a:gdLst/>
              <a:ahLst/>
              <a:cxnLst/>
              <a:rect l="l" t="t" r="r" b="b"/>
              <a:pathLst>
                <a:path w="2181" h="2302" extrusionOk="0">
                  <a:moveTo>
                    <a:pt x="337" y="1"/>
                  </a:moveTo>
                  <a:cubicBezTo>
                    <a:pt x="245" y="1"/>
                    <a:pt x="160" y="22"/>
                    <a:pt x="101" y="96"/>
                  </a:cubicBezTo>
                  <a:cubicBezTo>
                    <a:pt x="50" y="171"/>
                    <a:pt x="25" y="272"/>
                    <a:pt x="25" y="372"/>
                  </a:cubicBezTo>
                  <a:cubicBezTo>
                    <a:pt x="0" y="1023"/>
                    <a:pt x="151" y="1625"/>
                    <a:pt x="451" y="2176"/>
                  </a:cubicBezTo>
                  <a:cubicBezTo>
                    <a:pt x="451" y="2227"/>
                    <a:pt x="476" y="2277"/>
                    <a:pt x="527" y="2277"/>
                  </a:cubicBezTo>
                  <a:cubicBezTo>
                    <a:pt x="577" y="2302"/>
                    <a:pt x="602" y="2302"/>
                    <a:pt x="652" y="2302"/>
                  </a:cubicBezTo>
                  <a:cubicBezTo>
                    <a:pt x="903" y="2252"/>
                    <a:pt x="1128" y="1951"/>
                    <a:pt x="1329" y="1775"/>
                  </a:cubicBezTo>
                  <a:cubicBezTo>
                    <a:pt x="1604" y="1575"/>
                    <a:pt x="1855" y="1349"/>
                    <a:pt x="2080" y="1099"/>
                  </a:cubicBezTo>
                  <a:cubicBezTo>
                    <a:pt x="2131" y="1049"/>
                    <a:pt x="2181" y="973"/>
                    <a:pt x="2181" y="898"/>
                  </a:cubicBezTo>
                  <a:cubicBezTo>
                    <a:pt x="2181" y="823"/>
                    <a:pt x="2131" y="773"/>
                    <a:pt x="2055" y="723"/>
                  </a:cubicBezTo>
                  <a:cubicBezTo>
                    <a:pt x="1604" y="347"/>
                    <a:pt x="1078" y="121"/>
                    <a:pt x="527" y="21"/>
                  </a:cubicBezTo>
                  <a:cubicBezTo>
                    <a:pt x="465" y="11"/>
                    <a:pt x="400" y="1"/>
                    <a:pt x="337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92;p37">
              <a:extLst>
                <a:ext uri="{FF2B5EF4-FFF2-40B4-BE49-F238E27FC236}">
                  <a16:creationId xmlns:a16="http://schemas.microsoft.com/office/drawing/2014/main" id="{1F46555F-1180-4C99-86FE-28209942B960}"/>
                </a:ext>
              </a:extLst>
            </p:cNvPr>
            <p:cNvSpPr/>
            <p:nvPr/>
          </p:nvSpPr>
          <p:spPr>
            <a:xfrm>
              <a:off x="6154812" y="2598407"/>
              <a:ext cx="136733" cy="143923"/>
            </a:xfrm>
            <a:custGeom>
              <a:avLst/>
              <a:gdLst/>
              <a:ahLst/>
              <a:cxnLst/>
              <a:rect l="l" t="t" r="r" b="b"/>
              <a:pathLst>
                <a:path w="4964" h="5225" extrusionOk="0">
                  <a:moveTo>
                    <a:pt x="3725" y="1"/>
                  </a:moveTo>
                  <a:cubicBezTo>
                    <a:pt x="3580" y="1"/>
                    <a:pt x="3438" y="24"/>
                    <a:pt x="3309" y="60"/>
                  </a:cubicBezTo>
                  <a:cubicBezTo>
                    <a:pt x="2933" y="186"/>
                    <a:pt x="2608" y="411"/>
                    <a:pt x="2282" y="637"/>
                  </a:cubicBezTo>
                  <a:cubicBezTo>
                    <a:pt x="1680" y="1038"/>
                    <a:pt x="1" y="1765"/>
                    <a:pt x="377" y="2717"/>
                  </a:cubicBezTo>
                  <a:cubicBezTo>
                    <a:pt x="728" y="3569"/>
                    <a:pt x="1680" y="4346"/>
                    <a:pt x="2432" y="4873"/>
                  </a:cubicBezTo>
                  <a:cubicBezTo>
                    <a:pt x="2683" y="5048"/>
                    <a:pt x="2958" y="5223"/>
                    <a:pt x="3259" y="5223"/>
                  </a:cubicBezTo>
                  <a:cubicBezTo>
                    <a:pt x="3269" y="5224"/>
                    <a:pt x="3279" y="5224"/>
                    <a:pt x="3289" y="5224"/>
                  </a:cubicBezTo>
                  <a:cubicBezTo>
                    <a:pt x="3798" y="5224"/>
                    <a:pt x="4114" y="4589"/>
                    <a:pt x="4262" y="4171"/>
                  </a:cubicBezTo>
                  <a:cubicBezTo>
                    <a:pt x="4613" y="3218"/>
                    <a:pt x="4963" y="2241"/>
                    <a:pt x="4913" y="1188"/>
                  </a:cubicBezTo>
                  <a:cubicBezTo>
                    <a:pt x="4888" y="812"/>
                    <a:pt x="4738" y="411"/>
                    <a:pt x="4437" y="211"/>
                  </a:cubicBezTo>
                  <a:cubicBezTo>
                    <a:pt x="4262" y="86"/>
                    <a:pt x="4086" y="10"/>
                    <a:pt x="3886" y="10"/>
                  </a:cubicBezTo>
                  <a:cubicBezTo>
                    <a:pt x="3832" y="4"/>
                    <a:pt x="3778" y="1"/>
                    <a:pt x="3725" y="1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93;p37">
              <a:extLst>
                <a:ext uri="{FF2B5EF4-FFF2-40B4-BE49-F238E27FC236}">
                  <a16:creationId xmlns:a16="http://schemas.microsoft.com/office/drawing/2014/main" id="{6D4F0823-9573-4DFD-BC72-16F3C65303F3}"/>
                </a:ext>
              </a:extLst>
            </p:cNvPr>
            <p:cNvSpPr/>
            <p:nvPr/>
          </p:nvSpPr>
          <p:spPr>
            <a:xfrm>
              <a:off x="6208661" y="2638154"/>
              <a:ext cx="60792" cy="63409"/>
            </a:xfrm>
            <a:custGeom>
              <a:avLst/>
              <a:gdLst/>
              <a:ahLst/>
              <a:cxnLst/>
              <a:rect l="l" t="t" r="r" b="b"/>
              <a:pathLst>
                <a:path w="2207" h="2302" extrusionOk="0">
                  <a:moveTo>
                    <a:pt x="1861" y="1"/>
                  </a:moveTo>
                  <a:cubicBezTo>
                    <a:pt x="1803" y="1"/>
                    <a:pt x="1741" y="11"/>
                    <a:pt x="1680" y="21"/>
                  </a:cubicBezTo>
                  <a:cubicBezTo>
                    <a:pt x="1129" y="121"/>
                    <a:pt x="577" y="347"/>
                    <a:pt x="151" y="723"/>
                  </a:cubicBezTo>
                  <a:cubicBezTo>
                    <a:pt x="76" y="773"/>
                    <a:pt x="26" y="823"/>
                    <a:pt x="26" y="898"/>
                  </a:cubicBezTo>
                  <a:cubicBezTo>
                    <a:pt x="1" y="973"/>
                    <a:pt x="76" y="1049"/>
                    <a:pt x="126" y="1099"/>
                  </a:cubicBezTo>
                  <a:cubicBezTo>
                    <a:pt x="352" y="1349"/>
                    <a:pt x="602" y="1575"/>
                    <a:pt x="878" y="1775"/>
                  </a:cubicBezTo>
                  <a:cubicBezTo>
                    <a:pt x="1079" y="1951"/>
                    <a:pt x="1304" y="2252"/>
                    <a:pt x="1555" y="2302"/>
                  </a:cubicBezTo>
                  <a:cubicBezTo>
                    <a:pt x="1580" y="2302"/>
                    <a:pt x="1630" y="2302"/>
                    <a:pt x="1680" y="2277"/>
                  </a:cubicBezTo>
                  <a:cubicBezTo>
                    <a:pt x="1705" y="2277"/>
                    <a:pt x="1730" y="2227"/>
                    <a:pt x="1755" y="2176"/>
                  </a:cubicBezTo>
                  <a:cubicBezTo>
                    <a:pt x="2056" y="1625"/>
                    <a:pt x="2206" y="1023"/>
                    <a:pt x="2181" y="372"/>
                  </a:cubicBezTo>
                  <a:cubicBezTo>
                    <a:pt x="2181" y="272"/>
                    <a:pt x="2156" y="171"/>
                    <a:pt x="2081" y="96"/>
                  </a:cubicBezTo>
                  <a:cubicBezTo>
                    <a:pt x="2022" y="22"/>
                    <a:pt x="1945" y="1"/>
                    <a:pt x="1861" y="1"/>
                  </a:cubicBezTo>
                  <a:close/>
                </a:path>
              </a:pathLst>
            </a:custGeom>
            <a:solidFill>
              <a:srgbClr val="F2C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94;p37">
              <a:extLst>
                <a:ext uri="{FF2B5EF4-FFF2-40B4-BE49-F238E27FC236}">
                  <a16:creationId xmlns:a16="http://schemas.microsoft.com/office/drawing/2014/main" id="{8DD7FB56-B703-42B0-A46A-D6A31B93EC8A}"/>
                </a:ext>
              </a:extLst>
            </p:cNvPr>
            <p:cNvSpPr/>
            <p:nvPr/>
          </p:nvSpPr>
          <p:spPr>
            <a:xfrm>
              <a:off x="5779271" y="2614548"/>
              <a:ext cx="550239" cy="494681"/>
            </a:xfrm>
            <a:custGeom>
              <a:avLst/>
              <a:gdLst/>
              <a:ahLst/>
              <a:cxnLst/>
              <a:rect l="l" t="t" r="r" b="b"/>
              <a:pathLst>
                <a:path w="19976" h="17959" extrusionOk="0">
                  <a:moveTo>
                    <a:pt x="10207" y="0"/>
                  </a:moveTo>
                  <a:cubicBezTo>
                    <a:pt x="9526" y="0"/>
                    <a:pt x="8842" y="71"/>
                    <a:pt x="8171" y="176"/>
                  </a:cubicBezTo>
                  <a:cubicBezTo>
                    <a:pt x="3560" y="878"/>
                    <a:pt x="1429" y="4713"/>
                    <a:pt x="427" y="8923"/>
                  </a:cubicBezTo>
                  <a:cubicBezTo>
                    <a:pt x="51" y="10477"/>
                    <a:pt x="1" y="12131"/>
                    <a:pt x="527" y="13635"/>
                  </a:cubicBezTo>
                  <a:cubicBezTo>
                    <a:pt x="1530" y="16392"/>
                    <a:pt x="4487" y="17444"/>
                    <a:pt x="7144" y="17720"/>
                  </a:cubicBezTo>
                  <a:cubicBezTo>
                    <a:pt x="8341" y="17850"/>
                    <a:pt x="9538" y="17958"/>
                    <a:pt x="10729" y="17958"/>
                  </a:cubicBezTo>
                  <a:cubicBezTo>
                    <a:pt x="11382" y="17958"/>
                    <a:pt x="12034" y="17925"/>
                    <a:pt x="12683" y="17845"/>
                  </a:cubicBezTo>
                  <a:cubicBezTo>
                    <a:pt x="14312" y="17620"/>
                    <a:pt x="16793" y="17119"/>
                    <a:pt x="17871" y="15765"/>
                  </a:cubicBezTo>
                  <a:cubicBezTo>
                    <a:pt x="18497" y="14963"/>
                    <a:pt x="18898" y="13986"/>
                    <a:pt x="19124" y="12983"/>
                  </a:cubicBezTo>
                  <a:cubicBezTo>
                    <a:pt x="19976" y="9324"/>
                    <a:pt x="18572" y="5590"/>
                    <a:pt x="16166" y="2833"/>
                  </a:cubicBezTo>
                  <a:cubicBezTo>
                    <a:pt x="15064" y="1580"/>
                    <a:pt x="13685" y="602"/>
                    <a:pt x="12031" y="201"/>
                  </a:cubicBezTo>
                  <a:cubicBezTo>
                    <a:pt x="11435" y="58"/>
                    <a:pt x="10823" y="0"/>
                    <a:pt x="10207" y="0"/>
                  </a:cubicBezTo>
                  <a:close/>
                </a:path>
              </a:pathLst>
            </a:custGeom>
            <a:solidFill>
              <a:srgbClr val="E772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95;p37">
              <a:extLst>
                <a:ext uri="{FF2B5EF4-FFF2-40B4-BE49-F238E27FC236}">
                  <a16:creationId xmlns:a16="http://schemas.microsoft.com/office/drawing/2014/main" id="{F727D197-E509-4CC3-A705-16FC816EB53D}"/>
                </a:ext>
              </a:extLst>
            </p:cNvPr>
            <p:cNvSpPr/>
            <p:nvPr/>
          </p:nvSpPr>
          <p:spPr>
            <a:xfrm>
              <a:off x="5929774" y="2857518"/>
              <a:ext cx="38701" cy="58506"/>
            </a:xfrm>
            <a:custGeom>
              <a:avLst/>
              <a:gdLst/>
              <a:ahLst/>
              <a:cxnLst/>
              <a:rect l="l" t="t" r="r" b="b"/>
              <a:pathLst>
                <a:path w="1405" h="2124" extrusionOk="0">
                  <a:moveTo>
                    <a:pt x="701" y="1"/>
                  </a:moveTo>
                  <a:cubicBezTo>
                    <a:pt x="365" y="1"/>
                    <a:pt x="149" y="460"/>
                    <a:pt x="76" y="729"/>
                  </a:cubicBezTo>
                  <a:cubicBezTo>
                    <a:pt x="1" y="1080"/>
                    <a:pt x="76" y="1456"/>
                    <a:pt x="226" y="1781"/>
                  </a:cubicBezTo>
                  <a:cubicBezTo>
                    <a:pt x="301" y="1907"/>
                    <a:pt x="402" y="2057"/>
                    <a:pt x="552" y="2107"/>
                  </a:cubicBezTo>
                  <a:cubicBezTo>
                    <a:pt x="585" y="2118"/>
                    <a:pt x="619" y="2123"/>
                    <a:pt x="654" y="2123"/>
                  </a:cubicBezTo>
                  <a:cubicBezTo>
                    <a:pt x="777" y="2123"/>
                    <a:pt x="905" y="2060"/>
                    <a:pt x="1003" y="1982"/>
                  </a:cubicBezTo>
                  <a:cubicBezTo>
                    <a:pt x="1128" y="1857"/>
                    <a:pt x="1204" y="1706"/>
                    <a:pt x="1254" y="1556"/>
                  </a:cubicBezTo>
                  <a:cubicBezTo>
                    <a:pt x="1404" y="1105"/>
                    <a:pt x="1404" y="578"/>
                    <a:pt x="1103" y="227"/>
                  </a:cubicBezTo>
                  <a:cubicBezTo>
                    <a:pt x="1003" y="127"/>
                    <a:pt x="878" y="27"/>
                    <a:pt x="727" y="2"/>
                  </a:cubicBezTo>
                  <a:cubicBezTo>
                    <a:pt x="718" y="1"/>
                    <a:pt x="710" y="1"/>
                    <a:pt x="701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96;p37">
              <a:extLst>
                <a:ext uri="{FF2B5EF4-FFF2-40B4-BE49-F238E27FC236}">
                  <a16:creationId xmlns:a16="http://schemas.microsoft.com/office/drawing/2014/main" id="{0A6BE93C-D48F-4FE6-A8BF-772487E4E68B}"/>
                </a:ext>
              </a:extLst>
            </p:cNvPr>
            <p:cNvSpPr/>
            <p:nvPr/>
          </p:nvSpPr>
          <p:spPr>
            <a:xfrm>
              <a:off x="6127901" y="2857518"/>
              <a:ext cx="38701" cy="58506"/>
            </a:xfrm>
            <a:custGeom>
              <a:avLst/>
              <a:gdLst/>
              <a:ahLst/>
              <a:cxnLst/>
              <a:rect l="l" t="t" r="r" b="b"/>
              <a:pathLst>
                <a:path w="1405" h="2124" extrusionOk="0">
                  <a:moveTo>
                    <a:pt x="701" y="1"/>
                  </a:moveTo>
                  <a:cubicBezTo>
                    <a:pt x="365" y="1"/>
                    <a:pt x="150" y="460"/>
                    <a:pt x="101" y="729"/>
                  </a:cubicBezTo>
                  <a:cubicBezTo>
                    <a:pt x="1" y="1080"/>
                    <a:pt x="76" y="1456"/>
                    <a:pt x="226" y="1781"/>
                  </a:cubicBezTo>
                  <a:cubicBezTo>
                    <a:pt x="301" y="1907"/>
                    <a:pt x="402" y="2057"/>
                    <a:pt x="552" y="2107"/>
                  </a:cubicBezTo>
                  <a:cubicBezTo>
                    <a:pt x="590" y="2118"/>
                    <a:pt x="629" y="2123"/>
                    <a:pt x="667" y="2123"/>
                  </a:cubicBezTo>
                  <a:cubicBezTo>
                    <a:pt x="802" y="2123"/>
                    <a:pt x="930" y="2060"/>
                    <a:pt x="1028" y="1982"/>
                  </a:cubicBezTo>
                  <a:cubicBezTo>
                    <a:pt x="1153" y="1857"/>
                    <a:pt x="1204" y="1706"/>
                    <a:pt x="1254" y="1556"/>
                  </a:cubicBezTo>
                  <a:cubicBezTo>
                    <a:pt x="1404" y="1105"/>
                    <a:pt x="1404" y="578"/>
                    <a:pt x="1128" y="227"/>
                  </a:cubicBezTo>
                  <a:cubicBezTo>
                    <a:pt x="1028" y="127"/>
                    <a:pt x="878" y="27"/>
                    <a:pt x="727" y="2"/>
                  </a:cubicBezTo>
                  <a:cubicBezTo>
                    <a:pt x="718" y="1"/>
                    <a:pt x="710" y="1"/>
                    <a:pt x="701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97;p37">
              <a:extLst>
                <a:ext uri="{FF2B5EF4-FFF2-40B4-BE49-F238E27FC236}">
                  <a16:creationId xmlns:a16="http://schemas.microsoft.com/office/drawing/2014/main" id="{725036DA-B439-422F-B828-5F508BFD2EF2}"/>
                </a:ext>
              </a:extLst>
            </p:cNvPr>
            <p:cNvSpPr/>
            <p:nvPr/>
          </p:nvSpPr>
          <p:spPr>
            <a:xfrm>
              <a:off x="6011581" y="2941060"/>
              <a:ext cx="71479" cy="45174"/>
            </a:xfrm>
            <a:custGeom>
              <a:avLst/>
              <a:gdLst/>
              <a:ahLst/>
              <a:cxnLst/>
              <a:rect l="l" t="t" r="r" b="b"/>
              <a:pathLst>
                <a:path w="2595" h="1640" extrusionOk="0">
                  <a:moveTo>
                    <a:pt x="1424" y="1"/>
                  </a:moveTo>
                  <a:cubicBezTo>
                    <a:pt x="899" y="1"/>
                    <a:pt x="0" y="39"/>
                    <a:pt x="88" y="678"/>
                  </a:cubicBezTo>
                  <a:cubicBezTo>
                    <a:pt x="138" y="904"/>
                    <a:pt x="264" y="1104"/>
                    <a:pt x="414" y="1255"/>
                  </a:cubicBezTo>
                  <a:cubicBezTo>
                    <a:pt x="718" y="1515"/>
                    <a:pt x="1017" y="1639"/>
                    <a:pt x="1304" y="1639"/>
                  </a:cubicBezTo>
                  <a:cubicBezTo>
                    <a:pt x="1679" y="1639"/>
                    <a:pt x="2031" y="1427"/>
                    <a:pt x="2344" y="1029"/>
                  </a:cubicBezTo>
                  <a:cubicBezTo>
                    <a:pt x="2469" y="854"/>
                    <a:pt x="2594" y="678"/>
                    <a:pt x="2569" y="453"/>
                  </a:cubicBezTo>
                  <a:cubicBezTo>
                    <a:pt x="2544" y="277"/>
                    <a:pt x="2369" y="127"/>
                    <a:pt x="2193" y="52"/>
                  </a:cubicBezTo>
                  <a:cubicBezTo>
                    <a:pt x="2018" y="1"/>
                    <a:pt x="1817" y="1"/>
                    <a:pt x="1617" y="1"/>
                  </a:cubicBezTo>
                  <a:cubicBezTo>
                    <a:pt x="1562" y="1"/>
                    <a:pt x="1497" y="1"/>
                    <a:pt x="1424" y="1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98;p37">
              <a:extLst>
                <a:ext uri="{FF2B5EF4-FFF2-40B4-BE49-F238E27FC236}">
                  <a16:creationId xmlns:a16="http://schemas.microsoft.com/office/drawing/2014/main" id="{3DD38768-1A20-4C38-B5BC-3C1CBB57B3C3}"/>
                </a:ext>
              </a:extLst>
            </p:cNvPr>
            <p:cNvSpPr/>
            <p:nvPr/>
          </p:nvSpPr>
          <p:spPr>
            <a:xfrm>
              <a:off x="6015382" y="2971469"/>
              <a:ext cx="36607" cy="62830"/>
            </a:xfrm>
            <a:custGeom>
              <a:avLst/>
              <a:gdLst/>
              <a:ahLst/>
              <a:cxnLst/>
              <a:rect l="l" t="t" r="r" b="b"/>
              <a:pathLst>
                <a:path w="1329" h="2281" extrusionOk="0">
                  <a:moveTo>
                    <a:pt x="1128" y="0"/>
                  </a:moveTo>
                  <a:cubicBezTo>
                    <a:pt x="1053" y="25"/>
                    <a:pt x="1003" y="75"/>
                    <a:pt x="1003" y="151"/>
                  </a:cubicBezTo>
                  <a:cubicBezTo>
                    <a:pt x="1053" y="476"/>
                    <a:pt x="1078" y="802"/>
                    <a:pt x="1078" y="1128"/>
                  </a:cubicBezTo>
                  <a:cubicBezTo>
                    <a:pt x="1078" y="1329"/>
                    <a:pt x="1078" y="1504"/>
                    <a:pt x="1028" y="1679"/>
                  </a:cubicBezTo>
                  <a:cubicBezTo>
                    <a:pt x="953" y="1830"/>
                    <a:pt x="852" y="1980"/>
                    <a:pt x="727" y="2005"/>
                  </a:cubicBezTo>
                  <a:cubicBezTo>
                    <a:pt x="696" y="2012"/>
                    <a:pt x="664" y="2015"/>
                    <a:pt x="634" y="2015"/>
                  </a:cubicBezTo>
                  <a:cubicBezTo>
                    <a:pt x="542" y="2015"/>
                    <a:pt x="458" y="1986"/>
                    <a:pt x="401" y="1930"/>
                  </a:cubicBezTo>
                  <a:cubicBezTo>
                    <a:pt x="301" y="1855"/>
                    <a:pt x="251" y="1730"/>
                    <a:pt x="276" y="1604"/>
                  </a:cubicBezTo>
                  <a:cubicBezTo>
                    <a:pt x="301" y="1554"/>
                    <a:pt x="251" y="1479"/>
                    <a:pt x="176" y="1454"/>
                  </a:cubicBezTo>
                  <a:cubicBezTo>
                    <a:pt x="101" y="1454"/>
                    <a:pt x="50" y="1504"/>
                    <a:pt x="25" y="1554"/>
                  </a:cubicBezTo>
                  <a:cubicBezTo>
                    <a:pt x="0" y="1780"/>
                    <a:pt x="75" y="1980"/>
                    <a:pt x="226" y="2131"/>
                  </a:cubicBezTo>
                  <a:cubicBezTo>
                    <a:pt x="326" y="2231"/>
                    <a:pt x="476" y="2281"/>
                    <a:pt x="627" y="2281"/>
                  </a:cubicBezTo>
                  <a:cubicBezTo>
                    <a:pt x="677" y="2281"/>
                    <a:pt x="727" y="2281"/>
                    <a:pt x="802" y="2256"/>
                  </a:cubicBezTo>
                  <a:cubicBezTo>
                    <a:pt x="1003" y="2181"/>
                    <a:pt x="1178" y="2005"/>
                    <a:pt x="1253" y="1755"/>
                  </a:cubicBezTo>
                  <a:cubicBezTo>
                    <a:pt x="1329" y="1554"/>
                    <a:pt x="1329" y="1329"/>
                    <a:pt x="1329" y="1128"/>
                  </a:cubicBezTo>
                  <a:cubicBezTo>
                    <a:pt x="1329" y="802"/>
                    <a:pt x="1304" y="451"/>
                    <a:pt x="1278" y="126"/>
                  </a:cubicBezTo>
                  <a:cubicBezTo>
                    <a:pt x="1253" y="50"/>
                    <a:pt x="1203" y="0"/>
                    <a:pt x="1128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9;p37">
              <a:extLst>
                <a:ext uri="{FF2B5EF4-FFF2-40B4-BE49-F238E27FC236}">
                  <a16:creationId xmlns:a16="http://schemas.microsoft.com/office/drawing/2014/main" id="{F6D2F59F-E86D-4F5A-A8CA-F21D4B0A1AD9}"/>
                </a:ext>
              </a:extLst>
            </p:cNvPr>
            <p:cNvSpPr/>
            <p:nvPr/>
          </p:nvSpPr>
          <p:spPr>
            <a:xfrm>
              <a:off x="6044359" y="3001851"/>
              <a:ext cx="39389" cy="33853"/>
            </a:xfrm>
            <a:custGeom>
              <a:avLst/>
              <a:gdLst/>
              <a:ahLst/>
              <a:cxnLst/>
              <a:rect l="l" t="t" r="r" b="b"/>
              <a:pathLst>
                <a:path w="1430" h="1229" extrusionOk="0">
                  <a:moveTo>
                    <a:pt x="1304" y="0"/>
                  </a:moveTo>
                  <a:cubicBezTo>
                    <a:pt x="1229" y="25"/>
                    <a:pt x="1179" y="50"/>
                    <a:pt x="1179" y="125"/>
                  </a:cubicBezTo>
                  <a:cubicBezTo>
                    <a:pt x="1154" y="201"/>
                    <a:pt x="1154" y="276"/>
                    <a:pt x="1154" y="351"/>
                  </a:cubicBezTo>
                  <a:cubicBezTo>
                    <a:pt x="1179" y="426"/>
                    <a:pt x="1179" y="501"/>
                    <a:pt x="1154" y="551"/>
                  </a:cubicBezTo>
                  <a:cubicBezTo>
                    <a:pt x="1154" y="702"/>
                    <a:pt x="1104" y="802"/>
                    <a:pt x="1054" y="877"/>
                  </a:cubicBezTo>
                  <a:cubicBezTo>
                    <a:pt x="989" y="926"/>
                    <a:pt x="914" y="953"/>
                    <a:pt x="828" y="953"/>
                  </a:cubicBezTo>
                  <a:cubicBezTo>
                    <a:pt x="781" y="953"/>
                    <a:pt x="731" y="945"/>
                    <a:pt x="678" y="927"/>
                  </a:cubicBezTo>
                  <a:cubicBezTo>
                    <a:pt x="552" y="902"/>
                    <a:pt x="452" y="777"/>
                    <a:pt x="377" y="652"/>
                  </a:cubicBezTo>
                  <a:cubicBezTo>
                    <a:pt x="327" y="526"/>
                    <a:pt x="277" y="376"/>
                    <a:pt x="277" y="175"/>
                  </a:cubicBezTo>
                  <a:cubicBezTo>
                    <a:pt x="252" y="100"/>
                    <a:pt x="201" y="75"/>
                    <a:pt x="126" y="75"/>
                  </a:cubicBezTo>
                  <a:cubicBezTo>
                    <a:pt x="51" y="75"/>
                    <a:pt x="1" y="125"/>
                    <a:pt x="1" y="201"/>
                  </a:cubicBezTo>
                  <a:cubicBezTo>
                    <a:pt x="26" y="426"/>
                    <a:pt x="76" y="602"/>
                    <a:pt x="151" y="752"/>
                  </a:cubicBezTo>
                  <a:cubicBezTo>
                    <a:pt x="252" y="952"/>
                    <a:pt x="427" y="1103"/>
                    <a:pt x="602" y="1178"/>
                  </a:cubicBezTo>
                  <a:cubicBezTo>
                    <a:pt x="678" y="1203"/>
                    <a:pt x="753" y="1228"/>
                    <a:pt x="828" y="1228"/>
                  </a:cubicBezTo>
                  <a:cubicBezTo>
                    <a:pt x="978" y="1228"/>
                    <a:pt x="1129" y="1153"/>
                    <a:pt x="1229" y="1053"/>
                  </a:cubicBezTo>
                  <a:cubicBezTo>
                    <a:pt x="1329" y="952"/>
                    <a:pt x="1404" y="777"/>
                    <a:pt x="1430" y="576"/>
                  </a:cubicBezTo>
                  <a:cubicBezTo>
                    <a:pt x="1430" y="501"/>
                    <a:pt x="1430" y="426"/>
                    <a:pt x="1430" y="351"/>
                  </a:cubicBezTo>
                  <a:cubicBezTo>
                    <a:pt x="1430" y="276"/>
                    <a:pt x="1430" y="226"/>
                    <a:pt x="1430" y="150"/>
                  </a:cubicBezTo>
                  <a:cubicBezTo>
                    <a:pt x="1430" y="75"/>
                    <a:pt x="1379" y="25"/>
                    <a:pt x="1304" y="0"/>
                  </a:cubicBezTo>
                  <a:close/>
                </a:path>
              </a:pathLst>
            </a:custGeom>
            <a:solidFill>
              <a:srgbClr val="5739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0;p37">
              <a:extLst>
                <a:ext uri="{FF2B5EF4-FFF2-40B4-BE49-F238E27FC236}">
                  <a16:creationId xmlns:a16="http://schemas.microsoft.com/office/drawing/2014/main" id="{D600E7C3-5071-4148-84B3-46AD7D74AC7B}"/>
                </a:ext>
              </a:extLst>
            </p:cNvPr>
            <p:cNvSpPr/>
            <p:nvPr/>
          </p:nvSpPr>
          <p:spPr>
            <a:xfrm>
              <a:off x="5826923" y="2907621"/>
              <a:ext cx="122217" cy="115992"/>
            </a:xfrm>
            <a:custGeom>
              <a:avLst/>
              <a:gdLst/>
              <a:ahLst/>
              <a:cxnLst/>
              <a:rect l="l" t="t" r="r" b="b"/>
              <a:pathLst>
                <a:path w="4437" h="4211" extrusionOk="0">
                  <a:moveTo>
                    <a:pt x="2206" y="0"/>
                  </a:moveTo>
                  <a:cubicBezTo>
                    <a:pt x="1147" y="0"/>
                    <a:pt x="243" y="815"/>
                    <a:pt x="125" y="1892"/>
                  </a:cubicBezTo>
                  <a:cubicBezTo>
                    <a:pt x="0" y="3070"/>
                    <a:pt x="852" y="4098"/>
                    <a:pt x="2030" y="4198"/>
                  </a:cubicBezTo>
                  <a:cubicBezTo>
                    <a:pt x="2106" y="4206"/>
                    <a:pt x="2181" y="4210"/>
                    <a:pt x="2255" y="4210"/>
                  </a:cubicBezTo>
                  <a:cubicBezTo>
                    <a:pt x="3314" y="4210"/>
                    <a:pt x="4219" y="3396"/>
                    <a:pt x="4336" y="2318"/>
                  </a:cubicBezTo>
                  <a:cubicBezTo>
                    <a:pt x="4436" y="1165"/>
                    <a:pt x="3584" y="113"/>
                    <a:pt x="2431" y="12"/>
                  </a:cubicBezTo>
                  <a:cubicBezTo>
                    <a:pt x="2356" y="4"/>
                    <a:pt x="2281" y="0"/>
                    <a:pt x="2206" y="0"/>
                  </a:cubicBezTo>
                  <a:close/>
                </a:path>
              </a:pathLst>
            </a:custGeom>
            <a:solidFill>
              <a:srgbClr val="DC49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01;p37">
              <a:extLst>
                <a:ext uri="{FF2B5EF4-FFF2-40B4-BE49-F238E27FC236}">
                  <a16:creationId xmlns:a16="http://schemas.microsoft.com/office/drawing/2014/main" id="{4FEA7F5B-BDD5-4AD8-8F52-ACB94FD3743F}"/>
                </a:ext>
              </a:extLst>
            </p:cNvPr>
            <p:cNvSpPr/>
            <p:nvPr/>
          </p:nvSpPr>
          <p:spPr>
            <a:xfrm>
              <a:off x="6165857" y="2897264"/>
              <a:ext cx="122245" cy="115992"/>
            </a:xfrm>
            <a:custGeom>
              <a:avLst/>
              <a:gdLst/>
              <a:ahLst/>
              <a:cxnLst/>
              <a:rect l="l" t="t" r="r" b="b"/>
              <a:pathLst>
                <a:path w="4438" h="4211" extrusionOk="0">
                  <a:moveTo>
                    <a:pt x="2207" y="0"/>
                  </a:moveTo>
                  <a:cubicBezTo>
                    <a:pt x="1145" y="0"/>
                    <a:pt x="220" y="815"/>
                    <a:pt x="126" y="1892"/>
                  </a:cubicBezTo>
                  <a:cubicBezTo>
                    <a:pt x="1" y="3045"/>
                    <a:pt x="853" y="4098"/>
                    <a:pt x="2006" y="4198"/>
                  </a:cubicBezTo>
                  <a:cubicBezTo>
                    <a:pt x="2083" y="4206"/>
                    <a:pt x="2160" y="4210"/>
                    <a:pt x="2236" y="4210"/>
                  </a:cubicBezTo>
                  <a:cubicBezTo>
                    <a:pt x="3315" y="4210"/>
                    <a:pt x="4218" y="3396"/>
                    <a:pt x="4312" y="2318"/>
                  </a:cubicBezTo>
                  <a:cubicBezTo>
                    <a:pt x="4437" y="1165"/>
                    <a:pt x="3585" y="113"/>
                    <a:pt x="2432" y="13"/>
                  </a:cubicBezTo>
                  <a:cubicBezTo>
                    <a:pt x="2356" y="4"/>
                    <a:pt x="2281" y="0"/>
                    <a:pt x="2207" y="0"/>
                  </a:cubicBezTo>
                  <a:close/>
                </a:path>
              </a:pathLst>
            </a:custGeom>
            <a:solidFill>
              <a:srgbClr val="DC49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37B61775-5AE0-4B33-9B89-CECC7E72AB2F}"/>
              </a:ext>
            </a:extLst>
          </p:cNvPr>
          <p:cNvSpPr txBox="1"/>
          <p:nvPr/>
        </p:nvSpPr>
        <p:spPr>
          <a:xfrm>
            <a:off x="2096762" y="1586467"/>
            <a:ext cx="3442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UTM Avo" panose="02040603050506020204" pitchFamily="18" charset="0"/>
              </a:rPr>
              <a:t>9 x 6 = 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B26DE7A7-FEF0-4FE5-AC5C-6A86C940F13D}"/>
              </a:ext>
            </a:extLst>
          </p:cNvPr>
          <p:cNvSpPr txBox="1"/>
          <p:nvPr/>
        </p:nvSpPr>
        <p:spPr>
          <a:xfrm>
            <a:off x="5118889" y="1589844"/>
            <a:ext cx="1259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UTM Avo" panose="02040603050506020204" pitchFamily="18" charset="0"/>
              </a:rPr>
              <a:t>54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Who's Who Game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8888"/>
      </a:accent1>
      <a:accent2>
        <a:srgbClr val="CFD690"/>
      </a:accent2>
      <a:accent3>
        <a:srgbClr val="46AA9E"/>
      </a:accent3>
      <a:accent4>
        <a:srgbClr val="0B443D"/>
      </a:accent4>
      <a:accent5>
        <a:srgbClr val="F4EAD7"/>
      </a:accent5>
      <a:accent6>
        <a:srgbClr val="F8F4EC"/>
      </a:accent6>
      <a:hlink>
        <a:srgbClr val="CE715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2407</TotalTime>
  <Words>455</Words>
  <Application>Microsoft Office PowerPoint</Application>
  <PresentationFormat>On-screen Show (16:9)</PresentationFormat>
  <Paragraphs>163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Barlow</vt:lpstr>
      <vt:lpstr>Arial</vt:lpstr>
      <vt:lpstr>Sriracha</vt:lpstr>
      <vt:lpstr>UTM Magnesium</vt:lpstr>
      <vt:lpstr>UTM Azuki</vt:lpstr>
      <vt:lpstr>UTM Avo</vt:lpstr>
      <vt:lpstr>Bangers</vt:lpstr>
      <vt:lpstr>UTM Futura Extra</vt:lpstr>
      <vt:lpstr>Barlow Medium</vt:lpstr>
      <vt:lpstr>Calibri</vt:lpstr>
      <vt:lpstr>Who's Who Game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Kiến thức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HAI YEN</dc:creator>
  <cp:lastModifiedBy>Lan Anh Dương</cp:lastModifiedBy>
  <cp:revision>7</cp:revision>
  <dcterms:modified xsi:type="dcterms:W3CDTF">2023-07-21T06:23:09Z</dcterms:modified>
</cp:coreProperties>
</file>